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35" r:id="rId2"/>
  </p:sldMasterIdLst>
  <p:notesMasterIdLst>
    <p:notesMasterId r:id="rId21"/>
  </p:notesMasterIdLst>
  <p:sldIdLst>
    <p:sldId id="410" r:id="rId3"/>
    <p:sldId id="397" r:id="rId4"/>
    <p:sldId id="398" r:id="rId5"/>
    <p:sldId id="399" r:id="rId6"/>
    <p:sldId id="409" r:id="rId7"/>
    <p:sldId id="400" r:id="rId8"/>
    <p:sldId id="401" r:id="rId9"/>
    <p:sldId id="403" r:id="rId10"/>
    <p:sldId id="405" r:id="rId11"/>
    <p:sldId id="406" r:id="rId12"/>
    <p:sldId id="408" r:id="rId13"/>
    <p:sldId id="379" r:id="rId14"/>
    <p:sldId id="257" r:id="rId15"/>
    <p:sldId id="380" r:id="rId16"/>
    <p:sldId id="258" r:id="rId17"/>
    <p:sldId id="381" r:id="rId18"/>
    <p:sldId id="412" r:id="rId19"/>
    <p:sldId id="3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83C4-E33B-440D-BFC6-6CB3FA9B00C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0CAA4-73BA-46EB-A658-C30FA751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326774-113F-4044-83B7-A504C53C9FA1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2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03c035efb_0_2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603c035efb_0_207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8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c68a9785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c68a97855_0_5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54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b0ddfe0e6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b0ddfe0e6_0_72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65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4c68a978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4c68a97855_0_8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39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bab9eb189_2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bab9eb189_2_80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81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80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bcf4b1875_12_1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bcf4b1875_12_138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614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4c68a97855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4c68a97855_1_206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3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4EAC-310E-4909-8CC6-0F2B41A7B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EAA02-8940-4142-BEB3-7B122C44C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E4178-7283-4D73-95EC-FC09E95C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3232B-6818-4917-B969-C10152A5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78C16-9568-449C-A59A-16B525FC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5618-044F-4FE2-B7CC-8876BB4A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96BA3-E9A1-4BE4-9AF5-3E9BDE734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6997E-D6E6-4E95-941D-A9334F93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D6142-959B-42B4-AA55-BC1B6ABC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040C2-7652-4C4B-B268-7DFA97A0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9001C-170C-43CC-A514-1443255F2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F52FD-EB20-45AB-AF89-A7D4A528A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167A5-7D8F-41B6-82DB-7649D5D5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5A04-20BD-499E-85CB-36EF893B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DFA6-31B6-4311-AC86-8404ADED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9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6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7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3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15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5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EF0D-78EC-4684-A247-7DD3A5BC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16B61-EB0A-4C57-9DA2-0E214CFA6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7EFDC-E281-4DA8-BA30-84C77448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80CA4-7678-43BE-A542-D72EE15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6E177-CCF8-4BA3-968E-8285FDDE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33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81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6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LIST">
  <p:cSld name="  TITLE &amp;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950233" y="1439467"/>
            <a:ext cx="10291600" cy="470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319800" y="7133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851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183600" y="1966700"/>
            <a:ext cx="3824800" cy="1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3469267" y="3926967"/>
            <a:ext cx="5253600" cy="129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780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2349967" y="1694787"/>
            <a:ext cx="3350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58" name="Google Shape;58;p6"/>
          <p:cNvSpPr txBox="1">
            <a:spLocks noGrp="1"/>
          </p:cNvSpPr>
          <p:nvPr>
            <p:ph type="subTitle" idx="1"/>
          </p:nvPr>
        </p:nvSpPr>
        <p:spPr>
          <a:xfrm>
            <a:off x="2349967" y="2307867"/>
            <a:ext cx="3350000" cy="6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title" idx="2" hasCustomPrompt="1"/>
          </p:nvPr>
        </p:nvSpPr>
        <p:spPr>
          <a:xfrm>
            <a:off x="2349967" y="713300"/>
            <a:ext cx="33500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7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 idx="3"/>
          </p:nvPr>
        </p:nvSpPr>
        <p:spPr>
          <a:xfrm>
            <a:off x="2349967" y="4787299"/>
            <a:ext cx="3350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2349967" y="5400367"/>
            <a:ext cx="3350000" cy="6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 idx="5" hasCustomPrompt="1"/>
          </p:nvPr>
        </p:nvSpPr>
        <p:spPr>
          <a:xfrm>
            <a:off x="2349967" y="3805812"/>
            <a:ext cx="33500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7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63" name="Google Shape;63;p6"/>
          <p:cNvSpPr txBox="1">
            <a:spLocks noGrp="1"/>
          </p:cNvSpPr>
          <p:nvPr>
            <p:ph type="title" idx="6"/>
          </p:nvPr>
        </p:nvSpPr>
        <p:spPr>
          <a:xfrm>
            <a:off x="6492063" y="1694787"/>
            <a:ext cx="3350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7"/>
          </p:nvPr>
        </p:nvSpPr>
        <p:spPr>
          <a:xfrm>
            <a:off x="6492065" y="2307867"/>
            <a:ext cx="3350000" cy="6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 idx="8" hasCustomPrompt="1"/>
          </p:nvPr>
        </p:nvSpPr>
        <p:spPr>
          <a:xfrm>
            <a:off x="6492063" y="713300"/>
            <a:ext cx="33500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7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66" name="Google Shape;66;p6"/>
          <p:cNvSpPr txBox="1">
            <a:spLocks noGrp="1"/>
          </p:cNvSpPr>
          <p:nvPr>
            <p:ph type="title" idx="9"/>
          </p:nvPr>
        </p:nvSpPr>
        <p:spPr>
          <a:xfrm>
            <a:off x="6492063" y="4787299"/>
            <a:ext cx="3350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67" name="Google Shape;67;p6"/>
          <p:cNvSpPr txBox="1">
            <a:spLocks noGrp="1"/>
          </p:cNvSpPr>
          <p:nvPr>
            <p:ph type="subTitle" idx="13"/>
          </p:nvPr>
        </p:nvSpPr>
        <p:spPr>
          <a:xfrm>
            <a:off x="6492065" y="5400367"/>
            <a:ext cx="3350000" cy="6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 idx="14" hasCustomPrompt="1"/>
          </p:nvPr>
        </p:nvSpPr>
        <p:spPr>
          <a:xfrm>
            <a:off x="6492063" y="3805812"/>
            <a:ext cx="33500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7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02327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3306801" y="5177068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767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889800" y="4760733"/>
            <a:ext cx="84124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i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733"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 dirty="0"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889833" y="2974767"/>
            <a:ext cx="84124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330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>
            <a:spLocks noGrp="1"/>
          </p:cNvSpPr>
          <p:nvPr>
            <p:ph type="subTitle" idx="1"/>
          </p:nvPr>
        </p:nvSpPr>
        <p:spPr>
          <a:xfrm>
            <a:off x="1461333" y="4249233"/>
            <a:ext cx="39504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2392933" y="3441167"/>
            <a:ext cx="2087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933" i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16" name="Google Shape;116;p10"/>
          <p:cNvSpPr txBox="1">
            <a:spLocks noGrp="1"/>
          </p:cNvSpPr>
          <p:nvPr>
            <p:ph type="subTitle" idx="2"/>
          </p:nvPr>
        </p:nvSpPr>
        <p:spPr>
          <a:xfrm>
            <a:off x="6780283" y="4249223"/>
            <a:ext cx="39504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3"/>
          </p:nvPr>
        </p:nvSpPr>
        <p:spPr>
          <a:xfrm>
            <a:off x="7711883" y="3441167"/>
            <a:ext cx="2087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933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18" name="Google Shape;118;p10"/>
          <p:cNvSpPr txBox="1">
            <a:spLocks noGrp="1"/>
          </p:cNvSpPr>
          <p:nvPr>
            <p:ph type="title" idx="4"/>
          </p:nvPr>
        </p:nvSpPr>
        <p:spPr>
          <a:xfrm>
            <a:off x="2319800" y="7133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4595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1201316" y="3751100"/>
            <a:ext cx="2681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1202467" y="4576267"/>
            <a:ext cx="26812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 idx="2"/>
          </p:nvPr>
        </p:nvSpPr>
        <p:spPr>
          <a:xfrm>
            <a:off x="4756000" y="3751100"/>
            <a:ext cx="2681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3"/>
          </p:nvPr>
        </p:nvSpPr>
        <p:spPr>
          <a:xfrm>
            <a:off x="4755904" y="4576267"/>
            <a:ext cx="26812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title" idx="4"/>
          </p:nvPr>
        </p:nvSpPr>
        <p:spPr>
          <a:xfrm>
            <a:off x="8310783" y="3751100"/>
            <a:ext cx="2681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5"/>
          </p:nvPr>
        </p:nvSpPr>
        <p:spPr>
          <a:xfrm>
            <a:off x="8310716" y="4576267"/>
            <a:ext cx="26812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 idx="6"/>
          </p:nvPr>
        </p:nvSpPr>
        <p:spPr>
          <a:xfrm>
            <a:off x="2319800" y="7133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420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5116-80A2-4BD0-A476-383B5269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08587-3FBF-4823-ADAD-0BE9EA9C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236EB-4FBA-44FA-B4AE-3C96ED3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4052-C61C-4559-9799-1EF6D49C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CA5A-43D3-4B3C-B97C-794BE8F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ICTURE">
  <p:cSld name="TITLE &amp;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>
            <a:spLocks noGrp="1"/>
          </p:cNvSpPr>
          <p:nvPr>
            <p:ph type="title"/>
          </p:nvPr>
        </p:nvSpPr>
        <p:spPr>
          <a:xfrm flipH="1">
            <a:off x="7153767" y="1263600"/>
            <a:ext cx="4088000" cy="2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2"/>
          <p:cNvSpPr txBox="1">
            <a:spLocks noGrp="1"/>
          </p:cNvSpPr>
          <p:nvPr>
            <p:ph type="subTitle" idx="1"/>
          </p:nvPr>
        </p:nvSpPr>
        <p:spPr>
          <a:xfrm flipH="1">
            <a:off x="7153767" y="3998067"/>
            <a:ext cx="4088000" cy="15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460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2319800" y="7133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grpSp>
        <p:nvGrpSpPr>
          <p:cNvPr id="170" name="Google Shape;170;p15"/>
          <p:cNvGrpSpPr/>
          <p:nvPr/>
        </p:nvGrpSpPr>
        <p:grpSpPr>
          <a:xfrm>
            <a:off x="439640" y="375127"/>
            <a:ext cx="11504195" cy="6214836"/>
            <a:chOff x="329730" y="281345"/>
            <a:chExt cx="8628146" cy="4661127"/>
          </a:xfrm>
        </p:grpSpPr>
        <p:sp>
          <p:nvSpPr>
            <p:cNvPr id="171" name="Google Shape;171;p15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86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E2CA-A327-4B7C-9D48-CEB59F3C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E94D8-8923-432A-899E-2DAA5E155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97081-1698-4F89-89B5-0C081B4B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DFE90-2823-4094-8632-193D081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E3166-38A0-4AA2-95FB-E1776757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11154-43A7-4556-A60F-348DC3BB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24D0-A0AF-448F-9B33-988E45D6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F9819-CFF2-46F7-852B-01D71664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E9D35-1064-4F58-AEFC-445080E68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9026E4-6134-4395-BF83-1036620FC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F18E3-4AA9-499F-80CF-6A2B4194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6ECE9D-D2FC-4ADE-B8A9-96E5721A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D13E9-486A-4C45-8F68-D14B49D2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A4487-B2DC-4842-9ACE-78B77480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A97E-D498-49DB-9C89-EA7447F7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C466F-66B6-4586-8AB1-F767BEE0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6F57-7876-452B-B36F-8DCC9826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AC84A-B5B4-4B3C-9204-A849A1FB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695D7-A921-43AA-8FAC-72FB2B95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CB0A9E-6513-4059-AF19-AB3AF9B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C2B52-B6BB-4FFA-AC0F-9E42015B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58E0-654C-4B2C-B750-F2374C8A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A76D-8A12-440F-BD85-93D9200F6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23E92-1FE0-45D8-91F8-78B5BB9CF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8E2E6-CE4E-4665-A41A-773AD167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4BFC2-F170-4191-8D7A-0DAFCA66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0CD79-7C22-4C68-9CD8-24D96C4B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0797-0D2C-449A-8037-ED4671F4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3F42D-5E8D-4406-BE97-40DD08F16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C593B-8C79-4AA7-B285-DE6F9F48C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85965-97C4-4B83-B162-5A81990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3DBD1-56F5-48A4-9C3B-CED5B921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C275C-E00A-4EEF-B1F5-3BF7364E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6DA31-D895-48B1-8B5E-916BA2E0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1D258-DE69-407D-BCE4-6D9FE0D4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91B2-48A1-4684-BBE4-CEF42577F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C5B0-B375-4376-9F81-BBEFDEBE5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39E0-5187-4873-B8D5-48C2D982C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6FEE-9C63-4AB3-876C-CF4221FCB8B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3" r:id="rId17"/>
    <p:sldLayoutId id="2147483754" r:id="rId18"/>
    <p:sldLayoutId id="2147483755" r:id="rId19"/>
    <p:sldLayoutId id="21474837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0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gif"/><Relationship Id="rId3" Type="http://schemas.openxmlformats.org/officeDocument/2006/relationships/image" Target="../media/image27.jpeg"/><Relationship Id="rId7" Type="http://schemas.openxmlformats.org/officeDocument/2006/relationships/slide" Target="slide15.xml"/><Relationship Id="rId12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slide" Target="slide16.xml"/><Relationship Id="rId4" Type="http://schemas.openxmlformats.org/officeDocument/2006/relationships/slide" Target="slide14.xml"/><Relationship Id="rId9" Type="http://schemas.openxmlformats.org/officeDocument/2006/relationships/image" Target="../media/image31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9.gif"/><Relationship Id="rId17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8.gif"/><Relationship Id="rId5" Type="http://schemas.openxmlformats.org/officeDocument/2006/relationships/image" Target="../media/image36.gif"/><Relationship Id="rId15" Type="http://schemas.openxmlformats.org/officeDocument/2006/relationships/image" Target="../media/image42.gif"/><Relationship Id="rId10" Type="http://schemas.openxmlformats.org/officeDocument/2006/relationships/slide" Target="slide13.xml"/><Relationship Id="rId19" Type="http://schemas.openxmlformats.org/officeDocument/2006/relationships/audio" Target="../media/audio2.wav"/><Relationship Id="rId4" Type="http://schemas.openxmlformats.org/officeDocument/2006/relationships/image" Target="../media/image35.PNG"/><Relationship Id="rId9" Type="http://schemas.openxmlformats.org/officeDocument/2006/relationships/image" Target="../media/image37.jpeg"/><Relationship Id="rId1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9.gif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8.gif"/><Relationship Id="rId5" Type="http://schemas.openxmlformats.org/officeDocument/2006/relationships/image" Target="../media/image36.gif"/><Relationship Id="rId15" Type="http://schemas.openxmlformats.org/officeDocument/2006/relationships/image" Target="../media/image42.gif"/><Relationship Id="rId10" Type="http://schemas.openxmlformats.org/officeDocument/2006/relationships/slide" Target="slide13.xml"/><Relationship Id="rId19" Type="http://schemas.openxmlformats.org/officeDocument/2006/relationships/audio" Target="../media/audio2.wav"/><Relationship Id="rId4" Type="http://schemas.openxmlformats.org/officeDocument/2006/relationships/image" Target="../media/image35.PNG"/><Relationship Id="rId9" Type="http://schemas.openxmlformats.org/officeDocument/2006/relationships/image" Target="../media/image37.jpeg"/><Relationship Id="rId1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0.gif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9.gif"/><Relationship Id="rId17" Type="http://schemas.openxmlformats.org/officeDocument/2006/relationships/image" Target="../media/image54.png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8.gif"/><Relationship Id="rId5" Type="http://schemas.openxmlformats.org/officeDocument/2006/relationships/image" Target="../media/image36.gif"/><Relationship Id="rId15" Type="http://schemas.openxmlformats.org/officeDocument/2006/relationships/image" Target="../media/image42.gif"/><Relationship Id="rId10" Type="http://schemas.openxmlformats.org/officeDocument/2006/relationships/slide" Target="slide13.xml"/><Relationship Id="rId4" Type="http://schemas.openxmlformats.org/officeDocument/2006/relationships/image" Target="../media/image35.PNG"/><Relationship Id="rId9" Type="http://schemas.openxmlformats.org/officeDocument/2006/relationships/image" Target="../media/image37.jpeg"/><Relationship Id="rId1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Blue tissue paper"/>
          <p:cNvSpPr>
            <a:spLocks noChangeArrowheads="1"/>
          </p:cNvSpPr>
          <p:nvPr/>
        </p:nvSpPr>
        <p:spPr bwMode="auto">
          <a:xfrm>
            <a:off x="105833" y="112729"/>
            <a:ext cx="11903073" cy="65563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98792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9117013" y="1273175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9677400" y="32004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057400" y="30861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2057400" y="13716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2362200" y="44005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83058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038601" y="36004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7467601" y="34861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4648201" y="320040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4191001" y="457200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3429001" y="37147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2971801" y="53149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9296401" y="42862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8915401" y="2571750"/>
            <a:ext cx="385763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3429001" y="2686050"/>
            <a:ext cx="385763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187" name="Group 2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2"/>
            <a:chExt cx="5760" cy="4322"/>
          </a:xfrm>
        </p:grpSpPr>
        <p:pic>
          <p:nvPicPr>
            <p:cNvPr id="7208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64770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7772400" y="10858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48006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9372601" y="388620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267201" y="15430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8223251" y="1690689"/>
            <a:ext cx="403225" cy="293687"/>
          </a:xfrm>
          <a:prstGeom prst="star5">
            <a:avLst>
              <a:gd name="adj" fmla="val 43554"/>
              <a:gd name="hf" fmla="val 105146"/>
              <a:gd name="vf" fmla="val 110557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6629401" y="21145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6096001" y="3284538"/>
            <a:ext cx="493713" cy="40481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8509001" y="3236913"/>
            <a:ext cx="493713" cy="404812"/>
          </a:xfrm>
          <a:prstGeom prst="star4">
            <a:avLst>
              <a:gd name="adj" fmla="val 1238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15" name="WordArt 43"/>
          <p:cNvSpPr>
            <a:spLocks noChangeArrowheads="1" noChangeShapeType="1" noTextEdit="1"/>
          </p:cNvSpPr>
          <p:nvPr/>
        </p:nvSpPr>
        <p:spPr bwMode="auto">
          <a:xfrm>
            <a:off x="2628901" y="2984552"/>
            <a:ext cx="7543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ĐẾN DỰ GIỜ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2411413" y="3921126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</a:t>
            </a:r>
            <a:r>
              <a:rPr lang="vi-VN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6</a:t>
            </a:r>
            <a:endParaRPr lang="en-US" altLang="en-US" sz="4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7" name="WordArt 45"/>
          <p:cNvSpPr>
            <a:spLocks noChangeArrowheads="1" noChangeShapeType="1" noTextEdit="1"/>
          </p:cNvSpPr>
          <p:nvPr/>
        </p:nvSpPr>
        <p:spPr bwMode="auto">
          <a:xfrm>
            <a:off x="2822783" y="1795540"/>
            <a:ext cx="74009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 </a:t>
            </a:r>
          </a:p>
        </p:txBody>
      </p:sp>
      <p:pic>
        <p:nvPicPr>
          <p:cNvPr id="7200" name="Picture 46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760414"/>
            <a:ext cx="1304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47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4" y="730251"/>
            <a:ext cx="1304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48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787400"/>
            <a:ext cx="1447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49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6" y="690563"/>
            <a:ext cx="1304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0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690563"/>
            <a:ext cx="1447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1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835025"/>
            <a:ext cx="1447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123119" y="4780839"/>
            <a:ext cx="6738730" cy="377026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000" b="1" i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18381" y="678796"/>
            <a:ext cx="6738730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THCS TUYẾT NGHĨA</a:t>
            </a:r>
            <a:endParaRPr lang="en-US" sz="2800" b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598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8" dur="2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111" grpId="0" animBg="1"/>
      <p:bldP spid="3112" grpId="0" animBg="1"/>
      <p:bldP spid="311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5"/>
          <p:cNvSpPr/>
          <p:nvPr/>
        </p:nvSpPr>
        <p:spPr>
          <a:xfrm rot="-2122318" flipH="1">
            <a:off x="9640547" y="-409460"/>
            <a:ext cx="2082445" cy="2284421"/>
          </a:xfrm>
          <a:custGeom>
            <a:avLst/>
            <a:gdLst/>
            <a:ahLst/>
            <a:cxnLst/>
            <a:rect l="l" t="t" r="r" b="b"/>
            <a:pathLst>
              <a:path w="11722" h="12859" extrusionOk="0">
                <a:moveTo>
                  <a:pt x="11308" y="1"/>
                </a:moveTo>
                <a:cubicBezTo>
                  <a:pt x="11297" y="1"/>
                  <a:pt x="11286" y="2"/>
                  <a:pt x="11275" y="6"/>
                </a:cubicBezTo>
                <a:cubicBezTo>
                  <a:pt x="11196" y="32"/>
                  <a:pt x="11166" y="98"/>
                  <a:pt x="11176" y="174"/>
                </a:cubicBezTo>
                <a:cubicBezTo>
                  <a:pt x="11215" y="412"/>
                  <a:pt x="11278" y="644"/>
                  <a:pt x="11368" y="869"/>
                </a:cubicBezTo>
                <a:cubicBezTo>
                  <a:pt x="11026" y="741"/>
                  <a:pt x="10671" y="679"/>
                  <a:pt x="10319" y="679"/>
                </a:cubicBezTo>
                <a:cubicBezTo>
                  <a:pt x="9377" y="679"/>
                  <a:pt x="8458" y="1124"/>
                  <a:pt x="7887" y="1938"/>
                </a:cubicBezTo>
                <a:cubicBezTo>
                  <a:pt x="6954" y="3268"/>
                  <a:pt x="7414" y="4956"/>
                  <a:pt x="7788" y="6392"/>
                </a:cubicBezTo>
                <a:cubicBezTo>
                  <a:pt x="7996" y="7202"/>
                  <a:pt x="8185" y="8036"/>
                  <a:pt x="8089" y="8877"/>
                </a:cubicBezTo>
                <a:cubicBezTo>
                  <a:pt x="8002" y="9589"/>
                  <a:pt x="7731" y="10274"/>
                  <a:pt x="7314" y="10856"/>
                </a:cubicBezTo>
                <a:cubicBezTo>
                  <a:pt x="6536" y="11943"/>
                  <a:pt x="5235" y="12582"/>
                  <a:pt x="3909" y="12582"/>
                </a:cubicBezTo>
                <a:cubicBezTo>
                  <a:pt x="3758" y="12582"/>
                  <a:pt x="3607" y="12574"/>
                  <a:pt x="3455" y="12557"/>
                </a:cubicBezTo>
                <a:cubicBezTo>
                  <a:pt x="1990" y="12395"/>
                  <a:pt x="607" y="11329"/>
                  <a:pt x="289" y="9853"/>
                </a:cubicBezTo>
                <a:cubicBezTo>
                  <a:pt x="273" y="9785"/>
                  <a:pt x="222" y="9755"/>
                  <a:pt x="168" y="9755"/>
                </a:cubicBezTo>
                <a:cubicBezTo>
                  <a:pt x="87" y="9755"/>
                  <a:pt x="1" y="9823"/>
                  <a:pt x="25" y="9927"/>
                </a:cubicBezTo>
                <a:cubicBezTo>
                  <a:pt x="299" y="11210"/>
                  <a:pt x="1338" y="12210"/>
                  <a:pt x="2559" y="12633"/>
                </a:cubicBezTo>
                <a:cubicBezTo>
                  <a:pt x="2994" y="12785"/>
                  <a:pt x="3453" y="12858"/>
                  <a:pt x="3912" y="12858"/>
                </a:cubicBezTo>
                <a:cubicBezTo>
                  <a:pt x="4881" y="12858"/>
                  <a:pt x="5853" y="12535"/>
                  <a:pt x="6623" y="11952"/>
                </a:cubicBezTo>
                <a:cubicBezTo>
                  <a:pt x="7777" y="11081"/>
                  <a:pt x="8443" y="9649"/>
                  <a:pt x="8383" y="8206"/>
                </a:cubicBezTo>
                <a:cubicBezTo>
                  <a:pt x="8317" y="6544"/>
                  <a:pt x="7391" y="4963"/>
                  <a:pt x="7652" y="3278"/>
                </a:cubicBezTo>
                <a:cubicBezTo>
                  <a:pt x="7781" y="2448"/>
                  <a:pt x="8254" y="1713"/>
                  <a:pt x="8985" y="1290"/>
                </a:cubicBezTo>
                <a:cubicBezTo>
                  <a:pt x="9390" y="1059"/>
                  <a:pt x="9844" y="945"/>
                  <a:pt x="10300" y="945"/>
                </a:cubicBezTo>
                <a:cubicBezTo>
                  <a:pt x="10598" y="945"/>
                  <a:pt x="10897" y="994"/>
                  <a:pt x="11183" y="1091"/>
                </a:cubicBezTo>
                <a:cubicBezTo>
                  <a:pt x="11090" y="1180"/>
                  <a:pt x="10997" y="1266"/>
                  <a:pt x="10901" y="1349"/>
                </a:cubicBezTo>
                <a:cubicBezTo>
                  <a:pt x="10845" y="1399"/>
                  <a:pt x="10786" y="1449"/>
                  <a:pt x="10726" y="1498"/>
                </a:cubicBezTo>
                <a:cubicBezTo>
                  <a:pt x="10706" y="1511"/>
                  <a:pt x="10690" y="1524"/>
                  <a:pt x="10670" y="1541"/>
                </a:cubicBezTo>
                <a:cubicBezTo>
                  <a:pt x="10620" y="1577"/>
                  <a:pt x="10571" y="1617"/>
                  <a:pt x="10517" y="1657"/>
                </a:cubicBezTo>
                <a:cubicBezTo>
                  <a:pt x="10464" y="1696"/>
                  <a:pt x="10471" y="1786"/>
                  <a:pt x="10508" y="1835"/>
                </a:cubicBezTo>
                <a:cubicBezTo>
                  <a:pt x="10532" y="1869"/>
                  <a:pt x="10576" y="1893"/>
                  <a:pt x="10620" y="1893"/>
                </a:cubicBezTo>
                <a:cubicBezTo>
                  <a:pt x="10642" y="1893"/>
                  <a:pt x="10664" y="1886"/>
                  <a:pt x="10683" y="1872"/>
                </a:cubicBezTo>
                <a:cubicBezTo>
                  <a:pt x="10693" y="1866"/>
                  <a:pt x="10702" y="1858"/>
                  <a:pt x="10710" y="1852"/>
                </a:cubicBezTo>
                <a:lnTo>
                  <a:pt x="10713" y="1852"/>
                </a:lnTo>
                <a:cubicBezTo>
                  <a:pt x="10964" y="1657"/>
                  <a:pt x="11219" y="1464"/>
                  <a:pt x="11470" y="1270"/>
                </a:cubicBezTo>
                <a:cubicBezTo>
                  <a:pt x="11487" y="1256"/>
                  <a:pt x="11497" y="1240"/>
                  <a:pt x="11504" y="1223"/>
                </a:cubicBezTo>
                <a:cubicBezTo>
                  <a:pt x="11523" y="1231"/>
                  <a:pt x="11541" y="1235"/>
                  <a:pt x="11559" y="1235"/>
                </a:cubicBezTo>
                <a:cubicBezTo>
                  <a:pt x="11652" y="1235"/>
                  <a:pt x="11721" y="1136"/>
                  <a:pt x="11699" y="1058"/>
                </a:cubicBezTo>
                <a:cubicBezTo>
                  <a:pt x="11712" y="1018"/>
                  <a:pt x="11712" y="978"/>
                  <a:pt x="11695" y="936"/>
                </a:cubicBezTo>
                <a:cubicBezTo>
                  <a:pt x="11573" y="681"/>
                  <a:pt x="11487" y="392"/>
                  <a:pt x="11444" y="105"/>
                </a:cubicBezTo>
                <a:cubicBezTo>
                  <a:pt x="11433" y="43"/>
                  <a:pt x="11368" y="1"/>
                  <a:pt x="113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6A7F8-72D4-4D82-9F18-9D3D3C61A292}"/>
              </a:ext>
            </a:extLst>
          </p:cNvPr>
          <p:cNvSpPr txBox="1"/>
          <p:nvPr/>
        </p:nvSpPr>
        <p:spPr>
          <a:xfrm>
            <a:off x="430267" y="96777"/>
            <a:ext cx="84434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733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5CAD04-352D-4DCE-8AA2-828FBA10F509}"/>
              </a:ext>
            </a:extLst>
          </p:cNvPr>
          <p:cNvSpPr txBox="1"/>
          <p:nvPr/>
        </p:nvSpPr>
        <p:spPr>
          <a:xfrm>
            <a:off x="241790" y="792033"/>
            <a:ext cx="10296288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3200" i="1" u="sng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 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 </a:t>
            </a:r>
            <a:endParaRPr lang="en-US" sz="3200" i="1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91DC5-F588-4C3C-B5B9-034B65ADEC73}"/>
                  </a:ext>
                </a:extLst>
              </p:cNvPr>
              <p:cNvSpPr txBox="1"/>
              <p:nvPr/>
            </p:nvSpPr>
            <p:spPr>
              <a:xfrm>
                <a:off x="3130208" y="710621"/>
                <a:ext cx="5037869" cy="113037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𝒃</m:t>
                          </m:r>
                        </m:den>
                      </m:f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𝒄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𝒅</m:t>
                          </m:r>
                        </m:den>
                      </m:f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𝒄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𝒅</m:t>
                          </m:r>
                        </m:den>
                      </m:f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𝒃</m:t>
                          </m:r>
                        </m:den>
                      </m:f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(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𝒃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≠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;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𝒅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≠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  <m:r>
                        <a:rPr lang="nl-NL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91DC5-F588-4C3C-B5B9-034B65ADE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208" y="710621"/>
                <a:ext cx="5037869" cy="1130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613557-B225-4751-BCD7-17C304BBEB2B}"/>
              </a:ext>
            </a:extLst>
          </p:cNvPr>
          <p:cNvSpPr txBox="1"/>
          <p:nvPr/>
        </p:nvSpPr>
        <p:spPr>
          <a:xfrm>
            <a:off x="385481" y="2216534"/>
            <a:ext cx="10296288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l-NL" sz="3200" i="1" u="sng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</a:t>
            </a:r>
            <a:endParaRPr lang="en-US" sz="3200" i="1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B9E75D-CB35-4933-8EC0-4778A86D7619}"/>
                  </a:ext>
                </a:extLst>
              </p:cNvPr>
              <p:cNvSpPr txBox="1"/>
              <p:nvPr/>
            </p:nvSpPr>
            <p:spPr>
              <a:xfrm>
                <a:off x="2875778" y="2171913"/>
                <a:ext cx="7850777" cy="95609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𝒃</m:t>
                            </m:r>
                          </m:den>
                        </m:f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f>
                          <m:f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𝒄</m:t>
                            </m:r>
                          </m:num>
                          <m:den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𝒅</m:t>
                            </m:r>
                          </m:den>
                        </m:f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nl-NL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𝒑</m:t>
                        </m:r>
                      </m:num>
                      <m:den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𝒒</m:t>
                        </m:r>
                      </m:den>
                    </m:f>
                    <m:r>
                      <a:rPr lang="nl-NL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num>
                      <m:den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𝒃</m:t>
                        </m:r>
                      </m:den>
                    </m:f>
                    <m:r>
                      <a:rPr lang="nl-NL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d>
                      <m:d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𝒄</m:t>
                            </m:r>
                          </m:num>
                          <m:den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𝒅</m:t>
                            </m:r>
                          </m:den>
                        </m:f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f>
                          <m:f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nl-NL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𝒒</m:t>
                            </m:r>
                          </m:den>
                        </m:f>
                        <m:r>
                          <a:rPr lang="nl-NL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 ≠ 0;  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 ≠ 0, 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q</m:t>
                    </m:r>
                    <m:r>
                      <m:rPr>
                        <m:nor/>
                      </m:rPr>
                      <a:rPr lang="nl-NL" sz="3200" b="1" dirty="0">
                        <a:solidFill>
                          <a:schemeClr val="bg1"/>
                        </a:solidFill>
                        <a:ea typeface="Calibri" panose="020F0502020204030204" pitchFamily="34" charset="0"/>
                      </a:rPr>
                      <m:t> ≠ 0</m:t>
                    </m:r>
                  </m:oMath>
                </a14:m>
                <a:r>
                  <a:rPr lang="vi-VN" sz="3200" b="1" dirty="0" smtClean="0">
                    <a:solidFill>
                      <a:schemeClr val="bg1"/>
                    </a:solidFill>
                    <a:ea typeface="Calibri" panose="020F0502020204030204" pitchFamily="34" charset="0"/>
                  </a:rPr>
                  <a:t>)</a:t>
                </a:r>
                <a:endParaRPr lang="en-US" sz="3200" b="1" dirty="0">
                  <a:solidFill>
                    <a:schemeClr val="bg1"/>
                  </a:solidFill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B9E75D-CB35-4933-8EC0-4778A86D7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778" y="2171913"/>
                <a:ext cx="7850777" cy="956096"/>
              </a:xfrm>
              <a:prstGeom prst="rect">
                <a:avLst/>
              </a:prstGeom>
              <a:blipFill>
                <a:blip r:embed="rId4"/>
                <a:stretch>
                  <a:fillRect b="-625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384B74F-79C1-4990-85F5-6D6672205268}"/>
              </a:ext>
            </a:extLst>
          </p:cNvPr>
          <p:cNvSpPr txBox="1"/>
          <p:nvPr/>
        </p:nvSpPr>
        <p:spPr>
          <a:xfrm>
            <a:off x="430267" y="3689977"/>
            <a:ext cx="10296288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nl-NL" sz="3200" i="1" u="sng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200" i="1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68F2D9-552A-4AB0-8282-401F6B8C99D8}"/>
                  </a:ext>
                </a:extLst>
              </p:cNvPr>
              <p:cNvSpPr txBox="1"/>
              <p:nvPr/>
            </p:nvSpPr>
            <p:spPr>
              <a:xfrm>
                <a:off x="3307768" y="3882429"/>
                <a:ext cx="5994400" cy="93576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.1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1 .  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chemeClr val="bg1"/>
                          </a:solidFill>
                        </a:rPr>
                        <m:t> ≠ 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68F2D9-552A-4AB0-8282-401F6B8C9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768" y="3882429"/>
                <a:ext cx="5994400" cy="935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D8A4719-1171-403F-ABA2-E2E46ABCC1A6}"/>
              </a:ext>
            </a:extLst>
          </p:cNvPr>
          <p:cNvSpPr txBox="1"/>
          <p:nvPr/>
        </p:nvSpPr>
        <p:spPr>
          <a:xfrm>
            <a:off x="430266" y="4930586"/>
            <a:ext cx="11256313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3200" i="1" u="sng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2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</a:t>
            </a: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nhân đối với </a:t>
            </a:r>
            <a:r>
              <a:rPr lang="nl-NL" sz="3200" i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32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phép trừ</a:t>
            </a:r>
            <a:r>
              <a:rPr lang="nl-NL" sz="32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03AFE1-BB70-47DA-86AB-F286868E40D0}"/>
                  </a:ext>
                </a:extLst>
              </p:cNvPr>
              <p:cNvSpPr txBox="1"/>
              <p:nvPr/>
            </p:nvSpPr>
            <p:spPr>
              <a:xfrm>
                <a:off x="3078442" y="5564606"/>
                <a:ext cx="5706533" cy="119885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nl-NL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nl-NL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nl-NL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nl-NL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nl-NL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nl-NL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03AFE1-BB70-47DA-86AB-F286868E4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442" y="5564606"/>
                <a:ext cx="5706533" cy="11988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0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1" grpId="0" animBg="1"/>
      <p:bldP spid="9" grpId="0"/>
      <p:bldP spid="11" grpId="0" animBg="1"/>
      <p:bldP spid="12" grpId="0"/>
      <p:bldP spid="13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8EBF29-8022-4BA8-86E5-C7BBF54C629E}"/>
              </a:ext>
            </a:extLst>
          </p:cNvPr>
          <p:cNvSpPr txBox="1"/>
          <p:nvPr/>
        </p:nvSpPr>
        <p:spPr>
          <a:xfrm>
            <a:off x="0" y="88865"/>
            <a:ext cx="1025313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HOẠT </a:t>
            </a:r>
            <a:r>
              <a:rPr lang="vi-V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NHÓM:</a:t>
            </a:r>
          </a:p>
          <a:p>
            <a:pPr>
              <a:lnSpc>
                <a:spcPct val="120000"/>
              </a:lnSpc>
            </a:pPr>
            <a:r>
              <a:rPr lang="vi-VN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09324C-AA6C-4D7A-8F95-7BF02746C450}"/>
                  </a:ext>
                </a:extLst>
              </p:cNvPr>
              <p:cNvSpPr txBox="1"/>
              <p:nvPr/>
            </p:nvSpPr>
            <p:spPr>
              <a:xfrm>
                <a:off x="124179" y="1263754"/>
                <a:ext cx="3046905" cy="81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>
                    <a:solidFill>
                      <a:schemeClr val="bg1"/>
                    </a:solidFill>
                    <a:latin typeface="+mj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) </a:t>
                </a:r>
                <a:endParaRPr lang="vi-VN" sz="32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09324C-AA6C-4D7A-8F95-7BF02746C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79" y="1263754"/>
                <a:ext cx="3046905" cy="811697"/>
              </a:xfrm>
              <a:prstGeom prst="rect">
                <a:avLst/>
              </a:prstGeom>
              <a:blipFill>
                <a:blip r:embed="rId6"/>
                <a:stretch>
                  <a:fillRect r="-2600" b="-1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79FF87C-867B-4932-B631-5E9A68FB124B}"/>
              </a:ext>
            </a:extLst>
          </p:cNvPr>
          <p:cNvSpPr txBox="1"/>
          <p:nvPr/>
        </p:nvSpPr>
        <p:spPr>
          <a:xfrm>
            <a:off x="0" y="1976144"/>
            <a:ext cx="12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2"/>
                </a:solidFill>
              </a:rPr>
              <a:t>Giải</a:t>
            </a:r>
            <a:r>
              <a:rPr lang="en-US" sz="3200" u="sng" dirty="0">
                <a:solidFill>
                  <a:schemeClr val="bg2"/>
                </a:solidFill>
              </a:rPr>
              <a:t>:</a:t>
            </a:r>
            <a:endParaRPr lang="vi-VN" sz="3200" u="sng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F0F5F7-E303-43FE-B301-DD8F9AB38603}"/>
                  </a:ext>
                </a:extLst>
              </p:cNvPr>
              <p:cNvSpPr txBox="1"/>
              <p:nvPr/>
            </p:nvSpPr>
            <p:spPr>
              <a:xfrm>
                <a:off x="-203946" y="2349393"/>
                <a:ext cx="5105397" cy="450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2800" smtClean="0">
                    <a:solidFill>
                      <a:schemeClr val="bg1"/>
                    </a:solidFill>
                    <a:latin typeface="+mj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) </a:t>
                </a:r>
                <a:endParaRPr lang="vi-VN" sz="2800" dirty="0">
                  <a:solidFill>
                    <a:schemeClr val="bg1"/>
                  </a:solidFill>
                  <a:latin typeface="+mj-lt"/>
                </a:endParaRPr>
              </a:p>
              <a:p>
                <a:pPr algn="ctr">
                  <a:lnSpc>
                    <a:spcPct val="12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smtClean="0">
                    <a:solidFill>
                      <a:schemeClr val="bg1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2800" b="0" smtClean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smtClean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</a:rPr>
                  <a:t>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vi-V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−9</m:t>
                            </m:r>
                          </m:e>
                        </m:d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.14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7.15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vi-V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−9</m:t>
                            </m:r>
                          </m:e>
                        </m:d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.(−7)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7.9</m:t>
                        </m:r>
                      </m:den>
                    </m:f>
                  </m:oMath>
                </a14:m>
                <a:r>
                  <a:rPr lang="vi-VN" sz="2800" smtClean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800" smtClean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endParaRPr lang="vi-VN" sz="2800" dirty="0" smtClean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endParaRPr>
              </a:p>
              <a:p>
                <a:pPr algn="ctr">
                  <a:lnSpc>
                    <a:spcPct val="12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126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105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endParaRPr>
              </a:p>
              <a:p>
                <a:pPr algn="ctr">
                  <a:lnSpc>
                    <a:spcPct val="12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nl-NL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nl-NL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nl-NL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 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F0F5F7-E303-43FE-B301-DD8F9AB38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3946" y="2349393"/>
                <a:ext cx="5105397" cy="45086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26566" y="1182182"/>
                <a:ext cx="2359743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chemeClr val="bg1"/>
                    </a:solidFill>
                    <a:latin typeface="+mj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200">
                    <a:solidFill>
                      <a:schemeClr val="bg1"/>
                    </a:solidFill>
                    <a:latin typeface="+mj-lt"/>
                  </a:rPr>
                  <a:t> </a:t>
                </a:r>
                <a:endParaRPr lang="en-US" sz="32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566" y="1182182"/>
                <a:ext cx="2359743" cy="803682"/>
              </a:xfrm>
              <a:prstGeom prst="rect">
                <a:avLst/>
              </a:prstGeom>
              <a:blipFill>
                <a:blip r:embed="rId8"/>
                <a:stretch>
                  <a:fillRect l="-671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39543" y="2456377"/>
                <a:ext cx="2985475" cy="2963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chemeClr val="bg1"/>
                    </a:solidFill>
                    <a:latin typeface="+mj-lt"/>
                  </a:rPr>
                  <a:t>b</a:t>
                </a:r>
                <a:r>
                  <a:rPr lang="vi-VN" sz="3200" smtClean="0">
                    <a:solidFill>
                      <a:schemeClr val="bg1"/>
                    </a:solidFill>
                    <a:latin typeface="+mj-lt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20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vi-VN" sz="320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vi-VN" sz="320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vi-VN" sz="320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543" y="2456377"/>
                <a:ext cx="2985475" cy="2963375"/>
              </a:xfrm>
              <a:prstGeom prst="rect">
                <a:avLst/>
              </a:prstGeom>
              <a:blipFill>
                <a:blip r:embed="rId9"/>
                <a:stretch>
                  <a:fillRect l="-5102" b="-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4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95712" y="231857"/>
            <a:ext cx="2047593" cy="11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rId8" action="ppaction://hlinksldjump"/>
            <a:extLst>
              <a:ext uri="{FF2B5EF4-FFF2-40B4-BE49-F238E27FC236}">
                <a16:creationId xmlns:a16="http://schemas.microsoft.com/office/drawing/2014/main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09" y="370135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146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556174" y="224799"/>
                <a:ext cx="9985551" cy="17272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u="sng" dirty="0" smtClean="0">
                    <a:solidFill>
                      <a:srgbClr val="FF0000"/>
                    </a:solidFill>
                    <a:latin typeface="+mj-lt"/>
                  </a:rPr>
                  <a:t>Câu hỏi 1</a:t>
                </a:r>
                <a:r>
                  <a:rPr lang="vi-VN" sz="3200" b="1" u="sng">
                    <a:solidFill>
                      <a:srgbClr val="FF0000"/>
                    </a:solidFill>
                    <a:latin typeface="+mj-lt"/>
                  </a:rPr>
                  <a:t>:</a:t>
                </a:r>
                <a:r>
                  <a:rPr lang="vi-VN" sz="3200" b="1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3200" b="1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3200" b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32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200" b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viết dưới dạng phân số tối giản là</a:t>
                </a:r>
                <a:endParaRPr lang="vi-VN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74" y="224799"/>
                <a:ext cx="9985551" cy="1727200"/>
              </a:xfrm>
              <a:prstGeom prst="foldedCorner">
                <a:avLst/>
              </a:prstGeom>
              <a:blipFill>
                <a:blip r:embed="rId8"/>
                <a:stretch>
                  <a:fillRect l="-1526" r="-1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84248" y="2352833"/>
                <a:ext cx="5992255" cy="92852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.15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5.7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−60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48" y="2352833"/>
                <a:ext cx="5992255" cy="9285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508000" y="275771"/>
                <a:ext cx="10176042" cy="17272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u="sng" dirty="0" smtClean="0">
                    <a:solidFill>
                      <a:srgbClr val="FF0000"/>
                    </a:solidFill>
                    <a:latin typeface="+mj-lt"/>
                  </a:rPr>
                  <a:t>Câu hỏi </a:t>
                </a:r>
                <a:r>
                  <a:rPr lang="vi-VN" sz="3200" b="1" u="sng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3200" b="1" u="sng" smtClean="0">
                    <a:solidFill>
                      <a:srgbClr val="FF0000"/>
                    </a:solidFill>
                    <a:latin typeface="+mj-lt"/>
                  </a:rPr>
                  <a:t>:</a:t>
                </a:r>
                <a:r>
                  <a:rPr lang="vi-VN" sz="3200" b="1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3200" b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tích và viết kết quả phép tính sau ở dạng phân số tối giản: </a:t>
                </a:r>
                <a14:m>
                  <m:oMath xmlns:m="http://schemas.openxmlformats.org/officeDocument/2006/math">
                    <m:r>
                      <a:rPr lang="vi-V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75771"/>
                <a:ext cx="10176042" cy="1727200"/>
              </a:xfrm>
              <a:prstGeom prst="foldedCorner">
                <a:avLst/>
              </a:prstGeom>
              <a:blipFill>
                <a:blip r:embed="rId8"/>
                <a:stretch>
                  <a:fillRect l="-1497" t="-704" r="-12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46195" y="2393099"/>
                <a:ext cx="5526632" cy="9130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6.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(−5)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6.(−5)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−30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195" y="2393099"/>
                <a:ext cx="5526632" cy="91300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vi-VN" b="1" noProof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481874" y="89326"/>
                <a:ext cx="11091817" cy="2251682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3200" b="1" u="sng" smtClean="0">
                  <a:solidFill>
                    <a:srgbClr val="FF0000"/>
                  </a:solidFill>
                </a:endParaRPr>
              </a:p>
              <a:p>
                <a:endParaRPr lang="vi-VN" sz="2800" b="1" u="sng">
                  <a:solidFill>
                    <a:srgbClr val="FF0000"/>
                  </a:solidFill>
                </a:endParaRPr>
              </a:p>
              <a:p>
                <a:r>
                  <a:rPr lang="vi-VN" sz="3200" b="1" u="sng" smtClean="0">
                    <a:solidFill>
                      <a:srgbClr val="FF0000"/>
                    </a:solidFill>
                  </a:rPr>
                  <a:t>Câu </a:t>
                </a:r>
                <a:r>
                  <a:rPr lang="vi-VN" sz="3200" b="1" u="sng" dirty="0">
                    <a:solidFill>
                      <a:srgbClr val="FF0000"/>
                    </a:solidFill>
                  </a:rPr>
                  <a:t>hỏi </a:t>
                </a:r>
                <a:r>
                  <a:rPr lang="vi-VN" sz="3200" b="1" u="sng">
                    <a:solidFill>
                      <a:srgbClr val="FF0000"/>
                    </a:solidFill>
                  </a:rPr>
                  <a:t>3</a:t>
                </a:r>
                <a:r>
                  <a:rPr lang="vi-VN" sz="3200" b="1" u="sng" smtClean="0">
                    <a:solidFill>
                      <a:srgbClr val="FF0000"/>
                    </a:solidFill>
                  </a:rPr>
                  <a:t>:</a:t>
                </a:r>
                <a:r>
                  <a:rPr lang="vi-VN" sz="3200" b="1" smtClean="0">
                    <a:solidFill>
                      <a:srgbClr val="FF0000"/>
                    </a:solidFill>
                  </a:rPr>
                  <a:t> </a:t>
                </a:r>
                <a:r>
                  <a:rPr lang="vi-VN" sz="3200" b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hợp lý và viết kết quả dưới dạng phân số tối giản: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0070C0"/>
                  </a:solidFill>
                  <a:ea typeface="Calibri" panose="020F0502020204030204" pitchFamily="34" charset="0"/>
                </a:endParaRPr>
              </a:p>
              <a:p>
                <a:endParaRPr lang="vi-VN" sz="32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74" y="89326"/>
                <a:ext cx="11091817" cy="2251682"/>
              </a:xfrm>
              <a:prstGeom prst="foldedCorner">
                <a:avLst/>
              </a:prstGeom>
              <a:blipFill>
                <a:blip r:embed="rId8"/>
                <a:stretch>
                  <a:fillRect l="-13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22547" y="2579476"/>
                <a:ext cx="10069453" cy="1060483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num>
                            <m:den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</m:e>
                      </m:d>
                      <m:r>
                        <a:rPr lang="vi-VN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47" y="2579476"/>
                <a:ext cx="10069453" cy="10604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91674B-BD2B-4860-9E2D-97BE9A849B54}"/>
                  </a:ext>
                </a:extLst>
              </p:cNvPr>
              <p:cNvSpPr txBox="1"/>
              <p:nvPr/>
            </p:nvSpPr>
            <p:spPr>
              <a:xfrm>
                <a:off x="366011" y="1142730"/>
                <a:ext cx="11459967" cy="2293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vi-VN" sz="2700" smtClean="0">
                    <a:solidFill>
                      <a:srgbClr val="00B0F0"/>
                    </a:solidFill>
                    <a:latin typeface="+mj-lt"/>
                  </a:rPr>
                  <a:t>Bài  </a:t>
                </a:r>
                <a:r>
                  <a:rPr lang="en-US" sz="2700" smtClean="0">
                    <a:solidFill>
                      <a:srgbClr val="00B0F0"/>
                    </a:solidFill>
                    <a:latin typeface="+mj-lt"/>
                  </a:rPr>
                  <a:t>8</a:t>
                </a:r>
                <a:r>
                  <a:rPr lang="vi-VN" sz="2700" smtClean="0">
                    <a:solidFill>
                      <a:srgbClr val="00B0F0"/>
                    </a:solidFill>
                    <a:latin typeface="+mj-lt"/>
                  </a:rPr>
                  <a:t>(SGK/tr43)</a:t>
                </a:r>
                <a:r>
                  <a:rPr lang="en-US" sz="2700" smtClean="0">
                    <a:solidFill>
                      <a:srgbClr val="00B0F0"/>
                    </a:solidFill>
                    <a:latin typeface="+mj-lt"/>
                  </a:rPr>
                  <a:t>.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Chim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ruồi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ong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hiện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loài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chim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bé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nhỏ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nhất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trên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Trái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đất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với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chiều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dài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chỉ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khoảng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5 cm.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Chim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ruồi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“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khổng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lồ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” ở Nam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Mỹ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thành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viên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lớn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nhất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gia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đình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ruồi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trên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thế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giới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nó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dài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gấp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lần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chim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ruồi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ong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.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Tính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chiều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dài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chim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ruồi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“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khổng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lồ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” ở Nam </a:t>
                </a:r>
                <a:r>
                  <a:rPr lang="en-US" sz="2700" dirty="0" err="1">
                    <a:solidFill>
                      <a:schemeClr val="bg1"/>
                    </a:solidFill>
                    <a:latin typeface="+mj-lt"/>
                  </a:rPr>
                  <a:t>Mỹ</a:t>
                </a:r>
                <a:r>
                  <a:rPr lang="en-US" sz="27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vi-VN" sz="27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91674B-BD2B-4860-9E2D-97BE9A84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11" y="1142730"/>
                <a:ext cx="11459967" cy="2293898"/>
              </a:xfrm>
              <a:prstGeom prst="rect">
                <a:avLst/>
              </a:prstGeom>
              <a:blipFill>
                <a:blip r:embed="rId3"/>
                <a:stretch>
                  <a:fillRect l="-1011" t="-531" r="-1011" b="-5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2980F12-1004-4F64-946E-59160C849D8A}"/>
              </a:ext>
            </a:extLst>
          </p:cNvPr>
          <p:cNvSpPr txBox="1"/>
          <p:nvPr/>
        </p:nvSpPr>
        <p:spPr>
          <a:xfrm>
            <a:off x="4895302" y="3387118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B4611-6B05-4E37-A4D6-262536854F6D}"/>
              </a:ext>
            </a:extLst>
          </p:cNvPr>
          <p:cNvSpPr txBox="1"/>
          <p:nvPr/>
        </p:nvSpPr>
        <p:spPr>
          <a:xfrm>
            <a:off x="2155751" y="4058727"/>
            <a:ext cx="8429644" cy="54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ở Nam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97D629-5428-4056-9CEA-AD5A37A450B7}"/>
                  </a:ext>
                </a:extLst>
              </p:cNvPr>
              <p:cNvSpPr txBox="1"/>
              <p:nvPr/>
            </p:nvSpPr>
            <p:spPr>
              <a:xfrm>
                <a:off x="4371823" y="4643567"/>
                <a:ext cx="3448341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20,625 cm</a:t>
                </a:r>
                <a:endParaRPr lang="vi-VN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97D629-5428-4056-9CEA-AD5A37A4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823" y="4643567"/>
                <a:ext cx="3448341" cy="791820"/>
              </a:xfrm>
              <a:prstGeom prst="rect">
                <a:avLst/>
              </a:prstGeom>
              <a:blipFill>
                <a:blip r:embed="rId4"/>
                <a:stretch>
                  <a:fillRect l="-335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729BD96-5803-45E4-9849-EA2B4E2202AD}"/>
              </a:ext>
            </a:extLst>
          </p:cNvPr>
          <p:cNvSpPr txBox="1"/>
          <p:nvPr/>
        </p:nvSpPr>
        <p:spPr>
          <a:xfrm>
            <a:off x="1036448" y="5465267"/>
            <a:ext cx="9548947" cy="55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700" smtClean="0">
                <a:solidFill>
                  <a:schemeClr val="bg1"/>
                </a:solidFill>
                <a:latin typeface="+mj-lt"/>
              </a:rPr>
              <a:t>Vậy chiều dài của chim ruồi khổng lồ ở Nam Mỹ là  </a:t>
            </a:r>
            <a:r>
              <a:rPr lang="en-US" sz="27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20,625 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89;p40"/>
          <p:cNvSpPr txBox="1">
            <a:spLocks noGrp="1"/>
          </p:cNvSpPr>
          <p:nvPr>
            <p:ph type="title"/>
          </p:nvPr>
        </p:nvSpPr>
        <p:spPr>
          <a:xfrm>
            <a:off x="2926203" y="171162"/>
            <a:ext cx="5916238" cy="8140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00B0F0"/>
                </a:solidFill>
              </a:rPr>
              <a:t>VẬN DỤNG</a:t>
            </a:r>
            <a:endParaRPr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8" grpId="0"/>
      <p:bldP spid="1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948816-F905-41A4-90C6-FBF3CC3D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2"/>
            <a:ext cx="12192000" cy="684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E6D23-DCFD-4FD6-9AB8-FC6E475AE816}"/>
              </a:ext>
            </a:extLst>
          </p:cNvPr>
          <p:cNvSpPr txBox="1"/>
          <p:nvPr/>
        </p:nvSpPr>
        <p:spPr>
          <a:xfrm>
            <a:off x="694218" y="1428331"/>
            <a:ext cx="1121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Ôn lại quy tắc nhân và tính chất của phép nhân phân số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1,2 SGK/ tr43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nội dung II. Phép chia phân số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15C7A6-8134-4DC1-84F2-716D8C75B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1424798"/>
            <a:ext cx="348072" cy="382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85C0B0-7FB3-49CE-89A5-0BBC57BE0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1992456"/>
            <a:ext cx="348071" cy="38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893EE-898A-4803-865D-54BF0DF8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2603056"/>
            <a:ext cx="348071" cy="38259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184DF9B8-06BB-4769-8353-CA7DB4241939}"/>
              </a:ext>
            </a:extLst>
          </p:cNvPr>
          <p:cNvSpPr/>
          <p:nvPr/>
        </p:nvSpPr>
        <p:spPr>
          <a:xfrm>
            <a:off x="2415986" y="238240"/>
            <a:ext cx="736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5400" b="1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2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>
            <a:spLocks noGrp="1"/>
          </p:cNvSpPr>
          <p:nvPr>
            <p:ph type="title"/>
          </p:nvPr>
        </p:nvSpPr>
        <p:spPr>
          <a:xfrm>
            <a:off x="2844734" y="323833"/>
            <a:ext cx="6841133" cy="79376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6400" dirty="0">
                <a:solidFill>
                  <a:schemeClr val="accent3"/>
                </a:solidFill>
                <a:latin typeface="+mn-lt"/>
              </a:rPr>
              <a:t>KHỞI ĐỘNG</a:t>
            </a:r>
            <a:endParaRPr sz="64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D078-01C0-46DD-BD53-6BE1D20AF301}"/>
              </a:ext>
            </a:extLst>
          </p:cNvPr>
          <p:cNvSpPr txBox="1"/>
          <p:nvPr/>
        </p:nvSpPr>
        <p:spPr>
          <a:xfrm>
            <a:off x="620864" y="1165914"/>
            <a:ext cx="10613193" cy="58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667" i="1" smtClean="0">
                <a:solidFill>
                  <a:schemeClr val="bg1"/>
                </a:solidFill>
                <a:ea typeface="Times New Roman" panose="02020603050405020304" pitchFamily="18" charset="0"/>
              </a:rPr>
              <a:t>Nêu quy tắc nhân hai phân số có tử và mẫu là các số tự nhiên?</a:t>
            </a:r>
            <a:endParaRPr lang="en-US" sz="2667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FB8D3C-F489-4106-A39F-240521EF68A6}"/>
                  </a:ext>
                </a:extLst>
              </p:cNvPr>
              <p:cNvSpPr txBox="1"/>
              <p:nvPr/>
            </p:nvSpPr>
            <p:spPr>
              <a:xfrm>
                <a:off x="1641924" y="2291576"/>
                <a:ext cx="4562933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Ví dụ: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2.4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vi-VN" sz="32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FB8D3C-F489-4106-A39F-240521EF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924" y="2291576"/>
                <a:ext cx="4562933" cy="810991"/>
              </a:xfrm>
              <a:prstGeom prst="rect">
                <a:avLst/>
              </a:prstGeom>
              <a:blipFill>
                <a:blip r:embed="rId4"/>
                <a:stretch>
                  <a:fillRect l="-3338" b="-1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69476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 txBox="1">
            <a:spLocks noGrp="1"/>
          </p:cNvSpPr>
          <p:nvPr>
            <p:ph type="title"/>
          </p:nvPr>
        </p:nvSpPr>
        <p:spPr>
          <a:xfrm>
            <a:off x="1397133" y="1387793"/>
            <a:ext cx="9162543" cy="3898631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5333" b="1" dirty="0">
                <a:solidFill>
                  <a:srgbClr val="FF0000"/>
                </a:solidFill>
              </a:rPr>
              <a:t>BÀI 4. </a:t>
            </a:r>
            <a:br>
              <a:rPr lang="en" sz="5333" b="1" dirty="0">
                <a:solidFill>
                  <a:srgbClr val="FF0000"/>
                </a:solidFill>
              </a:rPr>
            </a:br>
            <a:r>
              <a:rPr lang="en" sz="5333" b="1" dirty="0"/>
              <a:t>PHÉP NHÂN, PHÉP CHIA PHÂN SỐ</a:t>
            </a:r>
            <a:r>
              <a:rPr lang="en" sz="5333" dirty="0"/>
              <a:t/>
            </a:r>
            <a:br>
              <a:rPr lang="en" sz="5333" dirty="0"/>
            </a:br>
            <a:r>
              <a:rPr lang="en" sz="5333" dirty="0"/>
              <a:t>(3 tiết)</a:t>
            </a:r>
            <a:endParaRPr sz="5333" dirty="0"/>
          </a:p>
        </p:txBody>
      </p:sp>
      <p:grpSp>
        <p:nvGrpSpPr>
          <p:cNvPr id="392" name="Google Shape;392;p27"/>
          <p:cNvGrpSpPr/>
          <p:nvPr/>
        </p:nvGrpSpPr>
        <p:grpSpPr>
          <a:xfrm>
            <a:off x="10526625" y="1"/>
            <a:ext cx="1201984" cy="1261849"/>
            <a:chOff x="6548464" y="589964"/>
            <a:chExt cx="1102270" cy="1241171"/>
          </a:xfrm>
        </p:grpSpPr>
        <p:sp>
          <p:nvSpPr>
            <p:cNvPr id="393" name="Google Shape;393;p27"/>
            <p:cNvSpPr/>
            <p:nvPr/>
          </p:nvSpPr>
          <p:spPr>
            <a:xfrm>
              <a:off x="6817747" y="1054489"/>
              <a:ext cx="594063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94" name="Google Shape;394;p27"/>
            <p:cNvGrpSpPr/>
            <p:nvPr/>
          </p:nvGrpSpPr>
          <p:grpSpPr>
            <a:xfrm rot="-463497">
              <a:off x="6619536" y="649401"/>
              <a:ext cx="960126" cy="1122298"/>
              <a:chOff x="6246600" y="3562450"/>
              <a:chExt cx="840768" cy="982780"/>
            </a:xfrm>
          </p:grpSpPr>
          <p:sp>
            <p:nvSpPr>
              <p:cNvPr id="395" name="Google Shape;395;p27"/>
              <p:cNvSpPr/>
              <p:nvPr/>
            </p:nvSpPr>
            <p:spPr>
              <a:xfrm>
                <a:off x="6357979" y="3901087"/>
                <a:ext cx="597582" cy="562038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989" extrusionOk="0">
                    <a:moveTo>
                      <a:pt x="4045" y="164"/>
                    </a:moveTo>
                    <a:cubicBezTo>
                      <a:pt x="4855" y="164"/>
                      <a:pt x="5844" y="566"/>
                      <a:pt x="6401" y="1126"/>
                    </a:cubicBezTo>
                    <a:cubicBezTo>
                      <a:pt x="7160" y="1895"/>
                      <a:pt x="7288" y="2821"/>
                      <a:pt x="7205" y="3843"/>
                    </a:cubicBezTo>
                    <a:cubicBezTo>
                      <a:pt x="7135" y="4689"/>
                      <a:pt x="7048" y="5354"/>
                      <a:pt x="6445" y="5970"/>
                    </a:cubicBezTo>
                    <a:cubicBezTo>
                      <a:pt x="5881" y="6549"/>
                      <a:pt x="5325" y="6822"/>
                      <a:pt x="4514" y="6822"/>
                    </a:cubicBezTo>
                    <a:cubicBezTo>
                      <a:pt x="4469" y="6822"/>
                      <a:pt x="4424" y="6821"/>
                      <a:pt x="4377" y="6819"/>
                    </a:cubicBezTo>
                    <a:cubicBezTo>
                      <a:pt x="3559" y="6792"/>
                      <a:pt x="2353" y="6629"/>
                      <a:pt x="1688" y="6119"/>
                    </a:cubicBezTo>
                    <a:cubicBezTo>
                      <a:pt x="885" y="5506"/>
                      <a:pt x="507" y="4331"/>
                      <a:pt x="479" y="3354"/>
                    </a:cubicBezTo>
                    <a:cubicBezTo>
                      <a:pt x="448" y="2298"/>
                      <a:pt x="808" y="1223"/>
                      <a:pt x="1789" y="690"/>
                    </a:cubicBezTo>
                    <a:cubicBezTo>
                      <a:pt x="2420" y="344"/>
                      <a:pt x="3231" y="243"/>
                      <a:pt x="3937" y="167"/>
                    </a:cubicBezTo>
                    <a:cubicBezTo>
                      <a:pt x="3973" y="165"/>
                      <a:pt x="4009" y="164"/>
                      <a:pt x="4045" y="164"/>
                    </a:cubicBezTo>
                    <a:close/>
                    <a:moveTo>
                      <a:pt x="4068" y="1"/>
                    </a:moveTo>
                    <a:cubicBezTo>
                      <a:pt x="4030" y="1"/>
                      <a:pt x="3991" y="1"/>
                      <a:pt x="3953" y="3"/>
                    </a:cubicBezTo>
                    <a:lnTo>
                      <a:pt x="3953" y="3"/>
                    </a:lnTo>
                    <a:cubicBezTo>
                      <a:pt x="3952" y="3"/>
                      <a:pt x="3951" y="3"/>
                      <a:pt x="3949" y="3"/>
                    </a:cubicBezTo>
                    <a:cubicBezTo>
                      <a:pt x="3946" y="3"/>
                      <a:pt x="3942" y="3"/>
                      <a:pt x="3937" y="4"/>
                    </a:cubicBezTo>
                    <a:cubicBezTo>
                      <a:pt x="3937" y="4"/>
                      <a:pt x="3937" y="4"/>
                      <a:pt x="3937" y="4"/>
                    </a:cubicBezTo>
                    <a:lnTo>
                      <a:pt x="3937" y="4"/>
                    </a:lnTo>
                    <a:cubicBezTo>
                      <a:pt x="3932" y="4"/>
                      <a:pt x="3928" y="4"/>
                      <a:pt x="3923" y="5"/>
                    </a:cubicBezTo>
                    <a:lnTo>
                      <a:pt x="3923" y="5"/>
                    </a:lnTo>
                    <a:cubicBezTo>
                      <a:pt x="2589" y="151"/>
                      <a:pt x="1112" y="453"/>
                      <a:pt x="559" y="1844"/>
                    </a:cubicBezTo>
                    <a:cubicBezTo>
                      <a:pt x="1" y="3247"/>
                      <a:pt x="362" y="5423"/>
                      <a:pt x="1671" y="6320"/>
                    </a:cubicBezTo>
                    <a:cubicBezTo>
                      <a:pt x="2295" y="6750"/>
                      <a:pt x="3210" y="6864"/>
                      <a:pt x="3944" y="6950"/>
                    </a:cubicBezTo>
                    <a:cubicBezTo>
                      <a:pt x="4142" y="6973"/>
                      <a:pt x="4352" y="6988"/>
                      <a:pt x="4564" y="6988"/>
                    </a:cubicBezTo>
                    <a:cubicBezTo>
                      <a:pt x="5071" y="6988"/>
                      <a:pt x="5591" y="6901"/>
                      <a:pt x="5999" y="6614"/>
                    </a:cubicBezTo>
                    <a:cubicBezTo>
                      <a:pt x="7218" y="5762"/>
                      <a:pt x="7426" y="4484"/>
                      <a:pt x="7430" y="3070"/>
                    </a:cubicBezTo>
                    <a:cubicBezTo>
                      <a:pt x="7430" y="1369"/>
                      <a:pt x="5701" y="1"/>
                      <a:pt x="4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6" name="Google Shape;396;p27"/>
              <p:cNvSpPr/>
              <p:nvPr/>
            </p:nvSpPr>
            <p:spPr>
              <a:xfrm>
                <a:off x="6276676" y="3845840"/>
                <a:ext cx="754316" cy="677759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8428" extrusionOk="0">
                    <a:moveTo>
                      <a:pt x="4917" y="164"/>
                    </a:moveTo>
                    <a:cubicBezTo>
                      <a:pt x="6119" y="202"/>
                      <a:pt x="7304" y="646"/>
                      <a:pt x="8163" y="1505"/>
                    </a:cubicBezTo>
                    <a:cubicBezTo>
                      <a:pt x="8832" y="2177"/>
                      <a:pt x="9106" y="3393"/>
                      <a:pt x="9092" y="4332"/>
                    </a:cubicBezTo>
                    <a:cubicBezTo>
                      <a:pt x="9078" y="5147"/>
                      <a:pt x="8774" y="6047"/>
                      <a:pt x="8344" y="6730"/>
                    </a:cubicBezTo>
                    <a:cubicBezTo>
                      <a:pt x="7668" y="7808"/>
                      <a:pt x="6524" y="8182"/>
                      <a:pt x="5309" y="8254"/>
                    </a:cubicBezTo>
                    <a:cubicBezTo>
                      <a:pt x="5108" y="8266"/>
                      <a:pt x="4905" y="8273"/>
                      <a:pt x="4702" y="8273"/>
                    </a:cubicBezTo>
                    <a:cubicBezTo>
                      <a:pt x="3662" y="8273"/>
                      <a:pt x="2613" y="8091"/>
                      <a:pt x="1813" y="7375"/>
                    </a:cubicBezTo>
                    <a:cubicBezTo>
                      <a:pt x="901" y="6553"/>
                      <a:pt x="475" y="5347"/>
                      <a:pt x="489" y="4138"/>
                    </a:cubicBezTo>
                    <a:cubicBezTo>
                      <a:pt x="496" y="3535"/>
                      <a:pt x="589" y="2923"/>
                      <a:pt x="783" y="2354"/>
                    </a:cubicBezTo>
                    <a:cubicBezTo>
                      <a:pt x="1023" y="1658"/>
                      <a:pt x="1567" y="1193"/>
                      <a:pt x="2152" y="781"/>
                    </a:cubicBezTo>
                    <a:cubicBezTo>
                      <a:pt x="2974" y="206"/>
                      <a:pt x="3961" y="268"/>
                      <a:pt x="4917" y="164"/>
                    </a:cubicBezTo>
                    <a:close/>
                    <a:moveTo>
                      <a:pt x="4929" y="0"/>
                    </a:moveTo>
                    <a:cubicBezTo>
                      <a:pt x="4925" y="0"/>
                      <a:pt x="4921" y="1"/>
                      <a:pt x="4917" y="1"/>
                    </a:cubicBezTo>
                    <a:cubicBezTo>
                      <a:pt x="4916" y="1"/>
                      <a:pt x="4915" y="1"/>
                      <a:pt x="4914" y="1"/>
                    </a:cubicBezTo>
                    <a:cubicBezTo>
                      <a:pt x="4906" y="1"/>
                      <a:pt x="4899" y="2"/>
                      <a:pt x="4893" y="4"/>
                    </a:cubicBezTo>
                    <a:lnTo>
                      <a:pt x="4893" y="4"/>
                    </a:lnTo>
                    <a:cubicBezTo>
                      <a:pt x="4125" y="83"/>
                      <a:pt x="3232" y="22"/>
                      <a:pt x="2526" y="365"/>
                    </a:cubicBezTo>
                    <a:cubicBezTo>
                      <a:pt x="1722" y="750"/>
                      <a:pt x="915" y="1453"/>
                      <a:pt x="624" y="2309"/>
                    </a:cubicBezTo>
                    <a:cubicBezTo>
                      <a:pt x="1" y="4162"/>
                      <a:pt x="308" y="6467"/>
                      <a:pt x="1951" y="7693"/>
                    </a:cubicBezTo>
                    <a:cubicBezTo>
                      <a:pt x="2775" y="8309"/>
                      <a:pt x="3776" y="8428"/>
                      <a:pt x="4777" y="8428"/>
                    </a:cubicBezTo>
                    <a:cubicBezTo>
                      <a:pt x="4795" y="8428"/>
                      <a:pt x="4813" y="8427"/>
                      <a:pt x="4830" y="8427"/>
                    </a:cubicBezTo>
                    <a:cubicBezTo>
                      <a:pt x="5752" y="8424"/>
                      <a:pt x="6819" y="8317"/>
                      <a:pt x="7599" y="7776"/>
                    </a:cubicBezTo>
                    <a:cubicBezTo>
                      <a:pt x="8680" y="7025"/>
                      <a:pt x="9380" y="5320"/>
                      <a:pt x="9244" y="4010"/>
                    </a:cubicBezTo>
                    <a:cubicBezTo>
                      <a:pt x="9130" y="2888"/>
                      <a:pt x="8873" y="1851"/>
                      <a:pt x="7976" y="1117"/>
                    </a:cubicBezTo>
                    <a:cubicBezTo>
                      <a:pt x="7114" y="409"/>
                      <a:pt x="6051" y="42"/>
                      <a:pt x="4946" y="2"/>
                    </a:cubicBezTo>
                    <a:lnTo>
                      <a:pt x="4946" y="2"/>
                    </a:lnTo>
                    <a:cubicBezTo>
                      <a:pt x="4940" y="1"/>
                      <a:pt x="4935" y="0"/>
                      <a:pt x="49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7" name="Google Shape;397;p27"/>
              <p:cNvSpPr/>
              <p:nvPr/>
            </p:nvSpPr>
            <p:spPr>
              <a:xfrm>
                <a:off x="6297987" y="3804345"/>
                <a:ext cx="228547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2029" extrusionOk="0">
                    <a:moveTo>
                      <a:pt x="2733" y="0"/>
                    </a:moveTo>
                    <a:cubicBezTo>
                      <a:pt x="2726" y="0"/>
                      <a:pt x="2717" y="1"/>
                      <a:pt x="2709" y="4"/>
                    </a:cubicBezTo>
                    <a:cubicBezTo>
                      <a:pt x="1741" y="295"/>
                      <a:pt x="571" y="1013"/>
                      <a:pt x="37" y="1907"/>
                    </a:cubicBezTo>
                    <a:cubicBezTo>
                      <a:pt x="1" y="1969"/>
                      <a:pt x="57" y="2029"/>
                      <a:pt x="113" y="2029"/>
                    </a:cubicBezTo>
                    <a:cubicBezTo>
                      <a:pt x="137" y="2029"/>
                      <a:pt x="162" y="2017"/>
                      <a:pt x="179" y="1990"/>
                    </a:cubicBezTo>
                    <a:cubicBezTo>
                      <a:pt x="688" y="1134"/>
                      <a:pt x="1831" y="441"/>
                      <a:pt x="2750" y="161"/>
                    </a:cubicBezTo>
                    <a:cubicBezTo>
                      <a:pt x="2841" y="135"/>
                      <a:pt x="2815" y="0"/>
                      <a:pt x="2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8" name="Google Shape;398;p27"/>
              <p:cNvSpPr/>
              <p:nvPr/>
            </p:nvSpPr>
            <p:spPr>
              <a:xfrm>
                <a:off x="6246600" y="3738564"/>
                <a:ext cx="278968" cy="228949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2847" extrusionOk="0">
                    <a:moveTo>
                      <a:pt x="1999" y="1"/>
                    </a:moveTo>
                    <a:cubicBezTo>
                      <a:pt x="1606" y="1"/>
                      <a:pt x="1205" y="117"/>
                      <a:pt x="877" y="331"/>
                    </a:cubicBezTo>
                    <a:cubicBezTo>
                      <a:pt x="66" y="857"/>
                      <a:pt x="1" y="2146"/>
                      <a:pt x="690" y="2822"/>
                    </a:cubicBezTo>
                    <a:cubicBezTo>
                      <a:pt x="707" y="2839"/>
                      <a:pt x="726" y="2847"/>
                      <a:pt x="745" y="2847"/>
                    </a:cubicBezTo>
                    <a:cubicBezTo>
                      <a:pt x="808" y="2847"/>
                      <a:pt x="863" y="2764"/>
                      <a:pt x="804" y="2707"/>
                    </a:cubicBezTo>
                    <a:cubicBezTo>
                      <a:pt x="121" y="2032"/>
                      <a:pt x="298" y="822"/>
                      <a:pt x="1116" y="379"/>
                    </a:cubicBezTo>
                    <a:cubicBezTo>
                      <a:pt x="1379" y="237"/>
                      <a:pt x="1683" y="162"/>
                      <a:pt x="1983" y="162"/>
                    </a:cubicBezTo>
                    <a:cubicBezTo>
                      <a:pt x="2524" y="162"/>
                      <a:pt x="3051" y="406"/>
                      <a:pt x="3298" y="944"/>
                    </a:cubicBezTo>
                    <a:cubicBezTo>
                      <a:pt x="3311" y="973"/>
                      <a:pt x="3334" y="985"/>
                      <a:pt x="3358" y="985"/>
                    </a:cubicBezTo>
                    <a:cubicBezTo>
                      <a:pt x="3410" y="985"/>
                      <a:pt x="3468" y="925"/>
                      <a:pt x="3437" y="860"/>
                    </a:cubicBezTo>
                    <a:cubicBezTo>
                      <a:pt x="3166" y="266"/>
                      <a:pt x="2592" y="1"/>
                      <a:pt x="19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9" name="Google Shape;399;p27"/>
              <p:cNvSpPr/>
              <p:nvPr/>
            </p:nvSpPr>
            <p:spPr>
              <a:xfrm>
                <a:off x="6394810" y="4443341"/>
                <a:ext cx="98431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67" extrusionOk="0">
                    <a:moveTo>
                      <a:pt x="326" y="0"/>
                    </a:moveTo>
                    <a:cubicBezTo>
                      <a:pt x="302" y="0"/>
                      <a:pt x="279" y="12"/>
                      <a:pt x="264" y="41"/>
                    </a:cubicBezTo>
                    <a:cubicBezTo>
                      <a:pt x="153" y="270"/>
                      <a:pt x="80" y="506"/>
                      <a:pt x="56" y="755"/>
                    </a:cubicBezTo>
                    <a:cubicBezTo>
                      <a:pt x="42" y="893"/>
                      <a:pt x="0" y="1147"/>
                      <a:pt x="142" y="1234"/>
                    </a:cubicBezTo>
                    <a:cubicBezTo>
                      <a:pt x="182" y="1257"/>
                      <a:pt x="229" y="1267"/>
                      <a:pt x="278" y="1267"/>
                    </a:cubicBezTo>
                    <a:cubicBezTo>
                      <a:pt x="400" y="1267"/>
                      <a:pt x="539" y="1207"/>
                      <a:pt x="631" y="1160"/>
                    </a:cubicBezTo>
                    <a:cubicBezTo>
                      <a:pt x="843" y="1050"/>
                      <a:pt x="1009" y="873"/>
                      <a:pt x="1168" y="700"/>
                    </a:cubicBezTo>
                    <a:cubicBezTo>
                      <a:pt x="1224" y="641"/>
                      <a:pt x="1168" y="559"/>
                      <a:pt x="1108" y="559"/>
                    </a:cubicBezTo>
                    <a:cubicBezTo>
                      <a:pt x="1089" y="559"/>
                      <a:pt x="1070" y="567"/>
                      <a:pt x="1054" y="586"/>
                    </a:cubicBezTo>
                    <a:cubicBezTo>
                      <a:pt x="896" y="753"/>
                      <a:pt x="615" y="1093"/>
                      <a:pt x="353" y="1093"/>
                    </a:cubicBezTo>
                    <a:cubicBezTo>
                      <a:pt x="344" y="1093"/>
                      <a:pt x="335" y="1092"/>
                      <a:pt x="326" y="1091"/>
                    </a:cubicBezTo>
                    <a:cubicBezTo>
                      <a:pt x="310" y="1098"/>
                      <a:pt x="296" y="1101"/>
                      <a:pt x="283" y="1101"/>
                    </a:cubicBezTo>
                    <a:cubicBezTo>
                      <a:pt x="241" y="1101"/>
                      <a:pt x="217" y="1065"/>
                      <a:pt x="211" y="991"/>
                    </a:cubicBezTo>
                    <a:lnTo>
                      <a:pt x="211" y="914"/>
                    </a:lnTo>
                    <a:cubicBezTo>
                      <a:pt x="205" y="824"/>
                      <a:pt x="222" y="711"/>
                      <a:pt x="240" y="623"/>
                    </a:cubicBezTo>
                    <a:cubicBezTo>
                      <a:pt x="271" y="450"/>
                      <a:pt x="330" y="284"/>
                      <a:pt x="406" y="124"/>
                    </a:cubicBezTo>
                    <a:cubicBezTo>
                      <a:pt x="437" y="60"/>
                      <a:pt x="380" y="0"/>
                      <a:pt x="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0" name="Google Shape;400;p27"/>
              <p:cNvSpPr/>
              <p:nvPr/>
            </p:nvSpPr>
            <p:spPr>
              <a:xfrm>
                <a:off x="6846356" y="4432484"/>
                <a:ext cx="98270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267" extrusionOk="0">
                    <a:moveTo>
                      <a:pt x="897" y="0"/>
                    </a:moveTo>
                    <a:cubicBezTo>
                      <a:pt x="843" y="0"/>
                      <a:pt x="786" y="60"/>
                      <a:pt x="820" y="125"/>
                    </a:cubicBezTo>
                    <a:cubicBezTo>
                      <a:pt x="896" y="284"/>
                      <a:pt x="955" y="446"/>
                      <a:pt x="986" y="624"/>
                    </a:cubicBezTo>
                    <a:cubicBezTo>
                      <a:pt x="999" y="703"/>
                      <a:pt x="1007" y="790"/>
                      <a:pt x="1010" y="873"/>
                    </a:cubicBezTo>
                    <a:cubicBezTo>
                      <a:pt x="1014" y="911"/>
                      <a:pt x="1014" y="949"/>
                      <a:pt x="1010" y="991"/>
                    </a:cubicBezTo>
                    <a:cubicBezTo>
                      <a:pt x="1005" y="1063"/>
                      <a:pt x="981" y="1100"/>
                      <a:pt x="938" y="1100"/>
                    </a:cubicBezTo>
                    <a:cubicBezTo>
                      <a:pt x="925" y="1100"/>
                      <a:pt x="911" y="1097"/>
                      <a:pt x="896" y="1091"/>
                    </a:cubicBezTo>
                    <a:cubicBezTo>
                      <a:pt x="888" y="1091"/>
                      <a:pt x="880" y="1092"/>
                      <a:pt x="872" y="1092"/>
                    </a:cubicBezTo>
                    <a:cubicBezTo>
                      <a:pt x="609" y="1092"/>
                      <a:pt x="330" y="753"/>
                      <a:pt x="172" y="582"/>
                    </a:cubicBezTo>
                    <a:cubicBezTo>
                      <a:pt x="155" y="564"/>
                      <a:pt x="136" y="557"/>
                      <a:pt x="117" y="557"/>
                    </a:cubicBezTo>
                    <a:cubicBezTo>
                      <a:pt x="56" y="557"/>
                      <a:pt x="1" y="639"/>
                      <a:pt x="54" y="700"/>
                    </a:cubicBezTo>
                    <a:cubicBezTo>
                      <a:pt x="217" y="870"/>
                      <a:pt x="383" y="1046"/>
                      <a:pt x="594" y="1157"/>
                    </a:cubicBezTo>
                    <a:cubicBezTo>
                      <a:pt x="684" y="1207"/>
                      <a:pt x="824" y="1266"/>
                      <a:pt x="946" y="1266"/>
                    </a:cubicBezTo>
                    <a:cubicBezTo>
                      <a:pt x="995" y="1266"/>
                      <a:pt x="1041" y="1257"/>
                      <a:pt x="1079" y="1233"/>
                    </a:cubicBezTo>
                    <a:cubicBezTo>
                      <a:pt x="1221" y="1143"/>
                      <a:pt x="1180" y="897"/>
                      <a:pt x="1166" y="755"/>
                    </a:cubicBezTo>
                    <a:cubicBezTo>
                      <a:pt x="1145" y="505"/>
                      <a:pt x="1069" y="267"/>
                      <a:pt x="958" y="41"/>
                    </a:cubicBezTo>
                    <a:cubicBezTo>
                      <a:pt x="944" y="12"/>
                      <a:pt x="921" y="0"/>
                      <a:pt x="8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1" name="Google Shape;401;p27"/>
              <p:cNvSpPr/>
              <p:nvPr/>
            </p:nvSpPr>
            <p:spPr>
              <a:xfrm>
                <a:off x="6637672" y="3990994"/>
                <a:ext cx="21632" cy="2229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773" extrusionOk="0">
                    <a:moveTo>
                      <a:pt x="80" y="1"/>
                    </a:moveTo>
                    <a:cubicBezTo>
                      <a:pt x="40" y="1"/>
                      <a:pt x="0" y="28"/>
                      <a:pt x="2" y="81"/>
                    </a:cubicBezTo>
                    <a:cubicBezTo>
                      <a:pt x="23" y="951"/>
                      <a:pt x="68" y="1824"/>
                      <a:pt x="102" y="2693"/>
                    </a:cubicBezTo>
                    <a:cubicBezTo>
                      <a:pt x="104" y="2746"/>
                      <a:pt x="147" y="2773"/>
                      <a:pt x="189" y="2773"/>
                    </a:cubicBezTo>
                    <a:cubicBezTo>
                      <a:pt x="230" y="2773"/>
                      <a:pt x="269" y="2747"/>
                      <a:pt x="265" y="2693"/>
                    </a:cubicBezTo>
                    <a:cubicBezTo>
                      <a:pt x="231" y="1824"/>
                      <a:pt x="185" y="951"/>
                      <a:pt x="164" y="81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2" name="Google Shape;402;p27"/>
              <p:cNvSpPr/>
              <p:nvPr/>
            </p:nvSpPr>
            <p:spPr>
              <a:xfrm>
                <a:off x="6566582" y="4216805"/>
                <a:ext cx="93043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346" extrusionOk="0">
                    <a:moveTo>
                      <a:pt x="1042" y="1"/>
                    </a:moveTo>
                    <a:cubicBezTo>
                      <a:pt x="1024" y="1"/>
                      <a:pt x="1005" y="9"/>
                      <a:pt x="990" y="28"/>
                    </a:cubicBezTo>
                    <a:cubicBezTo>
                      <a:pt x="661" y="416"/>
                      <a:pt x="297" y="787"/>
                      <a:pt x="37" y="1223"/>
                    </a:cubicBezTo>
                    <a:cubicBezTo>
                      <a:pt x="1" y="1288"/>
                      <a:pt x="58" y="1346"/>
                      <a:pt x="114" y="1346"/>
                    </a:cubicBezTo>
                    <a:cubicBezTo>
                      <a:pt x="138" y="1346"/>
                      <a:pt x="163" y="1334"/>
                      <a:pt x="179" y="1306"/>
                    </a:cubicBezTo>
                    <a:cubicBezTo>
                      <a:pt x="432" y="880"/>
                      <a:pt x="786" y="520"/>
                      <a:pt x="1104" y="146"/>
                    </a:cubicBezTo>
                    <a:cubicBezTo>
                      <a:pt x="1157" y="84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6278365" y="3728029"/>
                <a:ext cx="78487" cy="64897"/>
              </a:xfrm>
              <a:custGeom>
                <a:avLst/>
                <a:gdLst/>
                <a:ahLst/>
                <a:cxnLst/>
                <a:rect l="l" t="t" r="r" b="b"/>
                <a:pathLst>
                  <a:path w="976" h="807" extrusionOk="0">
                    <a:moveTo>
                      <a:pt x="316" y="0"/>
                    </a:moveTo>
                    <a:cubicBezTo>
                      <a:pt x="267" y="0"/>
                      <a:pt x="221" y="14"/>
                      <a:pt x="180" y="49"/>
                    </a:cubicBezTo>
                    <a:cubicBezTo>
                      <a:pt x="1" y="209"/>
                      <a:pt x="215" y="545"/>
                      <a:pt x="236" y="729"/>
                    </a:cubicBezTo>
                    <a:cubicBezTo>
                      <a:pt x="241" y="781"/>
                      <a:pt x="284" y="807"/>
                      <a:pt x="325" y="807"/>
                    </a:cubicBezTo>
                    <a:cubicBezTo>
                      <a:pt x="366" y="807"/>
                      <a:pt x="404" y="781"/>
                      <a:pt x="399" y="729"/>
                    </a:cubicBezTo>
                    <a:cubicBezTo>
                      <a:pt x="388" y="645"/>
                      <a:pt x="367" y="566"/>
                      <a:pt x="343" y="489"/>
                    </a:cubicBezTo>
                    <a:cubicBezTo>
                      <a:pt x="319" y="417"/>
                      <a:pt x="277" y="330"/>
                      <a:pt x="281" y="257"/>
                    </a:cubicBezTo>
                    <a:cubicBezTo>
                      <a:pt x="283" y="199"/>
                      <a:pt x="309" y="180"/>
                      <a:pt x="344" y="180"/>
                    </a:cubicBezTo>
                    <a:cubicBezTo>
                      <a:pt x="403" y="180"/>
                      <a:pt x="490" y="238"/>
                      <a:pt x="534" y="264"/>
                    </a:cubicBezTo>
                    <a:cubicBezTo>
                      <a:pt x="624" y="320"/>
                      <a:pt x="711" y="382"/>
                      <a:pt x="811" y="427"/>
                    </a:cubicBezTo>
                    <a:cubicBezTo>
                      <a:pt x="823" y="432"/>
                      <a:pt x="834" y="434"/>
                      <a:pt x="845" y="434"/>
                    </a:cubicBezTo>
                    <a:cubicBezTo>
                      <a:pt x="922" y="434"/>
                      <a:pt x="975" y="321"/>
                      <a:pt x="890" y="285"/>
                    </a:cubicBezTo>
                    <a:cubicBezTo>
                      <a:pt x="752" y="224"/>
                      <a:pt x="510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6710530" y="3804345"/>
                <a:ext cx="251144" cy="124084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543" extrusionOk="0">
                    <a:moveTo>
                      <a:pt x="92" y="0"/>
                    </a:moveTo>
                    <a:cubicBezTo>
                      <a:pt x="0" y="0"/>
                      <a:pt x="4" y="154"/>
                      <a:pt x="104" y="164"/>
                    </a:cubicBezTo>
                    <a:cubicBezTo>
                      <a:pt x="1060" y="282"/>
                      <a:pt x="2301" y="763"/>
                      <a:pt x="2955" y="1515"/>
                    </a:cubicBezTo>
                    <a:cubicBezTo>
                      <a:pt x="2971" y="1534"/>
                      <a:pt x="2990" y="1542"/>
                      <a:pt x="3008" y="1542"/>
                    </a:cubicBezTo>
                    <a:cubicBezTo>
                      <a:pt x="3067" y="1542"/>
                      <a:pt x="3123" y="1461"/>
                      <a:pt x="3070" y="1401"/>
                    </a:cubicBezTo>
                    <a:cubicBezTo>
                      <a:pt x="2384" y="611"/>
                      <a:pt x="1108" y="126"/>
                      <a:pt x="104" y="1"/>
                    </a:cubicBezTo>
                    <a:cubicBezTo>
                      <a:pt x="100" y="0"/>
                      <a:pt x="96" y="0"/>
                      <a:pt x="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6711254" y="3717816"/>
                <a:ext cx="289905" cy="210131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2613" extrusionOk="0">
                    <a:moveTo>
                      <a:pt x="1644" y="0"/>
                    </a:moveTo>
                    <a:cubicBezTo>
                      <a:pt x="923" y="0"/>
                      <a:pt x="218" y="373"/>
                      <a:pt x="15" y="1136"/>
                    </a:cubicBezTo>
                    <a:cubicBezTo>
                      <a:pt x="1" y="1198"/>
                      <a:pt x="51" y="1238"/>
                      <a:pt x="100" y="1238"/>
                    </a:cubicBezTo>
                    <a:cubicBezTo>
                      <a:pt x="132" y="1238"/>
                      <a:pt x="164" y="1221"/>
                      <a:pt x="175" y="1181"/>
                    </a:cubicBezTo>
                    <a:cubicBezTo>
                      <a:pt x="357" y="496"/>
                      <a:pt x="998" y="162"/>
                      <a:pt x="1649" y="162"/>
                    </a:cubicBezTo>
                    <a:cubicBezTo>
                      <a:pt x="1876" y="162"/>
                      <a:pt x="2105" y="203"/>
                      <a:pt x="2316" y="284"/>
                    </a:cubicBezTo>
                    <a:cubicBezTo>
                      <a:pt x="3151" y="599"/>
                      <a:pt x="3449" y="1763"/>
                      <a:pt x="2933" y="2494"/>
                    </a:cubicBezTo>
                    <a:cubicBezTo>
                      <a:pt x="2889" y="2555"/>
                      <a:pt x="2946" y="2612"/>
                      <a:pt x="3005" y="2612"/>
                    </a:cubicBezTo>
                    <a:cubicBezTo>
                      <a:pt x="3030" y="2612"/>
                      <a:pt x="3056" y="2602"/>
                      <a:pt x="3074" y="2577"/>
                    </a:cubicBezTo>
                    <a:cubicBezTo>
                      <a:pt x="3605" y="1825"/>
                      <a:pt x="3359" y="589"/>
                      <a:pt x="2521" y="194"/>
                    </a:cubicBezTo>
                    <a:cubicBezTo>
                      <a:pt x="2249" y="65"/>
                      <a:pt x="1945" y="0"/>
                      <a:pt x="16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" name="Google Shape;406;p27"/>
              <p:cNvSpPr/>
              <p:nvPr/>
            </p:nvSpPr>
            <p:spPr>
              <a:xfrm>
                <a:off x="6868230" y="3691439"/>
                <a:ext cx="73904" cy="64414"/>
              </a:xfrm>
              <a:custGeom>
                <a:avLst/>
                <a:gdLst/>
                <a:ahLst/>
                <a:cxnLst/>
                <a:rect l="l" t="t" r="r" b="b"/>
                <a:pathLst>
                  <a:path w="919" h="801" extrusionOk="0">
                    <a:moveTo>
                      <a:pt x="623" y="1"/>
                    </a:moveTo>
                    <a:cubicBezTo>
                      <a:pt x="425" y="1"/>
                      <a:pt x="199" y="294"/>
                      <a:pt x="73" y="380"/>
                    </a:cubicBezTo>
                    <a:cubicBezTo>
                      <a:pt x="1" y="426"/>
                      <a:pt x="45" y="532"/>
                      <a:pt x="113" y="532"/>
                    </a:cubicBezTo>
                    <a:cubicBezTo>
                      <a:pt x="127" y="532"/>
                      <a:pt x="141" y="528"/>
                      <a:pt x="156" y="518"/>
                    </a:cubicBezTo>
                    <a:cubicBezTo>
                      <a:pt x="233" y="469"/>
                      <a:pt x="302" y="404"/>
                      <a:pt x="367" y="341"/>
                    </a:cubicBezTo>
                    <a:cubicBezTo>
                      <a:pt x="411" y="304"/>
                      <a:pt x="529" y="182"/>
                      <a:pt x="604" y="182"/>
                    </a:cubicBezTo>
                    <a:cubicBezTo>
                      <a:pt x="626" y="182"/>
                      <a:pt x="643" y="192"/>
                      <a:pt x="655" y="217"/>
                    </a:cubicBezTo>
                    <a:cubicBezTo>
                      <a:pt x="683" y="282"/>
                      <a:pt x="652" y="397"/>
                      <a:pt x="641" y="463"/>
                    </a:cubicBezTo>
                    <a:cubicBezTo>
                      <a:pt x="631" y="549"/>
                      <a:pt x="617" y="636"/>
                      <a:pt x="624" y="722"/>
                    </a:cubicBezTo>
                    <a:cubicBezTo>
                      <a:pt x="627" y="774"/>
                      <a:pt x="670" y="800"/>
                      <a:pt x="711" y="800"/>
                    </a:cubicBezTo>
                    <a:cubicBezTo>
                      <a:pt x="751" y="800"/>
                      <a:pt x="790" y="774"/>
                      <a:pt x="786" y="722"/>
                    </a:cubicBezTo>
                    <a:cubicBezTo>
                      <a:pt x="777" y="532"/>
                      <a:pt x="919" y="189"/>
                      <a:pt x="742" y="44"/>
                    </a:cubicBezTo>
                    <a:cubicBezTo>
                      <a:pt x="704" y="14"/>
                      <a:pt x="664" y="1"/>
                      <a:pt x="6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" name="Google Shape;407;p27"/>
              <p:cNvSpPr/>
              <p:nvPr/>
            </p:nvSpPr>
            <p:spPr>
              <a:xfrm>
                <a:off x="6550258" y="3735830"/>
                <a:ext cx="131643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91" extrusionOk="0">
                    <a:moveTo>
                      <a:pt x="1529" y="0"/>
                    </a:moveTo>
                    <a:cubicBezTo>
                      <a:pt x="1054" y="4"/>
                      <a:pt x="583" y="15"/>
                      <a:pt x="108" y="29"/>
                    </a:cubicBezTo>
                    <a:cubicBezTo>
                      <a:pt x="2" y="32"/>
                      <a:pt x="1" y="191"/>
                      <a:pt x="104" y="191"/>
                    </a:cubicBezTo>
                    <a:cubicBezTo>
                      <a:pt x="105" y="191"/>
                      <a:pt x="107" y="191"/>
                      <a:pt x="108" y="191"/>
                    </a:cubicBezTo>
                    <a:cubicBezTo>
                      <a:pt x="583" y="178"/>
                      <a:pt x="1054" y="167"/>
                      <a:pt x="1529" y="163"/>
                    </a:cubicBezTo>
                    <a:cubicBezTo>
                      <a:pt x="1636" y="163"/>
                      <a:pt x="1636" y="0"/>
                      <a:pt x="15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" name="Google Shape;408;p27"/>
              <p:cNvSpPr/>
              <p:nvPr/>
            </p:nvSpPr>
            <p:spPr>
              <a:xfrm>
                <a:off x="6551142" y="3797188"/>
                <a:ext cx="133171" cy="2002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49" extrusionOk="0">
                    <a:moveTo>
                      <a:pt x="1541" y="0"/>
                    </a:moveTo>
                    <a:cubicBezTo>
                      <a:pt x="1534" y="0"/>
                      <a:pt x="1526" y="1"/>
                      <a:pt x="1518" y="3"/>
                    </a:cubicBezTo>
                    <a:cubicBezTo>
                      <a:pt x="1250" y="66"/>
                      <a:pt x="975" y="84"/>
                      <a:pt x="699" y="84"/>
                    </a:cubicBezTo>
                    <a:cubicBezTo>
                      <a:pt x="501" y="84"/>
                      <a:pt x="303" y="74"/>
                      <a:pt x="108" y="66"/>
                    </a:cubicBezTo>
                    <a:cubicBezTo>
                      <a:pt x="107" y="66"/>
                      <a:pt x="106" y="66"/>
                      <a:pt x="104" y="66"/>
                    </a:cubicBezTo>
                    <a:cubicBezTo>
                      <a:pt x="1" y="66"/>
                      <a:pt x="5" y="225"/>
                      <a:pt x="108" y="232"/>
                    </a:cubicBezTo>
                    <a:cubicBezTo>
                      <a:pt x="298" y="240"/>
                      <a:pt x="490" y="248"/>
                      <a:pt x="682" y="248"/>
                    </a:cubicBezTo>
                    <a:cubicBezTo>
                      <a:pt x="979" y="248"/>
                      <a:pt x="1275" y="229"/>
                      <a:pt x="1563" y="160"/>
                    </a:cubicBezTo>
                    <a:cubicBezTo>
                      <a:pt x="1656" y="137"/>
                      <a:pt x="1628" y="0"/>
                      <a:pt x="1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" name="Google Shape;409;p27"/>
              <p:cNvSpPr/>
              <p:nvPr/>
            </p:nvSpPr>
            <p:spPr>
              <a:xfrm>
                <a:off x="6665657" y="3736714"/>
                <a:ext cx="16888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0" extrusionOk="0">
                    <a:moveTo>
                      <a:pt x="108" y="0"/>
                    </a:moveTo>
                    <a:cubicBezTo>
                      <a:pt x="76" y="0"/>
                      <a:pt x="47" y="18"/>
                      <a:pt x="42" y="59"/>
                    </a:cubicBezTo>
                    <a:cubicBezTo>
                      <a:pt x="3" y="319"/>
                      <a:pt x="0" y="572"/>
                      <a:pt x="35" y="832"/>
                    </a:cubicBezTo>
                    <a:cubicBezTo>
                      <a:pt x="42" y="884"/>
                      <a:pt x="86" y="910"/>
                      <a:pt x="127" y="910"/>
                    </a:cubicBezTo>
                    <a:cubicBezTo>
                      <a:pt x="167" y="910"/>
                      <a:pt x="205" y="884"/>
                      <a:pt x="198" y="832"/>
                    </a:cubicBezTo>
                    <a:cubicBezTo>
                      <a:pt x="166" y="589"/>
                      <a:pt x="166" y="346"/>
                      <a:pt x="201" y="101"/>
                    </a:cubicBezTo>
                    <a:cubicBezTo>
                      <a:pt x="210" y="40"/>
                      <a:pt x="156" y="0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" name="Google Shape;410;p27"/>
              <p:cNvSpPr/>
              <p:nvPr/>
            </p:nvSpPr>
            <p:spPr>
              <a:xfrm>
                <a:off x="6551946" y="3738242"/>
                <a:ext cx="15118" cy="7454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7" extrusionOk="0">
                    <a:moveTo>
                      <a:pt x="80" y="1"/>
                    </a:moveTo>
                    <a:cubicBezTo>
                      <a:pt x="39" y="1"/>
                      <a:pt x="0" y="28"/>
                      <a:pt x="4" y="82"/>
                    </a:cubicBezTo>
                    <a:cubicBezTo>
                      <a:pt x="25" y="335"/>
                      <a:pt x="0" y="591"/>
                      <a:pt x="15" y="847"/>
                    </a:cubicBezTo>
                    <a:cubicBezTo>
                      <a:pt x="18" y="899"/>
                      <a:pt x="61" y="926"/>
                      <a:pt x="103" y="926"/>
                    </a:cubicBezTo>
                    <a:cubicBezTo>
                      <a:pt x="143" y="926"/>
                      <a:pt x="183" y="900"/>
                      <a:pt x="181" y="847"/>
                    </a:cubicBezTo>
                    <a:cubicBezTo>
                      <a:pt x="163" y="591"/>
                      <a:pt x="188" y="335"/>
                      <a:pt x="167" y="82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" name="Google Shape;411;p27"/>
              <p:cNvSpPr/>
              <p:nvPr/>
            </p:nvSpPr>
            <p:spPr>
              <a:xfrm>
                <a:off x="6612099" y="3806918"/>
                <a:ext cx="17451" cy="5669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705" extrusionOk="0">
                    <a:moveTo>
                      <a:pt x="132" y="1"/>
                    </a:moveTo>
                    <a:cubicBezTo>
                      <a:pt x="90" y="1"/>
                      <a:pt x="46" y="28"/>
                      <a:pt x="42" y="80"/>
                    </a:cubicBezTo>
                    <a:cubicBezTo>
                      <a:pt x="29" y="271"/>
                      <a:pt x="1" y="458"/>
                      <a:pt x="46" y="645"/>
                    </a:cubicBezTo>
                    <a:cubicBezTo>
                      <a:pt x="56" y="686"/>
                      <a:pt x="86" y="704"/>
                      <a:pt x="118" y="704"/>
                    </a:cubicBezTo>
                    <a:cubicBezTo>
                      <a:pt x="166" y="704"/>
                      <a:pt x="217" y="664"/>
                      <a:pt x="202" y="603"/>
                    </a:cubicBezTo>
                    <a:cubicBezTo>
                      <a:pt x="164" y="430"/>
                      <a:pt x="191" y="253"/>
                      <a:pt x="205" y="80"/>
                    </a:cubicBezTo>
                    <a:cubicBezTo>
                      <a:pt x="211" y="27"/>
                      <a:pt x="173" y="1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" name="Google Shape;412;p27"/>
              <p:cNvSpPr/>
              <p:nvPr/>
            </p:nvSpPr>
            <p:spPr>
              <a:xfrm>
                <a:off x="6629469" y="4194771"/>
                <a:ext cx="42380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27" extrusionOk="0">
                    <a:moveTo>
                      <a:pt x="263" y="0"/>
                    </a:moveTo>
                    <a:cubicBezTo>
                      <a:pt x="117" y="0"/>
                      <a:pt x="0" y="118"/>
                      <a:pt x="0" y="263"/>
                    </a:cubicBezTo>
                    <a:cubicBezTo>
                      <a:pt x="0" y="409"/>
                      <a:pt x="117" y="527"/>
                      <a:pt x="263" y="527"/>
                    </a:cubicBezTo>
                    <a:cubicBezTo>
                      <a:pt x="408" y="527"/>
                      <a:pt x="527" y="409"/>
                      <a:pt x="527" y="263"/>
                    </a:cubicBezTo>
                    <a:cubicBezTo>
                      <a:pt x="527" y="118"/>
                      <a:pt x="408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" name="Google Shape;413;p27"/>
              <p:cNvSpPr/>
              <p:nvPr/>
            </p:nvSpPr>
            <p:spPr>
              <a:xfrm>
                <a:off x="6629710" y="3912265"/>
                <a:ext cx="16003" cy="3578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45" extrusionOk="0">
                    <a:moveTo>
                      <a:pt x="98" y="0"/>
                    </a:moveTo>
                    <a:cubicBezTo>
                      <a:pt x="57" y="0"/>
                      <a:pt x="14" y="27"/>
                      <a:pt x="10" y="80"/>
                    </a:cubicBezTo>
                    <a:cubicBezTo>
                      <a:pt x="1" y="180"/>
                      <a:pt x="18" y="270"/>
                      <a:pt x="28" y="367"/>
                    </a:cubicBezTo>
                    <a:cubicBezTo>
                      <a:pt x="35" y="419"/>
                      <a:pt x="79" y="445"/>
                      <a:pt x="120" y="445"/>
                    </a:cubicBezTo>
                    <a:cubicBezTo>
                      <a:pt x="161" y="445"/>
                      <a:pt x="198" y="419"/>
                      <a:pt x="191" y="367"/>
                    </a:cubicBezTo>
                    <a:cubicBezTo>
                      <a:pt x="180" y="270"/>
                      <a:pt x="167" y="180"/>
                      <a:pt x="173" y="80"/>
                    </a:cubicBezTo>
                    <a:cubicBezTo>
                      <a:pt x="177" y="26"/>
                      <a:pt x="139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" name="Google Shape;414;p27"/>
              <p:cNvSpPr/>
              <p:nvPr/>
            </p:nvSpPr>
            <p:spPr>
              <a:xfrm>
                <a:off x="6666220" y="4409967"/>
                <a:ext cx="18416" cy="49698"/>
              </a:xfrm>
              <a:custGeom>
                <a:avLst/>
                <a:gdLst/>
                <a:ahLst/>
                <a:cxnLst/>
                <a:rect l="l" t="t" r="r" b="b"/>
                <a:pathLst>
                  <a:path w="229" h="618" extrusionOk="0">
                    <a:moveTo>
                      <a:pt x="101" y="1"/>
                    </a:moveTo>
                    <a:cubicBezTo>
                      <a:pt x="60" y="1"/>
                      <a:pt x="18" y="27"/>
                      <a:pt x="14" y="79"/>
                    </a:cubicBezTo>
                    <a:cubicBezTo>
                      <a:pt x="1" y="242"/>
                      <a:pt x="14" y="401"/>
                      <a:pt x="55" y="560"/>
                    </a:cubicBezTo>
                    <a:cubicBezTo>
                      <a:pt x="65" y="600"/>
                      <a:pt x="96" y="618"/>
                      <a:pt x="128" y="618"/>
                    </a:cubicBezTo>
                    <a:cubicBezTo>
                      <a:pt x="177" y="618"/>
                      <a:pt x="228" y="578"/>
                      <a:pt x="212" y="515"/>
                    </a:cubicBezTo>
                    <a:cubicBezTo>
                      <a:pt x="177" y="370"/>
                      <a:pt x="167" y="227"/>
                      <a:pt x="177" y="79"/>
                    </a:cubicBezTo>
                    <a:cubicBezTo>
                      <a:pt x="180" y="27"/>
                      <a:pt x="141" y="1"/>
                      <a:pt x="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5" name="Google Shape;415;p27"/>
              <p:cNvSpPr/>
              <p:nvPr/>
            </p:nvSpPr>
            <p:spPr>
              <a:xfrm>
                <a:off x="6388377" y="4164936"/>
                <a:ext cx="55006" cy="1125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40" extrusionOk="0">
                    <a:moveTo>
                      <a:pt x="136" y="1"/>
                    </a:moveTo>
                    <a:cubicBezTo>
                      <a:pt x="0" y="1"/>
                      <a:pt x="0" y="139"/>
                      <a:pt x="136" y="139"/>
                    </a:cubicBezTo>
                    <a:lnTo>
                      <a:pt x="548" y="139"/>
                    </a:lnTo>
                    <a:cubicBezTo>
                      <a:pt x="683" y="139"/>
                      <a:pt x="683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6" name="Google Shape;416;p27"/>
              <p:cNvSpPr/>
              <p:nvPr/>
            </p:nvSpPr>
            <p:spPr>
              <a:xfrm>
                <a:off x="6904418" y="4154080"/>
                <a:ext cx="55006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36" extrusionOk="0">
                    <a:moveTo>
                      <a:pt x="139" y="0"/>
                    </a:moveTo>
                    <a:cubicBezTo>
                      <a:pt x="1" y="0"/>
                      <a:pt x="1" y="136"/>
                      <a:pt x="139" y="136"/>
                    </a:cubicBezTo>
                    <a:lnTo>
                      <a:pt x="548" y="136"/>
                    </a:lnTo>
                    <a:cubicBezTo>
                      <a:pt x="683" y="136"/>
                      <a:pt x="683" y="0"/>
                      <a:pt x="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7" name="Google Shape;417;p27"/>
              <p:cNvSpPr/>
              <p:nvPr/>
            </p:nvSpPr>
            <p:spPr>
              <a:xfrm>
                <a:off x="6437914" y="3992280"/>
                <a:ext cx="39083" cy="3136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90" extrusionOk="0">
                    <a:moveTo>
                      <a:pt x="121" y="1"/>
                    </a:moveTo>
                    <a:cubicBezTo>
                      <a:pt x="57" y="1"/>
                      <a:pt x="1" y="85"/>
                      <a:pt x="60" y="141"/>
                    </a:cubicBezTo>
                    <a:cubicBezTo>
                      <a:pt x="147" y="224"/>
                      <a:pt x="237" y="301"/>
                      <a:pt x="334" y="374"/>
                    </a:cubicBezTo>
                    <a:cubicBezTo>
                      <a:pt x="349" y="385"/>
                      <a:pt x="364" y="389"/>
                      <a:pt x="378" y="389"/>
                    </a:cubicBezTo>
                    <a:cubicBezTo>
                      <a:pt x="443" y="389"/>
                      <a:pt x="486" y="283"/>
                      <a:pt x="417" y="232"/>
                    </a:cubicBezTo>
                    <a:cubicBezTo>
                      <a:pt x="331" y="169"/>
                      <a:pt x="251" y="99"/>
                      <a:pt x="174" y="24"/>
                    </a:cubicBezTo>
                    <a:cubicBezTo>
                      <a:pt x="158" y="8"/>
                      <a:pt x="139" y="1"/>
                      <a:pt x="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8" name="Google Shape;418;p27"/>
              <p:cNvSpPr/>
              <p:nvPr/>
            </p:nvSpPr>
            <p:spPr>
              <a:xfrm>
                <a:off x="6836545" y="4327459"/>
                <a:ext cx="56855" cy="62002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71" extrusionOk="0">
                    <a:moveTo>
                      <a:pt x="113" y="0"/>
                    </a:moveTo>
                    <a:cubicBezTo>
                      <a:pt x="58" y="0"/>
                      <a:pt x="0" y="60"/>
                      <a:pt x="34" y="124"/>
                    </a:cubicBezTo>
                    <a:cubicBezTo>
                      <a:pt x="149" y="350"/>
                      <a:pt x="331" y="588"/>
                      <a:pt x="526" y="751"/>
                    </a:cubicBezTo>
                    <a:cubicBezTo>
                      <a:pt x="544" y="765"/>
                      <a:pt x="562" y="771"/>
                      <a:pt x="581" y="771"/>
                    </a:cubicBezTo>
                    <a:cubicBezTo>
                      <a:pt x="649" y="771"/>
                      <a:pt x="706" y="688"/>
                      <a:pt x="643" y="634"/>
                    </a:cubicBezTo>
                    <a:cubicBezTo>
                      <a:pt x="456" y="478"/>
                      <a:pt x="287" y="260"/>
                      <a:pt x="176" y="41"/>
                    </a:cubicBezTo>
                    <a:cubicBezTo>
                      <a:pt x="161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6439924" y="4322876"/>
                <a:ext cx="60554" cy="3940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90" extrusionOk="0">
                    <a:moveTo>
                      <a:pt x="639" y="1"/>
                    </a:moveTo>
                    <a:cubicBezTo>
                      <a:pt x="625" y="1"/>
                      <a:pt x="611" y="5"/>
                      <a:pt x="597" y="15"/>
                    </a:cubicBezTo>
                    <a:cubicBezTo>
                      <a:pt x="430" y="130"/>
                      <a:pt x="258" y="240"/>
                      <a:pt x="80" y="338"/>
                    </a:cubicBezTo>
                    <a:cubicBezTo>
                      <a:pt x="1" y="379"/>
                      <a:pt x="50" y="489"/>
                      <a:pt x="125" y="489"/>
                    </a:cubicBezTo>
                    <a:cubicBezTo>
                      <a:pt x="137" y="489"/>
                      <a:pt x="150" y="486"/>
                      <a:pt x="164" y="479"/>
                    </a:cubicBezTo>
                    <a:cubicBezTo>
                      <a:pt x="341" y="382"/>
                      <a:pt x="510" y="271"/>
                      <a:pt x="680" y="157"/>
                    </a:cubicBezTo>
                    <a:cubicBezTo>
                      <a:pt x="752" y="108"/>
                      <a:pt x="706" y="1"/>
                      <a:pt x="6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6798829" y="3981826"/>
                <a:ext cx="41093" cy="30719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82" extrusionOk="0">
                    <a:moveTo>
                      <a:pt x="392" y="1"/>
                    </a:moveTo>
                    <a:cubicBezTo>
                      <a:pt x="373" y="1"/>
                      <a:pt x="354" y="8"/>
                      <a:pt x="336" y="26"/>
                    </a:cubicBezTo>
                    <a:cubicBezTo>
                      <a:pt x="257" y="101"/>
                      <a:pt x="170" y="171"/>
                      <a:pt x="77" y="226"/>
                    </a:cubicBezTo>
                    <a:cubicBezTo>
                      <a:pt x="1" y="273"/>
                      <a:pt x="45" y="381"/>
                      <a:pt x="115" y="381"/>
                    </a:cubicBezTo>
                    <a:cubicBezTo>
                      <a:pt x="128" y="381"/>
                      <a:pt x="142" y="377"/>
                      <a:pt x="156" y="368"/>
                    </a:cubicBezTo>
                    <a:cubicBezTo>
                      <a:pt x="264" y="303"/>
                      <a:pt x="364" y="226"/>
                      <a:pt x="455" y="140"/>
                    </a:cubicBezTo>
                    <a:cubicBezTo>
                      <a:pt x="510" y="84"/>
                      <a:pt x="455" y="1"/>
                      <a:pt x="3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6295333" y="3799279"/>
                <a:ext cx="44551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633" extrusionOk="0">
                    <a:moveTo>
                      <a:pt x="316" y="0"/>
                    </a:moveTo>
                    <a:cubicBezTo>
                      <a:pt x="291" y="0"/>
                      <a:pt x="268" y="13"/>
                      <a:pt x="254" y="43"/>
                    </a:cubicBezTo>
                    <a:cubicBezTo>
                      <a:pt x="1" y="549"/>
                      <a:pt x="39" y="1132"/>
                      <a:pt x="367" y="1596"/>
                    </a:cubicBezTo>
                    <a:cubicBezTo>
                      <a:pt x="386" y="1621"/>
                      <a:pt x="412" y="1632"/>
                      <a:pt x="437" y="1632"/>
                    </a:cubicBezTo>
                    <a:cubicBezTo>
                      <a:pt x="496" y="1632"/>
                      <a:pt x="553" y="1573"/>
                      <a:pt x="510" y="1512"/>
                    </a:cubicBezTo>
                    <a:cubicBezTo>
                      <a:pt x="215" y="1100"/>
                      <a:pt x="167" y="580"/>
                      <a:pt x="396" y="126"/>
                    </a:cubicBezTo>
                    <a:cubicBezTo>
                      <a:pt x="427" y="60"/>
                      <a:pt x="369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6917687" y="3808688"/>
                <a:ext cx="30800" cy="8709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3" extrusionOk="0">
                    <a:moveTo>
                      <a:pt x="195" y="0"/>
                    </a:moveTo>
                    <a:cubicBezTo>
                      <a:pt x="145" y="0"/>
                      <a:pt x="96" y="40"/>
                      <a:pt x="117" y="100"/>
                    </a:cubicBezTo>
                    <a:cubicBezTo>
                      <a:pt x="213" y="394"/>
                      <a:pt x="186" y="692"/>
                      <a:pt x="37" y="959"/>
                    </a:cubicBezTo>
                    <a:cubicBezTo>
                      <a:pt x="1" y="1023"/>
                      <a:pt x="57" y="1083"/>
                      <a:pt x="113" y="1083"/>
                    </a:cubicBezTo>
                    <a:cubicBezTo>
                      <a:pt x="138" y="1083"/>
                      <a:pt x="163" y="1071"/>
                      <a:pt x="179" y="1042"/>
                    </a:cubicBezTo>
                    <a:cubicBezTo>
                      <a:pt x="349" y="737"/>
                      <a:pt x="383" y="391"/>
                      <a:pt x="275" y="58"/>
                    </a:cubicBezTo>
                    <a:cubicBezTo>
                      <a:pt x="262" y="18"/>
                      <a:pt x="228" y="0"/>
                      <a:pt x="1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6553072" y="3769846"/>
                <a:ext cx="66103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36" extrusionOk="0">
                    <a:moveTo>
                      <a:pt x="135" y="1"/>
                    </a:moveTo>
                    <a:cubicBezTo>
                      <a:pt x="1" y="1"/>
                      <a:pt x="1" y="135"/>
                      <a:pt x="135" y="135"/>
                    </a:cubicBezTo>
                    <a:lnTo>
                      <a:pt x="683" y="135"/>
                    </a:lnTo>
                    <a:cubicBezTo>
                      <a:pt x="821" y="135"/>
                      <a:pt x="821" y="1"/>
                      <a:pt x="6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6619095" y="3576684"/>
                <a:ext cx="10937" cy="9433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173" extrusionOk="0">
                    <a:moveTo>
                      <a:pt x="68" y="1"/>
                    </a:moveTo>
                    <a:cubicBezTo>
                      <a:pt x="34" y="1"/>
                      <a:pt x="0" y="27"/>
                      <a:pt x="0" y="81"/>
                    </a:cubicBezTo>
                    <a:lnTo>
                      <a:pt x="0" y="1172"/>
                    </a:lnTo>
                    <a:lnTo>
                      <a:pt x="136" y="1172"/>
                    </a:lnTo>
                    <a:lnTo>
                      <a:pt x="136" y="81"/>
                    </a:lnTo>
                    <a:cubicBezTo>
                      <a:pt x="136" y="27"/>
                      <a:pt x="102" y="1"/>
                      <a:pt x="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6371006" y="3570572"/>
                <a:ext cx="55890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969" extrusionOk="0">
                    <a:moveTo>
                      <a:pt x="113" y="0"/>
                    </a:moveTo>
                    <a:cubicBezTo>
                      <a:pt x="58" y="0"/>
                      <a:pt x="0" y="60"/>
                      <a:pt x="37" y="122"/>
                    </a:cubicBezTo>
                    <a:cubicBezTo>
                      <a:pt x="186" y="396"/>
                      <a:pt x="345" y="666"/>
                      <a:pt x="512" y="930"/>
                    </a:cubicBezTo>
                    <a:cubicBezTo>
                      <a:pt x="529" y="957"/>
                      <a:pt x="555" y="968"/>
                      <a:pt x="580" y="968"/>
                    </a:cubicBezTo>
                    <a:cubicBezTo>
                      <a:pt x="638" y="968"/>
                      <a:pt x="694" y="909"/>
                      <a:pt x="653" y="846"/>
                    </a:cubicBezTo>
                    <a:cubicBezTo>
                      <a:pt x="487" y="583"/>
                      <a:pt x="328" y="317"/>
                      <a:pt x="175" y="39"/>
                    </a:cubicBezTo>
                    <a:cubicBezTo>
                      <a:pt x="160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6809123" y="3562450"/>
                <a:ext cx="46964" cy="60152"/>
              </a:xfrm>
              <a:custGeom>
                <a:avLst/>
                <a:gdLst/>
                <a:ahLst/>
                <a:cxnLst/>
                <a:rect l="l" t="t" r="r" b="b"/>
                <a:pathLst>
                  <a:path w="584" h="748" extrusionOk="0">
                    <a:moveTo>
                      <a:pt x="469" y="1"/>
                    </a:moveTo>
                    <a:cubicBezTo>
                      <a:pt x="444" y="1"/>
                      <a:pt x="419" y="12"/>
                      <a:pt x="402" y="39"/>
                    </a:cubicBezTo>
                    <a:cubicBezTo>
                      <a:pt x="282" y="234"/>
                      <a:pt x="160" y="431"/>
                      <a:pt x="39" y="626"/>
                    </a:cubicBezTo>
                    <a:cubicBezTo>
                      <a:pt x="0" y="688"/>
                      <a:pt x="57" y="747"/>
                      <a:pt x="114" y="747"/>
                    </a:cubicBezTo>
                    <a:cubicBezTo>
                      <a:pt x="139" y="747"/>
                      <a:pt x="164" y="736"/>
                      <a:pt x="181" y="709"/>
                    </a:cubicBezTo>
                    <a:cubicBezTo>
                      <a:pt x="302" y="514"/>
                      <a:pt x="423" y="317"/>
                      <a:pt x="544" y="123"/>
                    </a:cubicBezTo>
                    <a:cubicBezTo>
                      <a:pt x="583" y="60"/>
                      <a:pt x="526" y="1"/>
                      <a:pt x="4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7014992" y="3836592"/>
                <a:ext cx="72376" cy="3176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95" extrusionOk="0">
                    <a:moveTo>
                      <a:pt x="794" y="1"/>
                    </a:moveTo>
                    <a:cubicBezTo>
                      <a:pt x="786" y="1"/>
                      <a:pt x="777" y="2"/>
                      <a:pt x="767" y="6"/>
                    </a:cubicBezTo>
                    <a:cubicBezTo>
                      <a:pt x="541" y="81"/>
                      <a:pt x="316" y="154"/>
                      <a:pt x="92" y="231"/>
                    </a:cubicBezTo>
                    <a:cubicBezTo>
                      <a:pt x="1" y="262"/>
                      <a:pt x="28" y="395"/>
                      <a:pt x="109" y="395"/>
                    </a:cubicBezTo>
                    <a:cubicBezTo>
                      <a:pt x="117" y="395"/>
                      <a:pt x="127" y="393"/>
                      <a:pt x="136" y="390"/>
                    </a:cubicBezTo>
                    <a:cubicBezTo>
                      <a:pt x="362" y="314"/>
                      <a:pt x="586" y="238"/>
                      <a:pt x="812" y="164"/>
                    </a:cubicBezTo>
                    <a:cubicBezTo>
                      <a:pt x="900" y="134"/>
                      <a:pt x="87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28" name="Google Shape;428;p27"/>
          <p:cNvGrpSpPr/>
          <p:nvPr/>
        </p:nvGrpSpPr>
        <p:grpSpPr>
          <a:xfrm rot="-405096">
            <a:off x="1993754" y="1142638"/>
            <a:ext cx="575177" cy="288413"/>
            <a:chOff x="2724150" y="1796250"/>
            <a:chExt cx="1630723" cy="817701"/>
          </a:xfrm>
        </p:grpSpPr>
        <p:sp>
          <p:nvSpPr>
            <p:cNvPr id="429" name="Google Shape;429;p27"/>
            <p:cNvSpPr/>
            <p:nvPr/>
          </p:nvSpPr>
          <p:spPr>
            <a:xfrm>
              <a:off x="2724150" y="2101477"/>
              <a:ext cx="200916" cy="506694"/>
            </a:xfrm>
            <a:custGeom>
              <a:avLst/>
              <a:gdLst/>
              <a:ahLst/>
              <a:cxnLst/>
              <a:rect l="l" t="t" r="r" b="b"/>
              <a:pathLst>
                <a:path w="730" h="1841" extrusionOk="0">
                  <a:moveTo>
                    <a:pt x="50" y="1"/>
                  </a:moveTo>
                  <a:cubicBezTo>
                    <a:pt x="26" y="1"/>
                    <a:pt x="1" y="21"/>
                    <a:pt x="9" y="52"/>
                  </a:cubicBezTo>
                  <a:cubicBezTo>
                    <a:pt x="151" y="672"/>
                    <a:pt x="373" y="1244"/>
                    <a:pt x="644" y="1819"/>
                  </a:cubicBezTo>
                  <a:cubicBezTo>
                    <a:pt x="650" y="1834"/>
                    <a:pt x="662" y="1841"/>
                    <a:pt x="674" y="1841"/>
                  </a:cubicBezTo>
                  <a:cubicBezTo>
                    <a:pt x="700" y="1841"/>
                    <a:pt x="729" y="1811"/>
                    <a:pt x="713" y="1778"/>
                  </a:cubicBezTo>
                  <a:cubicBezTo>
                    <a:pt x="446" y="1205"/>
                    <a:pt x="228" y="644"/>
                    <a:pt x="89" y="31"/>
                  </a:cubicBezTo>
                  <a:cubicBezTo>
                    <a:pt x="83" y="10"/>
                    <a:pt x="67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2899745" y="1796800"/>
              <a:ext cx="188531" cy="817150"/>
            </a:xfrm>
            <a:custGeom>
              <a:avLst/>
              <a:gdLst/>
              <a:ahLst/>
              <a:cxnLst/>
              <a:rect l="l" t="t" r="r" b="b"/>
              <a:pathLst>
                <a:path w="685" h="2969" extrusionOk="0">
                  <a:moveTo>
                    <a:pt x="632" y="1"/>
                  </a:moveTo>
                  <a:cubicBezTo>
                    <a:pt x="617" y="1"/>
                    <a:pt x="602" y="9"/>
                    <a:pt x="598" y="30"/>
                  </a:cubicBezTo>
                  <a:cubicBezTo>
                    <a:pt x="459" y="1003"/>
                    <a:pt x="262" y="1967"/>
                    <a:pt x="9" y="2915"/>
                  </a:cubicBezTo>
                  <a:cubicBezTo>
                    <a:pt x="0" y="2947"/>
                    <a:pt x="27" y="2969"/>
                    <a:pt x="52" y="2969"/>
                  </a:cubicBezTo>
                  <a:cubicBezTo>
                    <a:pt x="68" y="2969"/>
                    <a:pt x="83" y="2960"/>
                    <a:pt x="89" y="2940"/>
                  </a:cubicBezTo>
                  <a:cubicBezTo>
                    <a:pt x="345" y="1987"/>
                    <a:pt x="539" y="1028"/>
                    <a:pt x="681" y="54"/>
                  </a:cubicBezTo>
                  <a:cubicBezTo>
                    <a:pt x="685" y="22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3061304" y="1796250"/>
              <a:ext cx="1293569" cy="46238"/>
            </a:xfrm>
            <a:custGeom>
              <a:avLst/>
              <a:gdLst/>
              <a:ahLst/>
              <a:cxnLst/>
              <a:rect l="l" t="t" r="r" b="b"/>
              <a:pathLst>
                <a:path w="4700" h="168" extrusionOk="0">
                  <a:moveTo>
                    <a:pt x="49" y="0"/>
                  </a:moveTo>
                  <a:cubicBezTo>
                    <a:pt x="1" y="0"/>
                    <a:pt x="2" y="80"/>
                    <a:pt x="52" y="83"/>
                  </a:cubicBezTo>
                  <a:cubicBezTo>
                    <a:pt x="796" y="141"/>
                    <a:pt x="1544" y="168"/>
                    <a:pt x="2293" y="168"/>
                  </a:cubicBezTo>
                  <a:cubicBezTo>
                    <a:pt x="3078" y="168"/>
                    <a:pt x="3863" y="138"/>
                    <a:pt x="4643" y="83"/>
                  </a:cubicBezTo>
                  <a:cubicBezTo>
                    <a:pt x="4698" y="80"/>
                    <a:pt x="4699" y="0"/>
                    <a:pt x="4647" y="0"/>
                  </a:cubicBezTo>
                  <a:cubicBezTo>
                    <a:pt x="4646" y="0"/>
                    <a:pt x="4644" y="0"/>
                    <a:pt x="4643" y="0"/>
                  </a:cubicBezTo>
                  <a:cubicBezTo>
                    <a:pt x="3863" y="55"/>
                    <a:pt x="3078" y="85"/>
                    <a:pt x="2293" y="85"/>
                  </a:cubicBezTo>
                  <a:cubicBezTo>
                    <a:pt x="1544" y="85"/>
                    <a:pt x="796" y="58"/>
                    <a:pt x="52" y="0"/>
                  </a:cubicBezTo>
                  <a:cubicBezTo>
                    <a:pt x="51" y="0"/>
                    <a:pt x="50" y="0"/>
                    <a:pt x="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3348367" y="2069000"/>
              <a:ext cx="53669" cy="487978"/>
            </a:xfrm>
            <a:custGeom>
              <a:avLst/>
              <a:gdLst/>
              <a:ahLst/>
              <a:cxnLst/>
              <a:rect l="l" t="t" r="r" b="b"/>
              <a:pathLst>
                <a:path w="195" h="1773" extrusionOk="0">
                  <a:moveTo>
                    <a:pt x="70" y="1"/>
                  </a:moveTo>
                  <a:cubicBezTo>
                    <a:pt x="12" y="1"/>
                    <a:pt x="4" y="138"/>
                    <a:pt x="4" y="839"/>
                  </a:cubicBezTo>
                  <a:cubicBezTo>
                    <a:pt x="1" y="1448"/>
                    <a:pt x="11" y="1691"/>
                    <a:pt x="42" y="1747"/>
                  </a:cubicBezTo>
                  <a:cubicBezTo>
                    <a:pt x="52" y="1764"/>
                    <a:pt x="65" y="1773"/>
                    <a:pt x="82" y="1773"/>
                  </a:cubicBezTo>
                  <a:cubicBezTo>
                    <a:pt x="96" y="1773"/>
                    <a:pt x="112" y="1767"/>
                    <a:pt x="132" y="1757"/>
                  </a:cubicBezTo>
                  <a:cubicBezTo>
                    <a:pt x="188" y="1736"/>
                    <a:pt x="194" y="1691"/>
                    <a:pt x="184" y="1483"/>
                  </a:cubicBezTo>
                  <a:cubicBezTo>
                    <a:pt x="164" y="1002"/>
                    <a:pt x="156" y="714"/>
                    <a:pt x="156" y="416"/>
                  </a:cubicBezTo>
                  <a:cubicBezTo>
                    <a:pt x="156" y="73"/>
                    <a:pt x="146" y="21"/>
                    <a:pt x="87" y="4"/>
                  </a:cubicBezTo>
                  <a:cubicBezTo>
                    <a:pt x="81" y="2"/>
                    <a:pt x="75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3492311" y="2058542"/>
              <a:ext cx="243301" cy="502290"/>
            </a:xfrm>
            <a:custGeom>
              <a:avLst/>
              <a:gdLst/>
              <a:ahLst/>
              <a:cxnLst/>
              <a:rect l="l" t="t" r="r" b="b"/>
              <a:pathLst>
                <a:path w="884" h="1825" extrusionOk="0">
                  <a:moveTo>
                    <a:pt x="519" y="1"/>
                  </a:moveTo>
                  <a:cubicBezTo>
                    <a:pt x="506" y="1"/>
                    <a:pt x="491" y="2"/>
                    <a:pt x="472" y="4"/>
                  </a:cubicBezTo>
                  <a:cubicBezTo>
                    <a:pt x="295" y="21"/>
                    <a:pt x="208" y="125"/>
                    <a:pt x="198" y="336"/>
                  </a:cubicBezTo>
                  <a:cubicBezTo>
                    <a:pt x="187" y="483"/>
                    <a:pt x="213" y="565"/>
                    <a:pt x="266" y="565"/>
                  </a:cubicBezTo>
                  <a:cubicBezTo>
                    <a:pt x="277" y="565"/>
                    <a:pt x="289" y="562"/>
                    <a:pt x="302" y="555"/>
                  </a:cubicBezTo>
                  <a:cubicBezTo>
                    <a:pt x="322" y="544"/>
                    <a:pt x="333" y="530"/>
                    <a:pt x="333" y="513"/>
                  </a:cubicBezTo>
                  <a:cubicBezTo>
                    <a:pt x="330" y="499"/>
                    <a:pt x="327" y="447"/>
                    <a:pt x="327" y="395"/>
                  </a:cubicBezTo>
                  <a:cubicBezTo>
                    <a:pt x="322" y="322"/>
                    <a:pt x="330" y="295"/>
                    <a:pt x="354" y="243"/>
                  </a:cubicBezTo>
                  <a:cubicBezTo>
                    <a:pt x="378" y="191"/>
                    <a:pt x="396" y="176"/>
                    <a:pt x="437" y="163"/>
                  </a:cubicBezTo>
                  <a:cubicBezTo>
                    <a:pt x="458" y="156"/>
                    <a:pt x="479" y="152"/>
                    <a:pt x="498" y="152"/>
                  </a:cubicBezTo>
                  <a:cubicBezTo>
                    <a:pt x="582" y="152"/>
                    <a:pt x="654" y="213"/>
                    <a:pt x="676" y="309"/>
                  </a:cubicBezTo>
                  <a:cubicBezTo>
                    <a:pt x="711" y="468"/>
                    <a:pt x="683" y="576"/>
                    <a:pt x="527" y="877"/>
                  </a:cubicBezTo>
                  <a:cubicBezTo>
                    <a:pt x="402" y="1133"/>
                    <a:pt x="288" y="1327"/>
                    <a:pt x="139" y="1556"/>
                  </a:cubicBezTo>
                  <a:cubicBezTo>
                    <a:pt x="28" y="1729"/>
                    <a:pt x="1" y="1788"/>
                    <a:pt x="28" y="1815"/>
                  </a:cubicBezTo>
                  <a:cubicBezTo>
                    <a:pt x="33" y="1821"/>
                    <a:pt x="52" y="1824"/>
                    <a:pt x="76" y="1824"/>
                  </a:cubicBezTo>
                  <a:cubicBezTo>
                    <a:pt x="110" y="1824"/>
                    <a:pt x="153" y="1819"/>
                    <a:pt x="181" y="1809"/>
                  </a:cubicBezTo>
                  <a:cubicBezTo>
                    <a:pt x="243" y="1792"/>
                    <a:pt x="356" y="1782"/>
                    <a:pt x="473" y="1782"/>
                  </a:cubicBezTo>
                  <a:cubicBezTo>
                    <a:pt x="524" y="1782"/>
                    <a:pt x="576" y="1784"/>
                    <a:pt x="624" y="1788"/>
                  </a:cubicBezTo>
                  <a:cubicBezTo>
                    <a:pt x="679" y="1793"/>
                    <a:pt x="721" y="1795"/>
                    <a:pt x="754" y="1795"/>
                  </a:cubicBezTo>
                  <a:cubicBezTo>
                    <a:pt x="825" y="1795"/>
                    <a:pt x="852" y="1784"/>
                    <a:pt x="863" y="1761"/>
                  </a:cubicBezTo>
                  <a:cubicBezTo>
                    <a:pt x="884" y="1726"/>
                    <a:pt x="842" y="1684"/>
                    <a:pt x="766" y="1657"/>
                  </a:cubicBezTo>
                  <a:cubicBezTo>
                    <a:pt x="716" y="1639"/>
                    <a:pt x="597" y="1629"/>
                    <a:pt x="488" y="1629"/>
                  </a:cubicBezTo>
                  <a:cubicBezTo>
                    <a:pt x="439" y="1629"/>
                    <a:pt x="392" y="1631"/>
                    <a:pt x="354" y="1636"/>
                  </a:cubicBezTo>
                  <a:cubicBezTo>
                    <a:pt x="306" y="1643"/>
                    <a:pt x="260" y="1646"/>
                    <a:pt x="257" y="1646"/>
                  </a:cubicBezTo>
                  <a:cubicBezTo>
                    <a:pt x="257" y="1643"/>
                    <a:pt x="281" y="1604"/>
                    <a:pt x="399" y="1421"/>
                  </a:cubicBezTo>
                  <a:cubicBezTo>
                    <a:pt x="482" y="1292"/>
                    <a:pt x="725" y="811"/>
                    <a:pt x="784" y="662"/>
                  </a:cubicBezTo>
                  <a:cubicBezTo>
                    <a:pt x="829" y="558"/>
                    <a:pt x="832" y="544"/>
                    <a:pt x="832" y="416"/>
                  </a:cubicBezTo>
                  <a:cubicBezTo>
                    <a:pt x="832" y="339"/>
                    <a:pt x="821" y="256"/>
                    <a:pt x="815" y="226"/>
                  </a:cubicBezTo>
                  <a:cubicBezTo>
                    <a:pt x="794" y="152"/>
                    <a:pt x="725" y="83"/>
                    <a:pt x="631" y="35"/>
                  </a:cubicBezTo>
                  <a:cubicBezTo>
                    <a:pt x="580" y="9"/>
                    <a:pt x="557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3806896" y="2060193"/>
              <a:ext cx="287338" cy="510822"/>
            </a:xfrm>
            <a:custGeom>
              <a:avLst/>
              <a:gdLst/>
              <a:ahLst/>
              <a:cxnLst/>
              <a:rect l="l" t="t" r="r" b="b"/>
              <a:pathLst>
                <a:path w="1044" h="1856" extrusionOk="0">
                  <a:moveTo>
                    <a:pt x="673" y="0"/>
                  </a:moveTo>
                  <a:cubicBezTo>
                    <a:pt x="607" y="0"/>
                    <a:pt x="522" y="4"/>
                    <a:pt x="420" y="12"/>
                  </a:cubicBezTo>
                  <a:cubicBezTo>
                    <a:pt x="230" y="22"/>
                    <a:pt x="191" y="36"/>
                    <a:pt x="191" y="87"/>
                  </a:cubicBezTo>
                  <a:cubicBezTo>
                    <a:pt x="191" y="116"/>
                    <a:pt x="202" y="126"/>
                    <a:pt x="244" y="143"/>
                  </a:cubicBezTo>
                  <a:cubicBezTo>
                    <a:pt x="281" y="160"/>
                    <a:pt x="324" y="168"/>
                    <a:pt x="392" y="168"/>
                  </a:cubicBezTo>
                  <a:cubicBezTo>
                    <a:pt x="437" y="168"/>
                    <a:pt x="493" y="164"/>
                    <a:pt x="566" y="157"/>
                  </a:cubicBezTo>
                  <a:cubicBezTo>
                    <a:pt x="618" y="149"/>
                    <a:pt x="670" y="145"/>
                    <a:pt x="699" y="145"/>
                  </a:cubicBezTo>
                  <a:cubicBezTo>
                    <a:pt x="708" y="145"/>
                    <a:pt x="715" y="146"/>
                    <a:pt x="718" y="146"/>
                  </a:cubicBezTo>
                  <a:cubicBezTo>
                    <a:pt x="764" y="157"/>
                    <a:pt x="756" y="202"/>
                    <a:pt x="708" y="274"/>
                  </a:cubicBezTo>
                  <a:cubicBezTo>
                    <a:pt x="684" y="306"/>
                    <a:pt x="639" y="372"/>
                    <a:pt x="607" y="424"/>
                  </a:cubicBezTo>
                  <a:cubicBezTo>
                    <a:pt x="572" y="469"/>
                    <a:pt x="503" y="565"/>
                    <a:pt x="448" y="639"/>
                  </a:cubicBezTo>
                  <a:cubicBezTo>
                    <a:pt x="351" y="767"/>
                    <a:pt x="334" y="815"/>
                    <a:pt x="375" y="836"/>
                  </a:cubicBezTo>
                  <a:cubicBezTo>
                    <a:pt x="385" y="843"/>
                    <a:pt x="455" y="850"/>
                    <a:pt x="527" y="853"/>
                  </a:cubicBezTo>
                  <a:cubicBezTo>
                    <a:pt x="680" y="861"/>
                    <a:pt x="743" y="881"/>
                    <a:pt x="794" y="933"/>
                  </a:cubicBezTo>
                  <a:cubicBezTo>
                    <a:pt x="853" y="995"/>
                    <a:pt x="877" y="1082"/>
                    <a:pt x="877" y="1235"/>
                  </a:cubicBezTo>
                  <a:cubicBezTo>
                    <a:pt x="877" y="1394"/>
                    <a:pt x="857" y="1449"/>
                    <a:pt x="756" y="1557"/>
                  </a:cubicBezTo>
                  <a:cubicBezTo>
                    <a:pt x="676" y="1643"/>
                    <a:pt x="580" y="1696"/>
                    <a:pt x="486" y="1702"/>
                  </a:cubicBezTo>
                  <a:cubicBezTo>
                    <a:pt x="469" y="1704"/>
                    <a:pt x="456" y="1705"/>
                    <a:pt x="444" y="1705"/>
                  </a:cubicBezTo>
                  <a:cubicBezTo>
                    <a:pt x="412" y="1705"/>
                    <a:pt x="390" y="1698"/>
                    <a:pt x="348" y="1678"/>
                  </a:cubicBezTo>
                  <a:cubicBezTo>
                    <a:pt x="260" y="1633"/>
                    <a:pt x="212" y="1574"/>
                    <a:pt x="177" y="1470"/>
                  </a:cubicBezTo>
                  <a:cubicBezTo>
                    <a:pt x="150" y="1390"/>
                    <a:pt x="108" y="1331"/>
                    <a:pt x="77" y="1331"/>
                  </a:cubicBezTo>
                  <a:cubicBezTo>
                    <a:pt x="67" y="1331"/>
                    <a:pt x="49" y="1342"/>
                    <a:pt x="36" y="1352"/>
                  </a:cubicBezTo>
                  <a:cubicBezTo>
                    <a:pt x="1" y="1376"/>
                    <a:pt x="4" y="1484"/>
                    <a:pt x="43" y="1560"/>
                  </a:cubicBezTo>
                  <a:cubicBezTo>
                    <a:pt x="102" y="1681"/>
                    <a:pt x="257" y="1813"/>
                    <a:pt x="385" y="1844"/>
                  </a:cubicBezTo>
                  <a:cubicBezTo>
                    <a:pt x="418" y="1852"/>
                    <a:pt x="451" y="1856"/>
                    <a:pt x="484" y="1856"/>
                  </a:cubicBezTo>
                  <a:cubicBezTo>
                    <a:pt x="679" y="1856"/>
                    <a:pt x="874" y="1729"/>
                    <a:pt x="975" y="1522"/>
                  </a:cubicBezTo>
                  <a:cubicBezTo>
                    <a:pt x="1026" y="1422"/>
                    <a:pt x="1026" y="1415"/>
                    <a:pt x="1034" y="1276"/>
                  </a:cubicBezTo>
                  <a:cubicBezTo>
                    <a:pt x="1044" y="933"/>
                    <a:pt x="933" y="749"/>
                    <a:pt x="676" y="690"/>
                  </a:cubicBezTo>
                  <a:cubicBezTo>
                    <a:pt x="642" y="684"/>
                    <a:pt x="614" y="669"/>
                    <a:pt x="614" y="666"/>
                  </a:cubicBezTo>
                  <a:cubicBezTo>
                    <a:pt x="614" y="663"/>
                    <a:pt x="670" y="586"/>
                    <a:pt x="735" y="496"/>
                  </a:cubicBezTo>
                  <a:cubicBezTo>
                    <a:pt x="805" y="410"/>
                    <a:pt x="871" y="313"/>
                    <a:pt x="881" y="285"/>
                  </a:cubicBezTo>
                  <a:cubicBezTo>
                    <a:pt x="922" y="185"/>
                    <a:pt x="898" y="53"/>
                    <a:pt x="833" y="18"/>
                  </a:cubicBezTo>
                  <a:cubicBezTo>
                    <a:pt x="813" y="7"/>
                    <a:pt x="759" y="0"/>
                    <a:pt x="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35" name="Google Shape;435;p27"/>
          <p:cNvGrpSpPr/>
          <p:nvPr/>
        </p:nvGrpSpPr>
        <p:grpSpPr>
          <a:xfrm>
            <a:off x="10833952" y="5731701"/>
            <a:ext cx="349033" cy="152967"/>
            <a:chOff x="8125463" y="4298775"/>
            <a:chExt cx="261775" cy="114725"/>
          </a:xfrm>
        </p:grpSpPr>
        <p:sp>
          <p:nvSpPr>
            <p:cNvPr id="436" name="Google Shape;436;p27"/>
            <p:cNvSpPr/>
            <p:nvPr/>
          </p:nvSpPr>
          <p:spPr>
            <a:xfrm>
              <a:off x="8221688" y="4322700"/>
              <a:ext cx="66650" cy="80400"/>
            </a:xfrm>
            <a:custGeom>
              <a:avLst/>
              <a:gdLst/>
              <a:ahLst/>
              <a:cxnLst/>
              <a:rect l="l" t="t" r="r" b="b"/>
              <a:pathLst>
                <a:path w="2666" h="3216" extrusionOk="0">
                  <a:moveTo>
                    <a:pt x="2526" y="2703"/>
                  </a:moveTo>
                  <a:cubicBezTo>
                    <a:pt x="2492" y="2668"/>
                    <a:pt x="2443" y="2640"/>
                    <a:pt x="2412" y="2606"/>
                  </a:cubicBezTo>
                  <a:cubicBezTo>
                    <a:pt x="2128" y="2298"/>
                    <a:pt x="1889" y="1961"/>
                    <a:pt x="1632" y="1601"/>
                  </a:cubicBezTo>
                  <a:cubicBezTo>
                    <a:pt x="1858" y="1238"/>
                    <a:pt x="2080" y="888"/>
                    <a:pt x="2298" y="534"/>
                  </a:cubicBezTo>
                  <a:cubicBezTo>
                    <a:pt x="2360" y="437"/>
                    <a:pt x="2436" y="344"/>
                    <a:pt x="2478" y="236"/>
                  </a:cubicBezTo>
                  <a:cubicBezTo>
                    <a:pt x="2499" y="191"/>
                    <a:pt x="2475" y="87"/>
                    <a:pt x="2436" y="63"/>
                  </a:cubicBezTo>
                  <a:cubicBezTo>
                    <a:pt x="2374" y="24"/>
                    <a:pt x="2284" y="21"/>
                    <a:pt x="2204" y="28"/>
                  </a:cubicBezTo>
                  <a:cubicBezTo>
                    <a:pt x="2163" y="32"/>
                    <a:pt x="2114" y="73"/>
                    <a:pt x="2083" y="111"/>
                  </a:cubicBezTo>
                  <a:cubicBezTo>
                    <a:pt x="1872" y="350"/>
                    <a:pt x="1664" y="589"/>
                    <a:pt x="1456" y="832"/>
                  </a:cubicBezTo>
                  <a:cubicBezTo>
                    <a:pt x="1383" y="918"/>
                    <a:pt x="1314" y="1009"/>
                    <a:pt x="1213" y="1130"/>
                  </a:cubicBezTo>
                  <a:cubicBezTo>
                    <a:pt x="1047" y="918"/>
                    <a:pt x="901" y="739"/>
                    <a:pt x="759" y="558"/>
                  </a:cubicBezTo>
                  <a:cubicBezTo>
                    <a:pt x="645" y="413"/>
                    <a:pt x="541" y="261"/>
                    <a:pt x="427" y="118"/>
                  </a:cubicBezTo>
                  <a:cubicBezTo>
                    <a:pt x="358" y="32"/>
                    <a:pt x="257" y="0"/>
                    <a:pt x="150" y="45"/>
                  </a:cubicBezTo>
                  <a:cubicBezTo>
                    <a:pt x="42" y="90"/>
                    <a:pt x="1" y="191"/>
                    <a:pt x="28" y="291"/>
                  </a:cubicBezTo>
                  <a:cubicBezTo>
                    <a:pt x="70" y="434"/>
                    <a:pt x="122" y="576"/>
                    <a:pt x="198" y="700"/>
                  </a:cubicBezTo>
                  <a:cubicBezTo>
                    <a:pt x="399" y="1026"/>
                    <a:pt x="617" y="1345"/>
                    <a:pt x="839" y="1681"/>
                  </a:cubicBezTo>
                  <a:cubicBezTo>
                    <a:pt x="721" y="1851"/>
                    <a:pt x="565" y="2013"/>
                    <a:pt x="486" y="2204"/>
                  </a:cubicBezTo>
                  <a:cubicBezTo>
                    <a:pt x="402" y="2398"/>
                    <a:pt x="399" y="2620"/>
                    <a:pt x="358" y="2831"/>
                  </a:cubicBezTo>
                  <a:cubicBezTo>
                    <a:pt x="351" y="2880"/>
                    <a:pt x="337" y="2928"/>
                    <a:pt x="330" y="2976"/>
                  </a:cubicBezTo>
                  <a:cubicBezTo>
                    <a:pt x="330" y="3008"/>
                    <a:pt x="326" y="3050"/>
                    <a:pt x="343" y="3070"/>
                  </a:cubicBezTo>
                  <a:cubicBezTo>
                    <a:pt x="382" y="3122"/>
                    <a:pt x="427" y="3184"/>
                    <a:pt x="479" y="3202"/>
                  </a:cubicBezTo>
                  <a:cubicBezTo>
                    <a:pt x="534" y="3216"/>
                    <a:pt x="614" y="3195"/>
                    <a:pt x="669" y="3167"/>
                  </a:cubicBezTo>
                  <a:cubicBezTo>
                    <a:pt x="708" y="3150"/>
                    <a:pt x="728" y="3091"/>
                    <a:pt x="759" y="3053"/>
                  </a:cubicBezTo>
                  <a:cubicBezTo>
                    <a:pt x="943" y="2807"/>
                    <a:pt x="1127" y="2557"/>
                    <a:pt x="1310" y="2308"/>
                  </a:cubicBezTo>
                  <a:cubicBezTo>
                    <a:pt x="1615" y="2522"/>
                    <a:pt x="1910" y="2693"/>
                    <a:pt x="2121" y="2959"/>
                  </a:cubicBezTo>
                  <a:cubicBezTo>
                    <a:pt x="2152" y="2997"/>
                    <a:pt x="2201" y="3021"/>
                    <a:pt x="2243" y="3050"/>
                  </a:cubicBezTo>
                  <a:cubicBezTo>
                    <a:pt x="2357" y="3125"/>
                    <a:pt x="2492" y="3125"/>
                    <a:pt x="2571" y="3053"/>
                  </a:cubicBezTo>
                  <a:cubicBezTo>
                    <a:pt x="2665" y="2970"/>
                    <a:pt x="2648" y="2828"/>
                    <a:pt x="2526" y="27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8125463" y="4298775"/>
              <a:ext cx="69925" cy="96625"/>
            </a:xfrm>
            <a:custGeom>
              <a:avLst/>
              <a:gdLst/>
              <a:ahLst/>
              <a:cxnLst/>
              <a:rect l="l" t="t" r="r" b="b"/>
              <a:pathLst>
                <a:path w="2797" h="3865" extrusionOk="0">
                  <a:moveTo>
                    <a:pt x="2616" y="1955"/>
                  </a:moveTo>
                  <a:cubicBezTo>
                    <a:pt x="2533" y="1931"/>
                    <a:pt x="2449" y="1914"/>
                    <a:pt x="2366" y="1893"/>
                  </a:cubicBezTo>
                  <a:cubicBezTo>
                    <a:pt x="2138" y="1830"/>
                    <a:pt x="1906" y="1779"/>
                    <a:pt x="1698" y="1675"/>
                  </a:cubicBezTo>
                  <a:cubicBezTo>
                    <a:pt x="1629" y="1498"/>
                    <a:pt x="1664" y="1335"/>
                    <a:pt x="1670" y="1169"/>
                  </a:cubicBezTo>
                  <a:cubicBezTo>
                    <a:pt x="1680" y="888"/>
                    <a:pt x="1698" y="607"/>
                    <a:pt x="1698" y="327"/>
                  </a:cubicBezTo>
                  <a:cubicBezTo>
                    <a:pt x="1698" y="250"/>
                    <a:pt x="1667" y="171"/>
                    <a:pt x="1635" y="95"/>
                  </a:cubicBezTo>
                  <a:cubicBezTo>
                    <a:pt x="1608" y="22"/>
                    <a:pt x="1466" y="1"/>
                    <a:pt x="1421" y="60"/>
                  </a:cubicBezTo>
                  <a:cubicBezTo>
                    <a:pt x="1379" y="112"/>
                    <a:pt x="1338" y="171"/>
                    <a:pt x="1324" y="230"/>
                  </a:cubicBezTo>
                  <a:cubicBezTo>
                    <a:pt x="1264" y="486"/>
                    <a:pt x="1223" y="749"/>
                    <a:pt x="1161" y="1006"/>
                  </a:cubicBezTo>
                  <a:cubicBezTo>
                    <a:pt x="1116" y="1210"/>
                    <a:pt x="1140" y="1432"/>
                    <a:pt x="1043" y="1623"/>
                  </a:cubicBezTo>
                  <a:cubicBezTo>
                    <a:pt x="970" y="1640"/>
                    <a:pt x="919" y="1667"/>
                    <a:pt x="874" y="1657"/>
                  </a:cubicBezTo>
                  <a:cubicBezTo>
                    <a:pt x="541" y="1592"/>
                    <a:pt x="333" y="1800"/>
                    <a:pt x="114" y="1983"/>
                  </a:cubicBezTo>
                  <a:cubicBezTo>
                    <a:pt x="1" y="2080"/>
                    <a:pt x="38" y="2260"/>
                    <a:pt x="180" y="2302"/>
                  </a:cubicBezTo>
                  <a:cubicBezTo>
                    <a:pt x="295" y="2336"/>
                    <a:pt x="416" y="2347"/>
                    <a:pt x="534" y="2361"/>
                  </a:cubicBezTo>
                  <a:cubicBezTo>
                    <a:pt x="666" y="2374"/>
                    <a:pt x="797" y="2382"/>
                    <a:pt x="963" y="2395"/>
                  </a:cubicBezTo>
                  <a:cubicBezTo>
                    <a:pt x="946" y="2569"/>
                    <a:pt x="925" y="2710"/>
                    <a:pt x="919" y="2856"/>
                  </a:cubicBezTo>
                  <a:cubicBezTo>
                    <a:pt x="904" y="3119"/>
                    <a:pt x="890" y="3383"/>
                    <a:pt x="894" y="3646"/>
                  </a:cubicBezTo>
                  <a:cubicBezTo>
                    <a:pt x="898" y="3791"/>
                    <a:pt x="1047" y="3864"/>
                    <a:pt x="1199" y="3820"/>
                  </a:cubicBezTo>
                  <a:cubicBezTo>
                    <a:pt x="1324" y="3785"/>
                    <a:pt x="1414" y="3716"/>
                    <a:pt x="1442" y="3591"/>
                  </a:cubicBezTo>
                  <a:cubicBezTo>
                    <a:pt x="1469" y="3476"/>
                    <a:pt x="1472" y="3359"/>
                    <a:pt x="1504" y="3247"/>
                  </a:cubicBezTo>
                  <a:cubicBezTo>
                    <a:pt x="1587" y="2967"/>
                    <a:pt x="1570" y="2662"/>
                    <a:pt x="1694" y="2382"/>
                  </a:cubicBezTo>
                  <a:cubicBezTo>
                    <a:pt x="1812" y="2371"/>
                    <a:pt x="1913" y="2361"/>
                    <a:pt x="2013" y="2357"/>
                  </a:cubicBezTo>
                  <a:cubicBezTo>
                    <a:pt x="2204" y="2350"/>
                    <a:pt x="2391" y="2357"/>
                    <a:pt x="2582" y="2347"/>
                  </a:cubicBezTo>
                  <a:cubicBezTo>
                    <a:pt x="2692" y="2343"/>
                    <a:pt x="2779" y="2284"/>
                    <a:pt x="2786" y="2170"/>
                  </a:cubicBezTo>
                  <a:cubicBezTo>
                    <a:pt x="2796" y="2056"/>
                    <a:pt x="2727" y="1983"/>
                    <a:pt x="2616" y="19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8314463" y="4355600"/>
              <a:ext cx="72775" cy="18925"/>
            </a:xfrm>
            <a:custGeom>
              <a:avLst/>
              <a:gdLst/>
              <a:ahLst/>
              <a:cxnLst/>
              <a:rect l="l" t="t" r="r" b="b"/>
              <a:pathLst>
                <a:path w="2911" h="757" extrusionOk="0">
                  <a:moveTo>
                    <a:pt x="2803" y="358"/>
                  </a:moveTo>
                  <a:cubicBezTo>
                    <a:pt x="2586" y="226"/>
                    <a:pt x="2353" y="122"/>
                    <a:pt x="2090" y="109"/>
                  </a:cubicBezTo>
                  <a:cubicBezTo>
                    <a:pt x="1594" y="80"/>
                    <a:pt x="1102" y="42"/>
                    <a:pt x="606" y="11"/>
                  </a:cubicBezTo>
                  <a:cubicBezTo>
                    <a:pt x="502" y="5"/>
                    <a:pt x="403" y="1"/>
                    <a:pt x="299" y="11"/>
                  </a:cubicBezTo>
                  <a:cubicBezTo>
                    <a:pt x="91" y="29"/>
                    <a:pt x="0" y="202"/>
                    <a:pt x="115" y="362"/>
                  </a:cubicBezTo>
                  <a:cubicBezTo>
                    <a:pt x="246" y="545"/>
                    <a:pt x="406" y="673"/>
                    <a:pt x="659" y="673"/>
                  </a:cubicBezTo>
                  <a:cubicBezTo>
                    <a:pt x="985" y="670"/>
                    <a:pt x="1310" y="697"/>
                    <a:pt x="1633" y="707"/>
                  </a:cubicBezTo>
                  <a:cubicBezTo>
                    <a:pt x="1871" y="725"/>
                    <a:pt x="2111" y="739"/>
                    <a:pt x="2349" y="749"/>
                  </a:cubicBezTo>
                  <a:cubicBezTo>
                    <a:pt x="2467" y="757"/>
                    <a:pt x="2589" y="757"/>
                    <a:pt x="2706" y="742"/>
                  </a:cubicBezTo>
                  <a:cubicBezTo>
                    <a:pt x="2818" y="732"/>
                    <a:pt x="2911" y="673"/>
                    <a:pt x="2907" y="562"/>
                  </a:cubicBezTo>
                  <a:cubicBezTo>
                    <a:pt x="2907" y="490"/>
                    <a:pt x="2862" y="392"/>
                    <a:pt x="2803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8349538" y="4384300"/>
              <a:ext cx="25150" cy="29200"/>
            </a:xfrm>
            <a:custGeom>
              <a:avLst/>
              <a:gdLst/>
              <a:ahLst/>
              <a:cxnLst/>
              <a:rect l="l" t="t" r="r" b="b"/>
              <a:pathLst>
                <a:path w="1006" h="1168" extrusionOk="0">
                  <a:moveTo>
                    <a:pt x="908" y="298"/>
                  </a:moveTo>
                  <a:cubicBezTo>
                    <a:pt x="884" y="242"/>
                    <a:pt x="829" y="187"/>
                    <a:pt x="773" y="159"/>
                  </a:cubicBezTo>
                  <a:cubicBezTo>
                    <a:pt x="441" y="0"/>
                    <a:pt x="108" y="90"/>
                    <a:pt x="32" y="464"/>
                  </a:cubicBezTo>
                  <a:cubicBezTo>
                    <a:pt x="18" y="530"/>
                    <a:pt x="11" y="592"/>
                    <a:pt x="4" y="627"/>
                  </a:cubicBezTo>
                  <a:cubicBezTo>
                    <a:pt x="1" y="890"/>
                    <a:pt x="84" y="1026"/>
                    <a:pt x="264" y="1088"/>
                  </a:cubicBezTo>
                  <a:cubicBezTo>
                    <a:pt x="500" y="1168"/>
                    <a:pt x="763" y="1115"/>
                    <a:pt x="860" y="952"/>
                  </a:cubicBezTo>
                  <a:cubicBezTo>
                    <a:pt x="985" y="749"/>
                    <a:pt x="1005" y="523"/>
                    <a:pt x="908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8345713" y="4324525"/>
              <a:ext cx="23600" cy="17775"/>
            </a:xfrm>
            <a:custGeom>
              <a:avLst/>
              <a:gdLst/>
              <a:ahLst/>
              <a:cxnLst/>
              <a:rect l="l" t="t" r="r" b="b"/>
              <a:pathLst>
                <a:path w="944" h="711" extrusionOk="0">
                  <a:moveTo>
                    <a:pt x="230" y="63"/>
                  </a:moveTo>
                  <a:cubicBezTo>
                    <a:pt x="95" y="111"/>
                    <a:pt x="15" y="225"/>
                    <a:pt x="8" y="367"/>
                  </a:cubicBezTo>
                  <a:cubicBezTo>
                    <a:pt x="1" y="495"/>
                    <a:pt x="91" y="583"/>
                    <a:pt x="205" y="627"/>
                  </a:cubicBezTo>
                  <a:cubicBezTo>
                    <a:pt x="313" y="672"/>
                    <a:pt x="431" y="690"/>
                    <a:pt x="493" y="707"/>
                  </a:cubicBezTo>
                  <a:cubicBezTo>
                    <a:pt x="712" y="711"/>
                    <a:pt x="837" y="645"/>
                    <a:pt x="888" y="537"/>
                  </a:cubicBezTo>
                  <a:cubicBezTo>
                    <a:pt x="944" y="412"/>
                    <a:pt x="891" y="236"/>
                    <a:pt x="760" y="142"/>
                  </a:cubicBezTo>
                  <a:cubicBezTo>
                    <a:pt x="600" y="25"/>
                    <a:pt x="417" y="0"/>
                    <a:pt x="230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41" name="Google Shape;441;p27"/>
          <p:cNvGrpSpPr/>
          <p:nvPr/>
        </p:nvGrpSpPr>
        <p:grpSpPr>
          <a:xfrm>
            <a:off x="1518600" y="4642900"/>
            <a:ext cx="1121435" cy="824901"/>
            <a:chOff x="1138950" y="3482175"/>
            <a:chExt cx="841076" cy="618676"/>
          </a:xfrm>
        </p:grpSpPr>
        <p:sp>
          <p:nvSpPr>
            <p:cNvPr id="442" name="Google Shape;442;p27"/>
            <p:cNvSpPr/>
            <p:nvPr/>
          </p:nvSpPr>
          <p:spPr>
            <a:xfrm>
              <a:off x="1138950" y="3530630"/>
              <a:ext cx="91322" cy="167636"/>
            </a:xfrm>
            <a:custGeom>
              <a:avLst/>
              <a:gdLst/>
              <a:ahLst/>
              <a:cxnLst/>
              <a:rect l="l" t="t" r="r" b="b"/>
              <a:pathLst>
                <a:path w="1210" h="2221" extrusionOk="0">
                  <a:moveTo>
                    <a:pt x="554" y="1"/>
                  </a:moveTo>
                  <a:cubicBezTo>
                    <a:pt x="468" y="18"/>
                    <a:pt x="395" y="63"/>
                    <a:pt x="333" y="132"/>
                  </a:cubicBezTo>
                  <a:cubicBezTo>
                    <a:pt x="250" y="222"/>
                    <a:pt x="215" y="309"/>
                    <a:pt x="204" y="433"/>
                  </a:cubicBezTo>
                  <a:cubicBezTo>
                    <a:pt x="177" y="729"/>
                    <a:pt x="253" y="867"/>
                    <a:pt x="578" y="1144"/>
                  </a:cubicBezTo>
                  <a:cubicBezTo>
                    <a:pt x="818" y="1352"/>
                    <a:pt x="925" y="1473"/>
                    <a:pt x="984" y="1615"/>
                  </a:cubicBezTo>
                  <a:cubicBezTo>
                    <a:pt x="1056" y="1789"/>
                    <a:pt x="1011" y="1914"/>
                    <a:pt x="845" y="2000"/>
                  </a:cubicBezTo>
                  <a:cubicBezTo>
                    <a:pt x="774" y="2039"/>
                    <a:pt x="698" y="2058"/>
                    <a:pt x="623" y="2058"/>
                  </a:cubicBezTo>
                  <a:cubicBezTo>
                    <a:pt x="494" y="2058"/>
                    <a:pt x="367" y="2002"/>
                    <a:pt x="271" y="1899"/>
                  </a:cubicBezTo>
                  <a:cubicBezTo>
                    <a:pt x="201" y="1820"/>
                    <a:pt x="162" y="1733"/>
                    <a:pt x="138" y="1612"/>
                  </a:cubicBezTo>
                  <a:cubicBezTo>
                    <a:pt x="128" y="1519"/>
                    <a:pt x="104" y="1473"/>
                    <a:pt x="73" y="1463"/>
                  </a:cubicBezTo>
                  <a:cubicBezTo>
                    <a:pt x="69" y="1462"/>
                    <a:pt x="65" y="1462"/>
                    <a:pt x="62" y="1462"/>
                  </a:cubicBezTo>
                  <a:cubicBezTo>
                    <a:pt x="21" y="1462"/>
                    <a:pt x="0" y="1521"/>
                    <a:pt x="0" y="1636"/>
                  </a:cubicBezTo>
                  <a:cubicBezTo>
                    <a:pt x="0" y="1924"/>
                    <a:pt x="167" y="2135"/>
                    <a:pt x="454" y="2205"/>
                  </a:cubicBezTo>
                  <a:cubicBezTo>
                    <a:pt x="494" y="2215"/>
                    <a:pt x="550" y="2221"/>
                    <a:pt x="608" y="2221"/>
                  </a:cubicBezTo>
                  <a:cubicBezTo>
                    <a:pt x="679" y="2221"/>
                    <a:pt x="752" y="2213"/>
                    <a:pt x="804" y="2197"/>
                  </a:cubicBezTo>
                  <a:cubicBezTo>
                    <a:pt x="1008" y="2142"/>
                    <a:pt x="1136" y="2017"/>
                    <a:pt x="1185" y="1830"/>
                  </a:cubicBezTo>
                  <a:cubicBezTo>
                    <a:pt x="1209" y="1722"/>
                    <a:pt x="1195" y="1608"/>
                    <a:pt x="1130" y="1473"/>
                  </a:cubicBezTo>
                  <a:cubicBezTo>
                    <a:pt x="1081" y="1376"/>
                    <a:pt x="922" y="1196"/>
                    <a:pt x="738" y="1047"/>
                  </a:cubicBezTo>
                  <a:cubicBezTo>
                    <a:pt x="402" y="770"/>
                    <a:pt x="312" y="590"/>
                    <a:pt x="405" y="361"/>
                  </a:cubicBezTo>
                  <a:cubicBezTo>
                    <a:pt x="433" y="285"/>
                    <a:pt x="506" y="205"/>
                    <a:pt x="562" y="181"/>
                  </a:cubicBezTo>
                  <a:cubicBezTo>
                    <a:pt x="587" y="168"/>
                    <a:pt x="619" y="162"/>
                    <a:pt x="651" y="162"/>
                  </a:cubicBezTo>
                  <a:cubicBezTo>
                    <a:pt x="692" y="162"/>
                    <a:pt x="735" y="172"/>
                    <a:pt x="770" y="191"/>
                  </a:cubicBezTo>
                  <a:cubicBezTo>
                    <a:pt x="842" y="225"/>
                    <a:pt x="911" y="295"/>
                    <a:pt x="922" y="340"/>
                  </a:cubicBezTo>
                  <a:cubicBezTo>
                    <a:pt x="931" y="383"/>
                    <a:pt x="964" y="424"/>
                    <a:pt x="998" y="424"/>
                  </a:cubicBezTo>
                  <a:cubicBezTo>
                    <a:pt x="999" y="424"/>
                    <a:pt x="1000" y="424"/>
                    <a:pt x="1002" y="423"/>
                  </a:cubicBezTo>
                  <a:cubicBezTo>
                    <a:pt x="1081" y="409"/>
                    <a:pt x="1053" y="230"/>
                    <a:pt x="952" y="129"/>
                  </a:cubicBezTo>
                  <a:cubicBezTo>
                    <a:pt x="873" y="56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1249292" y="3530630"/>
              <a:ext cx="103322" cy="165900"/>
            </a:xfrm>
            <a:custGeom>
              <a:avLst/>
              <a:gdLst/>
              <a:ahLst/>
              <a:cxnLst/>
              <a:rect l="l" t="t" r="r" b="b"/>
              <a:pathLst>
                <a:path w="1369" h="2198" extrusionOk="0">
                  <a:moveTo>
                    <a:pt x="846" y="1"/>
                  </a:moveTo>
                  <a:cubicBezTo>
                    <a:pt x="149" y="1"/>
                    <a:pt x="14" y="8"/>
                    <a:pt x="10" y="80"/>
                  </a:cubicBezTo>
                  <a:cubicBezTo>
                    <a:pt x="0" y="150"/>
                    <a:pt x="63" y="167"/>
                    <a:pt x="319" y="174"/>
                  </a:cubicBezTo>
                  <a:lnTo>
                    <a:pt x="558" y="184"/>
                  </a:lnTo>
                  <a:lnTo>
                    <a:pt x="568" y="569"/>
                  </a:lnTo>
                  <a:cubicBezTo>
                    <a:pt x="571" y="783"/>
                    <a:pt x="582" y="1040"/>
                    <a:pt x="589" y="1151"/>
                  </a:cubicBezTo>
                  <a:cubicBezTo>
                    <a:pt x="592" y="1262"/>
                    <a:pt x="592" y="1529"/>
                    <a:pt x="592" y="1743"/>
                  </a:cubicBezTo>
                  <a:lnTo>
                    <a:pt x="592" y="2159"/>
                  </a:lnTo>
                  <a:cubicBezTo>
                    <a:pt x="592" y="2166"/>
                    <a:pt x="603" y="2180"/>
                    <a:pt x="617" y="2187"/>
                  </a:cubicBezTo>
                  <a:cubicBezTo>
                    <a:pt x="633" y="2194"/>
                    <a:pt x="650" y="2198"/>
                    <a:pt x="668" y="2198"/>
                  </a:cubicBezTo>
                  <a:cubicBezTo>
                    <a:pt x="692" y="2198"/>
                    <a:pt x="716" y="2191"/>
                    <a:pt x="728" y="2176"/>
                  </a:cubicBezTo>
                  <a:cubicBezTo>
                    <a:pt x="745" y="2156"/>
                    <a:pt x="745" y="2131"/>
                    <a:pt x="745" y="1733"/>
                  </a:cubicBezTo>
                  <a:cubicBezTo>
                    <a:pt x="745" y="1504"/>
                    <a:pt x="745" y="1065"/>
                    <a:pt x="738" y="759"/>
                  </a:cubicBezTo>
                  <a:cubicBezTo>
                    <a:pt x="731" y="409"/>
                    <a:pt x="734" y="198"/>
                    <a:pt x="742" y="198"/>
                  </a:cubicBezTo>
                  <a:cubicBezTo>
                    <a:pt x="745" y="195"/>
                    <a:pt x="870" y="188"/>
                    <a:pt x="1019" y="184"/>
                  </a:cubicBezTo>
                  <a:cubicBezTo>
                    <a:pt x="1317" y="174"/>
                    <a:pt x="1351" y="167"/>
                    <a:pt x="1351" y="84"/>
                  </a:cubicBezTo>
                  <a:cubicBezTo>
                    <a:pt x="1351" y="1"/>
                    <a:pt x="1369" y="1"/>
                    <a:pt x="1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1371635" y="3527158"/>
              <a:ext cx="81435" cy="169145"/>
            </a:xfrm>
            <a:custGeom>
              <a:avLst/>
              <a:gdLst/>
              <a:ahLst/>
              <a:cxnLst/>
              <a:rect l="l" t="t" r="r" b="b"/>
              <a:pathLst>
                <a:path w="1079" h="2241" extrusionOk="0">
                  <a:moveTo>
                    <a:pt x="1032" y="0"/>
                  </a:moveTo>
                  <a:cubicBezTo>
                    <a:pt x="1029" y="0"/>
                    <a:pt x="1026" y="1"/>
                    <a:pt x="1023" y="1"/>
                  </a:cubicBezTo>
                  <a:cubicBezTo>
                    <a:pt x="1002" y="1"/>
                    <a:pt x="978" y="9"/>
                    <a:pt x="967" y="22"/>
                  </a:cubicBezTo>
                  <a:cubicBezTo>
                    <a:pt x="940" y="47"/>
                    <a:pt x="933" y="133"/>
                    <a:pt x="933" y="375"/>
                  </a:cubicBezTo>
                  <a:cubicBezTo>
                    <a:pt x="933" y="903"/>
                    <a:pt x="884" y="1682"/>
                    <a:pt x="850" y="1827"/>
                  </a:cubicBezTo>
                  <a:cubicBezTo>
                    <a:pt x="829" y="1910"/>
                    <a:pt x="773" y="1987"/>
                    <a:pt x="708" y="2025"/>
                  </a:cubicBezTo>
                  <a:cubicBezTo>
                    <a:pt x="669" y="2043"/>
                    <a:pt x="649" y="2046"/>
                    <a:pt x="545" y="2046"/>
                  </a:cubicBezTo>
                  <a:cubicBezTo>
                    <a:pt x="458" y="2046"/>
                    <a:pt x="420" y="2043"/>
                    <a:pt x="382" y="2032"/>
                  </a:cubicBezTo>
                  <a:cubicBezTo>
                    <a:pt x="323" y="2001"/>
                    <a:pt x="260" y="1928"/>
                    <a:pt x="233" y="1848"/>
                  </a:cubicBezTo>
                  <a:cubicBezTo>
                    <a:pt x="194" y="1720"/>
                    <a:pt x="160" y="1159"/>
                    <a:pt x="146" y="428"/>
                  </a:cubicBezTo>
                  <a:cubicBezTo>
                    <a:pt x="143" y="247"/>
                    <a:pt x="140" y="84"/>
                    <a:pt x="135" y="60"/>
                  </a:cubicBezTo>
                  <a:cubicBezTo>
                    <a:pt x="126" y="19"/>
                    <a:pt x="99" y="1"/>
                    <a:pt x="59" y="1"/>
                  </a:cubicBezTo>
                  <a:cubicBezTo>
                    <a:pt x="56" y="1"/>
                    <a:pt x="53" y="1"/>
                    <a:pt x="49" y="1"/>
                  </a:cubicBezTo>
                  <a:cubicBezTo>
                    <a:pt x="15" y="5"/>
                    <a:pt x="15" y="9"/>
                    <a:pt x="7" y="50"/>
                  </a:cubicBezTo>
                  <a:cubicBezTo>
                    <a:pt x="1" y="130"/>
                    <a:pt x="1" y="1069"/>
                    <a:pt x="7" y="1363"/>
                  </a:cubicBezTo>
                  <a:cubicBezTo>
                    <a:pt x="25" y="1797"/>
                    <a:pt x="49" y="1952"/>
                    <a:pt x="119" y="2046"/>
                  </a:cubicBezTo>
                  <a:cubicBezTo>
                    <a:pt x="181" y="2133"/>
                    <a:pt x="288" y="2202"/>
                    <a:pt x="426" y="2233"/>
                  </a:cubicBezTo>
                  <a:cubicBezTo>
                    <a:pt x="457" y="2238"/>
                    <a:pt x="496" y="2241"/>
                    <a:pt x="537" y="2241"/>
                  </a:cubicBezTo>
                  <a:cubicBezTo>
                    <a:pt x="604" y="2241"/>
                    <a:pt x="676" y="2234"/>
                    <a:pt x="725" y="2219"/>
                  </a:cubicBezTo>
                  <a:cubicBezTo>
                    <a:pt x="805" y="2195"/>
                    <a:pt x="877" y="2142"/>
                    <a:pt x="936" y="2084"/>
                  </a:cubicBezTo>
                  <a:cubicBezTo>
                    <a:pt x="1034" y="1963"/>
                    <a:pt x="1058" y="1797"/>
                    <a:pt x="1071" y="1072"/>
                  </a:cubicBezTo>
                  <a:cubicBezTo>
                    <a:pt x="1078" y="660"/>
                    <a:pt x="1075" y="50"/>
                    <a:pt x="1064" y="19"/>
                  </a:cubicBezTo>
                  <a:cubicBezTo>
                    <a:pt x="1061" y="8"/>
                    <a:pt x="1049" y="0"/>
                    <a:pt x="1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1489299" y="3534781"/>
              <a:ext cx="89058" cy="164692"/>
            </a:xfrm>
            <a:custGeom>
              <a:avLst/>
              <a:gdLst/>
              <a:ahLst/>
              <a:cxnLst/>
              <a:rect l="l" t="t" r="r" b="b"/>
              <a:pathLst>
                <a:path w="1180" h="2182" extrusionOk="0">
                  <a:moveTo>
                    <a:pt x="171" y="261"/>
                  </a:moveTo>
                  <a:lnTo>
                    <a:pt x="202" y="279"/>
                  </a:lnTo>
                  <a:cubicBezTo>
                    <a:pt x="330" y="351"/>
                    <a:pt x="618" y="718"/>
                    <a:pt x="780" y="978"/>
                  </a:cubicBezTo>
                  <a:cubicBezTo>
                    <a:pt x="853" y="1093"/>
                    <a:pt x="933" y="1276"/>
                    <a:pt x="951" y="1360"/>
                  </a:cubicBezTo>
                  <a:cubicBezTo>
                    <a:pt x="957" y="1394"/>
                    <a:pt x="961" y="1453"/>
                    <a:pt x="954" y="1505"/>
                  </a:cubicBezTo>
                  <a:cubicBezTo>
                    <a:pt x="951" y="1612"/>
                    <a:pt x="922" y="1702"/>
                    <a:pt x="850" y="1785"/>
                  </a:cubicBezTo>
                  <a:cubicBezTo>
                    <a:pt x="753" y="1907"/>
                    <a:pt x="628" y="1969"/>
                    <a:pt x="410" y="2007"/>
                  </a:cubicBezTo>
                  <a:cubicBezTo>
                    <a:pt x="330" y="2021"/>
                    <a:pt x="254" y="2035"/>
                    <a:pt x="240" y="2038"/>
                  </a:cubicBezTo>
                  <a:cubicBezTo>
                    <a:pt x="236" y="2039"/>
                    <a:pt x="233" y="2039"/>
                    <a:pt x="229" y="2039"/>
                  </a:cubicBezTo>
                  <a:cubicBezTo>
                    <a:pt x="218" y="2039"/>
                    <a:pt x="208" y="2036"/>
                    <a:pt x="205" y="2028"/>
                  </a:cubicBezTo>
                  <a:cubicBezTo>
                    <a:pt x="195" y="2021"/>
                    <a:pt x="195" y="1928"/>
                    <a:pt x="195" y="1758"/>
                  </a:cubicBezTo>
                  <a:cubicBezTo>
                    <a:pt x="195" y="1609"/>
                    <a:pt x="188" y="1373"/>
                    <a:pt x="185" y="1227"/>
                  </a:cubicBezTo>
                  <a:cubicBezTo>
                    <a:pt x="181" y="1079"/>
                    <a:pt x="171" y="802"/>
                    <a:pt x="171" y="607"/>
                  </a:cubicBezTo>
                  <a:lnTo>
                    <a:pt x="171" y="261"/>
                  </a:lnTo>
                  <a:close/>
                  <a:moveTo>
                    <a:pt x="87" y="1"/>
                  </a:moveTo>
                  <a:cubicBezTo>
                    <a:pt x="49" y="4"/>
                    <a:pt x="18" y="25"/>
                    <a:pt x="4" y="60"/>
                  </a:cubicBezTo>
                  <a:cubicBezTo>
                    <a:pt x="1" y="98"/>
                    <a:pt x="8" y="1813"/>
                    <a:pt x="11" y="1993"/>
                  </a:cubicBezTo>
                  <a:cubicBezTo>
                    <a:pt x="15" y="2115"/>
                    <a:pt x="39" y="2142"/>
                    <a:pt x="132" y="2170"/>
                  </a:cubicBezTo>
                  <a:cubicBezTo>
                    <a:pt x="158" y="2178"/>
                    <a:pt x="204" y="2182"/>
                    <a:pt x="267" y="2182"/>
                  </a:cubicBezTo>
                  <a:cubicBezTo>
                    <a:pt x="289" y="2182"/>
                    <a:pt x="312" y="2181"/>
                    <a:pt x="337" y="2180"/>
                  </a:cubicBezTo>
                  <a:cubicBezTo>
                    <a:pt x="465" y="2177"/>
                    <a:pt x="503" y="2170"/>
                    <a:pt x="583" y="2145"/>
                  </a:cubicBezTo>
                  <a:cubicBezTo>
                    <a:pt x="940" y="2035"/>
                    <a:pt x="1179" y="1747"/>
                    <a:pt x="1148" y="1446"/>
                  </a:cubicBezTo>
                  <a:cubicBezTo>
                    <a:pt x="1127" y="1238"/>
                    <a:pt x="985" y="895"/>
                    <a:pt x="801" y="649"/>
                  </a:cubicBezTo>
                  <a:cubicBezTo>
                    <a:pt x="666" y="469"/>
                    <a:pt x="289" y="87"/>
                    <a:pt x="177" y="29"/>
                  </a:cubicBezTo>
                  <a:cubicBezTo>
                    <a:pt x="150" y="12"/>
                    <a:pt x="119" y="4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1594962" y="3528064"/>
              <a:ext cx="111246" cy="168843"/>
            </a:xfrm>
            <a:custGeom>
              <a:avLst/>
              <a:gdLst/>
              <a:ahLst/>
              <a:cxnLst/>
              <a:rect l="l" t="t" r="r" b="b"/>
              <a:pathLst>
                <a:path w="1474" h="2237" extrusionOk="0">
                  <a:moveTo>
                    <a:pt x="98" y="0"/>
                  </a:moveTo>
                  <a:cubicBezTo>
                    <a:pt x="87" y="0"/>
                    <a:pt x="74" y="10"/>
                    <a:pt x="53" y="24"/>
                  </a:cubicBezTo>
                  <a:cubicBezTo>
                    <a:pt x="0" y="77"/>
                    <a:pt x="21" y="128"/>
                    <a:pt x="139" y="280"/>
                  </a:cubicBezTo>
                  <a:cubicBezTo>
                    <a:pt x="267" y="437"/>
                    <a:pt x="486" y="779"/>
                    <a:pt x="573" y="956"/>
                  </a:cubicBezTo>
                  <a:cubicBezTo>
                    <a:pt x="597" y="998"/>
                    <a:pt x="621" y="1067"/>
                    <a:pt x="627" y="1102"/>
                  </a:cubicBezTo>
                  <a:cubicBezTo>
                    <a:pt x="632" y="1143"/>
                    <a:pt x="635" y="1348"/>
                    <a:pt x="635" y="1577"/>
                  </a:cubicBezTo>
                  <a:cubicBezTo>
                    <a:pt x="635" y="1948"/>
                    <a:pt x="645" y="2200"/>
                    <a:pt x="662" y="2221"/>
                  </a:cubicBezTo>
                  <a:cubicBezTo>
                    <a:pt x="668" y="2232"/>
                    <a:pt x="679" y="2236"/>
                    <a:pt x="693" y="2236"/>
                  </a:cubicBezTo>
                  <a:cubicBezTo>
                    <a:pt x="732" y="2236"/>
                    <a:pt x="792" y="2196"/>
                    <a:pt x="808" y="2155"/>
                  </a:cubicBezTo>
                  <a:cubicBezTo>
                    <a:pt x="811" y="2138"/>
                    <a:pt x="822" y="1933"/>
                    <a:pt x="822" y="1698"/>
                  </a:cubicBezTo>
                  <a:cubicBezTo>
                    <a:pt x="825" y="1158"/>
                    <a:pt x="835" y="1060"/>
                    <a:pt x="884" y="970"/>
                  </a:cubicBezTo>
                  <a:cubicBezTo>
                    <a:pt x="968" y="800"/>
                    <a:pt x="1193" y="457"/>
                    <a:pt x="1331" y="291"/>
                  </a:cubicBezTo>
                  <a:cubicBezTo>
                    <a:pt x="1456" y="135"/>
                    <a:pt x="1473" y="87"/>
                    <a:pt x="1425" y="24"/>
                  </a:cubicBezTo>
                  <a:cubicBezTo>
                    <a:pt x="1411" y="8"/>
                    <a:pt x="1396" y="1"/>
                    <a:pt x="1379" y="1"/>
                  </a:cubicBezTo>
                  <a:cubicBezTo>
                    <a:pt x="1359" y="1"/>
                    <a:pt x="1337" y="12"/>
                    <a:pt x="1310" y="35"/>
                  </a:cubicBezTo>
                  <a:cubicBezTo>
                    <a:pt x="1262" y="80"/>
                    <a:pt x="1144" y="232"/>
                    <a:pt x="1043" y="381"/>
                  </a:cubicBezTo>
                  <a:cubicBezTo>
                    <a:pt x="867" y="644"/>
                    <a:pt x="770" y="787"/>
                    <a:pt x="752" y="807"/>
                  </a:cubicBezTo>
                  <a:cubicBezTo>
                    <a:pt x="741" y="817"/>
                    <a:pt x="736" y="821"/>
                    <a:pt x="731" y="821"/>
                  </a:cubicBezTo>
                  <a:cubicBezTo>
                    <a:pt x="726" y="821"/>
                    <a:pt x="720" y="817"/>
                    <a:pt x="711" y="811"/>
                  </a:cubicBezTo>
                  <a:cubicBezTo>
                    <a:pt x="697" y="797"/>
                    <a:pt x="676" y="763"/>
                    <a:pt x="659" y="738"/>
                  </a:cubicBezTo>
                  <a:cubicBezTo>
                    <a:pt x="635" y="693"/>
                    <a:pt x="448" y="409"/>
                    <a:pt x="354" y="267"/>
                  </a:cubicBezTo>
                  <a:cubicBezTo>
                    <a:pt x="288" y="166"/>
                    <a:pt x="181" y="38"/>
                    <a:pt x="149" y="24"/>
                  </a:cubicBezTo>
                  <a:cubicBezTo>
                    <a:pt x="128" y="10"/>
                    <a:pt x="112" y="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1140535" y="3780680"/>
              <a:ext cx="123398" cy="232320"/>
            </a:xfrm>
            <a:custGeom>
              <a:avLst/>
              <a:gdLst/>
              <a:ahLst/>
              <a:cxnLst/>
              <a:rect l="l" t="t" r="r" b="b"/>
              <a:pathLst>
                <a:path w="1635" h="3078" extrusionOk="0">
                  <a:moveTo>
                    <a:pt x="1372" y="0"/>
                  </a:moveTo>
                  <a:cubicBezTo>
                    <a:pt x="1365" y="0"/>
                    <a:pt x="1355" y="3"/>
                    <a:pt x="1337" y="10"/>
                  </a:cubicBezTo>
                  <a:cubicBezTo>
                    <a:pt x="1254" y="45"/>
                    <a:pt x="1264" y="38"/>
                    <a:pt x="1268" y="683"/>
                  </a:cubicBezTo>
                  <a:lnTo>
                    <a:pt x="1272" y="1268"/>
                  </a:lnTo>
                  <a:lnTo>
                    <a:pt x="1123" y="1278"/>
                  </a:lnTo>
                  <a:cubicBezTo>
                    <a:pt x="1040" y="1282"/>
                    <a:pt x="821" y="1286"/>
                    <a:pt x="630" y="1286"/>
                  </a:cubicBezTo>
                  <a:lnTo>
                    <a:pt x="284" y="1286"/>
                  </a:lnTo>
                  <a:lnTo>
                    <a:pt x="280" y="1199"/>
                  </a:lnTo>
                  <a:cubicBezTo>
                    <a:pt x="274" y="1143"/>
                    <a:pt x="270" y="1008"/>
                    <a:pt x="270" y="883"/>
                  </a:cubicBezTo>
                  <a:cubicBezTo>
                    <a:pt x="270" y="766"/>
                    <a:pt x="266" y="541"/>
                    <a:pt x="260" y="388"/>
                  </a:cubicBezTo>
                  <a:cubicBezTo>
                    <a:pt x="253" y="101"/>
                    <a:pt x="229" y="38"/>
                    <a:pt x="180" y="18"/>
                  </a:cubicBezTo>
                  <a:cubicBezTo>
                    <a:pt x="168" y="14"/>
                    <a:pt x="156" y="12"/>
                    <a:pt x="144" y="12"/>
                  </a:cubicBezTo>
                  <a:cubicBezTo>
                    <a:pt x="105" y="12"/>
                    <a:pt x="68" y="33"/>
                    <a:pt x="55" y="62"/>
                  </a:cubicBezTo>
                  <a:cubicBezTo>
                    <a:pt x="0" y="184"/>
                    <a:pt x="0" y="769"/>
                    <a:pt x="13" y="1257"/>
                  </a:cubicBezTo>
                  <a:cubicBezTo>
                    <a:pt x="17" y="1438"/>
                    <a:pt x="38" y="1829"/>
                    <a:pt x="45" y="2124"/>
                  </a:cubicBezTo>
                  <a:cubicBezTo>
                    <a:pt x="69" y="2827"/>
                    <a:pt x="72" y="2997"/>
                    <a:pt x="100" y="3039"/>
                  </a:cubicBezTo>
                  <a:cubicBezTo>
                    <a:pt x="120" y="3056"/>
                    <a:pt x="146" y="3064"/>
                    <a:pt x="175" y="3064"/>
                  </a:cubicBezTo>
                  <a:cubicBezTo>
                    <a:pt x="191" y="3064"/>
                    <a:pt x="208" y="3061"/>
                    <a:pt x="225" y="3056"/>
                  </a:cubicBezTo>
                  <a:cubicBezTo>
                    <a:pt x="229" y="3056"/>
                    <a:pt x="229" y="3056"/>
                    <a:pt x="232" y="3053"/>
                  </a:cubicBezTo>
                  <a:cubicBezTo>
                    <a:pt x="266" y="3042"/>
                    <a:pt x="294" y="3018"/>
                    <a:pt x="308" y="2990"/>
                  </a:cubicBezTo>
                  <a:cubicBezTo>
                    <a:pt x="312" y="2970"/>
                    <a:pt x="312" y="2855"/>
                    <a:pt x="308" y="2658"/>
                  </a:cubicBezTo>
                  <a:cubicBezTo>
                    <a:pt x="287" y="1913"/>
                    <a:pt x="274" y="1511"/>
                    <a:pt x="287" y="1507"/>
                  </a:cubicBezTo>
                  <a:cubicBezTo>
                    <a:pt x="296" y="1501"/>
                    <a:pt x="483" y="1498"/>
                    <a:pt x="694" y="1498"/>
                  </a:cubicBezTo>
                  <a:cubicBezTo>
                    <a:pt x="970" y="1498"/>
                    <a:pt x="1286" y="1503"/>
                    <a:pt x="1292" y="1511"/>
                  </a:cubicBezTo>
                  <a:cubicBezTo>
                    <a:pt x="1299" y="1514"/>
                    <a:pt x="1310" y="1839"/>
                    <a:pt x="1310" y="2224"/>
                  </a:cubicBezTo>
                  <a:cubicBezTo>
                    <a:pt x="1310" y="2955"/>
                    <a:pt x="1326" y="3018"/>
                    <a:pt x="1382" y="3056"/>
                  </a:cubicBezTo>
                  <a:cubicBezTo>
                    <a:pt x="1401" y="3072"/>
                    <a:pt x="1427" y="3078"/>
                    <a:pt x="1450" y="3078"/>
                  </a:cubicBezTo>
                  <a:cubicBezTo>
                    <a:pt x="1457" y="3078"/>
                    <a:pt x="1463" y="3078"/>
                    <a:pt x="1469" y="3077"/>
                  </a:cubicBezTo>
                  <a:cubicBezTo>
                    <a:pt x="1472" y="3077"/>
                    <a:pt x="1472" y="3077"/>
                    <a:pt x="1472" y="3070"/>
                  </a:cubicBezTo>
                  <a:cubicBezTo>
                    <a:pt x="1510" y="3063"/>
                    <a:pt x="1542" y="3039"/>
                    <a:pt x="1563" y="2997"/>
                  </a:cubicBezTo>
                  <a:cubicBezTo>
                    <a:pt x="1583" y="2938"/>
                    <a:pt x="1587" y="2738"/>
                    <a:pt x="1566" y="2349"/>
                  </a:cubicBezTo>
                  <a:cubicBezTo>
                    <a:pt x="1555" y="2186"/>
                    <a:pt x="1534" y="1930"/>
                    <a:pt x="1528" y="1781"/>
                  </a:cubicBezTo>
                  <a:lnTo>
                    <a:pt x="1524" y="1497"/>
                  </a:lnTo>
                  <a:lnTo>
                    <a:pt x="1566" y="1473"/>
                  </a:lnTo>
                  <a:cubicBezTo>
                    <a:pt x="1635" y="1438"/>
                    <a:pt x="1628" y="1351"/>
                    <a:pt x="1563" y="1289"/>
                  </a:cubicBezTo>
                  <a:lnTo>
                    <a:pt x="1524" y="1257"/>
                  </a:lnTo>
                  <a:lnTo>
                    <a:pt x="1510" y="984"/>
                  </a:lnTo>
                  <a:cubicBezTo>
                    <a:pt x="1483" y="440"/>
                    <a:pt x="1472" y="160"/>
                    <a:pt x="1459" y="101"/>
                  </a:cubicBezTo>
                  <a:cubicBezTo>
                    <a:pt x="1441" y="38"/>
                    <a:pt x="1410" y="0"/>
                    <a:pt x="1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1295558" y="3789209"/>
              <a:ext cx="142568" cy="229225"/>
            </a:xfrm>
            <a:custGeom>
              <a:avLst/>
              <a:gdLst/>
              <a:ahLst/>
              <a:cxnLst/>
              <a:rect l="l" t="t" r="r" b="b"/>
              <a:pathLst>
                <a:path w="1889" h="3037" extrusionOk="0">
                  <a:moveTo>
                    <a:pt x="1023" y="625"/>
                  </a:moveTo>
                  <a:cubicBezTo>
                    <a:pt x="1026" y="625"/>
                    <a:pt x="1033" y="625"/>
                    <a:pt x="1036" y="632"/>
                  </a:cubicBezTo>
                  <a:cubicBezTo>
                    <a:pt x="1047" y="645"/>
                    <a:pt x="1054" y="670"/>
                    <a:pt x="1054" y="677"/>
                  </a:cubicBezTo>
                  <a:cubicBezTo>
                    <a:pt x="1054" y="691"/>
                    <a:pt x="1241" y="1370"/>
                    <a:pt x="1276" y="1456"/>
                  </a:cubicBezTo>
                  <a:cubicBezTo>
                    <a:pt x="1279" y="1474"/>
                    <a:pt x="1241" y="1474"/>
                    <a:pt x="1119" y="1474"/>
                  </a:cubicBezTo>
                  <a:cubicBezTo>
                    <a:pt x="832" y="1474"/>
                    <a:pt x="763" y="1446"/>
                    <a:pt x="763" y="1370"/>
                  </a:cubicBezTo>
                  <a:cubicBezTo>
                    <a:pt x="763" y="1304"/>
                    <a:pt x="881" y="912"/>
                    <a:pt x="956" y="743"/>
                  </a:cubicBezTo>
                  <a:cubicBezTo>
                    <a:pt x="998" y="653"/>
                    <a:pt x="1009" y="625"/>
                    <a:pt x="1023" y="625"/>
                  </a:cubicBezTo>
                  <a:close/>
                  <a:moveTo>
                    <a:pt x="1047" y="1"/>
                  </a:moveTo>
                  <a:cubicBezTo>
                    <a:pt x="1009" y="1"/>
                    <a:pt x="967" y="18"/>
                    <a:pt x="956" y="43"/>
                  </a:cubicBezTo>
                  <a:cubicBezTo>
                    <a:pt x="953" y="50"/>
                    <a:pt x="926" y="140"/>
                    <a:pt x="898" y="230"/>
                  </a:cubicBezTo>
                  <a:cubicBezTo>
                    <a:pt x="870" y="320"/>
                    <a:pt x="790" y="562"/>
                    <a:pt x="721" y="767"/>
                  </a:cubicBezTo>
                  <a:lnTo>
                    <a:pt x="478" y="1460"/>
                  </a:lnTo>
                  <a:cubicBezTo>
                    <a:pt x="413" y="1643"/>
                    <a:pt x="305" y="1945"/>
                    <a:pt x="225" y="2129"/>
                  </a:cubicBezTo>
                  <a:cubicBezTo>
                    <a:pt x="35" y="2583"/>
                    <a:pt x="8" y="2700"/>
                    <a:pt x="8" y="2863"/>
                  </a:cubicBezTo>
                  <a:cubicBezTo>
                    <a:pt x="0" y="2950"/>
                    <a:pt x="11" y="2995"/>
                    <a:pt x="25" y="3009"/>
                  </a:cubicBezTo>
                  <a:cubicBezTo>
                    <a:pt x="38" y="3028"/>
                    <a:pt x="51" y="3037"/>
                    <a:pt x="66" y="3037"/>
                  </a:cubicBezTo>
                  <a:cubicBezTo>
                    <a:pt x="107" y="3037"/>
                    <a:pt x="156" y="2964"/>
                    <a:pt x="215" y="2836"/>
                  </a:cubicBezTo>
                  <a:cubicBezTo>
                    <a:pt x="243" y="2777"/>
                    <a:pt x="312" y="2579"/>
                    <a:pt x="385" y="2406"/>
                  </a:cubicBezTo>
                  <a:cubicBezTo>
                    <a:pt x="457" y="2230"/>
                    <a:pt x="541" y="2008"/>
                    <a:pt x="579" y="1907"/>
                  </a:cubicBezTo>
                  <a:cubicBezTo>
                    <a:pt x="646" y="1715"/>
                    <a:pt x="672" y="1674"/>
                    <a:pt x="725" y="1674"/>
                  </a:cubicBezTo>
                  <a:cubicBezTo>
                    <a:pt x="729" y="1674"/>
                    <a:pt x="734" y="1674"/>
                    <a:pt x="738" y="1675"/>
                  </a:cubicBezTo>
                  <a:cubicBezTo>
                    <a:pt x="763" y="1682"/>
                    <a:pt x="905" y="1702"/>
                    <a:pt x="1050" y="1723"/>
                  </a:cubicBezTo>
                  <a:cubicBezTo>
                    <a:pt x="1199" y="1741"/>
                    <a:pt x="1327" y="1758"/>
                    <a:pt x="1335" y="1765"/>
                  </a:cubicBezTo>
                  <a:cubicBezTo>
                    <a:pt x="1341" y="1772"/>
                    <a:pt x="1484" y="2288"/>
                    <a:pt x="1577" y="2635"/>
                  </a:cubicBezTo>
                  <a:cubicBezTo>
                    <a:pt x="1650" y="2908"/>
                    <a:pt x="1681" y="2981"/>
                    <a:pt x="1726" y="3012"/>
                  </a:cubicBezTo>
                  <a:cubicBezTo>
                    <a:pt x="1743" y="3024"/>
                    <a:pt x="1753" y="3030"/>
                    <a:pt x="1761" y="3030"/>
                  </a:cubicBezTo>
                  <a:cubicBezTo>
                    <a:pt x="1770" y="3030"/>
                    <a:pt x="1778" y="3024"/>
                    <a:pt x="1792" y="3012"/>
                  </a:cubicBezTo>
                  <a:cubicBezTo>
                    <a:pt x="1809" y="2999"/>
                    <a:pt x="1837" y="2967"/>
                    <a:pt x="1850" y="2936"/>
                  </a:cubicBezTo>
                  <a:cubicBezTo>
                    <a:pt x="1889" y="2853"/>
                    <a:pt x="1854" y="2687"/>
                    <a:pt x="1712" y="2184"/>
                  </a:cubicBezTo>
                  <a:cubicBezTo>
                    <a:pt x="1612" y="1827"/>
                    <a:pt x="1594" y="1699"/>
                    <a:pt x="1608" y="1627"/>
                  </a:cubicBezTo>
                  <a:cubicBezTo>
                    <a:pt x="1622" y="1553"/>
                    <a:pt x="1612" y="1523"/>
                    <a:pt x="1563" y="1484"/>
                  </a:cubicBezTo>
                  <a:cubicBezTo>
                    <a:pt x="1511" y="1456"/>
                    <a:pt x="1480" y="1394"/>
                    <a:pt x="1425" y="1173"/>
                  </a:cubicBezTo>
                  <a:cubicBezTo>
                    <a:pt x="1404" y="1082"/>
                    <a:pt x="1335" y="843"/>
                    <a:pt x="1276" y="656"/>
                  </a:cubicBezTo>
                  <a:cubicBezTo>
                    <a:pt x="1213" y="469"/>
                    <a:pt x="1168" y="268"/>
                    <a:pt x="1161" y="202"/>
                  </a:cubicBezTo>
                  <a:cubicBezTo>
                    <a:pt x="1140" y="74"/>
                    <a:pt x="1123" y="29"/>
                    <a:pt x="1074" y="5"/>
                  </a:cubicBezTo>
                  <a:cubicBezTo>
                    <a:pt x="1064" y="5"/>
                    <a:pt x="1054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1474128" y="3780907"/>
              <a:ext cx="124605" cy="232848"/>
            </a:xfrm>
            <a:custGeom>
              <a:avLst/>
              <a:gdLst/>
              <a:ahLst/>
              <a:cxnLst/>
              <a:rect l="l" t="t" r="r" b="b"/>
              <a:pathLst>
                <a:path w="1651" h="3085" extrusionOk="0">
                  <a:moveTo>
                    <a:pt x="642" y="236"/>
                  </a:moveTo>
                  <a:cubicBezTo>
                    <a:pt x="867" y="240"/>
                    <a:pt x="1092" y="344"/>
                    <a:pt x="1168" y="496"/>
                  </a:cubicBezTo>
                  <a:cubicBezTo>
                    <a:pt x="1203" y="555"/>
                    <a:pt x="1203" y="572"/>
                    <a:pt x="1196" y="666"/>
                  </a:cubicBezTo>
                  <a:cubicBezTo>
                    <a:pt x="1176" y="981"/>
                    <a:pt x="923" y="1224"/>
                    <a:pt x="520" y="1313"/>
                  </a:cubicBezTo>
                  <a:cubicBezTo>
                    <a:pt x="455" y="1328"/>
                    <a:pt x="398" y="1335"/>
                    <a:pt x="356" y="1335"/>
                  </a:cubicBezTo>
                  <a:cubicBezTo>
                    <a:pt x="327" y="1335"/>
                    <a:pt x="305" y="1331"/>
                    <a:pt x="292" y="1324"/>
                  </a:cubicBezTo>
                  <a:cubicBezTo>
                    <a:pt x="240" y="1293"/>
                    <a:pt x="237" y="1199"/>
                    <a:pt x="237" y="752"/>
                  </a:cubicBezTo>
                  <a:cubicBezTo>
                    <a:pt x="237" y="510"/>
                    <a:pt x="240" y="316"/>
                    <a:pt x="240" y="312"/>
                  </a:cubicBezTo>
                  <a:cubicBezTo>
                    <a:pt x="258" y="298"/>
                    <a:pt x="479" y="250"/>
                    <a:pt x="569" y="240"/>
                  </a:cubicBezTo>
                  <a:cubicBezTo>
                    <a:pt x="594" y="240"/>
                    <a:pt x="621" y="236"/>
                    <a:pt x="642" y="236"/>
                  </a:cubicBezTo>
                  <a:close/>
                  <a:moveTo>
                    <a:pt x="628" y="0"/>
                  </a:moveTo>
                  <a:cubicBezTo>
                    <a:pt x="569" y="0"/>
                    <a:pt x="122" y="98"/>
                    <a:pt x="95" y="122"/>
                  </a:cubicBezTo>
                  <a:cubicBezTo>
                    <a:pt x="11" y="167"/>
                    <a:pt x="1" y="323"/>
                    <a:pt x="29" y="1452"/>
                  </a:cubicBezTo>
                  <a:cubicBezTo>
                    <a:pt x="67" y="3009"/>
                    <a:pt x="67" y="3068"/>
                    <a:pt x="157" y="3068"/>
                  </a:cubicBezTo>
                  <a:cubicBezTo>
                    <a:pt x="164" y="3068"/>
                    <a:pt x="172" y="3067"/>
                    <a:pt x="181" y="3067"/>
                  </a:cubicBezTo>
                  <a:cubicBezTo>
                    <a:pt x="237" y="3067"/>
                    <a:pt x="278" y="3036"/>
                    <a:pt x="292" y="2973"/>
                  </a:cubicBezTo>
                  <a:cubicBezTo>
                    <a:pt x="306" y="2908"/>
                    <a:pt x="312" y="1792"/>
                    <a:pt x="295" y="1691"/>
                  </a:cubicBezTo>
                  <a:lnTo>
                    <a:pt x="292" y="1619"/>
                  </a:lnTo>
                  <a:lnTo>
                    <a:pt x="496" y="1577"/>
                  </a:lnTo>
                  <a:lnTo>
                    <a:pt x="698" y="1529"/>
                  </a:lnTo>
                  <a:lnTo>
                    <a:pt x="722" y="1563"/>
                  </a:lnTo>
                  <a:cubicBezTo>
                    <a:pt x="736" y="1580"/>
                    <a:pt x="777" y="1681"/>
                    <a:pt x="811" y="1785"/>
                  </a:cubicBezTo>
                  <a:cubicBezTo>
                    <a:pt x="985" y="2260"/>
                    <a:pt x="1283" y="2859"/>
                    <a:pt x="1438" y="3032"/>
                  </a:cubicBezTo>
                  <a:cubicBezTo>
                    <a:pt x="1471" y="3067"/>
                    <a:pt x="1501" y="3085"/>
                    <a:pt x="1529" y="3085"/>
                  </a:cubicBezTo>
                  <a:cubicBezTo>
                    <a:pt x="1549" y="3085"/>
                    <a:pt x="1568" y="3077"/>
                    <a:pt x="1588" y="3060"/>
                  </a:cubicBezTo>
                  <a:cubicBezTo>
                    <a:pt x="1650" y="3005"/>
                    <a:pt x="1650" y="2952"/>
                    <a:pt x="1588" y="2818"/>
                  </a:cubicBezTo>
                  <a:cubicBezTo>
                    <a:pt x="1563" y="2751"/>
                    <a:pt x="1491" y="2610"/>
                    <a:pt x="1435" y="2506"/>
                  </a:cubicBezTo>
                  <a:cubicBezTo>
                    <a:pt x="1196" y="2069"/>
                    <a:pt x="999" y="1608"/>
                    <a:pt x="999" y="1483"/>
                  </a:cubicBezTo>
                  <a:cubicBezTo>
                    <a:pt x="999" y="1411"/>
                    <a:pt x="999" y="1411"/>
                    <a:pt x="1137" y="1254"/>
                  </a:cubicBezTo>
                  <a:cubicBezTo>
                    <a:pt x="1369" y="1005"/>
                    <a:pt x="1467" y="808"/>
                    <a:pt x="1449" y="642"/>
                  </a:cubicBezTo>
                  <a:cubicBezTo>
                    <a:pt x="1432" y="482"/>
                    <a:pt x="1345" y="330"/>
                    <a:pt x="1206" y="229"/>
                  </a:cubicBezTo>
                  <a:cubicBezTo>
                    <a:pt x="1068" y="122"/>
                    <a:pt x="767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1632623" y="3789587"/>
              <a:ext cx="121964" cy="226206"/>
            </a:xfrm>
            <a:custGeom>
              <a:avLst/>
              <a:gdLst/>
              <a:ahLst/>
              <a:cxnLst/>
              <a:rect l="l" t="t" r="r" b="b"/>
              <a:pathLst>
                <a:path w="1616" h="2997" extrusionOk="0">
                  <a:moveTo>
                    <a:pt x="232" y="357"/>
                  </a:moveTo>
                  <a:lnTo>
                    <a:pt x="274" y="381"/>
                  </a:lnTo>
                  <a:cubicBezTo>
                    <a:pt x="451" y="482"/>
                    <a:pt x="846" y="984"/>
                    <a:pt x="1071" y="1341"/>
                  </a:cubicBezTo>
                  <a:cubicBezTo>
                    <a:pt x="1172" y="1504"/>
                    <a:pt x="1283" y="1753"/>
                    <a:pt x="1303" y="1867"/>
                  </a:cubicBezTo>
                  <a:cubicBezTo>
                    <a:pt x="1313" y="1913"/>
                    <a:pt x="1318" y="1996"/>
                    <a:pt x="1307" y="2068"/>
                  </a:cubicBezTo>
                  <a:cubicBezTo>
                    <a:pt x="1303" y="2217"/>
                    <a:pt x="1262" y="2338"/>
                    <a:pt x="1168" y="2453"/>
                  </a:cubicBezTo>
                  <a:cubicBezTo>
                    <a:pt x="1030" y="2620"/>
                    <a:pt x="860" y="2706"/>
                    <a:pt x="558" y="2758"/>
                  </a:cubicBezTo>
                  <a:cubicBezTo>
                    <a:pt x="451" y="2775"/>
                    <a:pt x="347" y="2796"/>
                    <a:pt x="323" y="2802"/>
                  </a:cubicBezTo>
                  <a:cubicBezTo>
                    <a:pt x="319" y="2804"/>
                    <a:pt x="314" y="2804"/>
                    <a:pt x="310" y="2804"/>
                  </a:cubicBezTo>
                  <a:cubicBezTo>
                    <a:pt x="296" y="2804"/>
                    <a:pt x="283" y="2799"/>
                    <a:pt x="278" y="2789"/>
                  </a:cubicBezTo>
                  <a:cubicBezTo>
                    <a:pt x="264" y="2778"/>
                    <a:pt x="264" y="2647"/>
                    <a:pt x="264" y="2415"/>
                  </a:cubicBezTo>
                  <a:cubicBezTo>
                    <a:pt x="264" y="2210"/>
                    <a:pt x="257" y="1888"/>
                    <a:pt x="250" y="1684"/>
                  </a:cubicBezTo>
                  <a:cubicBezTo>
                    <a:pt x="246" y="1483"/>
                    <a:pt x="232" y="1098"/>
                    <a:pt x="232" y="835"/>
                  </a:cubicBezTo>
                  <a:lnTo>
                    <a:pt x="232" y="357"/>
                  </a:lnTo>
                  <a:close/>
                  <a:moveTo>
                    <a:pt x="118" y="0"/>
                  </a:moveTo>
                  <a:cubicBezTo>
                    <a:pt x="63" y="7"/>
                    <a:pt x="21" y="34"/>
                    <a:pt x="4" y="83"/>
                  </a:cubicBezTo>
                  <a:cubicBezTo>
                    <a:pt x="0" y="135"/>
                    <a:pt x="8" y="2491"/>
                    <a:pt x="14" y="2737"/>
                  </a:cubicBezTo>
                  <a:cubicBezTo>
                    <a:pt x="18" y="2906"/>
                    <a:pt x="49" y="2945"/>
                    <a:pt x="177" y="2980"/>
                  </a:cubicBezTo>
                  <a:cubicBezTo>
                    <a:pt x="215" y="2990"/>
                    <a:pt x="274" y="2996"/>
                    <a:pt x="359" y="2996"/>
                  </a:cubicBezTo>
                  <a:cubicBezTo>
                    <a:pt x="390" y="2996"/>
                    <a:pt x="424" y="2996"/>
                    <a:pt x="461" y="2994"/>
                  </a:cubicBezTo>
                  <a:cubicBezTo>
                    <a:pt x="635" y="2990"/>
                    <a:pt x="690" y="2980"/>
                    <a:pt x="798" y="2948"/>
                  </a:cubicBezTo>
                  <a:cubicBezTo>
                    <a:pt x="1289" y="2796"/>
                    <a:pt x="1615" y="2401"/>
                    <a:pt x="1574" y="1988"/>
                  </a:cubicBezTo>
                  <a:cubicBezTo>
                    <a:pt x="1546" y="1697"/>
                    <a:pt x="1348" y="1227"/>
                    <a:pt x="1099" y="894"/>
                  </a:cubicBezTo>
                  <a:cubicBezTo>
                    <a:pt x="912" y="648"/>
                    <a:pt x="392" y="121"/>
                    <a:pt x="243" y="38"/>
                  </a:cubicBezTo>
                  <a:cubicBezTo>
                    <a:pt x="202" y="13"/>
                    <a:pt x="160" y="7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1833458" y="3482175"/>
              <a:ext cx="146568" cy="513021"/>
            </a:xfrm>
            <a:custGeom>
              <a:avLst/>
              <a:gdLst/>
              <a:ahLst/>
              <a:cxnLst/>
              <a:rect l="l" t="t" r="r" b="b"/>
              <a:pathLst>
                <a:path w="1942" h="6797" extrusionOk="0">
                  <a:moveTo>
                    <a:pt x="1490" y="228"/>
                  </a:moveTo>
                  <a:cubicBezTo>
                    <a:pt x="1766" y="228"/>
                    <a:pt x="1720" y="1059"/>
                    <a:pt x="1684" y="1318"/>
                  </a:cubicBezTo>
                  <a:cubicBezTo>
                    <a:pt x="1612" y="1855"/>
                    <a:pt x="1383" y="2343"/>
                    <a:pt x="1238" y="2860"/>
                  </a:cubicBezTo>
                  <a:cubicBezTo>
                    <a:pt x="1095" y="3355"/>
                    <a:pt x="1019" y="3865"/>
                    <a:pt x="943" y="4374"/>
                  </a:cubicBezTo>
                  <a:cubicBezTo>
                    <a:pt x="867" y="4880"/>
                    <a:pt x="790" y="5393"/>
                    <a:pt x="627" y="5882"/>
                  </a:cubicBezTo>
                  <a:cubicBezTo>
                    <a:pt x="586" y="6010"/>
                    <a:pt x="528" y="6298"/>
                    <a:pt x="419" y="6401"/>
                  </a:cubicBezTo>
                  <a:cubicBezTo>
                    <a:pt x="364" y="6458"/>
                    <a:pt x="319" y="6482"/>
                    <a:pt x="283" y="6482"/>
                  </a:cubicBezTo>
                  <a:cubicBezTo>
                    <a:pt x="201" y="6482"/>
                    <a:pt x="169" y="6353"/>
                    <a:pt x="187" y="6180"/>
                  </a:cubicBezTo>
                  <a:lnTo>
                    <a:pt x="187" y="6180"/>
                  </a:lnTo>
                  <a:cubicBezTo>
                    <a:pt x="187" y="6178"/>
                    <a:pt x="187" y="6175"/>
                    <a:pt x="187" y="6173"/>
                  </a:cubicBezTo>
                  <a:lnTo>
                    <a:pt x="187" y="6173"/>
                  </a:lnTo>
                  <a:cubicBezTo>
                    <a:pt x="187" y="6173"/>
                    <a:pt x="187" y="6173"/>
                    <a:pt x="187" y="6173"/>
                  </a:cubicBezTo>
                  <a:cubicBezTo>
                    <a:pt x="188" y="6169"/>
                    <a:pt x="188" y="6166"/>
                    <a:pt x="188" y="6163"/>
                  </a:cubicBezTo>
                  <a:lnTo>
                    <a:pt x="188" y="6163"/>
                  </a:lnTo>
                  <a:cubicBezTo>
                    <a:pt x="279" y="5060"/>
                    <a:pt x="393" y="3958"/>
                    <a:pt x="582" y="2871"/>
                  </a:cubicBezTo>
                  <a:cubicBezTo>
                    <a:pt x="676" y="2323"/>
                    <a:pt x="787" y="1776"/>
                    <a:pt x="929" y="1238"/>
                  </a:cubicBezTo>
                  <a:cubicBezTo>
                    <a:pt x="981" y="1038"/>
                    <a:pt x="1061" y="584"/>
                    <a:pt x="1185" y="442"/>
                  </a:cubicBezTo>
                  <a:cubicBezTo>
                    <a:pt x="1315" y="290"/>
                    <a:pt x="1414" y="228"/>
                    <a:pt x="1490" y="228"/>
                  </a:cubicBezTo>
                  <a:close/>
                  <a:moveTo>
                    <a:pt x="1435" y="0"/>
                  </a:moveTo>
                  <a:cubicBezTo>
                    <a:pt x="925" y="0"/>
                    <a:pt x="691" y="1507"/>
                    <a:pt x="635" y="1766"/>
                  </a:cubicBezTo>
                  <a:cubicBezTo>
                    <a:pt x="309" y="3213"/>
                    <a:pt x="143" y="4693"/>
                    <a:pt x="24" y="6173"/>
                  </a:cubicBezTo>
                  <a:cubicBezTo>
                    <a:pt x="0" y="6377"/>
                    <a:pt x="63" y="6713"/>
                    <a:pt x="285" y="6792"/>
                  </a:cubicBezTo>
                  <a:cubicBezTo>
                    <a:pt x="291" y="6795"/>
                    <a:pt x="298" y="6796"/>
                    <a:pt x="305" y="6796"/>
                  </a:cubicBezTo>
                  <a:cubicBezTo>
                    <a:pt x="327" y="6796"/>
                    <a:pt x="349" y="6785"/>
                    <a:pt x="365" y="6772"/>
                  </a:cubicBezTo>
                  <a:cubicBezTo>
                    <a:pt x="611" y="6554"/>
                    <a:pt x="728" y="6117"/>
                    <a:pt x="822" y="5812"/>
                  </a:cubicBezTo>
                  <a:cubicBezTo>
                    <a:pt x="1040" y="5092"/>
                    <a:pt x="1092" y="4336"/>
                    <a:pt x="1234" y="3598"/>
                  </a:cubicBezTo>
                  <a:cubicBezTo>
                    <a:pt x="1380" y="2832"/>
                    <a:pt x="1743" y="2122"/>
                    <a:pt x="1854" y="1353"/>
                  </a:cubicBezTo>
                  <a:cubicBezTo>
                    <a:pt x="1895" y="1069"/>
                    <a:pt x="1941" y="272"/>
                    <a:pt x="1622" y="64"/>
                  </a:cubicBezTo>
                  <a:cubicBezTo>
                    <a:pt x="1556" y="20"/>
                    <a:pt x="1494" y="0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1789004" y="4016919"/>
              <a:ext cx="97888" cy="83931"/>
            </a:xfrm>
            <a:custGeom>
              <a:avLst/>
              <a:gdLst/>
              <a:ahLst/>
              <a:cxnLst/>
              <a:rect l="l" t="t" r="r" b="b"/>
              <a:pathLst>
                <a:path w="1297" h="1112" extrusionOk="0">
                  <a:moveTo>
                    <a:pt x="572" y="163"/>
                  </a:moveTo>
                  <a:cubicBezTo>
                    <a:pt x="704" y="163"/>
                    <a:pt x="831" y="210"/>
                    <a:pt x="939" y="310"/>
                  </a:cubicBezTo>
                  <a:cubicBezTo>
                    <a:pt x="1067" y="428"/>
                    <a:pt x="1127" y="598"/>
                    <a:pt x="1043" y="764"/>
                  </a:cubicBezTo>
                  <a:cubicBezTo>
                    <a:pt x="980" y="888"/>
                    <a:pt x="835" y="945"/>
                    <a:pt x="691" y="945"/>
                  </a:cubicBezTo>
                  <a:cubicBezTo>
                    <a:pt x="593" y="945"/>
                    <a:pt x="495" y="919"/>
                    <a:pt x="423" y="868"/>
                  </a:cubicBezTo>
                  <a:cubicBezTo>
                    <a:pt x="189" y="709"/>
                    <a:pt x="197" y="397"/>
                    <a:pt x="370" y="198"/>
                  </a:cubicBezTo>
                  <a:lnTo>
                    <a:pt x="370" y="198"/>
                  </a:lnTo>
                  <a:cubicBezTo>
                    <a:pt x="438" y="175"/>
                    <a:pt x="506" y="163"/>
                    <a:pt x="572" y="163"/>
                  </a:cubicBezTo>
                  <a:close/>
                  <a:moveTo>
                    <a:pt x="567" y="0"/>
                  </a:moveTo>
                  <a:cubicBezTo>
                    <a:pt x="484" y="0"/>
                    <a:pt x="399" y="15"/>
                    <a:pt x="317" y="45"/>
                  </a:cubicBezTo>
                  <a:lnTo>
                    <a:pt x="317" y="45"/>
                  </a:lnTo>
                  <a:cubicBezTo>
                    <a:pt x="300" y="46"/>
                    <a:pt x="282" y="54"/>
                    <a:pt x="268" y="72"/>
                  </a:cubicBezTo>
                  <a:cubicBezTo>
                    <a:pt x="42" y="310"/>
                    <a:pt x="1" y="684"/>
                    <a:pt x="243" y="931"/>
                  </a:cubicBezTo>
                  <a:cubicBezTo>
                    <a:pt x="357" y="1047"/>
                    <a:pt x="534" y="1111"/>
                    <a:pt x="707" y="1111"/>
                  </a:cubicBezTo>
                  <a:cubicBezTo>
                    <a:pt x="842" y="1111"/>
                    <a:pt x="976" y="1072"/>
                    <a:pt x="1075" y="986"/>
                  </a:cubicBezTo>
                  <a:cubicBezTo>
                    <a:pt x="1283" y="809"/>
                    <a:pt x="1296" y="497"/>
                    <a:pt x="1137" y="289"/>
                  </a:cubicBezTo>
                  <a:cubicBezTo>
                    <a:pt x="996" y="102"/>
                    <a:pt x="787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56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"/>
          <p:cNvSpPr txBox="1">
            <a:spLocks noGrp="1"/>
          </p:cNvSpPr>
          <p:nvPr>
            <p:ph type="title"/>
          </p:nvPr>
        </p:nvSpPr>
        <p:spPr>
          <a:xfrm>
            <a:off x="2901690" y="1486961"/>
            <a:ext cx="5834157" cy="805105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3733" dirty="0">
                <a:solidFill>
                  <a:srgbClr val="00B0F0"/>
                </a:solidFill>
              </a:rPr>
              <a:t>I. </a:t>
            </a:r>
            <a:r>
              <a:rPr lang="en-US" sz="3733" dirty="0">
                <a:solidFill>
                  <a:srgbClr val="00B0F0"/>
                </a:solidFill>
              </a:rPr>
              <a:t>P</a:t>
            </a:r>
            <a:r>
              <a:rPr lang="en" sz="3733" dirty="0">
                <a:solidFill>
                  <a:srgbClr val="00B0F0"/>
                </a:solidFill>
              </a:rPr>
              <a:t>hép nhân phân số</a:t>
            </a:r>
            <a:endParaRPr sz="3733" dirty="0">
              <a:solidFill>
                <a:srgbClr val="00B0F0"/>
              </a:solidFill>
            </a:endParaRPr>
          </a:p>
        </p:txBody>
      </p:sp>
      <p:sp>
        <p:nvSpPr>
          <p:cNvPr id="487" name="Google Shape;487;p29"/>
          <p:cNvSpPr txBox="1">
            <a:spLocks noGrp="1"/>
          </p:cNvSpPr>
          <p:nvPr>
            <p:ph type="title" idx="2"/>
          </p:nvPr>
        </p:nvSpPr>
        <p:spPr>
          <a:xfrm>
            <a:off x="3054090" y="2657805"/>
            <a:ext cx="6161108" cy="66174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sz="3733" dirty="0">
                <a:solidFill>
                  <a:srgbClr val="0070C0"/>
                </a:solidFill>
              </a:rPr>
              <a:t>1. </a:t>
            </a:r>
            <a:r>
              <a:rPr lang="en-US" sz="3733" dirty="0" err="1">
                <a:solidFill>
                  <a:srgbClr val="0070C0"/>
                </a:solidFill>
              </a:rPr>
              <a:t>Quy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tắc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nhân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hai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phân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số</a:t>
            </a:r>
            <a:endParaRPr sz="3733" dirty="0">
              <a:solidFill>
                <a:srgbClr val="0070C0"/>
              </a:solidFill>
            </a:endParaRPr>
          </a:p>
        </p:txBody>
      </p:sp>
      <p:grpSp>
        <p:nvGrpSpPr>
          <p:cNvPr id="494" name="Google Shape;494;p29"/>
          <p:cNvGrpSpPr/>
          <p:nvPr/>
        </p:nvGrpSpPr>
        <p:grpSpPr>
          <a:xfrm flipH="1">
            <a:off x="597588" y="3613642"/>
            <a:ext cx="1440889" cy="1122543"/>
            <a:chOff x="2489257" y="2639067"/>
            <a:chExt cx="2406830" cy="1875488"/>
          </a:xfrm>
        </p:grpSpPr>
        <p:sp>
          <p:nvSpPr>
            <p:cNvPr id="495" name="Google Shape;495;p29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10" name="Google Shape;510;p29"/>
          <p:cNvGrpSpPr/>
          <p:nvPr/>
        </p:nvGrpSpPr>
        <p:grpSpPr>
          <a:xfrm>
            <a:off x="10730786" y="5185904"/>
            <a:ext cx="166863" cy="145592"/>
            <a:chOff x="1129997" y="1785758"/>
            <a:chExt cx="560442" cy="489002"/>
          </a:xfrm>
        </p:grpSpPr>
        <p:sp>
          <p:nvSpPr>
            <p:cNvPr id="511" name="Google Shape;511;p29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13" name="Google Shape;513;p29"/>
          <p:cNvGrpSpPr/>
          <p:nvPr/>
        </p:nvGrpSpPr>
        <p:grpSpPr>
          <a:xfrm flipH="1">
            <a:off x="1234603" y="664471"/>
            <a:ext cx="166863" cy="145592"/>
            <a:chOff x="1129997" y="1785758"/>
            <a:chExt cx="560442" cy="489002"/>
          </a:xfrm>
        </p:grpSpPr>
        <p:sp>
          <p:nvSpPr>
            <p:cNvPr id="514" name="Google Shape;514;p29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16" name="Google Shape;516;p29"/>
          <p:cNvGrpSpPr/>
          <p:nvPr/>
        </p:nvGrpSpPr>
        <p:grpSpPr>
          <a:xfrm>
            <a:off x="11241105" y="2890613"/>
            <a:ext cx="300771" cy="262431"/>
            <a:chOff x="1129997" y="1785758"/>
            <a:chExt cx="560442" cy="489002"/>
          </a:xfrm>
        </p:grpSpPr>
        <p:sp>
          <p:nvSpPr>
            <p:cNvPr id="517" name="Google Shape;517;p29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2" name="Google Shape;522;p29"/>
          <p:cNvGrpSpPr/>
          <p:nvPr/>
        </p:nvGrpSpPr>
        <p:grpSpPr>
          <a:xfrm>
            <a:off x="9989643" y="713427"/>
            <a:ext cx="1665963" cy="981407"/>
            <a:chOff x="7492232" y="535070"/>
            <a:chExt cx="1249472" cy="736055"/>
          </a:xfrm>
        </p:grpSpPr>
        <p:sp>
          <p:nvSpPr>
            <p:cNvPr id="523" name="Google Shape;523;p29"/>
            <p:cNvSpPr/>
            <p:nvPr/>
          </p:nvSpPr>
          <p:spPr>
            <a:xfrm>
              <a:off x="7807225" y="997600"/>
              <a:ext cx="4750" cy="19900"/>
            </a:xfrm>
            <a:custGeom>
              <a:avLst/>
              <a:gdLst/>
              <a:ahLst/>
              <a:cxnLst/>
              <a:rect l="l" t="t" r="r" b="b"/>
              <a:pathLst>
                <a:path w="190" h="796" extrusionOk="0">
                  <a:moveTo>
                    <a:pt x="0" y="0"/>
                  </a:moveTo>
                  <a:cubicBezTo>
                    <a:pt x="95" y="398"/>
                    <a:pt x="95" y="398"/>
                    <a:pt x="190" y="79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4" name="Google Shape;524;p29"/>
            <p:cNvSpPr/>
            <p:nvPr/>
          </p:nvSpPr>
          <p:spPr>
            <a:xfrm>
              <a:off x="7534377" y="577133"/>
              <a:ext cx="537331" cy="538087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25" name="Google Shape;525;p29"/>
            <p:cNvGrpSpPr/>
            <p:nvPr/>
          </p:nvGrpSpPr>
          <p:grpSpPr>
            <a:xfrm>
              <a:off x="7492232" y="535070"/>
              <a:ext cx="1249472" cy="736055"/>
              <a:chOff x="3354887" y="4040758"/>
              <a:chExt cx="1612222" cy="949748"/>
            </a:xfrm>
          </p:grpSpPr>
          <p:sp>
            <p:nvSpPr>
              <p:cNvPr id="526" name="Google Shape;526;p29"/>
              <p:cNvSpPr/>
              <p:nvPr/>
            </p:nvSpPr>
            <p:spPr>
              <a:xfrm>
                <a:off x="3354887" y="4040758"/>
                <a:ext cx="804020" cy="794391"/>
              </a:xfrm>
              <a:custGeom>
                <a:avLst/>
                <a:gdLst/>
                <a:ahLst/>
                <a:cxnLst/>
                <a:rect l="l" t="t" r="r" b="b"/>
                <a:pathLst>
                  <a:path w="51187" h="50574" extrusionOk="0">
                    <a:moveTo>
                      <a:pt x="26196" y="942"/>
                    </a:moveTo>
                    <a:cubicBezTo>
                      <a:pt x="26464" y="942"/>
                      <a:pt x="26731" y="946"/>
                      <a:pt x="26997" y="955"/>
                    </a:cubicBezTo>
                    <a:cubicBezTo>
                      <a:pt x="26965" y="1018"/>
                      <a:pt x="26970" y="1096"/>
                      <a:pt x="27033" y="1173"/>
                    </a:cubicBezTo>
                    <a:cubicBezTo>
                      <a:pt x="28150" y="2576"/>
                      <a:pt x="27507" y="4494"/>
                      <a:pt x="27161" y="6071"/>
                    </a:cubicBezTo>
                    <a:cubicBezTo>
                      <a:pt x="26714" y="8113"/>
                      <a:pt x="25557" y="9793"/>
                      <a:pt x="24072" y="11288"/>
                    </a:cubicBezTo>
                    <a:cubicBezTo>
                      <a:pt x="23853" y="11507"/>
                      <a:pt x="23630" y="11716"/>
                      <a:pt x="23397" y="11921"/>
                    </a:cubicBezTo>
                    <a:cubicBezTo>
                      <a:pt x="22787" y="11503"/>
                      <a:pt x="22154" y="11101"/>
                      <a:pt x="21498" y="10727"/>
                    </a:cubicBezTo>
                    <a:cubicBezTo>
                      <a:pt x="19524" y="9606"/>
                      <a:pt x="17415" y="8714"/>
                      <a:pt x="15282" y="7916"/>
                    </a:cubicBezTo>
                    <a:cubicBezTo>
                      <a:pt x="13333" y="7188"/>
                      <a:pt x="11419" y="6586"/>
                      <a:pt x="9364" y="6536"/>
                    </a:cubicBezTo>
                    <a:cubicBezTo>
                      <a:pt x="14099" y="2965"/>
                      <a:pt x="20257" y="942"/>
                      <a:pt x="26196" y="942"/>
                    </a:cubicBezTo>
                    <a:close/>
                    <a:moveTo>
                      <a:pt x="27576" y="978"/>
                    </a:moveTo>
                    <a:cubicBezTo>
                      <a:pt x="28619" y="1032"/>
                      <a:pt x="29649" y="1150"/>
                      <a:pt x="30665" y="1342"/>
                    </a:cubicBezTo>
                    <a:cubicBezTo>
                      <a:pt x="32642" y="1706"/>
                      <a:pt x="34565" y="2344"/>
                      <a:pt x="36370" y="3209"/>
                    </a:cubicBezTo>
                    <a:cubicBezTo>
                      <a:pt x="39021" y="4477"/>
                      <a:pt x="40994" y="5871"/>
                      <a:pt x="42761" y="8172"/>
                    </a:cubicBezTo>
                    <a:cubicBezTo>
                      <a:pt x="42835" y="8262"/>
                      <a:pt x="42912" y="8353"/>
                      <a:pt x="42990" y="8445"/>
                    </a:cubicBezTo>
                    <a:cubicBezTo>
                      <a:pt x="41409" y="8517"/>
                      <a:pt x="39764" y="9070"/>
                      <a:pt x="38333" y="9556"/>
                    </a:cubicBezTo>
                    <a:cubicBezTo>
                      <a:pt x="36178" y="10285"/>
                      <a:pt x="34200" y="11347"/>
                      <a:pt x="32250" y="12481"/>
                    </a:cubicBezTo>
                    <a:cubicBezTo>
                      <a:pt x="30669" y="13398"/>
                      <a:pt x="29125" y="14377"/>
                      <a:pt x="27635" y="15429"/>
                    </a:cubicBezTo>
                    <a:cubicBezTo>
                      <a:pt x="26491" y="14323"/>
                      <a:pt x="25284" y="13280"/>
                      <a:pt x="23990" y="12340"/>
                    </a:cubicBezTo>
                    <a:cubicBezTo>
                      <a:pt x="24874" y="11534"/>
                      <a:pt x="25675" y="10650"/>
                      <a:pt x="26359" y="9680"/>
                    </a:cubicBezTo>
                    <a:cubicBezTo>
                      <a:pt x="27393" y="8226"/>
                      <a:pt x="27807" y="6618"/>
                      <a:pt x="28145" y="4914"/>
                    </a:cubicBezTo>
                    <a:cubicBezTo>
                      <a:pt x="28391" y="3684"/>
                      <a:pt x="28623" y="1924"/>
                      <a:pt x="27576" y="978"/>
                    </a:cubicBezTo>
                    <a:close/>
                    <a:moveTo>
                      <a:pt x="43701" y="9234"/>
                    </a:moveTo>
                    <a:cubicBezTo>
                      <a:pt x="44525" y="10081"/>
                      <a:pt x="45427" y="10874"/>
                      <a:pt x="46138" y="11825"/>
                    </a:cubicBezTo>
                    <a:cubicBezTo>
                      <a:pt x="48047" y="14377"/>
                      <a:pt x="48904" y="17849"/>
                      <a:pt x="49501" y="20888"/>
                    </a:cubicBezTo>
                    <a:cubicBezTo>
                      <a:pt x="49847" y="22661"/>
                      <a:pt x="50079" y="24461"/>
                      <a:pt x="50161" y="26260"/>
                    </a:cubicBezTo>
                    <a:cubicBezTo>
                      <a:pt x="49587" y="25477"/>
                      <a:pt x="48088" y="24829"/>
                      <a:pt x="47450" y="24588"/>
                    </a:cubicBezTo>
                    <a:cubicBezTo>
                      <a:pt x="45627" y="23904"/>
                      <a:pt x="43682" y="23672"/>
                      <a:pt x="41741" y="23603"/>
                    </a:cubicBezTo>
                    <a:cubicBezTo>
                      <a:pt x="41555" y="23597"/>
                      <a:pt x="41369" y="23594"/>
                      <a:pt x="41184" y="23594"/>
                    </a:cubicBezTo>
                    <a:cubicBezTo>
                      <a:pt x="39088" y="23594"/>
                      <a:pt x="37051" y="23993"/>
                      <a:pt x="35125" y="24693"/>
                    </a:cubicBezTo>
                    <a:cubicBezTo>
                      <a:pt x="34118" y="22902"/>
                      <a:pt x="32861" y="21248"/>
                      <a:pt x="31540" y="19667"/>
                    </a:cubicBezTo>
                    <a:cubicBezTo>
                      <a:pt x="30487" y="18414"/>
                      <a:pt x="29399" y="17189"/>
                      <a:pt x="28245" y="16026"/>
                    </a:cubicBezTo>
                    <a:cubicBezTo>
                      <a:pt x="29466" y="15183"/>
                      <a:pt x="30724" y="14382"/>
                      <a:pt x="32004" y="13612"/>
                    </a:cubicBezTo>
                    <a:cubicBezTo>
                      <a:pt x="35609" y="11457"/>
                      <a:pt x="39426" y="9661"/>
                      <a:pt x="43701" y="9234"/>
                    </a:cubicBezTo>
                    <a:close/>
                    <a:moveTo>
                      <a:pt x="8698" y="7055"/>
                    </a:moveTo>
                    <a:cubicBezTo>
                      <a:pt x="13095" y="7606"/>
                      <a:pt x="17210" y="9333"/>
                      <a:pt x="21028" y="11503"/>
                    </a:cubicBezTo>
                    <a:cubicBezTo>
                      <a:pt x="21593" y="11825"/>
                      <a:pt x="22144" y="12172"/>
                      <a:pt x="22682" y="12541"/>
                    </a:cubicBezTo>
                    <a:cubicBezTo>
                      <a:pt x="20363" y="14422"/>
                      <a:pt x="17589" y="15789"/>
                      <a:pt x="14827" y="16943"/>
                    </a:cubicBezTo>
                    <a:cubicBezTo>
                      <a:pt x="9961" y="18966"/>
                      <a:pt x="3062" y="21098"/>
                      <a:pt x="1054" y="26314"/>
                    </a:cubicBezTo>
                    <a:cubicBezTo>
                      <a:pt x="971" y="25271"/>
                      <a:pt x="940" y="24219"/>
                      <a:pt x="957" y="23170"/>
                    </a:cubicBezTo>
                    <a:cubicBezTo>
                      <a:pt x="1008" y="20213"/>
                      <a:pt x="1445" y="17307"/>
                      <a:pt x="2694" y="14586"/>
                    </a:cubicBezTo>
                    <a:cubicBezTo>
                      <a:pt x="4042" y="11657"/>
                      <a:pt x="6138" y="9119"/>
                      <a:pt x="8698" y="7055"/>
                    </a:cubicBezTo>
                    <a:close/>
                    <a:moveTo>
                      <a:pt x="23275" y="12956"/>
                    </a:moveTo>
                    <a:cubicBezTo>
                      <a:pt x="24546" y="13875"/>
                      <a:pt x="25725" y="14906"/>
                      <a:pt x="26846" y="15999"/>
                    </a:cubicBezTo>
                    <a:cubicBezTo>
                      <a:pt x="24928" y="17408"/>
                      <a:pt x="23111" y="18943"/>
                      <a:pt x="21448" y="20628"/>
                    </a:cubicBezTo>
                    <a:cubicBezTo>
                      <a:pt x="18340" y="23777"/>
                      <a:pt x="15451" y="27199"/>
                      <a:pt x="13050" y="30875"/>
                    </a:cubicBezTo>
                    <a:cubicBezTo>
                      <a:pt x="11779" y="32830"/>
                      <a:pt x="10635" y="34904"/>
                      <a:pt x="9682" y="37018"/>
                    </a:cubicBezTo>
                    <a:cubicBezTo>
                      <a:pt x="9251" y="37979"/>
                      <a:pt x="8872" y="38959"/>
                      <a:pt x="8480" y="39934"/>
                    </a:cubicBezTo>
                    <a:cubicBezTo>
                      <a:pt x="8212" y="40603"/>
                      <a:pt x="7933" y="41273"/>
                      <a:pt x="7846" y="41979"/>
                    </a:cubicBezTo>
                    <a:cubicBezTo>
                      <a:pt x="5577" y="39514"/>
                      <a:pt x="3828" y="36576"/>
                      <a:pt x="2616" y="33418"/>
                    </a:cubicBezTo>
                    <a:cubicBezTo>
                      <a:pt x="1901" y="31559"/>
                      <a:pt x="1441" y="29618"/>
                      <a:pt x="1195" y="27654"/>
                    </a:cubicBezTo>
                    <a:cubicBezTo>
                      <a:pt x="3760" y="21011"/>
                      <a:pt x="11360" y="19380"/>
                      <a:pt x="17387" y="16578"/>
                    </a:cubicBezTo>
                    <a:cubicBezTo>
                      <a:pt x="19465" y="15612"/>
                      <a:pt x="21502" y="14422"/>
                      <a:pt x="23275" y="12956"/>
                    </a:cubicBezTo>
                    <a:close/>
                    <a:moveTo>
                      <a:pt x="41221" y="24352"/>
                    </a:moveTo>
                    <a:cubicBezTo>
                      <a:pt x="42629" y="24352"/>
                      <a:pt x="44060" y="24514"/>
                      <a:pt x="45419" y="24798"/>
                    </a:cubicBezTo>
                    <a:cubicBezTo>
                      <a:pt x="46306" y="24984"/>
                      <a:pt x="47168" y="25281"/>
                      <a:pt x="47974" y="25681"/>
                    </a:cubicBezTo>
                    <a:cubicBezTo>
                      <a:pt x="48352" y="25868"/>
                      <a:pt x="49619" y="26547"/>
                      <a:pt x="49646" y="26921"/>
                    </a:cubicBezTo>
                    <a:cubicBezTo>
                      <a:pt x="49663" y="27152"/>
                      <a:pt x="49839" y="27266"/>
                      <a:pt x="50017" y="27266"/>
                    </a:cubicBezTo>
                    <a:cubicBezTo>
                      <a:pt x="50077" y="27266"/>
                      <a:pt x="50138" y="27253"/>
                      <a:pt x="50193" y="27226"/>
                    </a:cubicBezTo>
                    <a:lnTo>
                      <a:pt x="50193" y="27226"/>
                    </a:lnTo>
                    <a:cubicBezTo>
                      <a:pt x="50243" y="30561"/>
                      <a:pt x="49747" y="33882"/>
                      <a:pt x="48462" y="37026"/>
                    </a:cubicBezTo>
                    <a:cubicBezTo>
                      <a:pt x="47469" y="39451"/>
                      <a:pt x="45938" y="41661"/>
                      <a:pt x="44006" y="43482"/>
                    </a:cubicBezTo>
                    <a:cubicBezTo>
                      <a:pt x="43112" y="44330"/>
                      <a:pt x="42128" y="45036"/>
                      <a:pt x="41089" y="45648"/>
                    </a:cubicBezTo>
                    <a:cubicBezTo>
                      <a:pt x="41312" y="43438"/>
                      <a:pt x="40816" y="41109"/>
                      <a:pt x="40452" y="38936"/>
                    </a:cubicBezTo>
                    <a:cubicBezTo>
                      <a:pt x="40037" y="36480"/>
                      <a:pt x="39213" y="34097"/>
                      <a:pt x="38292" y="31782"/>
                    </a:cubicBezTo>
                    <a:cubicBezTo>
                      <a:pt x="37436" y="29622"/>
                      <a:pt x="36556" y="27422"/>
                      <a:pt x="35481" y="25349"/>
                    </a:cubicBezTo>
                    <a:cubicBezTo>
                      <a:pt x="36993" y="24816"/>
                      <a:pt x="38574" y="24478"/>
                      <a:pt x="40164" y="24383"/>
                    </a:cubicBezTo>
                    <a:cubicBezTo>
                      <a:pt x="40514" y="24362"/>
                      <a:pt x="40867" y="24352"/>
                      <a:pt x="41221" y="24352"/>
                    </a:cubicBezTo>
                    <a:close/>
                    <a:moveTo>
                      <a:pt x="27443" y="16592"/>
                    </a:moveTo>
                    <a:cubicBezTo>
                      <a:pt x="28633" y="17795"/>
                      <a:pt x="29754" y="19065"/>
                      <a:pt x="30838" y="20341"/>
                    </a:cubicBezTo>
                    <a:cubicBezTo>
                      <a:pt x="32118" y="21849"/>
                      <a:pt x="33180" y="23439"/>
                      <a:pt x="34105" y="25094"/>
                    </a:cubicBezTo>
                    <a:cubicBezTo>
                      <a:pt x="32701" y="25700"/>
                      <a:pt x="31367" y="26461"/>
                      <a:pt x="30118" y="27353"/>
                    </a:cubicBezTo>
                    <a:cubicBezTo>
                      <a:pt x="26669" y="29828"/>
                      <a:pt x="24081" y="33569"/>
                      <a:pt x="22541" y="37396"/>
                    </a:cubicBezTo>
                    <a:cubicBezTo>
                      <a:pt x="21734" y="39396"/>
                      <a:pt x="21383" y="41547"/>
                      <a:pt x="21557" y="43684"/>
                    </a:cubicBezTo>
                    <a:cubicBezTo>
                      <a:pt x="21643" y="44763"/>
                      <a:pt x="21925" y="45820"/>
                      <a:pt x="22258" y="46850"/>
                    </a:cubicBezTo>
                    <a:cubicBezTo>
                      <a:pt x="22432" y="47379"/>
                      <a:pt x="22636" y="47902"/>
                      <a:pt x="22865" y="48413"/>
                    </a:cubicBezTo>
                    <a:cubicBezTo>
                      <a:pt x="23046" y="48809"/>
                      <a:pt x="23311" y="49183"/>
                      <a:pt x="23530" y="49570"/>
                    </a:cubicBezTo>
                    <a:cubicBezTo>
                      <a:pt x="20819" y="49242"/>
                      <a:pt x="18140" y="48481"/>
                      <a:pt x="15648" y="47456"/>
                    </a:cubicBezTo>
                    <a:cubicBezTo>
                      <a:pt x="12777" y="46271"/>
                      <a:pt x="10317" y="44531"/>
                      <a:pt x="8261" y="42416"/>
                    </a:cubicBezTo>
                    <a:cubicBezTo>
                      <a:pt x="8717" y="40548"/>
                      <a:pt x="9606" y="38731"/>
                      <a:pt x="10403" y="36986"/>
                    </a:cubicBezTo>
                    <a:cubicBezTo>
                      <a:pt x="11264" y="35113"/>
                      <a:pt x="12325" y="33291"/>
                      <a:pt x="13438" y="31541"/>
                    </a:cubicBezTo>
                    <a:cubicBezTo>
                      <a:pt x="15770" y="27868"/>
                      <a:pt x="18709" y="24602"/>
                      <a:pt x="21738" y="21462"/>
                    </a:cubicBezTo>
                    <a:cubicBezTo>
                      <a:pt x="23479" y="19662"/>
                      <a:pt x="25407" y="18058"/>
                      <a:pt x="27443" y="16592"/>
                    </a:cubicBezTo>
                    <a:close/>
                    <a:moveTo>
                      <a:pt x="34460" y="25740"/>
                    </a:moveTo>
                    <a:cubicBezTo>
                      <a:pt x="35544" y="27754"/>
                      <a:pt x="36446" y="29864"/>
                      <a:pt x="37327" y="32038"/>
                    </a:cubicBezTo>
                    <a:cubicBezTo>
                      <a:pt x="38164" y="34111"/>
                      <a:pt x="38862" y="36229"/>
                      <a:pt x="39327" y="38407"/>
                    </a:cubicBezTo>
                    <a:cubicBezTo>
                      <a:pt x="39823" y="40717"/>
                      <a:pt x="39991" y="43059"/>
                      <a:pt x="40283" y="45387"/>
                    </a:cubicBezTo>
                    <a:cubicBezTo>
                      <a:pt x="40192" y="45533"/>
                      <a:pt x="40210" y="45761"/>
                      <a:pt x="40374" y="45879"/>
                    </a:cubicBezTo>
                    <a:cubicBezTo>
                      <a:pt x="40275" y="45809"/>
                      <a:pt x="40230" y="45781"/>
                      <a:pt x="40219" y="45781"/>
                    </a:cubicBezTo>
                    <a:cubicBezTo>
                      <a:pt x="40194" y="45781"/>
                      <a:pt x="40347" y="45921"/>
                      <a:pt x="40452" y="46007"/>
                    </a:cubicBezTo>
                    <a:cubicBezTo>
                      <a:pt x="39085" y="46750"/>
                      <a:pt x="37632" y="47347"/>
                      <a:pt x="36146" y="47894"/>
                    </a:cubicBezTo>
                    <a:cubicBezTo>
                      <a:pt x="33034" y="49036"/>
                      <a:pt x="29764" y="49754"/>
                      <a:pt x="26428" y="49754"/>
                    </a:cubicBezTo>
                    <a:cubicBezTo>
                      <a:pt x="26184" y="49754"/>
                      <a:pt x="25939" y="49751"/>
                      <a:pt x="25694" y="49743"/>
                    </a:cubicBezTo>
                    <a:cubicBezTo>
                      <a:pt x="25166" y="49725"/>
                      <a:pt x="24632" y="49688"/>
                      <a:pt x="24104" y="49633"/>
                    </a:cubicBezTo>
                    <a:cubicBezTo>
                      <a:pt x="23925" y="49141"/>
                      <a:pt x="23630" y="48704"/>
                      <a:pt x="23416" y="48190"/>
                    </a:cubicBezTo>
                    <a:cubicBezTo>
                      <a:pt x="23001" y="47200"/>
                      <a:pt x="22705" y="46171"/>
                      <a:pt x="22477" y="45132"/>
                    </a:cubicBezTo>
                    <a:cubicBezTo>
                      <a:pt x="22012" y="42963"/>
                      <a:pt x="22240" y="40758"/>
                      <a:pt x="22887" y="38649"/>
                    </a:cubicBezTo>
                    <a:cubicBezTo>
                      <a:pt x="24017" y="34976"/>
                      <a:pt x="26518" y="31344"/>
                      <a:pt x="29481" y="28807"/>
                    </a:cubicBezTo>
                    <a:cubicBezTo>
                      <a:pt x="30943" y="27554"/>
                      <a:pt x="32638" y="26506"/>
                      <a:pt x="34460" y="25740"/>
                    </a:cubicBezTo>
                    <a:close/>
                    <a:moveTo>
                      <a:pt x="25835" y="0"/>
                    </a:moveTo>
                    <a:cubicBezTo>
                      <a:pt x="25637" y="0"/>
                      <a:pt x="25440" y="2"/>
                      <a:pt x="25243" y="6"/>
                    </a:cubicBezTo>
                    <a:cubicBezTo>
                      <a:pt x="20049" y="120"/>
                      <a:pt x="14818" y="1989"/>
                      <a:pt x="10512" y="4723"/>
                    </a:cubicBezTo>
                    <a:cubicBezTo>
                      <a:pt x="6265" y="7415"/>
                      <a:pt x="2826" y="11284"/>
                      <a:pt x="1149" y="15936"/>
                    </a:cubicBezTo>
                    <a:cubicBezTo>
                      <a:pt x="183" y="18624"/>
                      <a:pt x="0" y="21567"/>
                      <a:pt x="23" y="24392"/>
                    </a:cubicBezTo>
                    <a:cubicBezTo>
                      <a:pt x="55" y="27668"/>
                      <a:pt x="684" y="30949"/>
                      <a:pt x="1869" y="34019"/>
                    </a:cubicBezTo>
                    <a:cubicBezTo>
                      <a:pt x="4002" y="39551"/>
                      <a:pt x="7970" y="44626"/>
                      <a:pt x="13442" y="47406"/>
                    </a:cubicBezTo>
                    <a:cubicBezTo>
                      <a:pt x="16704" y="49059"/>
                      <a:pt x="20290" y="50112"/>
                      <a:pt x="23940" y="50454"/>
                    </a:cubicBezTo>
                    <a:cubicBezTo>
                      <a:pt x="23972" y="50473"/>
                      <a:pt x="24010" y="50482"/>
                      <a:pt x="24049" y="50482"/>
                    </a:cubicBezTo>
                    <a:cubicBezTo>
                      <a:pt x="24077" y="50482"/>
                      <a:pt x="24105" y="50477"/>
                      <a:pt x="24131" y="50468"/>
                    </a:cubicBezTo>
                    <a:cubicBezTo>
                      <a:pt x="24934" y="50538"/>
                      <a:pt x="25740" y="50573"/>
                      <a:pt x="26546" y="50573"/>
                    </a:cubicBezTo>
                    <a:cubicBezTo>
                      <a:pt x="28365" y="50573"/>
                      <a:pt x="30186" y="50392"/>
                      <a:pt x="31977" y="50016"/>
                    </a:cubicBezTo>
                    <a:cubicBezTo>
                      <a:pt x="37476" y="48859"/>
                      <a:pt x="43108" y="46430"/>
                      <a:pt x="46561" y="42006"/>
                    </a:cubicBezTo>
                    <a:cubicBezTo>
                      <a:pt x="49650" y="38048"/>
                      <a:pt x="51036" y="33149"/>
                      <a:pt x="51114" y="28242"/>
                    </a:cubicBezTo>
                    <a:cubicBezTo>
                      <a:pt x="51187" y="23717"/>
                      <a:pt x="50339" y="18988"/>
                      <a:pt x="48666" y="14769"/>
                    </a:cubicBezTo>
                    <a:cubicBezTo>
                      <a:pt x="47774" y="12527"/>
                      <a:pt x="46516" y="10704"/>
                      <a:pt x="44812" y="8965"/>
                    </a:cubicBezTo>
                    <a:cubicBezTo>
                      <a:pt x="44096" y="8231"/>
                      <a:pt x="43499" y="7383"/>
                      <a:pt x="42821" y="6622"/>
                    </a:cubicBezTo>
                    <a:cubicBezTo>
                      <a:pt x="41072" y="4645"/>
                      <a:pt x="38452" y="3575"/>
                      <a:pt x="36137" y="2344"/>
                    </a:cubicBezTo>
                    <a:cubicBezTo>
                      <a:pt x="35043" y="1765"/>
                      <a:pt x="33899" y="1264"/>
                      <a:pt x="32697" y="923"/>
                    </a:cubicBezTo>
                    <a:cubicBezTo>
                      <a:pt x="30476" y="297"/>
                      <a:pt x="28150" y="0"/>
                      <a:pt x="258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" name="Google Shape;527;p29"/>
              <p:cNvSpPr/>
              <p:nvPr/>
            </p:nvSpPr>
            <p:spPr>
              <a:xfrm>
                <a:off x="4282691" y="4677108"/>
                <a:ext cx="272429" cy="84934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3657" extrusionOk="0">
                    <a:moveTo>
                      <a:pt x="440" y="0"/>
                    </a:moveTo>
                    <a:cubicBezTo>
                      <a:pt x="201" y="0"/>
                      <a:pt x="0" y="287"/>
                      <a:pt x="216" y="510"/>
                    </a:cubicBezTo>
                    <a:cubicBezTo>
                      <a:pt x="2381" y="2735"/>
                      <a:pt x="4958" y="3657"/>
                      <a:pt x="7748" y="3657"/>
                    </a:cubicBezTo>
                    <a:cubicBezTo>
                      <a:pt x="8953" y="3657"/>
                      <a:pt x="10198" y="3485"/>
                      <a:pt x="11466" y="3172"/>
                    </a:cubicBezTo>
                    <a:cubicBezTo>
                      <a:pt x="11717" y="3113"/>
                      <a:pt x="11730" y="2711"/>
                      <a:pt x="11466" y="2661"/>
                    </a:cubicBezTo>
                    <a:cubicBezTo>
                      <a:pt x="10787" y="2522"/>
                      <a:pt x="10129" y="2481"/>
                      <a:pt x="9469" y="2481"/>
                    </a:cubicBezTo>
                    <a:cubicBezTo>
                      <a:pt x="8743" y="2481"/>
                      <a:pt x="8015" y="2530"/>
                      <a:pt x="7256" y="2552"/>
                    </a:cubicBezTo>
                    <a:cubicBezTo>
                      <a:pt x="7185" y="2554"/>
                      <a:pt x="7113" y="2555"/>
                      <a:pt x="7042" y="2555"/>
                    </a:cubicBezTo>
                    <a:cubicBezTo>
                      <a:pt x="4776" y="2555"/>
                      <a:pt x="2372" y="1509"/>
                      <a:pt x="645" y="78"/>
                    </a:cubicBezTo>
                    <a:cubicBezTo>
                      <a:pt x="579" y="24"/>
                      <a:pt x="508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" name="Google Shape;528;p29"/>
              <p:cNvSpPr/>
              <p:nvPr/>
            </p:nvSpPr>
            <p:spPr>
              <a:xfrm>
                <a:off x="4232107" y="4765223"/>
                <a:ext cx="168521" cy="129921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5594" extrusionOk="0">
                    <a:moveTo>
                      <a:pt x="466" y="0"/>
                    </a:moveTo>
                    <a:cubicBezTo>
                      <a:pt x="227" y="0"/>
                      <a:pt x="1" y="230"/>
                      <a:pt x="176" y="484"/>
                    </a:cubicBezTo>
                    <a:cubicBezTo>
                      <a:pt x="922" y="1596"/>
                      <a:pt x="1870" y="2467"/>
                      <a:pt x="2955" y="3245"/>
                    </a:cubicBezTo>
                    <a:cubicBezTo>
                      <a:pt x="4089" y="4061"/>
                      <a:pt x="5475" y="5196"/>
                      <a:pt x="6827" y="5583"/>
                    </a:cubicBezTo>
                    <a:cubicBezTo>
                      <a:pt x="6850" y="5590"/>
                      <a:pt x="6873" y="5593"/>
                      <a:pt x="6896" y="5593"/>
                    </a:cubicBezTo>
                    <a:cubicBezTo>
                      <a:pt x="7089" y="5593"/>
                      <a:pt x="7256" y="5366"/>
                      <a:pt x="7134" y="5182"/>
                    </a:cubicBezTo>
                    <a:cubicBezTo>
                      <a:pt x="6514" y="4252"/>
                      <a:pt x="5302" y="3714"/>
                      <a:pt x="4381" y="3132"/>
                    </a:cubicBezTo>
                    <a:cubicBezTo>
                      <a:pt x="3073" y="2298"/>
                      <a:pt x="1693" y="1401"/>
                      <a:pt x="754" y="147"/>
                    </a:cubicBezTo>
                    <a:cubicBezTo>
                      <a:pt x="677" y="44"/>
                      <a:pt x="570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" name="Google Shape;529;p29"/>
              <p:cNvSpPr/>
              <p:nvPr/>
            </p:nvSpPr>
            <p:spPr>
              <a:xfrm>
                <a:off x="4154861" y="4859261"/>
                <a:ext cx="141696" cy="131244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651" extrusionOk="0">
                    <a:moveTo>
                      <a:pt x="457" y="1"/>
                    </a:moveTo>
                    <a:cubicBezTo>
                      <a:pt x="223" y="1"/>
                      <a:pt x="0" y="227"/>
                      <a:pt x="162" y="486"/>
                    </a:cubicBezTo>
                    <a:cubicBezTo>
                      <a:pt x="1506" y="2651"/>
                      <a:pt x="3133" y="4742"/>
                      <a:pt x="5611" y="5631"/>
                    </a:cubicBezTo>
                    <a:cubicBezTo>
                      <a:pt x="5650" y="5644"/>
                      <a:pt x="5686" y="5650"/>
                      <a:pt x="5720" y="5650"/>
                    </a:cubicBezTo>
                    <a:cubicBezTo>
                      <a:pt x="6000" y="5650"/>
                      <a:pt x="6101" y="5222"/>
                      <a:pt x="5857" y="5051"/>
                    </a:cubicBezTo>
                    <a:cubicBezTo>
                      <a:pt x="3838" y="3639"/>
                      <a:pt x="2194" y="2144"/>
                      <a:pt x="740" y="149"/>
                    </a:cubicBezTo>
                    <a:cubicBezTo>
                      <a:pt x="665" y="44"/>
                      <a:pt x="560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" name="Google Shape;530;p29"/>
              <p:cNvSpPr/>
              <p:nvPr/>
            </p:nvSpPr>
            <p:spPr>
              <a:xfrm>
                <a:off x="4533544" y="4729341"/>
                <a:ext cx="297280" cy="127389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5485" extrusionOk="0">
                    <a:moveTo>
                      <a:pt x="12504" y="0"/>
                    </a:moveTo>
                    <a:cubicBezTo>
                      <a:pt x="12475" y="0"/>
                      <a:pt x="12445" y="6"/>
                      <a:pt x="12416" y="20"/>
                    </a:cubicBezTo>
                    <a:cubicBezTo>
                      <a:pt x="9014" y="1669"/>
                      <a:pt x="6331" y="4792"/>
                      <a:pt x="2571" y="4792"/>
                    </a:cubicBezTo>
                    <a:cubicBezTo>
                      <a:pt x="1895" y="4792"/>
                      <a:pt x="1184" y="4691"/>
                      <a:pt x="428" y="4462"/>
                    </a:cubicBezTo>
                    <a:cubicBezTo>
                      <a:pt x="398" y="4453"/>
                      <a:pt x="369" y="4449"/>
                      <a:pt x="343" y="4449"/>
                    </a:cubicBezTo>
                    <a:cubicBezTo>
                      <a:pt x="77" y="4449"/>
                      <a:pt x="1" y="4866"/>
                      <a:pt x="287" y="4977"/>
                    </a:cubicBezTo>
                    <a:cubicBezTo>
                      <a:pt x="1204" y="5329"/>
                      <a:pt x="2107" y="5484"/>
                      <a:pt x="2992" y="5484"/>
                    </a:cubicBezTo>
                    <a:cubicBezTo>
                      <a:pt x="6651" y="5484"/>
                      <a:pt x="9989" y="2821"/>
                      <a:pt x="12652" y="330"/>
                    </a:cubicBezTo>
                    <a:cubicBezTo>
                      <a:pt x="12800" y="195"/>
                      <a:pt x="12665" y="0"/>
                      <a:pt x="125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" name="Google Shape;531;p29"/>
              <p:cNvSpPr/>
              <p:nvPr/>
            </p:nvSpPr>
            <p:spPr>
              <a:xfrm>
                <a:off x="4503073" y="4936763"/>
                <a:ext cx="220312" cy="51374"/>
              </a:xfrm>
              <a:custGeom>
                <a:avLst/>
                <a:gdLst/>
                <a:ahLst/>
                <a:cxnLst/>
                <a:rect l="l" t="t" r="r" b="b"/>
                <a:pathLst>
                  <a:path w="9486" h="2212" extrusionOk="0">
                    <a:moveTo>
                      <a:pt x="489" y="1"/>
                    </a:moveTo>
                    <a:cubicBezTo>
                      <a:pt x="227" y="1"/>
                      <a:pt x="0" y="325"/>
                      <a:pt x="245" y="553"/>
                    </a:cubicBezTo>
                    <a:cubicBezTo>
                      <a:pt x="1524" y="1736"/>
                      <a:pt x="3212" y="2212"/>
                      <a:pt x="4934" y="2212"/>
                    </a:cubicBezTo>
                    <a:cubicBezTo>
                      <a:pt x="6415" y="2212"/>
                      <a:pt x="7922" y="1860"/>
                      <a:pt x="9218" y="1304"/>
                    </a:cubicBezTo>
                    <a:cubicBezTo>
                      <a:pt x="9485" y="1186"/>
                      <a:pt x="9368" y="724"/>
                      <a:pt x="9089" y="724"/>
                    </a:cubicBezTo>
                    <a:cubicBezTo>
                      <a:pt x="9079" y="724"/>
                      <a:pt x="9068" y="724"/>
                      <a:pt x="9058" y="725"/>
                    </a:cubicBezTo>
                    <a:cubicBezTo>
                      <a:pt x="7539" y="898"/>
                      <a:pt x="5892" y="1313"/>
                      <a:pt x="4324" y="1313"/>
                    </a:cubicBezTo>
                    <a:cubicBezTo>
                      <a:pt x="3027" y="1313"/>
                      <a:pt x="1783" y="1029"/>
                      <a:pt x="710" y="88"/>
                    </a:cubicBezTo>
                    <a:cubicBezTo>
                      <a:pt x="640" y="27"/>
                      <a:pt x="563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" name="Google Shape;532;p29"/>
              <p:cNvSpPr/>
              <p:nvPr/>
            </p:nvSpPr>
            <p:spPr>
              <a:xfrm>
                <a:off x="4811826" y="4741882"/>
                <a:ext cx="155282" cy="132847"/>
              </a:xfrm>
              <a:custGeom>
                <a:avLst/>
                <a:gdLst/>
                <a:ahLst/>
                <a:cxnLst/>
                <a:rect l="l" t="t" r="r" b="b"/>
                <a:pathLst>
                  <a:path w="6686" h="5720" extrusionOk="0">
                    <a:moveTo>
                      <a:pt x="6249" y="1"/>
                    </a:moveTo>
                    <a:cubicBezTo>
                      <a:pt x="6188" y="1"/>
                      <a:pt x="6126" y="15"/>
                      <a:pt x="6066" y="45"/>
                    </a:cubicBezTo>
                    <a:cubicBezTo>
                      <a:pt x="5054" y="555"/>
                      <a:pt x="4211" y="1640"/>
                      <a:pt x="3350" y="2387"/>
                    </a:cubicBezTo>
                    <a:cubicBezTo>
                      <a:pt x="2311" y="3280"/>
                      <a:pt x="1318" y="4227"/>
                      <a:pt x="279" y="5116"/>
                    </a:cubicBezTo>
                    <a:cubicBezTo>
                      <a:pt x="0" y="5356"/>
                      <a:pt x="257" y="5719"/>
                      <a:pt x="550" y="5719"/>
                    </a:cubicBezTo>
                    <a:cubicBezTo>
                      <a:pt x="631" y="5719"/>
                      <a:pt x="714" y="5692"/>
                      <a:pt x="790" y="5627"/>
                    </a:cubicBezTo>
                    <a:cubicBezTo>
                      <a:pt x="1833" y="4734"/>
                      <a:pt x="3118" y="4091"/>
                      <a:pt x="4207" y="3243"/>
                    </a:cubicBezTo>
                    <a:cubicBezTo>
                      <a:pt x="5118" y="2532"/>
                      <a:pt x="6316" y="1626"/>
                      <a:pt x="6617" y="465"/>
                    </a:cubicBezTo>
                    <a:cubicBezTo>
                      <a:pt x="6686" y="204"/>
                      <a:pt x="6481" y="1"/>
                      <a:pt x="6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9906DD-C90C-45AA-9A0E-D6A87396A572}"/>
              </a:ext>
            </a:extLst>
          </p:cNvPr>
          <p:cNvSpPr/>
          <p:nvPr/>
        </p:nvSpPr>
        <p:spPr>
          <a:xfrm>
            <a:off x="3828535" y="271699"/>
            <a:ext cx="4534931" cy="8208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NỘI DUNG</a:t>
            </a:r>
            <a:endParaRPr lang="vi-VN" sz="4800" dirty="0"/>
          </a:p>
        </p:txBody>
      </p:sp>
      <p:sp>
        <p:nvSpPr>
          <p:cNvPr id="65" name="Google Shape;487;p29">
            <a:extLst>
              <a:ext uri="{FF2B5EF4-FFF2-40B4-BE49-F238E27FC236}">
                <a16:creationId xmlns:a16="http://schemas.microsoft.com/office/drawing/2014/main" id="{2185AF4C-DDC9-49AF-9003-D025F895DCE0}"/>
              </a:ext>
            </a:extLst>
          </p:cNvPr>
          <p:cNvSpPr txBox="1">
            <a:spLocks/>
          </p:cNvSpPr>
          <p:nvPr/>
        </p:nvSpPr>
        <p:spPr>
          <a:xfrm>
            <a:off x="3013941" y="3453661"/>
            <a:ext cx="8580473" cy="87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Sue Ellen Francisco"/>
              <a:buNone/>
              <a:defRPr sz="5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Sue Ellen Francisco"/>
                <a:cs typeface="Arial" panose="020B0604020202020204" pitchFamily="34" charset="0"/>
                <a:sym typeface="Sue Ellen Francis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3733" dirty="0">
                <a:solidFill>
                  <a:srgbClr val="0070C0"/>
                </a:solidFill>
              </a:rPr>
              <a:t>2. </a:t>
            </a:r>
            <a:r>
              <a:rPr lang="en-US" sz="3733" dirty="0" err="1">
                <a:solidFill>
                  <a:srgbClr val="0070C0"/>
                </a:solidFill>
              </a:rPr>
              <a:t>Tính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chất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của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phép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nhân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hai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phân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số</a:t>
            </a:r>
            <a:endParaRPr lang="en-US" sz="3733" dirty="0">
              <a:solidFill>
                <a:srgbClr val="0070C0"/>
              </a:solidFill>
            </a:endParaRPr>
          </a:p>
        </p:txBody>
      </p:sp>
      <p:sp>
        <p:nvSpPr>
          <p:cNvPr id="66" name="Google Shape;490;p29">
            <a:extLst>
              <a:ext uri="{FF2B5EF4-FFF2-40B4-BE49-F238E27FC236}">
                <a16:creationId xmlns:a16="http://schemas.microsoft.com/office/drawing/2014/main" id="{915754D8-9D35-4101-B1B9-A2D1A755FD2C}"/>
              </a:ext>
            </a:extLst>
          </p:cNvPr>
          <p:cNvSpPr txBox="1">
            <a:spLocks/>
          </p:cNvSpPr>
          <p:nvPr/>
        </p:nvSpPr>
        <p:spPr>
          <a:xfrm>
            <a:off x="2901690" y="4476320"/>
            <a:ext cx="5834157" cy="80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Sue Ellen Francisco"/>
              <a:buNone/>
              <a:defRPr sz="5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Sue Ellen Francisco"/>
                <a:cs typeface="Arial" panose="020B0604020202020204" pitchFamily="34" charset="0"/>
                <a:sym typeface="Sue Ellen Francis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Joti One"/>
              <a:buNone/>
              <a:defRPr sz="72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3733" dirty="0">
                <a:solidFill>
                  <a:srgbClr val="00B0F0"/>
                </a:solidFill>
              </a:rPr>
              <a:t>II. </a:t>
            </a:r>
            <a:r>
              <a:rPr lang="en-US" sz="3733" dirty="0" err="1">
                <a:solidFill>
                  <a:srgbClr val="00B0F0"/>
                </a:solidFill>
              </a:rPr>
              <a:t>Phép</a:t>
            </a:r>
            <a:r>
              <a:rPr lang="en-US" sz="3733" dirty="0">
                <a:solidFill>
                  <a:srgbClr val="00B0F0"/>
                </a:solidFill>
              </a:rPr>
              <a:t> chia </a:t>
            </a:r>
            <a:r>
              <a:rPr lang="en-US" sz="3733" dirty="0" err="1">
                <a:solidFill>
                  <a:srgbClr val="00B0F0"/>
                </a:solidFill>
              </a:rPr>
              <a:t>phân</a:t>
            </a:r>
            <a:r>
              <a:rPr lang="en-US" sz="3733" dirty="0">
                <a:solidFill>
                  <a:srgbClr val="00B0F0"/>
                </a:solidFill>
              </a:rPr>
              <a:t> </a:t>
            </a:r>
            <a:r>
              <a:rPr lang="en-US" sz="3733" dirty="0" err="1">
                <a:solidFill>
                  <a:srgbClr val="00B0F0"/>
                </a:solidFill>
              </a:rPr>
              <a:t>số</a:t>
            </a:r>
            <a:endParaRPr lang="en-US" sz="3733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89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27"/>
          <p:cNvSpPr txBox="1">
            <a:spLocks noGrp="1"/>
          </p:cNvSpPr>
          <p:nvPr>
            <p:ph type="title"/>
          </p:nvPr>
        </p:nvSpPr>
        <p:spPr>
          <a:xfrm>
            <a:off x="1397133" y="1387793"/>
            <a:ext cx="9549541" cy="3898631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vi-VN" sz="5333" b="1" smtClean="0"/>
              <a:t>Tiết 73.</a:t>
            </a:r>
            <a:r>
              <a:rPr lang="en" sz="5333" b="1" dirty="0"/>
              <a:t/>
            </a:r>
            <a:br>
              <a:rPr lang="en" sz="5333" b="1" dirty="0"/>
            </a:br>
            <a:r>
              <a:rPr lang="en" sz="5333" b="1" dirty="0"/>
              <a:t>PHÉP NHÂN, PHÉP CHIA PHÂN SỐ</a:t>
            </a:r>
            <a:r>
              <a:rPr lang="en" sz="5333"/>
              <a:t/>
            </a:r>
            <a:br>
              <a:rPr lang="en" sz="5333"/>
            </a:br>
            <a:endParaRPr sz="5333" dirty="0"/>
          </a:p>
        </p:txBody>
      </p:sp>
    </p:spTree>
    <p:extLst>
      <p:ext uri="{BB962C8B-B14F-4D97-AF65-F5344CB8AC3E}">
        <p14:creationId xmlns:p14="http://schemas.microsoft.com/office/powerpoint/2010/main" val="18877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"/>
          <p:cNvSpPr txBox="1">
            <a:spLocks noGrp="1"/>
          </p:cNvSpPr>
          <p:nvPr>
            <p:ph type="title"/>
          </p:nvPr>
        </p:nvSpPr>
        <p:spPr>
          <a:xfrm>
            <a:off x="2906409" y="1701116"/>
            <a:ext cx="6282431" cy="2821269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" sz="5333" dirty="0">
                <a:solidFill>
                  <a:schemeClr val="bg2"/>
                </a:solidFill>
              </a:rPr>
              <a:t>I. PHÉP NHÂN PHÂN SỐ</a:t>
            </a:r>
            <a:endParaRPr sz="5333" dirty="0">
              <a:solidFill>
                <a:schemeClr val="bg2"/>
              </a:solidFill>
            </a:endParaRPr>
          </a:p>
        </p:txBody>
      </p:sp>
      <p:sp>
        <p:nvSpPr>
          <p:cNvPr id="539" name="Google Shape;539;p30"/>
          <p:cNvSpPr/>
          <p:nvPr/>
        </p:nvSpPr>
        <p:spPr>
          <a:xfrm>
            <a:off x="11108101" y="4088396"/>
            <a:ext cx="130529" cy="124627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40" name="Google Shape;540;p30"/>
          <p:cNvGrpSpPr/>
          <p:nvPr/>
        </p:nvGrpSpPr>
        <p:grpSpPr>
          <a:xfrm>
            <a:off x="950230" y="2400544"/>
            <a:ext cx="1913553" cy="1741920"/>
            <a:chOff x="1836997" y="1601258"/>
            <a:chExt cx="1435165" cy="1306440"/>
          </a:xfrm>
        </p:grpSpPr>
        <p:grpSp>
          <p:nvGrpSpPr>
            <p:cNvPr id="541" name="Google Shape;541;p30"/>
            <p:cNvGrpSpPr/>
            <p:nvPr/>
          </p:nvGrpSpPr>
          <p:grpSpPr>
            <a:xfrm rot="-989319">
              <a:off x="1943234" y="1755738"/>
              <a:ext cx="1222691" cy="925766"/>
              <a:chOff x="3331400" y="2458650"/>
              <a:chExt cx="761700" cy="576725"/>
            </a:xfrm>
          </p:grpSpPr>
          <p:sp>
            <p:nvSpPr>
              <p:cNvPr id="542" name="Google Shape;542;p30"/>
              <p:cNvSpPr/>
              <p:nvPr/>
            </p:nvSpPr>
            <p:spPr>
              <a:xfrm>
                <a:off x="3736625" y="2986050"/>
                <a:ext cx="194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55" extrusionOk="0">
                    <a:moveTo>
                      <a:pt x="752" y="160"/>
                    </a:moveTo>
                    <a:cubicBezTo>
                      <a:pt x="731" y="56"/>
                      <a:pt x="610" y="1"/>
                      <a:pt x="405" y="1"/>
                    </a:cubicBezTo>
                    <a:cubicBezTo>
                      <a:pt x="170" y="5"/>
                      <a:pt x="0" y="91"/>
                      <a:pt x="42" y="192"/>
                    </a:cubicBezTo>
                    <a:cubicBezTo>
                      <a:pt x="104" y="344"/>
                      <a:pt x="253" y="341"/>
                      <a:pt x="378" y="351"/>
                    </a:cubicBezTo>
                    <a:cubicBezTo>
                      <a:pt x="624" y="354"/>
                      <a:pt x="776" y="275"/>
                      <a:pt x="752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3331400" y="2458650"/>
                <a:ext cx="7617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30468" h="23069" extrusionOk="0">
                    <a:moveTo>
                      <a:pt x="11612" y="21572"/>
                    </a:moveTo>
                    <a:cubicBezTo>
                      <a:pt x="12391" y="21770"/>
                      <a:pt x="13174" y="21967"/>
                      <a:pt x="13967" y="22123"/>
                    </a:cubicBezTo>
                    <a:cubicBezTo>
                      <a:pt x="14466" y="22224"/>
                      <a:pt x="14962" y="22331"/>
                      <a:pt x="15437" y="22510"/>
                    </a:cubicBezTo>
                    <a:cubicBezTo>
                      <a:pt x="15967" y="22715"/>
                      <a:pt x="16525" y="22788"/>
                      <a:pt x="17082" y="22854"/>
                    </a:cubicBezTo>
                    <a:cubicBezTo>
                      <a:pt x="17703" y="22926"/>
                      <a:pt x="18333" y="22961"/>
                      <a:pt x="18988" y="23068"/>
                    </a:cubicBezTo>
                    <a:cubicBezTo>
                      <a:pt x="19137" y="22791"/>
                      <a:pt x="19428" y="22670"/>
                      <a:pt x="19709" y="22539"/>
                    </a:cubicBezTo>
                    <a:cubicBezTo>
                      <a:pt x="20246" y="22289"/>
                      <a:pt x="20786" y="22043"/>
                      <a:pt x="21323" y="21794"/>
                    </a:cubicBezTo>
                    <a:cubicBezTo>
                      <a:pt x="21576" y="21676"/>
                      <a:pt x="21836" y="21568"/>
                      <a:pt x="22082" y="21440"/>
                    </a:cubicBezTo>
                    <a:cubicBezTo>
                      <a:pt x="22636" y="21143"/>
                      <a:pt x="23180" y="20837"/>
                      <a:pt x="23727" y="20532"/>
                    </a:cubicBezTo>
                    <a:cubicBezTo>
                      <a:pt x="23925" y="20422"/>
                      <a:pt x="24127" y="20311"/>
                      <a:pt x="24314" y="20186"/>
                    </a:cubicBezTo>
                    <a:cubicBezTo>
                      <a:pt x="24871" y="19805"/>
                      <a:pt x="25429" y="19424"/>
                      <a:pt x="25983" y="19032"/>
                    </a:cubicBezTo>
                    <a:cubicBezTo>
                      <a:pt x="26340" y="18783"/>
                      <a:pt x="26718" y="18571"/>
                      <a:pt x="27120" y="18394"/>
                    </a:cubicBezTo>
                    <a:cubicBezTo>
                      <a:pt x="27373" y="18284"/>
                      <a:pt x="27629" y="18162"/>
                      <a:pt x="27854" y="18007"/>
                    </a:cubicBezTo>
                    <a:cubicBezTo>
                      <a:pt x="28481" y="17570"/>
                      <a:pt x="29091" y="17113"/>
                      <a:pt x="29708" y="16665"/>
                    </a:cubicBezTo>
                    <a:cubicBezTo>
                      <a:pt x="29874" y="16544"/>
                      <a:pt x="30006" y="16395"/>
                      <a:pt x="30245" y="16374"/>
                    </a:cubicBezTo>
                    <a:cubicBezTo>
                      <a:pt x="30415" y="16361"/>
                      <a:pt x="30467" y="16149"/>
                      <a:pt x="30352" y="16014"/>
                    </a:cubicBezTo>
                    <a:cubicBezTo>
                      <a:pt x="30290" y="15934"/>
                      <a:pt x="30207" y="15869"/>
                      <a:pt x="30124" y="15806"/>
                    </a:cubicBezTo>
                    <a:cubicBezTo>
                      <a:pt x="29847" y="15592"/>
                      <a:pt x="29518" y="15474"/>
                      <a:pt x="29195" y="15342"/>
                    </a:cubicBezTo>
                    <a:cubicBezTo>
                      <a:pt x="28613" y="15106"/>
                      <a:pt x="28045" y="14839"/>
                      <a:pt x="27463" y="14601"/>
                    </a:cubicBezTo>
                    <a:cubicBezTo>
                      <a:pt x="26846" y="14348"/>
                      <a:pt x="26222" y="14119"/>
                      <a:pt x="25606" y="13876"/>
                    </a:cubicBezTo>
                    <a:cubicBezTo>
                      <a:pt x="25478" y="13825"/>
                      <a:pt x="25360" y="13748"/>
                      <a:pt x="25238" y="13679"/>
                    </a:cubicBezTo>
                    <a:cubicBezTo>
                      <a:pt x="24639" y="13326"/>
                      <a:pt x="24047" y="12968"/>
                      <a:pt x="23444" y="12615"/>
                    </a:cubicBezTo>
                    <a:cubicBezTo>
                      <a:pt x="23308" y="12539"/>
                      <a:pt x="23166" y="12449"/>
                      <a:pt x="23017" y="12421"/>
                    </a:cubicBezTo>
                    <a:cubicBezTo>
                      <a:pt x="22747" y="12376"/>
                      <a:pt x="22651" y="12203"/>
                      <a:pt x="22571" y="11981"/>
                    </a:cubicBezTo>
                    <a:cubicBezTo>
                      <a:pt x="22352" y="11392"/>
                      <a:pt x="22117" y="10810"/>
                      <a:pt x="21902" y="10221"/>
                    </a:cubicBezTo>
                    <a:cubicBezTo>
                      <a:pt x="21611" y="9424"/>
                      <a:pt x="21323" y="8620"/>
                      <a:pt x="21191" y="7782"/>
                    </a:cubicBezTo>
                    <a:cubicBezTo>
                      <a:pt x="21084" y="7078"/>
                      <a:pt x="20904" y="6392"/>
                      <a:pt x="20668" y="5717"/>
                    </a:cubicBezTo>
                    <a:cubicBezTo>
                      <a:pt x="20575" y="5447"/>
                      <a:pt x="20513" y="5162"/>
                      <a:pt x="20443" y="4886"/>
                    </a:cubicBezTo>
                    <a:cubicBezTo>
                      <a:pt x="20308" y="4358"/>
                      <a:pt x="20190" y="3829"/>
                      <a:pt x="20041" y="3309"/>
                    </a:cubicBezTo>
                    <a:cubicBezTo>
                      <a:pt x="19809" y="2495"/>
                      <a:pt x="19563" y="1684"/>
                      <a:pt x="19304" y="877"/>
                    </a:cubicBezTo>
                    <a:cubicBezTo>
                      <a:pt x="19234" y="655"/>
                      <a:pt x="19126" y="433"/>
                      <a:pt x="18998" y="239"/>
                    </a:cubicBezTo>
                    <a:cubicBezTo>
                      <a:pt x="18867" y="42"/>
                      <a:pt x="18666" y="0"/>
                      <a:pt x="18440" y="100"/>
                    </a:cubicBezTo>
                    <a:cubicBezTo>
                      <a:pt x="18285" y="173"/>
                      <a:pt x="18139" y="274"/>
                      <a:pt x="17990" y="364"/>
                    </a:cubicBezTo>
                    <a:cubicBezTo>
                      <a:pt x="17166" y="866"/>
                      <a:pt x="16534" y="1583"/>
                      <a:pt x="15853" y="2238"/>
                    </a:cubicBezTo>
                    <a:cubicBezTo>
                      <a:pt x="15453" y="2623"/>
                      <a:pt x="15045" y="2983"/>
                      <a:pt x="14567" y="3277"/>
                    </a:cubicBezTo>
                    <a:cubicBezTo>
                      <a:pt x="13974" y="3642"/>
                      <a:pt x="13413" y="4047"/>
                      <a:pt x="12921" y="4539"/>
                    </a:cubicBezTo>
                    <a:cubicBezTo>
                      <a:pt x="12138" y="5322"/>
                      <a:pt x="11258" y="5994"/>
                      <a:pt x="10347" y="6632"/>
                    </a:cubicBezTo>
                    <a:cubicBezTo>
                      <a:pt x="9623" y="7141"/>
                      <a:pt x="8909" y="7660"/>
                      <a:pt x="8223" y="8215"/>
                    </a:cubicBezTo>
                    <a:cubicBezTo>
                      <a:pt x="8078" y="8337"/>
                      <a:pt x="7925" y="8447"/>
                      <a:pt x="7797" y="8548"/>
                    </a:cubicBezTo>
                    <a:cubicBezTo>
                      <a:pt x="7710" y="8548"/>
                      <a:pt x="7658" y="8551"/>
                      <a:pt x="7603" y="8548"/>
                    </a:cubicBezTo>
                    <a:cubicBezTo>
                      <a:pt x="5392" y="8385"/>
                      <a:pt x="3178" y="8468"/>
                      <a:pt x="960" y="8465"/>
                    </a:cubicBezTo>
                    <a:cubicBezTo>
                      <a:pt x="767" y="8461"/>
                      <a:pt x="594" y="8499"/>
                      <a:pt x="413" y="8599"/>
                    </a:cubicBezTo>
                    <a:cubicBezTo>
                      <a:pt x="74" y="8790"/>
                      <a:pt x="1" y="8839"/>
                      <a:pt x="74" y="9178"/>
                    </a:cubicBezTo>
                    <a:cubicBezTo>
                      <a:pt x="140" y="9472"/>
                      <a:pt x="257" y="9757"/>
                      <a:pt x="386" y="10034"/>
                    </a:cubicBezTo>
                    <a:cubicBezTo>
                      <a:pt x="732" y="10775"/>
                      <a:pt x="1088" y="11510"/>
                      <a:pt x="1453" y="12241"/>
                    </a:cubicBezTo>
                    <a:cubicBezTo>
                      <a:pt x="1948" y="13249"/>
                      <a:pt x="2478" y="14244"/>
                      <a:pt x="3146" y="15162"/>
                    </a:cubicBezTo>
                    <a:cubicBezTo>
                      <a:pt x="3299" y="15367"/>
                      <a:pt x="3431" y="15588"/>
                      <a:pt x="3556" y="15813"/>
                    </a:cubicBezTo>
                    <a:cubicBezTo>
                      <a:pt x="4148" y="16887"/>
                      <a:pt x="4734" y="17965"/>
                      <a:pt x="5326" y="19043"/>
                    </a:cubicBezTo>
                    <a:cubicBezTo>
                      <a:pt x="5427" y="19219"/>
                      <a:pt x="5531" y="19396"/>
                      <a:pt x="5655" y="19558"/>
                    </a:cubicBezTo>
                    <a:cubicBezTo>
                      <a:pt x="5735" y="19666"/>
                      <a:pt x="5842" y="19766"/>
                      <a:pt x="5957" y="19833"/>
                    </a:cubicBezTo>
                    <a:cubicBezTo>
                      <a:pt x="6584" y="20182"/>
                      <a:pt x="7242" y="20452"/>
                      <a:pt x="7945" y="20626"/>
                    </a:cubicBezTo>
                    <a:cubicBezTo>
                      <a:pt x="9172" y="20927"/>
                      <a:pt x="10388" y="21263"/>
                      <a:pt x="11612" y="21572"/>
                    </a:cubicBezTo>
                    <a:close/>
                    <a:moveTo>
                      <a:pt x="18202" y="22473"/>
                    </a:moveTo>
                    <a:cubicBezTo>
                      <a:pt x="17522" y="22393"/>
                      <a:pt x="16843" y="22317"/>
                      <a:pt x="16164" y="22219"/>
                    </a:cubicBezTo>
                    <a:cubicBezTo>
                      <a:pt x="15960" y="22192"/>
                      <a:pt x="15762" y="22109"/>
                      <a:pt x="15565" y="22036"/>
                    </a:cubicBezTo>
                    <a:cubicBezTo>
                      <a:pt x="15118" y="21877"/>
                      <a:pt x="14660" y="21766"/>
                      <a:pt x="14196" y="21669"/>
                    </a:cubicBezTo>
                    <a:cubicBezTo>
                      <a:pt x="13354" y="21496"/>
                      <a:pt x="12519" y="21298"/>
                      <a:pt x="11684" y="21101"/>
                    </a:cubicBezTo>
                    <a:cubicBezTo>
                      <a:pt x="11206" y="20986"/>
                      <a:pt x="10731" y="20855"/>
                      <a:pt x="10260" y="20730"/>
                    </a:cubicBezTo>
                    <a:cubicBezTo>
                      <a:pt x="10177" y="20709"/>
                      <a:pt x="10097" y="20674"/>
                      <a:pt x="9965" y="20629"/>
                    </a:cubicBezTo>
                    <a:cubicBezTo>
                      <a:pt x="10312" y="19742"/>
                      <a:pt x="10627" y="18901"/>
                      <a:pt x="10971" y="18069"/>
                    </a:cubicBezTo>
                    <a:cubicBezTo>
                      <a:pt x="11134" y="17677"/>
                      <a:pt x="11351" y="17310"/>
                      <a:pt x="11542" y="16929"/>
                    </a:cubicBezTo>
                    <a:cubicBezTo>
                      <a:pt x="11805" y="16395"/>
                      <a:pt x="12055" y="15855"/>
                      <a:pt x="12325" y="15325"/>
                    </a:cubicBezTo>
                    <a:cubicBezTo>
                      <a:pt x="12717" y="14566"/>
                      <a:pt x="13122" y="13817"/>
                      <a:pt x="13524" y="13066"/>
                    </a:cubicBezTo>
                    <a:cubicBezTo>
                      <a:pt x="13691" y="12750"/>
                      <a:pt x="13857" y="12432"/>
                      <a:pt x="14023" y="12120"/>
                    </a:cubicBezTo>
                    <a:cubicBezTo>
                      <a:pt x="14054" y="12064"/>
                      <a:pt x="14099" y="12016"/>
                      <a:pt x="14130" y="11975"/>
                    </a:cubicBezTo>
                    <a:cubicBezTo>
                      <a:pt x="14175" y="11985"/>
                      <a:pt x="14199" y="11985"/>
                      <a:pt x="14206" y="11995"/>
                    </a:cubicBezTo>
                    <a:cubicBezTo>
                      <a:pt x="14529" y="12553"/>
                      <a:pt x="14871" y="13101"/>
                      <a:pt x="15069" y="13721"/>
                    </a:cubicBezTo>
                    <a:cubicBezTo>
                      <a:pt x="15236" y="14236"/>
                      <a:pt x="15468" y="14732"/>
                      <a:pt x="15661" y="15242"/>
                    </a:cubicBezTo>
                    <a:cubicBezTo>
                      <a:pt x="16011" y="16142"/>
                      <a:pt x="16396" y="17036"/>
                      <a:pt x="16697" y="17951"/>
                    </a:cubicBezTo>
                    <a:cubicBezTo>
                      <a:pt x="17009" y="18907"/>
                      <a:pt x="17391" y="19833"/>
                      <a:pt x="17793" y="20751"/>
                    </a:cubicBezTo>
                    <a:cubicBezTo>
                      <a:pt x="18001" y="21232"/>
                      <a:pt x="18181" y="21728"/>
                      <a:pt x="18371" y="22219"/>
                    </a:cubicBezTo>
                    <a:cubicBezTo>
                      <a:pt x="18396" y="22278"/>
                      <a:pt x="18396" y="22348"/>
                      <a:pt x="18410" y="22438"/>
                    </a:cubicBezTo>
                    <a:cubicBezTo>
                      <a:pt x="18330" y="22452"/>
                      <a:pt x="18264" y="22480"/>
                      <a:pt x="18202" y="22473"/>
                    </a:cubicBezTo>
                    <a:close/>
                    <a:moveTo>
                      <a:pt x="22813" y="14345"/>
                    </a:moveTo>
                    <a:cubicBezTo>
                      <a:pt x="22883" y="14524"/>
                      <a:pt x="22990" y="14628"/>
                      <a:pt x="23212" y="14577"/>
                    </a:cubicBezTo>
                    <a:cubicBezTo>
                      <a:pt x="23284" y="14559"/>
                      <a:pt x="23388" y="14573"/>
                      <a:pt x="23454" y="14611"/>
                    </a:cubicBezTo>
                    <a:cubicBezTo>
                      <a:pt x="23669" y="14743"/>
                      <a:pt x="23908" y="14781"/>
                      <a:pt x="24147" y="14843"/>
                    </a:cubicBezTo>
                    <a:cubicBezTo>
                      <a:pt x="24909" y="15041"/>
                      <a:pt x="25668" y="15252"/>
                      <a:pt x="26427" y="15460"/>
                    </a:cubicBezTo>
                    <a:cubicBezTo>
                      <a:pt x="26444" y="15463"/>
                      <a:pt x="26458" y="15474"/>
                      <a:pt x="26476" y="15477"/>
                    </a:cubicBezTo>
                    <a:cubicBezTo>
                      <a:pt x="27109" y="15619"/>
                      <a:pt x="27723" y="15810"/>
                      <a:pt x="28322" y="16063"/>
                    </a:cubicBezTo>
                    <a:cubicBezTo>
                      <a:pt x="28606" y="16184"/>
                      <a:pt x="28932" y="16208"/>
                      <a:pt x="29348" y="16302"/>
                    </a:cubicBezTo>
                    <a:cubicBezTo>
                      <a:pt x="29147" y="16465"/>
                      <a:pt x="29022" y="16579"/>
                      <a:pt x="28887" y="16676"/>
                    </a:cubicBezTo>
                    <a:cubicBezTo>
                      <a:pt x="28451" y="16995"/>
                      <a:pt x="28021" y="17313"/>
                      <a:pt x="27573" y="17615"/>
                    </a:cubicBezTo>
                    <a:cubicBezTo>
                      <a:pt x="27359" y="17757"/>
                      <a:pt x="27116" y="17861"/>
                      <a:pt x="26887" y="17983"/>
                    </a:cubicBezTo>
                    <a:cubicBezTo>
                      <a:pt x="26534" y="18173"/>
                      <a:pt x="26171" y="18343"/>
                      <a:pt x="25835" y="18557"/>
                    </a:cubicBezTo>
                    <a:cubicBezTo>
                      <a:pt x="25366" y="18852"/>
                      <a:pt x="24909" y="19171"/>
                      <a:pt x="24463" y="19496"/>
                    </a:cubicBezTo>
                    <a:cubicBezTo>
                      <a:pt x="24026" y="19815"/>
                      <a:pt x="23565" y="20089"/>
                      <a:pt x="23083" y="20342"/>
                    </a:cubicBezTo>
                    <a:cubicBezTo>
                      <a:pt x="22671" y="20560"/>
                      <a:pt x="22266" y="20799"/>
                      <a:pt x="21850" y="21021"/>
                    </a:cubicBezTo>
                    <a:cubicBezTo>
                      <a:pt x="21683" y="21114"/>
                      <a:pt x="21507" y="21194"/>
                      <a:pt x="21333" y="21274"/>
                    </a:cubicBezTo>
                    <a:cubicBezTo>
                      <a:pt x="20668" y="21579"/>
                      <a:pt x="20003" y="21883"/>
                      <a:pt x="19338" y="22185"/>
                    </a:cubicBezTo>
                    <a:cubicBezTo>
                      <a:pt x="19230" y="22237"/>
                      <a:pt x="19116" y="22275"/>
                      <a:pt x="18988" y="22323"/>
                    </a:cubicBezTo>
                    <a:cubicBezTo>
                      <a:pt x="18776" y="21949"/>
                      <a:pt x="18645" y="21565"/>
                      <a:pt x="18489" y="21191"/>
                    </a:cubicBezTo>
                    <a:cubicBezTo>
                      <a:pt x="18316" y="20768"/>
                      <a:pt x="18149" y="20342"/>
                      <a:pt x="17966" y="19919"/>
                    </a:cubicBezTo>
                    <a:cubicBezTo>
                      <a:pt x="17724" y="19358"/>
                      <a:pt x="17505" y="18789"/>
                      <a:pt x="17297" y="18215"/>
                    </a:cubicBezTo>
                    <a:cubicBezTo>
                      <a:pt x="16902" y="17113"/>
                      <a:pt x="16462" y="16028"/>
                      <a:pt x="16036" y="14937"/>
                    </a:cubicBezTo>
                    <a:cubicBezTo>
                      <a:pt x="15869" y="14507"/>
                      <a:pt x="15682" y="14088"/>
                      <a:pt x="15523" y="13662"/>
                    </a:cubicBezTo>
                    <a:cubicBezTo>
                      <a:pt x="15343" y="13180"/>
                      <a:pt x="15159" y="12709"/>
                      <a:pt x="14841" y="12293"/>
                    </a:cubicBezTo>
                    <a:cubicBezTo>
                      <a:pt x="14802" y="12245"/>
                      <a:pt x="14788" y="12178"/>
                      <a:pt x="14757" y="12106"/>
                    </a:cubicBezTo>
                    <a:cubicBezTo>
                      <a:pt x="15499" y="12099"/>
                      <a:pt x="16168" y="12317"/>
                      <a:pt x="16843" y="12466"/>
                    </a:cubicBezTo>
                    <a:cubicBezTo>
                      <a:pt x="17599" y="12629"/>
                      <a:pt x="18340" y="12837"/>
                      <a:pt x="19088" y="13027"/>
                    </a:cubicBezTo>
                    <a:cubicBezTo>
                      <a:pt x="19324" y="13086"/>
                      <a:pt x="19563" y="13142"/>
                      <a:pt x="19798" y="13211"/>
                    </a:cubicBezTo>
                    <a:cubicBezTo>
                      <a:pt x="20083" y="13294"/>
                      <a:pt x="20364" y="13398"/>
                      <a:pt x="20647" y="13485"/>
                    </a:cubicBezTo>
                    <a:cubicBezTo>
                      <a:pt x="21015" y="13596"/>
                      <a:pt x="21382" y="13707"/>
                      <a:pt x="21753" y="13814"/>
                    </a:cubicBezTo>
                    <a:cubicBezTo>
                      <a:pt x="22054" y="13900"/>
                      <a:pt x="22360" y="13984"/>
                      <a:pt x="22667" y="14070"/>
                    </a:cubicBezTo>
                    <a:cubicBezTo>
                      <a:pt x="22720" y="14167"/>
                      <a:pt x="22775" y="14254"/>
                      <a:pt x="22813" y="14345"/>
                    </a:cubicBezTo>
                    <a:close/>
                    <a:moveTo>
                      <a:pt x="18634" y="561"/>
                    </a:moveTo>
                    <a:cubicBezTo>
                      <a:pt x="18773" y="661"/>
                      <a:pt x="18797" y="814"/>
                      <a:pt x="18839" y="960"/>
                    </a:cubicBezTo>
                    <a:cubicBezTo>
                      <a:pt x="19096" y="1801"/>
                      <a:pt x="19358" y="2640"/>
                      <a:pt x="19601" y="3489"/>
                    </a:cubicBezTo>
                    <a:cubicBezTo>
                      <a:pt x="19750" y="4008"/>
                      <a:pt x="19854" y="4539"/>
                      <a:pt x="19985" y="5065"/>
                    </a:cubicBezTo>
                    <a:cubicBezTo>
                      <a:pt x="20044" y="5311"/>
                      <a:pt x="20104" y="5557"/>
                      <a:pt x="20183" y="5800"/>
                    </a:cubicBezTo>
                    <a:cubicBezTo>
                      <a:pt x="20430" y="6541"/>
                      <a:pt x="20602" y="7293"/>
                      <a:pt x="20727" y="8066"/>
                    </a:cubicBezTo>
                    <a:cubicBezTo>
                      <a:pt x="20804" y="8548"/>
                      <a:pt x="20935" y="9026"/>
                      <a:pt x="21098" y="9487"/>
                    </a:cubicBezTo>
                    <a:cubicBezTo>
                      <a:pt x="21437" y="10464"/>
                      <a:pt x="21815" y="11427"/>
                      <a:pt x="22176" y="12397"/>
                    </a:cubicBezTo>
                    <a:cubicBezTo>
                      <a:pt x="22310" y="12757"/>
                      <a:pt x="22446" y="13121"/>
                      <a:pt x="22574" y="13561"/>
                    </a:cubicBezTo>
                    <a:cubicBezTo>
                      <a:pt x="21604" y="13416"/>
                      <a:pt x="20807" y="13062"/>
                      <a:pt x="19941" y="12778"/>
                    </a:cubicBezTo>
                    <a:cubicBezTo>
                      <a:pt x="20069" y="12688"/>
                      <a:pt x="20169" y="12615"/>
                      <a:pt x="20318" y="12511"/>
                    </a:cubicBezTo>
                    <a:cubicBezTo>
                      <a:pt x="20163" y="12445"/>
                      <a:pt x="20059" y="12390"/>
                      <a:pt x="19948" y="12362"/>
                    </a:cubicBezTo>
                    <a:cubicBezTo>
                      <a:pt x="19539" y="12255"/>
                      <a:pt x="19539" y="12258"/>
                      <a:pt x="19265" y="12037"/>
                    </a:cubicBezTo>
                    <a:cubicBezTo>
                      <a:pt x="19037" y="12196"/>
                      <a:pt x="19220" y="12394"/>
                      <a:pt x="19241" y="12581"/>
                    </a:cubicBezTo>
                    <a:cubicBezTo>
                      <a:pt x="17945" y="12269"/>
                      <a:pt x="16670" y="11964"/>
                      <a:pt x="15378" y="11655"/>
                    </a:cubicBezTo>
                    <a:cubicBezTo>
                      <a:pt x="15266" y="11406"/>
                      <a:pt x="15333" y="11139"/>
                      <a:pt x="15370" y="10876"/>
                    </a:cubicBezTo>
                    <a:cubicBezTo>
                      <a:pt x="15381" y="10810"/>
                      <a:pt x="15409" y="10744"/>
                      <a:pt x="15433" y="10682"/>
                    </a:cubicBezTo>
                    <a:cubicBezTo>
                      <a:pt x="16008" y="9317"/>
                      <a:pt x="16313" y="7872"/>
                      <a:pt x="16788" y="6475"/>
                    </a:cubicBezTo>
                    <a:cubicBezTo>
                      <a:pt x="16895" y="6157"/>
                      <a:pt x="17009" y="5838"/>
                      <a:pt x="17110" y="5513"/>
                    </a:cubicBezTo>
                    <a:cubicBezTo>
                      <a:pt x="17255" y="5044"/>
                      <a:pt x="17418" y="4580"/>
                      <a:pt x="17529" y="4102"/>
                    </a:cubicBezTo>
                    <a:cubicBezTo>
                      <a:pt x="17647" y="3572"/>
                      <a:pt x="17803" y="3052"/>
                      <a:pt x="17983" y="2543"/>
                    </a:cubicBezTo>
                    <a:cubicBezTo>
                      <a:pt x="18181" y="1982"/>
                      <a:pt x="18319" y="1406"/>
                      <a:pt x="18381" y="818"/>
                    </a:cubicBezTo>
                    <a:cubicBezTo>
                      <a:pt x="18399" y="665"/>
                      <a:pt x="18451" y="557"/>
                      <a:pt x="18634" y="561"/>
                    </a:cubicBezTo>
                    <a:close/>
                    <a:moveTo>
                      <a:pt x="6730" y="10034"/>
                    </a:moveTo>
                    <a:cubicBezTo>
                      <a:pt x="7741" y="9220"/>
                      <a:pt x="8749" y="8409"/>
                      <a:pt x="9761" y="7598"/>
                    </a:cubicBezTo>
                    <a:cubicBezTo>
                      <a:pt x="9869" y="7512"/>
                      <a:pt x="9979" y="7422"/>
                      <a:pt x="10097" y="7352"/>
                    </a:cubicBezTo>
                    <a:cubicBezTo>
                      <a:pt x="10873" y="6885"/>
                      <a:pt x="11556" y="6299"/>
                      <a:pt x="12263" y="5741"/>
                    </a:cubicBezTo>
                    <a:cubicBezTo>
                      <a:pt x="12547" y="5516"/>
                      <a:pt x="12834" y="5287"/>
                      <a:pt x="13084" y="5031"/>
                    </a:cubicBezTo>
                    <a:cubicBezTo>
                      <a:pt x="13590" y="4507"/>
                      <a:pt x="14161" y="4061"/>
                      <a:pt x="14785" y="3680"/>
                    </a:cubicBezTo>
                    <a:cubicBezTo>
                      <a:pt x="15322" y="3354"/>
                      <a:pt x="15790" y="2956"/>
                      <a:pt x="16237" y="2519"/>
                    </a:cubicBezTo>
                    <a:cubicBezTo>
                      <a:pt x="16753" y="2017"/>
                      <a:pt x="17235" y="1476"/>
                      <a:pt x="17828" y="1046"/>
                    </a:cubicBezTo>
                    <a:cubicBezTo>
                      <a:pt x="17921" y="973"/>
                      <a:pt x="18028" y="915"/>
                      <a:pt x="18129" y="853"/>
                    </a:cubicBezTo>
                    <a:cubicBezTo>
                      <a:pt x="18156" y="897"/>
                      <a:pt x="18191" y="932"/>
                      <a:pt x="18184" y="949"/>
                    </a:cubicBezTo>
                    <a:cubicBezTo>
                      <a:pt x="17983" y="1472"/>
                      <a:pt x="17786" y="1992"/>
                      <a:pt x="17571" y="2508"/>
                    </a:cubicBezTo>
                    <a:cubicBezTo>
                      <a:pt x="17543" y="2578"/>
                      <a:pt x="17449" y="2620"/>
                      <a:pt x="17384" y="2674"/>
                    </a:cubicBezTo>
                    <a:cubicBezTo>
                      <a:pt x="17387" y="2799"/>
                      <a:pt x="17425" y="2935"/>
                      <a:pt x="17398" y="3056"/>
                    </a:cubicBezTo>
                    <a:cubicBezTo>
                      <a:pt x="17287" y="3534"/>
                      <a:pt x="17155" y="4005"/>
                      <a:pt x="17027" y="4480"/>
                    </a:cubicBezTo>
                    <a:cubicBezTo>
                      <a:pt x="16982" y="4643"/>
                      <a:pt x="16940" y="4809"/>
                      <a:pt x="16881" y="4965"/>
                    </a:cubicBezTo>
                    <a:cubicBezTo>
                      <a:pt x="16310" y="6458"/>
                      <a:pt x="15911" y="8000"/>
                      <a:pt x="15437" y="9517"/>
                    </a:cubicBezTo>
                    <a:cubicBezTo>
                      <a:pt x="15402" y="9632"/>
                      <a:pt x="15378" y="9750"/>
                      <a:pt x="15329" y="9857"/>
                    </a:cubicBezTo>
                    <a:cubicBezTo>
                      <a:pt x="15093" y="10384"/>
                      <a:pt x="14851" y="10910"/>
                      <a:pt x="14910" y="11510"/>
                    </a:cubicBezTo>
                    <a:cubicBezTo>
                      <a:pt x="14650" y="11593"/>
                      <a:pt x="14452" y="11521"/>
                      <a:pt x="14273" y="11430"/>
                    </a:cubicBezTo>
                    <a:cubicBezTo>
                      <a:pt x="14144" y="11364"/>
                      <a:pt x="14030" y="11333"/>
                      <a:pt x="13881" y="11337"/>
                    </a:cubicBezTo>
                    <a:cubicBezTo>
                      <a:pt x="13673" y="11337"/>
                      <a:pt x="13462" y="11299"/>
                      <a:pt x="13257" y="11254"/>
                    </a:cubicBezTo>
                    <a:cubicBezTo>
                      <a:pt x="12381" y="11060"/>
                      <a:pt x="11490" y="10977"/>
                      <a:pt x="10600" y="10886"/>
                    </a:cubicBezTo>
                    <a:cubicBezTo>
                      <a:pt x="9325" y="10761"/>
                      <a:pt x="8060" y="10585"/>
                      <a:pt x="6819" y="10259"/>
                    </a:cubicBezTo>
                    <a:cubicBezTo>
                      <a:pt x="6757" y="10242"/>
                      <a:pt x="6698" y="10208"/>
                      <a:pt x="6629" y="10173"/>
                    </a:cubicBezTo>
                    <a:cubicBezTo>
                      <a:pt x="6674" y="10110"/>
                      <a:pt x="6695" y="10062"/>
                      <a:pt x="6730" y="10034"/>
                    </a:cubicBezTo>
                    <a:close/>
                    <a:moveTo>
                      <a:pt x="4366" y="16270"/>
                    </a:moveTo>
                    <a:cubicBezTo>
                      <a:pt x="3680" y="15034"/>
                      <a:pt x="2786" y="13911"/>
                      <a:pt x="2169" y="12636"/>
                    </a:cubicBezTo>
                    <a:cubicBezTo>
                      <a:pt x="1945" y="12175"/>
                      <a:pt x="1729" y="11714"/>
                      <a:pt x="1508" y="11254"/>
                    </a:cubicBezTo>
                    <a:cubicBezTo>
                      <a:pt x="1275" y="10782"/>
                      <a:pt x="1033" y="10311"/>
                      <a:pt x="805" y="9837"/>
                    </a:cubicBezTo>
                    <a:cubicBezTo>
                      <a:pt x="742" y="9704"/>
                      <a:pt x="621" y="9584"/>
                      <a:pt x="683" y="9413"/>
                    </a:cubicBezTo>
                    <a:cubicBezTo>
                      <a:pt x="725" y="9421"/>
                      <a:pt x="767" y="9418"/>
                      <a:pt x="787" y="9434"/>
                    </a:cubicBezTo>
                    <a:cubicBezTo>
                      <a:pt x="1179" y="9784"/>
                      <a:pt x="1660" y="9923"/>
                      <a:pt x="2174" y="10003"/>
                    </a:cubicBezTo>
                    <a:cubicBezTo>
                      <a:pt x="3559" y="10221"/>
                      <a:pt x="4948" y="10432"/>
                      <a:pt x="6335" y="10657"/>
                    </a:cubicBezTo>
                    <a:cubicBezTo>
                      <a:pt x="6747" y="10723"/>
                      <a:pt x="7155" y="10835"/>
                      <a:pt x="7568" y="10907"/>
                    </a:cubicBezTo>
                    <a:cubicBezTo>
                      <a:pt x="8157" y="11014"/>
                      <a:pt x="8743" y="11126"/>
                      <a:pt x="9332" y="11205"/>
                    </a:cubicBezTo>
                    <a:cubicBezTo>
                      <a:pt x="10413" y="11347"/>
                      <a:pt x="11494" y="11462"/>
                      <a:pt x="12575" y="11593"/>
                    </a:cubicBezTo>
                    <a:cubicBezTo>
                      <a:pt x="12706" y="11610"/>
                      <a:pt x="12834" y="11659"/>
                      <a:pt x="13042" y="11718"/>
                    </a:cubicBezTo>
                    <a:cubicBezTo>
                      <a:pt x="12658" y="11946"/>
                      <a:pt x="12343" y="12123"/>
                      <a:pt x="12037" y="12317"/>
                    </a:cubicBezTo>
                    <a:cubicBezTo>
                      <a:pt x="11791" y="12477"/>
                      <a:pt x="11556" y="12656"/>
                      <a:pt x="11316" y="12823"/>
                    </a:cubicBezTo>
                    <a:cubicBezTo>
                      <a:pt x="11116" y="12962"/>
                      <a:pt x="10915" y="13097"/>
                      <a:pt x="10710" y="13229"/>
                    </a:cubicBezTo>
                    <a:cubicBezTo>
                      <a:pt x="10302" y="13492"/>
                      <a:pt x="9893" y="13752"/>
                      <a:pt x="9484" y="14012"/>
                    </a:cubicBezTo>
                    <a:cubicBezTo>
                      <a:pt x="9248" y="14161"/>
                      <a:pt x="9026" y="14337"/>
                      <a:pt x="8777" y="14455"/>
                    </a:cubicBezTo>
                    <a:cubicBezTo>
                      <a:pt x="7641" y="14989"/>
                      <a:pt x="6543" y="15599"/>
                      <a:pt x="5354" y="16024"/>
                    </a:cubicBezTo>
                    <a:cubicBezTo>
                      <a:pt x="5056" y="16128"/>
                      <a:pt x="4758" y="16226"/>
                      <a:pt x="4446" y="16329"/>
                    </a:cubicBezTo>
                    <a:cubicBezTo>
                      <a:pt x="4394" y="16291"/>
                      <a:pt x="4377" y="16285"/>
                      <a:pt x="4366" y="16270"/>
                    </a:cubicBezTo>
                    <a:close/>
                    <a:moveTo>
                      <a:pt x="6459" y="19614"/>
                    </a:moveTo>
                    <a:cubicBezTo>
                      <a:pt x="6189" y="19486"/>
                      <a:pt x="6012" y="19292"/>
                      <a:pt x="5877" y="19049"/>
                    </a:cubicBezTo>
                    <a:cubicBezTo>
                      <a:pt x="5586" y="18530"/>
                      <a:pt x="5305" y="18003"/>
                      <a:pt x="5022" y="17479"/>
                    </a:cubicBezTo>
                    <a:cubicBezTo>
                      <a:pt x="4883" y="17227"/>
                      <a:pt x="4751" y="16967"/>
                      <a:pt x="4602" y="16680"/>
                    </a:cubicBezTo>
                    <a:cubicBezTo>
                      <a:pt x="4685" y="16652"/>
                      <a:pt x="4758" y="16617"/>
                      <a:pt x="4834" y="16596"/>
                    </a:cubicBezTo>
                    <a:cubicBezTo>
                      <a:pt x="5521" y="16430"/>
                      <a:pt x="6161" y="16160"/>
                      <a:pt x="6795" y="15869"/>
                    </a:cubicBezTo>
                    <a:cubicBezTo>
                      <a:pt x="7398" y="15592"/>
                      <a:pt x="8001" y="15314"/>
                      <a:pt x="8590" y="15013"/>
                    </a:cubicBezTo>
                    <a:cubicBezTo>
                      <a:pt x="8992" y="14809"/>
                      <a:pt x="9373" y="14566"/>
                      <a:pt x="9757" y="14330"/>
                    </a:cubicBezTo>
                    <a:cubicBezTo>
                      <a:pt x="10038" y="14157"/>
                      <a:pt x="10302" y="13956"/>
                      <a:pt x="10586" y="13790"/>
                    </a:cubicBezTo>
                    <a:cubicBezTo>
                      <a:pt x="11019" y="13534"/>
                      <a:pt x="11438" y="13259"/>
                      <a:pt x="11840" y="12958"/>
                    </a:cubicBezTo>
                    <a:cubicBezTo>
                      <a:pt x="12339" y="12587"/>
                      <a:pt x="12883" y="12276"/>
                      <a:pt x="13513" y="12016"/>
                    </a:cubicBezTo>
                    <a:cubicBezTo>
                      <a:pt x="13507" y="12116"/>
                      <a:pt x="13524" y="12189"/>
                      <a:pt x="13496" y="12237"/>
                    </a:cubicBezTo>
                    <a:cubicBezTo>
                      <a:pt x="13208" y="12757"/>
                      <a:pt x="12914" y="13273"/>
                      <a:pt x="12605" y="13817"/>
                    </a:cubicBezTo>
                    <a:cubicBezTo>
                      <a:pt x="12266" y="13728"/>
                      <a:pt x="11937" y="13638"/>
                      <a:pt x="11628" y="13555"/>
                    </a:cubicBezTo>
                    <a:cubicBezTo>
                      <a:pt x="11535" y="13651"/>
                      <a:pt x="11587" y="13700"/>
                      <a:pt x="11642" y="13742"/>
                    </a:cubicBezTo>
                    <a:cubicBezTo>
                      <a:pt x="11874" y="13918"/>
                      <a:pt x="12162" y="13921"/>
                      <a:pt x="12474" y="13945"/>
                    </a:cubicBezTo>
                    <a:cubicBezTo>
                      <a:pt x="12405" y="14244"/>
                      <a:pt x="12231" y="14473"/>
                      <a:pt x="12100" y="14719"/>
                    </a:cubicBezTo>
                    <a:lnTo>
                      <a:pt x="12086" y="14719"/>
                    </a:lnTo>
                    <a:cubicBezTo>
                      <a:pt x="12090" y="14722"/>
                      <a:pt x="12093" y="14722"/>
                      <a:pt x="12096" y="14725"/>
                    </a:cubicBezTo>
                    <a:lnTo>
                      <a:pt x="12096" y="14725"/>
                    </a:lnTo>
                    <a:lnTo>
                      <a:pt x="12096" y="14725"/>
                    </a:lnTo>
                    <a:lnTo>
                      <a:pt x="12111" y="14715"/>
                    </a:lnTo>
                    <a:cubicBezTo>
                      <a:pt x="11788" y="15391"/>
                      <a:pt x="11483" y="16073"/>
                      <a:pt x="11144" y="16742"/>
                    </a:cubicBezTo>
                    <a:cubicBezTo>
                      <a:pt x="10620" y="17775"/>
                      <a:pt x="10163" y="18831"/>
                      <a:pt x="9775" y="19919"/>
                    </a:cubicBezTo>
                    <a:cubicBezTo>
                      <a:pt x="9702" y="20124"/>
                      <a:pt x="9633" y="20335"/>
                      <a:pt x="9456" y="20511"/>
                    </a:cubicBezTo>
                    <a:cubicBezTo>
                      <a:pt x="9356" y="20498"/>
                      <a:pt x="9252" y="20491"/>
                      <a:pt x="9154" y="20466"/>
                    </a:cubicBezTo>
                    <a:cubicBezTo>
                      <a:pt x="8611" y="20324"/>
                      <a:pt x="8070" y="20175"/>
                      <a:pt x="7530" y="20033"/>
                    </a:cubicBezTo>
                    <a:cubicBezTo>
                      <a:pt x="7155" y="19937"/>
                      <a:pt x="6809" y="19777"/>
                      <a:pt x="6459" y="19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3879625" y="2854575"/>
                <a:ext cx="121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72" extrusionOk="0">
                    <a:moveTo>
                      <a:pt x="125" y="264"/>
                    </a:moveTo>
                    <a:cubicBezTo>
                      <a:pt x="243" y="299"/>
                      <a:pt x="364" y="323"/>
                      <a:pt x="485" y="326"/>
                    </a:cubicBezTo>
                    <a:cubicBezTo>
                      <a:pt x="1522" y="379"/>
                      <a:pt x="2558" y="430"/>
                      <a:pt x="3594" y="462"/>
                    </a:cubicBezTo>
                    <a:cubicBezTo>
                      <a:pt x="3909" y="472"/>
                      <a:pt x="4224" y="420"/>
                      <a:pt x="4536" y="385"/>
                    </a:cubicBezTo>
                    <a:cubicBezTo>
                      <a:pt x="4630" y="374"/>
                      <a:pt x="4720" y="326"/>
                      <a:pt x="4875" y="275"/>
                    </a:cubicBezTo>
                    <a:cubicBezTo>
                      <a:pt x="4484" y="153"/>
                      <a:pt x="4152" y="142"/>
                      <a:pt x="3819" y="125"/>
                    </a:cubicBezTo>
                    <a:cubicBezTo>
                      <a:pt x="3327" y="104"/>
                      <a:pt x="2838" y="77"/>
                      <a:pt x="2346" y="56"/>
                    </a:cubicBezTo>
                    <a:cubicBezTo>
                      <a:pt x="1854" y="35"/>
                      <a:pt x="1362" y="11"/>
                      <a:pt x="870" y="4"/>
                    </a:cubicBezTo>
                    <a:cubicBezTo>
                      <a:pt x="589" y="0"/>
                      <a:pt x="312" y="28"/>
                      <a:pt x="25" y="42"/>
                    </a:cubicBezTo>
                    <a:cubicBezTo>
                      <a:pt x="1" y="205"/>
                      <a:pt x="66" y="246"/>
                      <a:pt x="125" y="2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30"/>
              <p:cNvSpPr/>
              <p:nvPr/>
            </p:nvSpPr>
            <p:spPr>
              <a:xfrm>
                <a:off x="3889675" y="2892775"/>
                <a:ext cx="82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86" extrusionOk="0">
                    <a:moveTo>
                      <a:pt x="236" y="11"/>
                    </a:moveTo>
                    <a:cubicBezTo>
                      <a:pt x="167" y="1"/>
                      <a:pt x="98" y="15"/>
                      <a:pt x="8" y="21"/>
                    </a:cubicBezTo>
                    <a:cubicBezTo>
                      <a:pt x="0" y="188"/>
                      <a:pt x="77" y="264"/>
                      <a:pt x="174" y="298"/>
                    </a:cubicBezTo>
                    <a:cubicBezTo>
                      <a:pt x="305" y="347"/>
                      <a:pt x="444" y="389"/>
                      <a:pt x="579" y="402"/>
                    </a:cubicBezTo>
                    <a:cubicBezTo>
                      <a:pt x="1352" y="485"/>
                      <a:pt x="2124" y="482"/>
                      <a:pt x="2897" y="440"/>
                    </a:cubicBezTo>
                    <a:cubicBezTo>
                      <a:pt x="3001" y="437"/>
                      <a:pt x="3112" y="413"/>
                      <a:pt x="3198" y="364"/>
                    </a:cubicBezTo>
                    <a:cubicBezTo>
                      <a:pt x="3254" y="333"/>
                      <a:pt x="3275" y="243"/>
                      <a:pt x="3309" y="177"/>
                    </a:cubicBezTo>
                    <a:cubicBezTo>
                      <a:pt x="3247" y="146"/>
                      <a:pt x="3216" y="119"/>
                      <a:pt x="3184" y="119"/>
                    </a:cubicBezTo>
                    <a:cubicBezTo>
                      <a:pt x="2201" y="60"/>
                      <a:pt x="1214" y="146"/>
                      <a:pt x="2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30"/>
              <p:cNvSpPr/>
              <p:nvPr/>
            </p:nvSpPr>
            <p:spPr>
              <a:xfrm>
                <a:off x="3843675" y="2942675"/>
                <a:ext cx="608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00" extrusionOk="0">
                    <a:moveTo>
                      <a:pt x="1941" y="56"/>
                    </a:moveTo>
                    <a:cubicBezTo>
                      <a:pt x="1698" y="73"/>
                      <a:pt x="1456" y="118"/>
                      <a:pt x="1210" y="128"/>
                    </a:cubicBezTo>
                    <a:cubicBezTo>
                      <a:pt x="881" y="143"/>
                      <a:pt x="548" y="149"/>
                      <a:pt x="222" y="52"/>
                    </a:cubicBezTo>
                    <a:cubicBezTo>
                      <a:pt x="174" y="39"/>
                      <a:pt x="77" y="83"/>
                      <a:pt x="49" y="128"/>
                    </a:cubicBezTo>
                    <a:cubicBezTo>
                      <a:pt x="1" y="208"/>
                      <a:pt x="49" y="295"/>
                      <a:pt x="136" y="333"/>
                    </a:cubicBezTo>
                    <a:cubicBezTo>
                      <a:pt x="247" y="381"/>
                      <a:pt x="364" y="434"/>
                      <a:pt x="482" y="444"/>
                    </a:cubicBezTo>
                    <a:cubicBezTo>
                      <a:pt x="1040" y="496"/>
                      <a:pt x="1602" y="499"/>
                      <a:pt x="2149" y="357"/>
                    </a:cubicBezTo>
                    <a:cubicBezTo>
                      <a:pt x="2243" y="333"/>
                      <a:pt x="2322" y="260"/>
                      <a:pt x="2433" y="194"/>
                    </a:cubicBezTo>
                    <a:cubicBezTo>
                      <a:pt x="2253" y="0"/>
                      <a:pt x="2090" y="45"/>
                      <a:pt x="1941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7" name="Google Shape;547;p30"/>
              <p:cNvSpPr/>
              <p:nvPr/>
            </p:nvSpPr>
            <p:spPr>
              <a:xfrm>
                <a:off x="3868025" y="2917725"/>
                <a:ext cx="622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03" extrusionOk="0">
                    <a:moveTo>
                      <a:pt x="2124" y="7"/>
                    </a:moveTo>
                    <a:cubicBezTo>
                      <a:pt x="1497" y="10"/>
                      <a:pt x="866" y="21"/>
                      <a:pt x="239" y="31"/>
                    </a:cubicBezTo>
                    <a:cubicBezTo>
                      <a:pt x="191" y="31"/>
                      <a:pt x="146" y="59"/>
                      <a:pt x="1" y="104"/>
                    </a:cubicBezTo>
                    <a:cubicBezTo>
                      <a:pt x="149" y="181"/>
                      <a:pt x="204" y="226"/>
                      <a:pt x="267" y="239"/>
                    </a:cubicBezTo>
                    <a:cubicBezTo>
                      <a:pt x="939" y="402"/>
                      <a:pt x="1618" y="361"/>
                      <a:pt x="2301" y="316"/>
                    </a:cubicBezTo>
                    <a:cubicBezTo>
                      <a:pt x="2366" y="312"/>
                      <a:pt x="2429" y="232"/>
                      <a:pt x="2488" y="188"/>
                    </a:cubicBezTo>
                    <a:cubicBezTo>
                      <a:pt x="2412" y="0"/>
                      <a:pt x="2259" y="7"/>
                      <a:pt x="212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8" name="Google Shape;548;p30"/>
              <p:cNvSpPr/>
              <p:nvPr/>
            </p:nvSpPr>
            <p:spPr>
              <a:xfrm>
                <a:off x="3931775" y="2875550"/>
                <a:ext cx="543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06" extrusionOk="0">
                    <a:moveTo>
                      <a:pt x="208" y="101"/>
                    </a:moveTo>
                    <a:cubicBezTo>
                      <a:pt x="132" y="101"/>
                      <a:pt x="32" y="93"/>
                      <a:pt x="0" y="201"/>
                    </a:cubicBezTo>
                    <a:cubicBezTo>
                      <a:pt x="541" y="405"/>
                      <a:pt x="1601" y="395"/>
                      <a:pt x="2173" y="132"/>
                    </a:cubicBezTo>
                    <a:cubicBezTo>
                      <a:pt x="1525" y="0"/>
                      <a:pt x="867" y="73"/>
                      <a:pt x="208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30"/>
              <p:cNvSpPr/>
              <p:nvPr/>
            </p:nvSpPr>
            <p:spPr>
              <a:xfrm>
                <a:off x="3837525" y="2963825"/>
                <a:ext cx="244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79" extrusionOk="0">
                    <a:moveTo>
                      <a:pt x="860" y="135"/>
                    </a:moveTo>
                    <a:cubicBezTo>
                      <a:pt x="610" y="83"/>
                      <a:pt x="357" y="48"/>
                      <a:pt x="39" y="0"/>
                    </a:cubicBezTo>
                    <a:cubicBezTo>
                      <a:pt x="28" y="90"/>
                      <a:pt x="1" y="156"/>
                      <a:pt x="15" y="211"/>
                    </a:cubicBezTo>
                    <a:cubicBezTo>
                      <a:pt x="32" y="270"/>
                      <a:pt x="77" y="346"/>
                      <a:pt x="129" y="367"/>
                    </a:cubicBezTo>
                    <a:cubicBezTo>
                      <a:pt x="375" y="474"/>
                      <a:pt x="631" y="478"/>
                      <a:pt x="881" y="388"/>
                    </a:cubicBezTo>
                    <a:cubicBezTo>
                      <a:pt x="922" y="374"/>
                      <a:pt x="978" y="304"/>
                      <a:pt x="971" y="277"/>
                    </a:cubicBezTo>
                    <a:cubicBezTo>
                      <a:pt x="957" y="221"/>
                      <a:pt x="909" y="146"/>
                      <a:pt x="860" y="1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30"/>
              <p:cNvSpPr/>
              <p:nvPr/>
            </p:nvSpPr>
            <p:spPr>
              <a:xfrm>
                <a:off x="3650350" y="2687575"/>
                <a:ext cx="410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94" extrusionOk="0">
                    <a:moveTo>
                      <a:pt x="184" y="344"/>
                    </a:moveTo>
                    <a:cubicBezTo>
                      <a:pt x="582" y="544"/>
                      <a:pt x="1012" y="593"/>
                      <a:pt x="1456" y="531"/>
                    </a:cubicBezTo>
                    <a:cubicBezTo>
                      <a:pt x="1486" y="523"/>
                      <a:pt x="1525" y="513"/>
                      <a:pt x="1549" y="493"/>
                    </a:cubicBezTo>
                    <a:cubicBezTo>
                      <a:pt x="1584" y="461"/>
                      <a:pt x="1632" y="419"/>
                      <a:pt x="1635" y="378"/>
                    </a:cubicBezTo>
                    <a:cubicBezTo>
                      <a:pt x="1639" y="340"/>
                      <a:pt x="1598" y="288"/>
                      <a:pt x="1563" y="264"/>
                    </a:cubicBezTo>
                    <a:cubicBezTo>
                      <a:pt x="1521" y="236"/>
                      <a:pt x="1466" y="215"/>
                      <a:pt x="1417" y="215"/>
                    </a:cubicBezTo>
                    <a:cubicBezTo>
                      <a:pt x="977" y="226"/>
                      <a:pt x="554" y="111"/>
                      <a:pt x="122" y="0"/>
                    </a:cubicBezTo>
                    <a:cubicBezTo>
                      <a:pt x="0" y="187"/>
                      <a:pt x="76" y="288"/>
                      <a:pt x="184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1" name="Google Shape;551;p30"/>
              <p:cNvSpPr/>
              <p:nvPr/>
            </p:nvSpPr>
            <p:spPr>
              <a:xfrm>
                <a:off x="3635700" y="2713900"/>
                <a:ext cx="521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302" extrusionOk="0">
                    <a:moveTo>
                      <a:pt x="1906" y="274"/>
                    </a:moveTo>
                    <a:cubicBezTo>
                      <a:pt x="1986" y="271"/>
                      <a:pt x="2083" y="243"/>
                      <a:pt x="2076" y="129"/>
                    </a:cubicBezTo>
                    <a:cubicBezTo>
                      <a:pt x="1643" y="1"/>
                      <a:pt x="860" y="1"/>
                      <a:pt x="1" y="139"/>
                    </a:cubicBezTo>
                    <a:cubicBezTo>
                      <a:pt x="271" y="284"/>
                      <a:pt x="468" y="274"/>
                      <a:pt x="645" y="281"/>
                    </a:cubicBezTo>
                    <a:cubicBezTo>
                      <a:pt x="1065" y="302"/>
                      <a:pt x="1487" y="284"/>
                      <a:pt x="190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2" name="Google Shape;552;p30"/>
              <p:cNvSpPr/>
              <p:nvPr/>
            </p:nvSpPr>
            <p:spPr>
              <a:xfrm>
                <a:off x="3658050" y="2666100"/>
                <a:ext cx="365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2" extrusionOk="0">
                    <a:moveTo>
                      <a:pt x="1109" y="305"/>
                    </a:moveTo>
                    <a:cubicBezTo>
                      <a:pt x="1248" y="301"/>
                      <a:pt x="1272" y="274"/>
                      <a:pt x="1459" y="101"/>
                    </a:cubicBezTo>
                    <a:cubicBezTo>
                      <a:pt x="1026" y="0"/>
                      <a:pt x="614" y="45"/>
                      <a:pt x="201" y="66"/>
                    </a:cubicBezTo>
                    <a:cubicBezTo>
                      <a:pt x="142" y="69"/>
                      <a:pt x="91" y="132"/>
                      <a:pt x="1" y="187"/>
                    </a:cubicBezTo>
                    <a:cubicBezTo>
                      <a:pt x="382" y="392"/>
                      <a:pt x="749" y="315"/>
                      <a:pt x="1109" y="3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3" name="Google Shape;553;p30"/>
              <p:cNvSpPr/>
              <p:nvPr/>
            </p:nvSpPr>
            <p:spPr>
              <a:xfrm>
                <a:off x="3685425" y="2618275"/>
                <a:ext cx="2687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528" extrusionOk="0">
                    <a:moveTo>
                      <a:pt x="184" y="527"/>
                    </a:moveTo>
                    <a:cubicBezTo>
                      <a:pt x="486" y="506"/>
                      <a:pt x="773" y="451"/>
                      <a:pt x="998" y="236"/>
                    </a:cubicBezTo>
                    <a:cubicBezTo>
                      <a:pt x="1030" y="205"/>
                      <a:pt x="1036" y="150"/>
                      <a:pt x="1075" y="56"/>
                    </a:cubicBezTo>
                    <a:cubicBezTo>
                      <a:pt x="673" y="1"/>
                      <a:pt x="368" y="132"/>
                      <a:pt x="63" y="250"/>
                    </a:cubicBezTo>
                    <a:cubicBezTo>
                      <a:pt x="29" y="260"/>
                      <a:pt x="0" y="333"/>
                      <a:pt x="4" y="378"/>
                    </a:cubicBezTo>
                    <a:cubicBezTo>
                      <a:pt x="8" y="420"/>
                      <a:pt x="53" y="461"/>
                      <a:pt x="87" y="492"/>
                    </a:cubicBezTo>
                    <a:cubicBezTo>
                      <a:pt x="112" y="513"/>
                      <a:pt x="153" y="527"/>
                      <a:pt x="184" y="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4" name="Google Shape;554;p30"/>
              <p:cNvSpPr/>
              <p:nvPr/>
            </p:nvSpPr>
            <p:spPr>
              <a:xfrm>
                <a:off x="3677800" y="2646075"/>
                <a:ext cx="270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78" extrusionOk="0">
                    <a:moveTo>
                      <a:pt x="101" y="292"/>
                    </a:moveTo>
                    <a:cubicBezTo>
                      <a:pt x="413" y="347"/>
                      <a:pt x="721" y="378"/>
                      <a:pt x="1082" y="174"/>
                    </a:cubicBezTo>
                    <a:cubicBezTo>
                      <a:pt x="704" y="0"/>
                      <a:pt x="392" y="50"/>
                      <a:pt x="80" y="77"/>
                    </a:cubicBezTo>
                    <a:cubicBezTo>
                      <a:pt x="49" y="80"/>
                      <a:pt x="1" y="149"/>
                      <a:pt x="4" y="184"/>
                    </a:cubicBezTo>
                    <a:cubicBezTo>
                      <a:pt x="11" y="223"/>
                      <a:pt x="59" y="282"/>
                      <a:pt x="10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5" name="Google Shape;555;p30"/>
              <p:cNvSpPr/>
              <p:nvPr/>
            </p:nvSpPr>
            <p:spPr>
              <a:xfrm>
                <a:off x="3709750" y="2603200"/>
                <a:ext cx="105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4" extrusionOk="0">
                    <a:moveTo>
                      <a:pt x="420" y="1"/>
                    </a:moveTo>
                    <a:cubicBezTo>
                      <a:pt x="265" y="18"/>
                      <a:pt x="137" y="32"/>
                      <a:pt x="1" y="46"/>
                    </a:cubicBezTo>
                    <a:cubicBezTo>
                      <a:pt x="95" y="264"/>
                      <a:pt x="209" y="250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6" name="Google Shape;556;p30"/>
              <p:cNvSpPr/>
              <p:nvPr/>
            </p:nvSpPr>
            <p:spPr>
              <a:xfrm>
                <a:off x="3738875" y="2548450"/>
                <a:ext cx="80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1" extrusionOk="0">
                    <a:moveTo>
                      <a:pt x="136" y="247"/>
                    </a:moveTo>
                    <a:cubicBezTo>
                      <a:pt x="201" y="223"/>
                      <a:pt x="246" y="153"/>
                      <a:pt x="323" y="88"/>
                    </a:cubicBezTo>
                    <a:cubicBezTo>
                      <a:pt x="246" y="42"/>
                      <a:pt x="208" y="5"/>
                      <a:pt x="166" y="5"/>
                    </a:cubicBezTo>
                    <a:cubicBezTo>
                      <a:pt x="73" y="0"/>
                      <a:pt x="3" y="53"/>
                      <a:pt x="0" y="146"/>
                    </a:cubicBezTo>
                    <a:cubicBezTo>
                      <a:pt x="0" y="226"/>
                      <a:pt x="69" y="271"/>
                      <a:pt x="136" y="2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7" name="Google Shape;557;p30"/>
              <p:cNvSpPr/>
              <p:nvPr/>
            </p:nvSpPr>
            <p:spPr>
              <a:xfrm>
                <a:off x="3724150" y="2582075"/>
                <a:ext cx="5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5" extrusionOk="0">
                    <a:moveTo>
                      <a:pt x="218" y="132"/>
                    </a:moveTo>
                    <a:cubicBezTo>
                      <a:pt x="226" y="122"/>
                      <a:pt x="232" y="101"/>
                      <a:pt x="226" y="94"/>
                    </a:cubicBezTo>
                    <a:cubicBezTo>
                      <a:pt x="149" y="0"/>
                      <a:pt x="84" y="48"/>
                      <a:pt x="0" y="122"/>
                    </a:cubicBezTo>
                    <a:cubicBezTo>
                      <a:pt x="76" y="170"/>
                      <a:pt x="138" y="215"/>
                      <a:pt x="21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8" name="Google Shape;558;p30"/>
              <p:cNvSpPr/>
              <p:nvPr/>
            </p:nvSpPr>
            <p:spPr>
              <a:xfrm>
                <a:off x="3685425" y="2873375"/>
                <a:ext cx="381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42" extrusionOk="0">
                    <a:moveTo>
                      <a:pt x="1396" y="333"/>
                    </a:moveTo>
                    <a:cubicBezTo>
                      <a:pt x="1428" y="323"/>
                      <a:pt x="1463" y="298"/>
                      <a:pt x="1476" y="271"/>
                    </a:cubicBezTo>
                    <a:cubicBezTo>
                      <a:pt x="1500" y="229"/>
                      <a:pt x="1525" y="174"/>
                      <a:pt x="1515" y="135"/>
                    </a:cubicBezTo>
                    <a:cubicBezTo>
                      <a:pt x="1505" y="94"/>
                      <a:pt x="1455" y="49"/>
                      <a:pt x="1414" y="28"/>
                    </a:cubicBezTo>
                    <a:cubicBezTo>
                      <a:pt x="1372" y="7"/>
                      <a:pt x="1313" y="1"/>
                      <a:pt x="1262" y="4"/>
                    </a:cubicBezTo>
                    <a:cubicBezTo>
                      <a:pt x="884" y="56"/>
                      <a:pt x="507" y="108"/>
                      <a:pt x="128" y="163"/>
                    </a:cubicBezTo>
                    <a:cubicBezTo>
                      <a:pt x="98" y="167"/>
                      <a:pt x="70" y="191"/>
                      <a:pt x="8" y="222"/>
                    </a:cubicBezTo>
                    <a:cubicBezTo>
                      <a:pt x="0" y="392"/>
                      <a:pt x="91" y="465"/>
                      <a:pt x="222" y="482"/>
                    </a:cubicBezTo>
                    <a:cubicBezTo>
                      <a:pt x="627" y="541"/>
                      <a:pt x="1016" y="461"/>
                      <a:pt x="1396" y="3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9" name="Google Shape;559;p30"/>
              <p:cNvSpPr/>
              <p:nvPr/>
            </p:nvSpPr>
            <p:spPr>
              <a:xfrm>
                <a:off x="3694250" y="2893825"/>
                <a:ext cx="390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423" extrusionOk="0">
                    <a:moveTo>
                      <a:pt x="1345" y="336"/>
                    </a:moveTo>
                    <a:cubicBezTo>
                      <a:pt x="1418" y="322"/>
                      <a:pt x="1467" y="208"/>
                      <a:pt x="1560" y="97"/>
                    </a:cubicBezTo>
                    <a:cubicBezTo>
                      <a:pt x="1384" y="66"/>
                      <a:pt x="1269" y="38"/>
                      <a:pt x="1155" y="31"/>
                    </a:cubicBezTo>
                    <a:cubicBezTo>
                      <a:pt x="860" y="18"/>
                      <a:pt x="565" y="14"/>
                      <a:pt x="271" y="7"/>
                    </a:cubicBezTo>
                    <a:cubicBezTo>
                      <a:pt x="219" y="7"/>
                      <a:pt x="164" y="0"/>
                      <a:pt x="119" y="18"/>
                    </a:cubicBezTo>
                    <a:cubicBezTo>
                      <a:pt x="77" y="35"/>
                      <a:pt x="29" y="77"/>
                      <a:pt x="15" y="114"/>
                    </a:cubicBezTo>
                    <a:cubicBezTo>
                      <a:pt x="1" y="156"/>
                      <a:pt x="18" y="215"/>
                      <a:pt x="42" y="250"/>
                    </a:cubicBezTo>
                    <a:cubicBezTo>
                      <a:pt x="70" y="288"/>
                      <a:pt x="119" y="329"/>
                      <a:pt x="164" y="339"/>
                    </a:cubicBezTo>
                    <a:cubicBezTo>
                      <a:pt x="555" y="413"/>
                      <a:pt x="954" y="423"/>
                      <a:pt x="1345" y="3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0" name="Google Shape;560;p30"/>
              <p:cNvSpPr/>
              <p:nvPr/>
            </p:nvSpPr>
            <p:spPr>
              <a:xfrm>
                <a:off x="3673975" y="2828850"/>
                <a:ext cx="31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406" extrusionOk="0">
                    <a:moveTo>
                      <a:pt x="1176" y="274"/>
                    </a:moveTo>
                    <a:cubicBezTo>
                      <a:pt x="1210" y="253"/>
                      <a:pt x="1245" y="191"/>
                      <a:pt x="1242" y="149"/>
                    </a:cubicBezTo>
                    <a:cubicBezTo>
                      <a:pt x="1238" y="108"/>
                      <a:pt x="1193" y="42"/>
                      <a:pt x="1155" y="39"/>
                    </a:cubicBezTo>
                    <a:cubicBezTo>
                      <a:pt x="1002" y="15"/>
                      <a:pt x="847" y="7"/>
                      <a:pt x="763" y="1"/>
                    </a:cubicBezTo>
                    <a:cubicBezTo>
                      <a:pt x="500" y="25"/>
                      <a:pt x="306" y="35"/>
                      <a:pt x="119" y="66"/>
                    </a:cubicBezTo>
                    <a:cubicBezTo>
                      <a:pt x="71" y="73"/>
                      <a:pt x="4" y="156"/>
                      <a:pt x="1" y="205"/>
                    </a:cubicBezTo>
                    <a:cubicBezTo>
                      <a:pt x="1" y="257"/>
                      <a:pt x="57" y="333"/>
                      <a:pt x="105" y="357"/>
                    </a:cubicBezTo>
                    <a:cubicBezTo>
                      <a:pt x="181" y="392"/>
                      <a:pt x="274" y="406"/>
                      <a:pt x="362" y="402"/>
                    </a:cubicBezTo>
                    <a:cubicBezTo>
                      <a:pt x="552" y="396"/>
                      <a:pt x="743" y="375"/>
                      <a:pt x="933" y="351"/>
                    </a:cubicBezTo>
                    <a:cubicBezTo>
                      <a:pt x="1016" y="340"/>
                      <a:pt x="1103" y="312"/>
                      <a:pt x="117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1" name="Google Shape;561;p30"/>
              <p:cNvSpPr/>
              <p:nvPr/>
            </p:nvSpPr>
            <p:spPr>
              <a:xfrm>
                <a:off x="3686300" y="2852325"/>
                <a:ext cx="28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41" extrusionOk="0">
                    <a:moveTo>
                      <a:pt x="0" y="104"/>
                    </a:moveTo>
                    <a:cubicBezTo>
                      <a:pt x="80" y="347"/>
                      <a:pt x="250" y="395"/>
                      <a:pt x="447" y="395"/>
                    </a:cubicBezTo>
                    <a:cubicBezTo>
                      <a:pt x="696" y="392"/>
                      <a:pt x="966" y="440"/>
                      <a:pt x="1144" y="157"/>
                    </a:cubicBezTo>
                    <a:cubicBezTo>
                      <a:pt x="755" y="0"/>
                      <a:pt x="395" y="0"/>
                      <a:pt x="0" y="1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2" name="Google Shape;562;p30"/>
              <p:cNvSpPr/>
              <p:nvPr/>
            </p:nvSpPr>
            <p:spPr>
              <a:xfrm>
                <a:off x="3712525" y="2929325"/>
                <a:ext cx="280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41" extrusionOk="0">
                    <a:moveTo>
                      <a:pt x="992" y="316"/>
                    </a:moveTo>
                    <a:cubicBezTo>
                      <a:pt x="1054" y="288"/>
                      <a:pt x="1082" y="191"/>
                      <a:pt x="1120" y="129"/>
                    </a:cubicBezTo>
                    <a:cubicBezTo>
                      <a:pt x="964" y="0"/>
                      <a:pt x="801" y="56"/>
                      <a:pt x="649" y="45"/>
                    </a:cubicBezTo>
                    <a:cubicBezTo>
                      <a:pt x="479" y="32"/>
                      <a:pt x="306" y="15"/>
                      <a:pt x="133" y="15"/>
                    </a:cubicBezTo>
                    <a:cubicBezTo>
                      <a:pt x="95" y="11"/>
                      <a:pt x="36" y="53"/>
                      <a:pt x="18" y="87"/>
                    </a:cubicBezTo>
                    <a:cubicBezTo>
                      <a:pt x="1" y="125"/>
                      <a:pt x="11" y="188"/>
                      <a:pt x="32" y="226"/>
                    </a:cubicBezTo>
                    <a:cubicBezTo>
                      <a:pt x="53" y="271"/>
                      <a:pt x="95" y="320"/>
                      <a:pt x="136" y="333"/>
                    </a:cubicBezTo>
                    <a:cubicBezTo>
                      <a:pt x="424" y="420"/>
                      <a:pt x="715" y="440"/>
                      <a:pt x="992" y="3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3" name="Google Shape;563;p30"/>
              <p:cNvSpPr/>
              <p:nvPr/>
            </p:nvSpPr>
            <p:spPr>
              <a:xfrm>
                <a:off x="3709600" y="2909750"/>
                <a:ext cx="273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06" extrusionOk="0">
                    <a:moveTo>
                      <a:pt x="987" y="326"/>
                    </a:moveTo>
                    <a:cubicBezTo>
                      <a:pt x="1029" y="316"/>
                      <a:pt x="1091" y="250"/>
                      <a:pt x="1085" y="222"/>
                    </a:cubicBezTo>
                    <a:cubicBezTo>
                      <a:pt x="1071" y="167"/>
                      <a:pt x="1026" y="84"/>
                      <a:pt x="981" y="77"/>
                    </a:cubicBezTo>
                    <a:cubicBezTo>
                      <a:pt x="672" y="22"/>
                      <a:pt x="360" y="1"/>
                      <a:pt x="63" y="70"/>
                    </a:cubicBezTo>
                    <a:cubicBezTo>
                      <a:pt x="0" y="209"/>
                      <a:pt x="55" y="299"/>
                      <a:pt x="163" y="329"/>
                    </a:cubicBezTo>
                    <a:cubicBezTo>
                      <a:pt x="437" y="403"/>
                      <a:pt x="714" y="406"/>
                      <a:pt x="987" y="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4" name="Google Shape;564;p30"/>
              <p:cNvSpPr/>
              <p:nvPr/>
            </p:nvSpPr>
            <p:spPr>
              <a:xfrm>
                <a:off x="3718675" y="2946225"/>
                <a:ext cx="257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75" extrusionOk="0">
                    <a:moveTo>
                      <a:pt x="978" y="188"/>
                    </a:moveTo>
                    <a:cubicBezTo>
                      <a:pt x="1030" y="87"/>
                      <a:pt x="832" y="7"/>
                      <a:pt x="434" y="1"/>
                    </a:cubicBezTo>
                    <a:cubicBezTo>
                      <a:pt x="396" y="4"/>
                      <a:pt x="274" y="1"/>
                      <a:pt x="157" y="28"/>
                    </a:cubicBezTo>
                    <a:cubicBezTo>
                      <a:pt x="101" y="42"/>
                      <a:pt x="29" y="101"/>
                      <a:pt x="18" y="149"/>
                    </a:cubicBezTo>
                    <a:cubicBezTo>
                      <a:pt x="1" y="242"/>
                      <a:pt x="81" y="302"/>
                      <a:pt x="167" y="316"/>
                    </a:cubicBezTo>
                    <a:cubicBezTo>
                      <a:pt x="285" y="336"/>
                      <a:pt x="407" y="351"/>
                      <a:pt x="524" y="346"/>
                    </a:cubicBezTo>
                    <a:cubicBezTo>
                      <a:pt x="690" y="340"/>
                      <a:pt x="885" y="375"/>
                      <a:pt x="978" y="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5" name="Google Shape;565;p30"/>
              <p:cNvSpPr/>
              <p:nvPr/>
            </p:nvSpPr>
            <p:spPr>
              <a:xfrm>
                <a:off x="3732375" y="2967025"/>
                <a:ext cx="16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75" extrusionOk="0">
                    <a:moveTo>
                      <a:pt x="662" y="149"/>
                    </a:moveTo>
                    <a:cubicBezTo>
                      <a:pt x="361" y="0"/>
                      <a:pt x="361" y="0"/>
                      <a:pt x="1" y="152"/>
                    </a:cubicBezTo>
                    <a:cubicBezTo>
                      <a:pt x="101" y="322"/>
                      <a:pt x="150" y="371"/>
                      <a:pt x="236" y="371"/>
                    </a:cubicBezTo>
                    <a:cubicBezTo>
                      <a:pt x="420" y="374"/>
                      <a:pt x="583" y="333"/>
                      <a:pt x="662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3808775" y="2718575"/>
                <a:ext cx="47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659" extrusionOk="0">
                    <a:moveTo>
                      <a:pt x="150" y="8"/>
                    </a:moveTo>
                    <a:cubicBezTo>
                      <a:pt x="118" y="1"/>
                      <a:pt x="80" y="18"/>
                      <a:pt x="49" y="28"/>
                    </a:cubicBezTo>
                    <a:cubicBezTo>
                      <a:pt x="35" y="32"/>
                      <a:pt x="25" y="49"/>
                      <a:pt x="11" y="60"/>
                    </a:cubicBezTo>
                    <a:cubicBezTo>
                      <a:pt x="11" y="91"/>
                      <a:pt x="1" y="132"/>
                      <a:pt x="14" y="153"/>
                    </a:cubicBezTo>
                    <a:cubicBezTo>
                      <a:pt x="52" y="209"/>
                      <a:pt x="94" y="275"/>
                      <a:pt x="150" y="299"/>
                    </a:cubicBezTo>
                    <a:cubicBezTo>
                      <a:pt x="579" y="492"/>
                      <a:pt x="1026" y="625"/>
                      <a:pt x="1501" y="652"/>
                    </a:cubicBezTo>
                    <a:cubicBezTo>
                      <a:pt x="1632" y="659"/>
                      <a:pt x="1774" y="631"/>
                      <a:pt x="1896" y="420"/>
                    </a:cubicBezTo>
                    <a:cubicBezTo>
                      <a:pt x="1442" y="309"/>
                      <a:pt x="1023" y="206"/>
                      <a:pt x="607" y="108"/>
                    </a:cubicBezTo>
                    <a:cubicBezTo>
                      <a:pt x="454" y="70"/>
                      <a:pt x="302" y="35"/>
                      <a:pt x="15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3814300" y="2734000"/>
                <a:ext cx="418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579" extrusionOk="0">
                    <a:moveTo>
                      <a:pt x="1335" y="229"/>
                    </a:moveTo>
                    <a:cubicBezTo>
                      <a:pt x="1131" y="191"/>
                      <a:pt x="923" y="174"/>
                      <a:pt x="719" y="136"/>
                    </a:cubicBezTo>
                    <a:cubicBezTo>
                      <a:pt x="503" y="97"/>
                      <a:pt x="292" y="42"/>
                      <a:pt x="92" y="0"/>
                    </a:cubicBezTo>
                    <a:cubicBezTo>
                      <a:pt x="1" y="118"/>
                      <a:pt x="29" y="212"/>
                      <a:pt x="112" y="285"/>
                    </a:cubicBezTo>
                    <a:cubicBezTo>
                      <a:pt x="175" y="337"/>
                      <a:pt x="254" y="392"/>
                      <a:pt x="334" y="403"/>
                    </a:cubicBezTo>
                    <a:cubicBezTo>
                      <a:pt x="708" y="468"/>
                      <a:pt x="1085" y="524"/>
                      <a:pt x="1464" y="572"/>
                    </a:cubicBezTo>
                    <a:cubicBezTo>
                      <a:pt x="1518" y="579"/>
                      <a:pt x="1584" y="534"/>
                      <a:pt x="1675" y="499"/>
                    </a:cubicBezTo>
                    <a:cubicBezTo>
                      <a:pt x="1612" y="285"/>
                      <a:pt x="1470" y="257"/>
                      <a:pt x="1335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3807125" y="2690700"/>
                <a:ext cx="408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514" extrusionOk="0">
                    <a:moveTo>
                      <a:pt x="56" y="277"/>
                    </a:moveTo>
                    <a:cubicBezTo>
                      <a:pt x="104" y="336"/>
                      <a:pt x="198" y="381"/>
                      <a:pt x="278" y="392"/>
                    </a:cubicBezTo>
                    <a:cubicBezTo>
                      <a:pt x="704" y="447"/>
                      <a:pt x="1134" y="513"/>
                      <a:pt x="1570" y="451"/>
                    </a:cubicBezTo>
                    <a:cubicBezTo>
                      <a:pt x="1588" y="447"/>
                      <a:pt x="1598" y="402"/>
                      <a:pt x="1633" y="343"/>
                    </a:cubicBezTo>
                    <a:cubicBezTo>
                      <a:pt x="1164" y="21"/>
                      <a:pt x="600" y="142"/>
                      <a:pt x="0" y="0"/>
                    </a:cubicBezTo>
                    <a:cubicBezTo>
                      <a:pt x="25" y="136"/>
                      <a:pt x="14" y="229"/>
                      <a:pt x="56" y="2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3803750" y="2670075"/>
                <a:ext cx="387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479" extrusionOk="0">
                    <a:moveTo>
                      <a:pt x="863" y="97"/>
                    </a:moveTo>
                    <a:cubicBezTo>
                      <a:pt x="776" y="87"/>
                      <a:pt x="690" y="83"/>
                      <a:pt x="603" y="70"/>
                    </a:cubicBezTo>
                    <a:cubicBezTo>
                      <a:pt x="499" y="52"/>
                      <a:pt x="399" y="14"/>
                      <a:pt x="295" y="8"/>
                    </a:cubicBezTo>
                    <a:cubicBezTo>
                      <a:pt x="218" y="0"/>
                      <a:pt x="135" y="25"/>
                      <a:pt x="0" y="38"/>
                    </a:cubicBezTo>
                    <a:cubicBezTo>
                      <a:pt x="80" y="156"/>
                      <a:pt x="114" y="275"/>
                      <a:pt x="188" y="302"/>
                    </a:cubicBezTo>
                    <a:cubicBezTo>
                      <a:pt x="603" y="472"/>
                      <a:pt x="1022" y="478"/>
                      <a:pt x="1549" y="243"/>
                    </a:cubicBezTo>
                    <a:cubicBezTo>
                      <a:pt x="1341" y="187"/>
                      <a:pt x="1258" y="160"/>
                      <a:pt x="1175" y="146"/>
                    </a:cubicBezTo>
                    <a:cubicBezTo>
                      <a:pt x="1071" y="125"/>
                      <a:pt x="967" y="112"/>
                      <a:pt x="863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0" name="Google Shape;570;p30"/>
              <p:cNvSpPr/>
              <p:nvPr/>
            </p:nvSpPr>
            <p:spPr>
              <a:xfrm>
                <a:off x="3803150" y="2644700"/>
                <a:ext cx="315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86" extrusionOk="0">
                    <a:moveTo>
                      <a:pt x="173" y="7"/>
                    </a:moveTo>
                    <a:cubicBezTo>
                      <a:pt x="159" y="4"/>
                      <a:pt x="138" y="1"/>
                      <a:pt x="125" y="11"/>
                    </a:cubicBezTo>
                    <a:cubicBezTo>
                      <a:pt x="83" y="31"/>
                      <a:pt x="24" y="55"/>
                      <a:pt x="14" y="90"/>
                    </a:cubicBezTo>
                    <a:cubicBezTo>
                      <a:pt x="0" y="129"/>
                      <a:pt x="24" y="184"/>
                      <a:pt x="42" y="225"/>
                    </a:cubicBezTo>
                    <a:cubicBezTo>
                      <a:pt x="55" y="253"/>
                      <a:pt x="83" y="284"/>
                      <a:pt x="111" y="298"/>
                    </a:cubicBezTo>
                    <a:cubicBezTo>
                      <a:pt x="471" y="458"/>
                      <a:pt x="835" y="485"/>
                      <a:pt x="1203" y="316"/>
                    </a:cubicBezTo>
                    <a:cubicBezTo>
                      <a:pt x="1227" y="305"/>
                      <a:pt x="1234" y="263"/>
                      <a:pt x="1261" y="208"/>
                    </a:cubicBezTo>
                    <a:cubicBezTo>
                      <a:pt x="1174" y="167"/>
                      <a:pt x="1088" y="105"/>
                      <a:pt x="998" y="90"/>
                    </a:cubicBezTo>
                    <a:cubicBezTo>
                      <a:pt x="725" y="52"/>
                      <a:pt x="450" y="31"/>
                      <a:pt x="17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1" name="Google Shape;571;p30"/>
              <p:cNvSpPr/>
              <p:nvPr/>
            </p:nvSpPr>
            <p:spPr>
              <a:xfrm>
                <a:off x="3794750" y="2605525"/>
                <a:ext cx="270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21" extrusionOk="0">
                    <a:moveTo>
                      <a:pt x="114" y="289"/>
                    </a:moveTo>
                    <a:cubicBezTo>
                      <a:pt x="170" y="316"/>
                      <a:pt x="250" y="316"/>
                      <a:pt x="319" y="316"/>
                    </a:cubicBezTo>
                    <a:cubicBezTo>
                      <a:pt x="562" y="320"/>
                      <a:pt x="797" y="275"/>
                      <a:pt x="1081" y="164"/>
                    </a:cubicBezTo>
                    <a:cubicBezTo>
                      <a:pt x="953" y="105"/>
                      <a:pt x="869" y="39"/>
                      <a:pt x="780" y="29"/>
                    </a:cubicBezTo>
                    <a:cubicBezTo>
                      <a:pt x="562" y="4"/>
                      <a:pt x="336" y="1"/>
                      <a:pt x="111" y="8"/>
                    </a:cubicBezTo>
                    <a:cubicBezTo>
                      <a:pt x="69" y="8"/>
                      <a:pt x="0" y="95"/>
                      <a:pt x="0" y="143"/>
                    </a:cubicBezTo>
                    <a:cubicBezTo>
                      <a:pt x="4" y="196"/>
                      <a:pt x="63" y="261"/>
                      <a:pt x="114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3806525" y="2623550"/>
                <a:ext cx="2747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89" extrusionOk="0">
                    <a:moveTo>
                      <a:pt x="0" y="185"/>
                    </a:moveTo>
                    <a:cubicBezTo>
                      <a:pt x="416" y="281"/>
                      <a:pt x="635" y="289"/>
                      <a:pt x="950" y="198"/>
                    </a:cubicBezTo>
                    <a:cubicBezTo>
                      <a:pt x="998" y="185"/>
                      <a:pt x="1036" y="126"/>
                      <a:pt x="1099" y="70"/>
                    </a:cubicBezTo>
                    <a:cubicBezTo>
                      <a:pt x="534" y="1"/>
                      <a:pt x="225" y="36"/>
                      <a:pt x="0" y="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3809025" y="2576175"/>
                <a:ext cx="590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05" y="219"/>
                    </a:moveTo>
                    <a:cubicBezTo>
                      <a:pt x="140" y="222"/>
                      <a:pt x="181" y="185"/>
                      <a:pt x="236" y="156"/>
                    </a:cubicBezTo>
                    <a:cubicBezTo>
                      <a:pt x="199" y="105"/>
                      <a:pt x="178" y="60"/>
                      <a:pt x="143" y="35"/>
                    </a:cubicBezTo>
                    <a:cubicBezTo>
                      <a:pt x="90" y="1"/>
                      <a:pt x="1" y="66"/>
                      <a:pt x="18" y="129"/>
                    </a:cubicBezTo>
                    <a:cubicBezTo>
                      <a:pt x="28" y="164"/>
                      <a:pt x="70" y="212"/>
                      <a:pt x="105" y="2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3798375" y="2546050"/>
                <a:ext cx="28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3" extrusionOk="0">
                    <a:moveTo>
                      <a:pt x="35" y="69"/>
                    </a:moveTo>
                    <a:cubicBezTo>
                      <a:pt x="63" y="62"/>
                      <a:pt x="87" y="48"/>
                      <a:pt x="115" y="38"/>
                    </a:cubicBezTo>
                    <a:cubicBezTo>
                      <a:pt x="87" y="24"/>
                      <a:pt x="63" y="10"/>
                      <a:pt x="35" y="3"/>
                    </a:cubicBezTo>
                    <a:cubicBezTo>
                      <a:pt x="28" y="0"/>
                      <a:pt x="11" y="24"/>
                      <a:pt x="1" y="34"/>
                    </a:cubicBezTo>
                    <a:cubicBezTo>
                      <a:pt x="14" y="48"/>
                      <a:pt x="28" y="72"/>
                      <a:pt x="35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3469925" y="2814300"/>
                <a:ext cx="29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020" extrusionOk="0">
                    <a:moveTo>
                      <a:pt x="800" y="960"/>
                    </a:moveTo>
                    <a:cubicBezTo>
                      <a:pt x="859" y="992"/>
                      <a:pt x="932" y="1019"/>
                      <a:pt x="994" y="1019"/>
                    </a:cubicBezTo>
                    <a:cubicBezTo>
                      <a:pt x="1053" y="1016"/>
                      <a:pt x="1123" y="978"/>
                      <a:pt x="1165" y="936"/>
                    </a:cubicBezTo>
                    <a:cubicBezTo>
                      <a:pt x="1185" y="915"/>
                      <a:pt x="1171" y="829"/>
                      <a:pt x="1140" y="800"/>
                    </a:cubicBezTo>
                    <a:cubicBezTo>
                      <a:pt x="880" y="555"/>
                      <a:pt x="620" y="309"/>
                      <a:pt x="346" y="80"/>
                    </a:cubicBezTo>
                    <a:cubicBezTo>
                      <a:pt x="284" y="25"/>
                      <a:pt x="162" y="35"/>
                      <a:pt x="0" y="0"/>
                    </a:cubicBezTo>
                    <a:cubicBezTo>
                      <a:pt x="215" y="454"/>
                      <a:pt x="516" y="805"/>
                      <a:pt x="800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3512175" y="2794900"/>
                <a:ext cx="249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61" extrusionOk="0">
                    <a:moveTo>
                      <a:pt x="701" y="998"/>
                    </a:moveTo>
                    <a:cubicBezTo>
                      <a:pt x="732" y="1033"/>
                      <a:pt x="794" y="1061"/>
                      <a:pt x="839" y="1053"/>
                    </a:cubicBezTo>
                    <a:cubicBezTo>
                      <a:pt x="895" y="1050"/>
                      <a:pt x="951" y="1008"/>
                      <a:pt x="988" y="991"/>
                    </a:cubicBezTo>
                    <a:cubicBezTo>
                      <a:pt x="992" y="939"/>
                      <a:pt x="999" y="919"/>
                      <a:pt x="992" y="905"/>
                    </a:cubicBezTo>
                    <a:cubicBezTo>
                      <a:pt x="808" y="537"/>
                      <a:pt x="559" y="222"/>
                      <a:pt x="181" y="17"/>
                    </a:cubicBezTo>
                    <a:cubicBezTo>
                      <a:pt x="150" y="1"/>
                      <a:pt x="60" y="21"/>
                      <a:pt x="46" y="49"/>
                    </a:cubicBezTo>
                    <a:cubicBezTo>
                      <a:pt x="22" y="100"/>
                      <a:pt x="1" y="191"/>
                      <a:pt x="28" y="229"/>
                    </a:cubicBezTo>
                    <a:cubicBezTo>
                      <a:pt x="247" y="489"/>
                      <a:pt x="472" y="745"/>
                      <a:pt x="701" y="9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3456650" y="2820375"/>
                <a:ext cx="237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99" extrusionOk="0">
                    <a:moveTo>
                      <a:pt x="642" y="949"/>
                    </a:moveTo>
                    <a:cubicBezTo>
                      <a:pt x="677" y="981"/>
                      <a:pt x="743" y="998"/>
                      <a:pt x="787" y="991"/>
                    </a:cubicBezTo>
                    <a:cubicBezTo>
                      <a:pt x="843" y="981"/>
                      <a:pt x="891" y="936"/>
                      <a:pt x="947" y="904"/>
                    </a:cubicBezTo>
                    <a:cubicBezTo>
                      <a:pt x="919" y="828"/>
                      <a:pt x="916" y="769"/>
                      <a:pt x="885" y="735"/>
                    </a:cubicBezTo>
                    <a:cubicBezTo>
                      <a:pt x="714" y="527"/>
                      <a:pt x="541" y="319"/>
                      <a:pt x="358" y="114"/>
                    </a:cubicBezTo>
                    <a:cubicBezTo>
                      <a:pt x="316" y="69"/>
                      <a:pt x="247" y="34"/>
                      <a:pt x="185" y="14"/>
                    </a:cubicBezTo>
                    <a:cubicBezTo>
                      <a:pt x="143" y="0"/>
                      <a:pt x="74" y="4"/>
                      <a:pt x="46" y="31"/>
                    </a:cubicBezTo>
                    <a:cubicBezTo>
                      <a:pt x="15" y="55"/>
                      <a:pt x="1" y="128"/>
                      <a:pt x="15" y="162"/>
                    </a:cubicBezTo>
                    <a:cubicBezTo>
                      <a:pt x="153" y="474"/>
                      <a:pt x="392" y="717"/>
                      <a:pt x="642" y="9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3426425" y="2826600"/>
                <a:ext cx="301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3" extrusionOk="0">
                    <a:moveTo>
                      <a:pt x="1" y="1"/>
                    </a:moveTo>
                    <a:cubicBezTo>
                      <a:pt x="18" y="260"/>
                      <a:pt x="226" y="375"/>
                      <a:pt x="396" y="503"/>
                    </a:cubicBezTo>
                    <a:cubicBezTo>
                      <a:pt x="618" y="669"/>
                      <a:pt x="801" y="911"/>
                      <a:pt x="1203" y="932"/>
                    </a:cubicBezTo>
                    <a:cubicBezTo>
                      <a:pt x="909" y="527"/>
                      <a:pt x="347" y="10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3534250" y="2788400"/>
                <a:ext cx="218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19" extrusionOk="0">
                    <a:moveTo>
                      <a:pt x="666" y="891"/>
                    </a:moveTo>
                    <a:cubicBezTo>
                      <a:pt x="701" y="918"/>
                      <a:pt x="791" y="901"/>
                      <a:pt x="850" y="888"/>
                    </a:cubicBezTo>
                    <a:cubicBezTo>
                      <a:pt x="864" y="884"/>
                      <a:pt x="874" y="787"/>
                      <a:pt x="853" y="760"/>
                    </a:cubicBezTo>
                    <a:cubicBezTo>
                      <a:pt x="625" y="451"/>
                      <a:pt x="379" y="157"/>
                      <a:pt x="1" y="0"/>
                    </a:cubicBezTo>
                    <a:cubicBezTo>
                      <a:pt x="126" y="378"/>
                      <a:pt x="383" y="645"/>
                      <a:pt x="666" y="8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3494875" y="2809350"/>
                <a:ext cx="1915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98" extrusionOk="0">
                    <a:moveTo>
                      <a:pt x="596" y="694"/>
                    </a:moveTo>
                    <a:cubicBezTo>
                      <a:pt x="640" y="697"/>
                      <a:pt x="703" y="670"/>
                      <a:pt x="728" y="638"/>
                    </a:cubicBezTo>
                    <a:cubicBezTo>
                      <a:pt x="752" y="603"/>
                      <a:pt x="765" y="528"/>
                      <a:pt x="741" y="499"/>
                    </a:cubicBezTo>
                    <a:cubicBezTo>
                      <a:pt x="575" y="292"/>
                      <a:pt x="426" y="60"/>
                      <a:pt x="97" y="1"/>
                    </a:cubicBezTo>
                    <a:cubicBezTo>
                      <a:pt x="0" y="223"/>
                      <a:pt x="117" y="333"/>
                      <a:pt x="221" y="445"/>
                    </a:cubicBezTo>
                    <a:cubicBezTo>
                      <a:pt x="325" y="552"/>
                      <a:pt x="419" y="687"/>
                      <a:pt x="596" y="6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3576800" y="2770900"/>
                <a:ext cx="171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8" extrusionOk="0">
                    <a:moveTo>
                      <a:pt x="469" y="611"/>
                    </a:moveTo>
                    <a:cubicBezTo>
                      <a:pt x="513" y="628"/>
                      <a:pt x="617" y="603"/>
                      <a:pt x="648" y="561"/>
                    </a:cubicBezTo>
                    <a:cubicBezTo>
                      <a:pt x="680" y="524"/>
                      <a:pt x="683" y="420"/>
                      <a:pt x="652" y="385"/>
                    </a:cubicBezTo>
                    <a:cubicBezTo>
                      <a:pt x="541" y="257"/>
                      <a:pt x="416" y="142"/>
                      <a:pt x="288" y="32"/>
                    </a:cubicBezTo>
                    <a:cubicBezTo>
                      <a:pt x="253" y="0"/>
                      <a:pt x="191" y="8"/>
                      <a:pt x="174" y="0"/>
                    </a:cubicBezTo>
                    <a:cubicBezTo>
                      <a:pt x="59" y="0"/>
                      <a:pt x="0" y="112"/>
                      <a:pt x="39" y="195"/>
                    </a:cubicBezTo>
                    <a:cubicBezTo>
                      <a:pt x="128" y="382"/>
                      <a:pt x="271" y="527"/>
                      <a:pt x="469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3557475" y="2779475"/>
                <a:ext cx="162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67" extrusionOk="0">
                    <a:moveTo>
                      <a:pt x="337" y="610"/>
                    </a:moveTo>
                    <a:cubicBezTo>
                      <a:pt x="431" y="683"/>
                      <a:pt x="527" y="766"/>
                      <a:pt x="649" y="655"/>
                    </a:cubicBezTo>
                    <a:cubicBezTo>
                      <a:pt x="517" y="330"/>
                      <a:pt x="444" y="257"/>
                      <a:pt x="15" y="1"/>
                    </a:cubicBezTo>
                    <a:cubicBezTo>
                      <a:pt x="1" y="288"/>
                      <a:pt x="46" y="375"/>
                      <a:pt x="337" y="6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3611525" y="2756775"/>
                <a:ext cx="120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07" extrusionOk="0">
                    <a:moveTo>
                      <a:pt x="178" y="382"/>
                    </a:moveTo>
                    <a:cubicBezTo>
                      <a:pt x="250" y="406"/>
                      <a:pt x="337" y="392"/>
                      <a:pt x="417" y="382"/>
                    </a:cubicBezTo>
                    <a:cubicBezTo>
                      <a:pt x="441" y="382"/>
                      <a:pt x="455" y="333"/>
                      <a:pt x="476" y="306"/>
                    </a:cubicBezTo>
                    <a:cubicBezTo>
                      <a:pt x="476" y="292"/>
                      <a:pt x="479" y="274"/>
                      <a:pt x="472" y="257"/>
                    </a:cubicBezTo>
                    <a:cubicBezTo>
                      <a:pt x="431" y="98"/>
                      <a:pt x="220" y="1"/>
                      <a:pt x="63" y="77"/>
                    </a:cubicBezTo>
                    <a:cubicBezTo>
                      <a:pt x="39" y="87"/>
                      <a:pt x="18" y="125"/>
                      <a:pt x="15" y="157"/>
                    </a:cubicBezTo>
                    <a:cubicBezTo>
                      <a:pt x="1" y="274"/>
                      <a:pt x="77" y="347"/>
                      <a:pt x="178" y="3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3594650" y="2761975"/>
                <a:ext cx="108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48" extrusionOk="0">
                    <a:moveTo>
                      <a:pt x="433" y="378"/>
                    </a:moveTo>
                    <a:cubicBezTo>
                      <a:pt x="433" y="306"/>
                      <a:pt x="402" y="219"/>
                      <a:pt x="354" y="167"/>
                    </a:cubicBezTo>
                    <a:cubicBezTo>
                      <a:pt x="292" y="98"/>
                      <a:pt x="194" y="56"/>
                      <a:pt x="111" y="0"/>
                    </a:cubicBezTo>
                    <a:cubicBezTo>
                      <a:pt x="1" y="160"/>
                      <a:pt x="56" y="267"/>
                      <a:pt x="170" y="361"/>
                    </a:cubicBezTo>
                    <a:cubicBezTo>
                      <a:pt x="267" y="437"/>
                      <a:pt x="433" y="448"/>
                      <a:pt x="433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3572550" y="2876750"/>
                <a:ext cx="196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67" extrusionOk="0">
                    <a:moveTo>
                      <a:pt x="282" y="805"/>
                    </a:moveTo>
                    <a:cubicBezTo>
                      <a:pt x="264" y="721"/>
                      <a:pt x="247" y="642"/>
                      <a:pt x="233" y="562"/>
                    </a:cubicBezTo>
                    <a:cubicBezTo>
                      <a:pt x="233" y="552"/>
                      <a:pt x="250" y="534"/>
                      <a:pt x="257" y="520"/>
                    </a:cubicBezTo>
                    <a:cubicBezTo>
                      <a:pt x="621" y="517"/>
                      <a:pt x="621" y="517"/>
                      <a:pt x="784" y="365"/>
                    </a:cubicBezTo>
                    <a:cubicBezTo>
                      <a:pt x="628" y="226"/>
                      <a:pt x="323" y="49"/>
                      <a:pt x="184" y="18"/>
                    </a:cubicBezTo>
                    <a:cubicBezTo>
                      <a:pt x="105" y="0"/>
                      <a:pt x="1" y="80"/>
                      <a:pt x="12" y="160"/>
                    </a:cubicBezTo>
                    <a:cubicBezTo>
                      <a:pt x="32" y="357"/>
                      <a:pt x="49" y="555"/>
                      <a:pt x="91" y="749"/>
                    </a:cubicBezTo>
                    <a:cubicBezTo>
                      <a:pt x="111" y="849"/>
                      <a:pt x="199" y="867"/>
                      <a:pt x="282" y="8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3589025" y="2848075"/>
                <a:ext cx="25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20" extrusionOk="0">
                    <a:moveTo>
                      <a:pt x="114" y="313"/>
                    </a:moveTo>
                    <a:cubicBezTo>
                      <a:pt x="371" y="354"/>
                      <a:pt x="627" y="396"/>
                      <a:pt x="883" y="417"/>
                    </a:cubicBezTo>
                    <a:cubicBezTo>
                      <a:pt x="928" y="420"/>
                      <a:pt x="1011" y="343"/>
                      <a:pt x="1019" y="295"/>
                    </a:cubicBezTo>
                    <a:cubicBezTo>
                      <a:pt x="1029" y="244"/>
                      <a:pt x="977" y="150"/>
                      <a:pt x="932" y="135"/>
                    </a:cubicBezTo>
                    <a:cubicBezTo>
                      <a:pt x="735" y="77"/>
                      <a:pt x="527" y="42"/>
                      <a:pt x="330" y="1"/>
                    </a:cubicBezTo>
                    <a:cubicBezTo>
                      <a:pt x="236" y="18"/>
                      <a:pt x="149" y="28"/>
                      <a:pt x="69" y="52"/>
                    </a:cubicBezTo>
                    <a:cubicBezTo>
                      <a:pt x="39" y="60"/>
                      <a:pt x="0" y="94"/>
                      <a:pt x="0" y="119"/>
                    </a:cubicBezTo>
                    <a:cubicBezTo>
                      <a:pt x="0" y="164"/>
                      <a:pt x="14" y="212"/>
                      <a:pt x="39" y="250"/>
                    </a:cubicBezTo>
                    <a:cubicBezTo>
                      <a:pt x="52" y="278"/>
                      <a:pt x="87" y="309"/>
                      <a:pt x="114" y="3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3584950" y="2862975"/>
                <a:ext cx="206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26" h="445" extrusionOk="0">
                    <a:moveTo>
                      <a:pt x="83" y="288"/>
                    </a:moveTo>
                    <a:cubicBezTo>
                      <a:pt x="236" y="364"/>
                      <a:pt x="405" y="406"/>
                      <a:pt x="520" y="444"/>
                    </a:cubicBezTo>
                    <a:cubicBezTo>
                      <a:pt x="610" y="433"/>
                      <a:pt x="651" y="444"/>
                      <a:pt x="676" y="427"/>
                    </a:cubicBezTo>
                    <a:cubicBezTo>
                      <a:pt x="731" y="392"/>
                      <a:pt x="811" y="350"/>
                      <a:pt x="818" y="305"/>
                    </a:cubicBezTo>
                    <a:cubicBezTo>
                      <a:pt x="825" y="257"/>
                      <a:pt x="770" y="167"/>
                      <a:pt x="721" y="150"/>
                    </a:cubicBezTo>
                    <a:cubicBezTo>
                      <a:pt x="544" y="91"/>
                      <a:pt x="357" y="46"/>
                      <a:pt x="170" y="11"/>
                    </a:cubicBezTo>
                    <a:cubicBezTo>
                      <a:pt x="118" y="1"/>
                      <a:pt x="0" y="59"/>
                      <a:pt x="4" y="80"/>
                    </a:cubicBezTo>
                    <a:cubicBezTo>
                      <a:pt x="10" y="153"/>
                      <a:pt x="31" y="260"/>
                      <a:pt x="83" y="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3599225" y="2832225"/>
                <a:ext cx="240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9" extrusionOk="0">
                    <a:moveTo>
                      <a:pt x="961" y="337"/>
                    </a:moveTo>
                    <a:cubicBezTo>
                      <a:pt x="628" y="94"/>
                      <a:pt x="351" y="0"/>
                      <a:pt x="1" y="63"/>
                    </a:cubicBezTo>
                    <a:cubicBezTo>
                      <a:pt x="208" y="406"/>
                      <a:pt x="403" y="468"/>
                      <a:pt x="961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3555050" y="2923000"/>
                <a:ext cx="167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5" extrusionOk="0">
                    <a:moveTo>
                      <a:pt x="365" y="448"/>
                    </a:moveTo>
                    <a:cubicBezTo>
                      <a:pt x="462" y="448"/>
                      <a:pt x="483" y="455"/>
                      <a:pt x="496" y="448"/>
                    </a:cubicBezTo>
                    <a:cubicBezTo>
                      <a:pt x="555" y="416"/>
                      <a:pt x="642" y="392"/>
                      <a:pt x="656" y="351"/>
                    </a:cubicBezTo>
                    <a:cubicBezTo>
                      <a:pt x="670" y="303"/>
                      <a:pt x="635" y="209"/>
                      <a:pt x="590" y="181"/>
                    </a:cubicBezTo>
                    <a:cubicBezTo>
                      <a:pt x="472" y="111"/>
                      <a:pt x="341" y="53"/>
                      <a:pt x="208" y="15"/>
                    </a:cubicBezTo>
                    <a:cubicBezTo>
                      <a:pt x="157" y="1"/>
                      <a:pt x="60" y="32"/>
                      <a:pt x="35" y="70"/>
                    </a:cubicBezTo>
                    <a:cubicBezTo>
                      <a:pt x="5" y="119"/>
                      <a:pt x="1" y="229"/>
                      <a:pt x="35" y="257"/>
                    </a:cubicBezTo>
                    <a:cubicBezTo>
                      <a:pt x="157" y="344"/>
                      <a:pt x="296" y="406"/>
                      <a:pt x="365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3606250" y="2820900"/>
                <a:ext cx="273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29" extrusionOk="0">
                    <a:moveTo>
                      <a:pt x="1" y="117"/>
                    </a:moveTo>
                    <a:cubicBezTo>
                      <a:pt x="264" y="301"/>
                      <a:pt x="333" y="329"/>
                      <a:pt x="604" y="301"/>
                    </a:cubicBezTo>
                    <a:cubicBezTo>
                      <a:pt x="767" y="287"/>
                      <a:pt x="930" y="256"/>
                      <a:pt x="1092" y="229"/>
                    </a:cubicBezTo>
                    <a:cubicBezTo>
                      <a:pt x="735" y="31"/>
                      <a:pt x="437" y="0"/>
                      <a:pt x="1" y="1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0"/>
              <p:cNvSpPr/>
              <p:nvPr/>
            </p:nvSpPr>
            <p:spPr>
              <a:xfrm>
                <a:off x="3560075" y="2903175"/>
                <a:ext cx="134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37" extrusionOk="0">
                    <a:moveTo>
                      <a:pt x="538" y="357"/>
                    </a:moveTo>
                    <a:cubicBezTo>
                      <a:pt x="458" y="122"/>
                      <a:pt x="327" y="0"/>
                      <a:pt x="136" y="4"/>
                    </a:cubicBezTo>
                    <a:cubicBezTo>
                      <a:pt x="98" y="4"/>
                      <a:pt x="42" y="49"/>
                      <a:pt x="22" y="87"/>
                    </a:cubicBezTo>
                    <a:cubicBezTo>
                      <a:pt x="4" y="128"/>
                      <a:pt x="1" y="191"/>
                      <a:pt x="22" y="229"/>
                    </a:cubicBezTo>
                    <a:cubicBezTo>
                      <a:pt x="126" y="402"/>
                      <a:pt x="271" y="437"/>
                      <a:pt x="538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0"/>
              <p:cNvSpPr/>
              <p:nvPr/>
            </p:nvSpPr>
            <p:spPr>
              <a:xfrm>
                <a:off x="3554875" y="2942500"/>
                <a:ext cx="84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1" extrusionOk="0">
                    <a:moveTo>
                      <a:pt x="337" y="163"/>
                    </a:moveTo>
                    <a:cubicBezTo>
                      <a:pt x="303" y="118"/>
                      <a:pt x="274" y="56"/>
                      <a:pt x="223" y="28"/>
                    </a:cubicBezTo>
                    <a:cubicBezTo>
                      <a:pt x="174" y="1"/>
                      <a:pt x="102" y="1"/>
                      <a:pt x="39" y="1"/>
                    </a:cubicBezTo>
                    <a:cubicBezTo>
                      <a:pt x="25" y="4"/>
                      <a:pt x="1" y="56"/>
                      <a:pt x="1" y="84"/>
                    </a:cubicBezTo>
                    <a:cubicBezTo>
                      <a:pt x="12" y="212"/>
                      <a:pt x="116" y="281"/>
                      <a:pt x="250" y="243"/>
                    </a:cubicBezTo>
                    <a:cubicBezTo>
                      <a:pt x="278" y="236"/>
                      <a:pt x="295" y="204"/>
                      <a:pt x="337" y="1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93" name="Google Shape;593;p30"/>
            <p:cNvGrpSpPr/>
            <p:nvPr/>
          </p:nvGrpSpPr>
          <p:grpSpPr>
            <a:xfrm rot="-132709" flipH="1">
              <a:off x="2105638" y="2757839"/>
              <a:ext cx="727154" cy="135877"/>
              <a:chOff x="6193855" y="3228467"/>
              <a:chExt cx="608757" cy="113753"/>
            </a:xfrm>
          </p:grpSpPr>
          <p:sp>
            <p:nvSpPr>
              <p:cNvPr id="594" name="Google Shape;594;p30"/>
              <p:cNvSpPr/>
              <p:nvPr/>
            </p:nvSpPr>
            <p:spPr>
              <a:xfrm>
                <a:off x="6193855" y="3308404"/>
                <a:ext cx="608757" cy="33816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387" extrusionOk="0">
                    <a:moveTo>
                      <a:pt x="95" y="1"/>
                    </a:moveTo>
                    <a:cubicBezTo>
                      <a:pt x="0" y="1"/>
                      <a:pt x="3" y="155"/>
                      <a:pt x="104" y="164"/>
                    </a:cubicBezTo>
                    <a:cubicBezTo>
                      <a:pt x="1100" y="262"/>
                      <a:pt x="2100" y="282"/>
                      <a:pt x="3102" y="282"/>
                    </a:cubicBezTo>
                    <a:cubicBezTo>
                      <a:pt x="3825" y="282"/>
                      <a:pt x="4549" y="271"/>
                      <a:pt x="5272" y="271"/>
                    </a:cubicBezTo>
                    <a:cubicBezTo>
                      <a:pt x="6266" y="271"/>
                      <a:pt x="7258" y="291"/>
                      <a:pt x="8246" y="386"/>
                    </a:cubicBezTo>
                    <a:cubicBezTo>
                      <a:pt x="8249" y="387"/>
                      <a:pt x="8252" y="387"/>
                      <a:pt x="8255" y="387"/>
                    </a:cubicBezTo>
                    <a:cubicBezTo>
                      <a:pt x="8350" y="387"/>
                      <a:pt x="8347" y="233"/>
                      <a:pt x="8246" y="223"/>
                    </a:cubicBezTo>
                    <a:cubicBezTo>
                      <a:pt x="7248" y="127"/>
                      <a:pt x="6246" y="107"/>
                      <a:pt x="5242" y="107"/>
                    </a:cubicBezTo>
                    <a:cubicBezTo>
                      <a:pt x="4531" y="107"/>
                      <a:pt x="3819" y="117"/>
                      <a:pt x="3108" y="117"/>
                    </a:cubicBezTo>
                    <a:cubicBezTo>
                      <a:pt x="2104" y="117"/>
                      <a:pt x="1102" y="98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6195830" y="3228467"/>
                <a:ext cx="364962" cy="24729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283" extrusionOk="0">
                    <a:moveTo>
                      <a:pt x="95" y="1"/>
                    </a:moveTo>
                    <a:cubicBezTo>
                      <a:pt x="0" y="1"/>
                      <a:pt x="3" y="154"/>
                      <a:pt x="104" y="164"/>
                    </a:cubicBezTo>
                    <a:cubicBezTo>
                      <a:pt x="667" y="216"/>
                      <a:pt x="1231" y="227"/>
                      <a:pt x="1797" y="227"/>
                    </a:cubicBezTo>
                    <a:cubicBezTo>
                      <a:pt x="2267" y="227"/>
                      <a:pt x="2737" y="219"/>
                      <a:pt x="3207" y="219"/>
                    </a:cubicBezTo>
                    <a:cubicBezTo>
                      <a:pt x="3773" y="219"/>
                      <a:pt x="4338" y="231"/>
                      <a:pt x="4902" y="282"/>
                    </a:cubicBezTo>
                    <a:cubicBezTo>
                      <a:pt x="4905" y="283"/>
                      <a:pt x="4908" y="283"/>
                      <a:pt x="4911" y="283"/>
                    </a:cubicBezTo>
                    <a:cubicBezTo>
                      <a:pt x="5006" y="283"/>
                      <a:pt x="5003" y="129"/>
                      <a:pt x="4902" y="119"/>
                    </a:cubicBezTo>
                    <a:cubicBezTo>
                      <a:pt x="4338" y="68"/>
                      <a:pt x="3773" y="56"/>
                      <a:pt x="3207" y="56"/>
                    </a:cubicBezTo>
                    <a:cubicBezTo>
                      <a:pt x="2737" y="56"/>
                      <a:pt x="2267" y="64"/>
                      <a:pt x="1797" y="64"/>
                    </a:cubicBezTo>
                    <a:cubicBezTo>
                      <a:pt x="1231" y="64"/>
                      <a:pt x="667" y="53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96" name="Google Shape;596;p30"/>
          <p:cNvSpPr/>
          <p:nvPr/>
        </p:nvSpPr>
        <p:spPr>
          <a:xfrm>
            <a:off x="8267636" y="426973"/>
            <a:ext cx="540520" cy="594684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7" name="Google Shape;597;p30"/>
          <p:cNvSpPr/>
          <p:nvPr/>
        </p:nvSpPr>
        <p:spPr>
          <a:xfrm rot="960422">
            <a:off x="10032113" y="4371850"/>
            <a:ext cx="540551" cy="648765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1383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8"/>
          <p:cNvSpPr txBox="1">
            <a:spLocks noGrp="1"/>
          </p:cNvSpPr>
          <p:nvPr>
            <p:ph type="title"/>
          </p:nvPr>
        </p:nvSpPr>
        <p:spPr>
          <a:xfrm>
            <a:off x="314530" y="230455"/>
            <a:ext cx="5154749" cy="70787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NHÂN PHÂN SỐ</a:t>
            </a:r>
            <a:endParaRPr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9" name="Google Shape;459;p28"/>
          <p:cNvSpPr/>
          <p:nvPr/>
        </p:nvSpPr>
        <p:spPr>
          <a:xfrm rot="-6451548" flipH="1">
            <a:off x="5242273" y="5671463"/>
            <a:ext cx="454011" cy="575837"/>
          </a:xfrm>
          <a:custGeom>
            <a:avLst/>
            <a:gdLst/>
            <a:ahLst/>
            <a:cxnLst/>
            <a:rect l="l" t="t" r="r" b="b"/>
            <a:pathLst>
              <a:path w="11005" h="13958" extrusionOk="0">
                <a:moveTo>
                  <a:pt x="9068" y="9311"/>
                </a:moveTo>
                <a:cubicBezTo>
                  <a:pt x="8843" y="9123"/>
                  <a:pt x="8598" y="8957"/>
                  <a:pt x="8348" y="8798"/>
                </a:cubicBezTo>
                <a:cubicBezTo>
                  <a:pt x="7984" y="8565"/>
                  <a:pt x="7613" y="8348"/>
                  <a:pt x="7205" y="8098"/>
                </a:cubicBezTo>
                <a:cubicBezTo>
                  <a:pt x="7256" y="7998"/>
                  <a:pt x="7277" y="7935"/>
                  <a:pt x="7315" y="7879"/>
                </a:cubicBezTo>
                <a:cubicBezTo>
                  <a:pt x="7704" y="7291"/>
                  <a:pt x="7998" y="6660"/>
                  <a:pt x="8257" y="6013"/>
                </a:cubicBezTo>
                <a:cubicBezTo>
                  <a:pt x="8480" y="5458"/>
                  <a:pt x="8781" y="4942"/>
                  <a:pt x="9097" y="4433"/>
                </a:cubicBezTo>
                <a:cubicBezTo>
                  <a:pt x="9401" y="3940"/>
                  <a:pt x="9685" y="3435"/>
                  <a:pt x="9966" y="2928"/>
                </a:cubicBezTo>
                <a:cubicBezTo>
                  <a:pt x="10240" y="2437"/>
                  <a:pt x="10499" y="1938"/>
                  <a:pt x="10760" y="1439"/>
                </a:cubicBezTo>
                <a:cubicBezTo>
                  <a:pt x="10846" y="1273"/>
                  <a:pt x="10915" y="1099"/>
                  <a:pt x="10984" y="926"/>
                </a:cubicBezTo>
                <a:cubicBezTo>
                  <a:pt x="11005" y="870"/>
                  <a:pt x="10995" y="805"/>
                  <a:pt x="11005" y="701"/>
                </a:cubicBezTo>
                <a:cubicBezTo>
                  <a:pt x="10790" y="742"/>
                  <a:pt x="10597" y="829"/>
                  <a:pt x="10461" y="624"/>
                </a:cubicBezTo>
                <a:cubicBezTo>
                  <a:pt x="10444" y="597"/>
                  <a:pt x="10360" y="583"/>
                  <a:pt x="10319" y="597"/>
                </a:cubicBezTo>
                <a:cubicBezTo>
                  <a:pt x="10115" y="666"/>
                  <a:pt x="9941" y="579"/>
                  <a:pt x="9762" y="514"/>
                </a:cubicBezTo>
                <a:cubicBezTo>
                  <a:pt x="9415" y="392"/>
                  <a:pt x="9068" y="271"/>
                  <a:pt x="8726" y="143"/>
                </a:cubicBezTo>
                <a:cubicBezTo>
                  <a:pt x="8341" y="0"/>
                  <a:pt x="8198" y="21"/>
                  <a:pt x="7956" y="344"/>
                </a:cubicBezTo>
                <a:cubicBezTo>
                  <a:pt x="7616" y="795"/>
                  <a:pt x="7288" y="1255"/>
                  <a:pt x="6986" y="1730"/>
                </a:cubicBezTo>
                <a:cubicBezTo>
                  <a:pt x="6618" y="2305"/>
                  <a:pt x="6283" y="2901"/>
                  <a:pt x="5932" y="3486"/>
                </a:cubicBezTo>
                <a:cubicBezTo>
                  <a:pt x="5524" y="4179"/>
                  <a:pt x="5067" y="4841"/>
                  <a:pt x="4575" y="5479"/>
                </a:cubicBezTo>
                <a:cubicBezTo>
                  <a:pt x="4377" y="5732"/>
                  <a:pt x="4165" y="5978"/>
                  <a:pt x="3954" y="6237"/>
                </a:cubicBezTo>
                <a:cubicBezTo>
                  <a:pt x="3854" y="6203"/>
                  <a:pt x="3770" y="6182"/>
                  <a:pt x="3691" y="6151"/>
                </a:cubicBezTo>
                <a:cubicBezTo>
                  <a:pt x="2887" y="5801"/>
                  <a:pt x="2045" y="5565"/>
                  <a:pt x="1183" y="5399"/>
                </a:cubicBezTo>
                <a:cubicBezTo>
                  <a:pt x="909" y="5347"/>
                  <a:pt x="625" y="5330"/>
                  <a:pt x="344" y="5312"/>
                </a:cubicBezTo>
                <a:cubicBezTo>
                  <a:pt x="161" y="5298"/>
                  <a:pt x="25" y="5392"/>
                  <a:pt x="15" y="5569"/>
                </a:cubicBezTo>
                <a:cubicBezTo>
                  <a:pt x="1" y="5818"/>
                  <a:pt x="4" y="6075"/>
                  <a:pt x="43" y="6320"/>
                </a:cubicBezTo>
                <a:cubicBezTo>
                  <a:pt x="74" y="6518"/>
                  <a:pt x="150" y="6715"/>
                  <a:pt x="230" y="6902"/>
                </a:cubicBezTo>
                <a:cubicBezTo>
                  <a:pt x="517" y="7578"/>
                  <a:pt x="649" y="8295"/>
                  <a:pt x="798" y="9002"/>
                </a:cubicBezTo>
                <a:cubicBezTo>
                  <a:pt x="1051" y="10198"/>
                  <a:pt x="1165" y="11410"/>
                  <a:pt x="1172" y="12630"/>
                </a:cubicBezTo>
                <a:cubicBezTo>
                  <a:pt x="1176" y="12935"/>
                  <a:pt x="1207" y="13240"/>
                  <a:pt x="1252" y="13538"/>
                </a:cubicBezTo>
                <a:cubicBezTo>
                  <a:pt x="1297" y="13825"/>
                  <a:pt x="1488" y="13957"/>
                  <a:pt x="1779" y="13892"/>
                </a:cubicBezTo>
                <a:cubicBezTo>
                  <a:pt x="1941" y="13853"/>
                  <a:pt x="2097" y="13763"/>
                  <a:pt x="2240" y="13670"/>
                </a:cubicBezTo>
                <a:cubicBezTo>
                  <a:pt x="2694" y="13375"/>
                  <a:pt x="3126" y="13063"/>
                  <a:pt x="3580" y="12776"/>
                </a:cubicBezTo>
                <a:cubicBezTo>
                  <a:pt x="3888" y="12582"/>
                  <a:pt x="4224" y="12426"/>
                  <a:pt x="4540" y="12242"/>
                </a:cubicBezTo>
                <a:cubicBezTo>
                  <a:pt x="5305" y="11795"/>
                  <a:pt x="6089" y="11379"/>
                  <a:pt x="6903" y="11015"/>
                </a:cubicBezTo>
                <a:cubicBezTo>
                  <a:pt x="7336" y="10825"/>
                  <a:pt x="7759" y="10620"/>
                  <a:pt x="8178" y="10406"/>
                </a:cubicBezTo>
                <a:cubicBezTo>
                  <a:pt x="8473" y="10257"/>
                  <a:pt x="8760" y="10091"/>
                  <a:pt x="9030" y="9907"/>
                </a:cubicBezTo>
                <a:cubicBezTo>
                  <a:pt x="9284" y="9740"/>
                  <a:pt x="9297" y="9501"/>
                  <a:pt x="9068" y="9311"/>
                </a:cubicBezTo>
                <a:close/>
                <a:moveTo>
                  <a:pt x="3033" y="12457"/>
                </a:moveTo>
                <a:cubicBezTo>
                  <a:pt x="3029" y="12464"/>
                  <a:pt x="3029" y="12470"/>
                  <a:pt x="3026" y="12478"/>
                </a:cubicBezTo>
                <a:cubicBezTo>
                  <a:pt x="3019" y="12474"/>
                  <a:pt x="3015" y="12470"/>
                  <a:pt x="3009" y="12467"/>
                </a:cubicBezTo>
                <a:cubicBezTo>
                  <a:pt x="2991" y="12495"/>
                  <a:pt x="2980" y="12526"/>
                  <a:pt x="2956" y="12547"/>
                </a:cubicBezTo>
                <a:cubicBezTo>
                  <a:pt x="2600" y="12869"/>
                  <a:pt x="2190" y="13126"/>
                  <a:pt x="1768" y="13434"/>
                </a:cubicBezTo>
                <a:cubicBezTo>
                  <a:pt x="1716" y="13316"/>
                  <a:pt x="1664" y="13250"/>
                  <a:pt x="1661" y="13177"/>
                </a:cubicBezTo>
                <a:cubicBezTo>
                  <a:pt x="1643" y="12776"/>
                  <a:pt x="1640" y="12370"/>
                  <a:pt x="1633" y="11965"/>
                </a:cubicBezTo>
                <a:cubicBezTo>
                  <a:pt x="1633" y="11944"/>
                  <a:pt x="1671" y="11920"/>
                  <a:pt x="1702" y="11885"/>
                </a:cubicBezTo>
                <a:cubicBezTo>
                  <a:pt x="1962" y="12162"/>
                  <a:pt x="1914" y="12637"/>
                  <a:pt x="2319" y="12827"/>
                </a:cubicBezTo>
                <a:cubicBezTo>
                  <a:pt x="2451" y="12686"/>
                  <a:pt x="2403" y="12550"/>
                  <a:pt x="2353" y="12432"/>
                </a:cubicBezTo>
                <a:cubicBezTo>
                  <a:pt x="2128" y="11885"/>
                  <a:pt x="1896" y="11341"/>
                  <a:pt x="1657" y="10801"/>
                </a:cubicBezTo>
                <a:cubicBezTo>
                  <a:pt x="1574" y="10617"/>
                  <a:pt x="1439" y="10454"/>
                  <a:pt x="1488" y="10177"/>
                </a:cubicBezTo>
                <a:cubicBezTo>
                  <a:pt x="1592" y="10308"/>
                  <a:pt x="1675" y="10388"/>
                  <a:pt x="1730" y="10486"/>
                </a:cubicBezTo>
                <a:cubicBezTo>
                  <a:pt x="1997" y="10943"/>
                  <a:pt x="2249" y="11404"/>
                  <a:pt x="2516" y="11858"/>
                </a:cubicBezTo>
                <a:cubicBezTo>
                  <a:pt x="2652" y="12083"/>
                  <a:pt x="2752" y="12336"/>
                  <a:pt x="3009" y="12467"/>
                </a:cubicBezTo>
                <a:lnTo>
                  <a:pt x="3009" y="12460"/>
                </a:lnTo>
                <a:cubicBezTo>
                  <a:pt x="3019" y="12460"/>
                  <a:pt x="3026" y="12457"/>
                  <a:pt x="3033" y="12457"/>
                </a:cubicBezTo>
                <a:cubicBezTo>
                  <a:pt x="3084" y="12266"/>
                  <a:pt x="2970" y="12110"/>
                  <a:pt x="2884" y="11958"/>
                </a:cubicBezTo>
                <a:cubicBezTo>
                  <a:pt x="2544" y="11348"/>
                  <a:pt x="2195" y="10745"/>
                  <a:pt x="1845" y="10142"/>
                </a:cubicBezTo>
                <a:cubicBezTo>
                  <a:pt x="1726" y="9938"/>
                  <a:pt x="1592" y="9740"/>
                  <a:pt x="1467" y="9536"/>
                </a:cubicBezTo>
                <a:cubicBezTo>
                  <a:pt x="1346" y="9331"/>
                  <a:pt x="1266" y="9113"/>
                  <a:pt x="1245" y="8767"/>
                </a:cubicBezTo>
                <a:cubicBezTo>
                  <a:pt x="1356" y="8930"/>
                  <a:pt x="1415" y="8999"/>
                  <a:pt x="1456" y="9079"/>
                </a:cubicBezTo>
                <a:cubicBezTo>
                  <a:pt x="1629" y="9390"/>
                  <a:pt x="1795" y="9706"/>
                  <a:pt x="1969" y="10021"/>
                </a:cubicBezTo>
                <a:cubicBezTo>
                  <a:pt x="2312" y="10652"/>
                  <a:pt x="2738" y="11223"/>
                  <a:pt x="3237" y="11746"/>
                </a:cubicBezTo>
                <a:cubicBezTo>
                  <a:pt x="3365" y="11882"/>
                  <a:pt x="3487" y="12027"/>
                  <a:pt x="3622" y="12179"/>
                </a:cubicBezTo>
                <a:cubicBezTo>
                  <a:pt x="3445" y="12357"/>
                  <a:pt x="3251" y="12429"/>
                  <a:pt x="3033" y="12457"/>
                </a:cubicBezTo>
                <a:close/>
                <a:moveTo>
                  <a:pt x="3965" y="12024"/>
                </a:moveTo>
                <a:cubicBezTo>
                  <a:pt x="3223" y="11289"/>
                  <a:pt x="2593" y="10506"/>
                  <a:pt x="2083" y="9630"/>
                </a:cubicBezTo>
                <a:cubicBezTo>
                  <a:pt x="1733" y="9027"/>
                  <a:pt x="1366" y="8427"/>
                  <a:pt x="1065" y="7796"/>
                </a:cubicBezTo>
                <a:cubicBezTo>
                  <a:pt x="818" y="7277"/>
                  <a:pt x="656" y="6719"/>
                  <a:pt x="469" y="6175"/>
                </a:cubicBezTo>
                <a:cubicBezTo>
                  <a:pt x="434" y="6071"/>
                  <a:pt x="465" y="5950"/>
                  <a:pt x="465" y="5773"/>
                </a:cubicBezTo>
                <a:cubicBezTo>
                  <a:pt x="996" y="5805"/>
                  <a:pt x="1450" y="5912"/>
                  <a:pt x="1889" y="6013"/>
                </a:cubicBezTo>
                <a:cubicBezTo>
                  <a:pt x="1958" y="6262"/>
                  <a:pt x="2000" y="6494"/>
                  <a:pt x="2083" y="6712"/>
                </a:cubicBezTo>
                <a:cubicBezTo>
                  <a:pt x="2160" y="6917"/>
                  <a:pt x="2281" y="7107"/>
                  <a:pt x="2385" y="7302"/>
                </a:cubicBezTo>
                <a:cubicBezTo>
                  <a:pt x="2926" y="8337"/>
                  <a:pt x="3632" y="9262"/>
                  <a:pt x="4405" y="10142"/>
                </a:cubicBezTo>
                <a:cubicBezTo>
                  <a:pt x="4595" y="10361"/>
                  <a:pt x="4789" y="10582"/>
                  <a:pt x="4973" y="10807"/>
                </a:cubicBezTo>
                <a:cubicBezTo>
                  <a:pt x="5080" y="10940"/>
                  <a:pt x="5163" y="11081"/>
                  <a:pt x="5271" y="11237"/>
                </a:cubicBezTo>
                <a:cubicBezTo>
                  <a:pt x="4859" y="11580"/>
                  <a:pt x="4405" y="11788"/>
                  <a:pt x="3965" y="12024"/>
                </a:cubicBezTo>
                <a:close/>
                <a:moveTo>
                  <a:pt x="6993" y="10420"/>
                </a:moveTo>
                <a:cubicBezTo>
                  <a:pt x="6938" y="10326"/>
                  <a:pt x="6868" y="10233"/>
                  <a:pt x="6823" y="10129"/>
                </a:cubicBezTo>
                <a:cubicBezTo>
                  <a:pt x="6674" y="9768"/>
                  <a:pt x="6539" y="9401"/>
                  <a:pt x="6390" y="9040"/>
                </a:cubicBezTo>
                <a:cubicBezTo>
                  <a:pt x="6085" y="8295"/>
                  <a:pt x="5638" y="7627"/>
                  <a:pt x="5136" y="6996"/>
                </a:cubicBezTo>
                <a:cubicBezTo>
                  <a:pt x="5035" y="6872"/>
                  <a:pt x="4949" y="6709"/>
                  <a:pt x="4738" y="6699"/>
                </a:cubicBezTo>
                <a:cubicBezTo>
                  <a:pt x="4668" y="6889"/>
                  <a:pt x="4765" y="7038"/>
                  <a:pt x="4851" y="7177"/>
                </a:cubicBezTo>
                <a:cubicBezTo>
                  <a:pt x="5008" y="7422"/>
                  <a:pt x="5167" y="7665"/>
                  <a:pt x="5330" y="7908"/>
                </a:cubicBezTo>
                <a:cubicBezTo>
                  <a:pt x="5694" y="8448"/>
                  <a:pt x="5978" y="9030"/>
                  <a:pt x="6203" y="9637"/>
                </a:cubicBezTo>
                <a:cubicBezTo>
                  <a:pt x="6317" y="9938"/>
                  <a:pt x="6449" y="10233"/>
                  <a:pt x="6564" y="10534"/>
                </a:cubicBezTo>
                <a:cubicBezTo>
                  <a:pt x="6577" y="10565"/>
                  <a:pt x="6546" y="10641"/>
                  <a:pt x="6515" y="10655"/>
                </a:cubicBezTo>
                <a:cubicBezTo>
                  <a:pt x="6484" y="10673"/>
                  <a:pt x="6401" y="10655"/>
                  <a:pt x="6380" y="10628"/>
                </a:cubicBezTo>
                <a:cubicBezTo>
                  <a:pt x="6210" y="10392"/>
                  <a:pt x="6041" y="10156"/>
                  <a:pt x="5891" y="9910"/>
                </a:cubicBezTo>
                <a:cubicBezTo>
                  <a:pt x="5676" y="9557"/>
                  <a:pt x="5483" y="9200"/>
                  <a:pt x="5285" y="8840"/>
                </a:cubicBezTo>
                <a:cubicBezTo>
                  <a:pt x="5029" y="8375"/>
                  <a:pt x="4713" y="7949"/>
                  <a:pt x="4343" y="7561"/>
                </a:cubicBezTo>
                <a:cubicBezTo>
                  <a:pt x="4214" y="7430"/>
                  <a:pt x="4100" y="7284"/>
                  <a:pt x="3975" y="7139"/>
                </a:cubicBezTo>
                <a:cubicBezTo>
                  <a:pt x="3850" y="7169"/>
                  <a:pt x="3871" y="7281"/>
                  <a:pt x="3895" y="7339"/>
                </a:cubicBezTo>
                <a:cubicBezTo>
                  <a:pt x="3962" y="7509"/>
                  <a:pt x="4027" y="7692"/>
                  <a:pt x="4141" y="7835"/>
                </a:cubicBezTo>
                <a:cubicBezTo>
                  <a:pt x="4578" y="8372"/>
                  <a:pt x="4914" y="8960"/>
                  <a:pt x="5240" y="9560"/>
                </a:cubicBezTo>
                <a:cubicBezTo>
                  <a:pt x="5427" y="9907"/>
                  <a:pt x="5646" y="10233"/>
                  <a:pt x="5846" y="10569"/>
                </a:cubicBezTo>
                <a:cubicBezTo>
                  <a:pt x="5905" y="10669"/>
                  <a:pt x="5957" y="10773"/>
                  <a:pt x="6016" y="10884"/>
                </a:cubicBezTo>
                <a:cubicBezTo>
                  <a:pt x="5943" y="10935"/>
                  <a:pt x="5888" y="10977"/>
                  <a:pt x="5825" y="11005"/>
                </a:cubicBezTo>
                <a:cubicBezTo>
                  <a:pt x="5784" y="11026"/>
                  <a:pt x="5729" y="11026"/>
                  <a:pt x="5680" y="11036"/>
                </a:cubicBezTo>
                <a:cubicBezTo>
                  <a:pt x="4502" y="9640"/>
                  <a:pt x="3262" y="8303"/>
                  <a:pt x="2454" y="6664"/>
                </a:cubicBezTo>
                <a:cubicBezTo>
                  <a:pt x="2395" y="6542"/>
                  <a:pt x="2329" y="6421"/>
                  <a:pt x="2270" y="6299"/>
                </a:cubicBezTo>
                <a:cubicBezTo>
                  <a:pt x="2257" y="6272"/>
                  <a:pt x="2257" y="6234"/>
                  <a:pt x="2246" y="6165"/>
                </a:cubicBezTo>
                <a:cubicBezTo>
                  <a:pt x="2333" y="6168"/>
                  <a:pt x="2416" y="6158"/>
                  <a:pt x="2486" y="6182"/>
                </a:cubicBezTo>
                <a:cubicBezTo>
                  <a:pt x="2835" y="6299"/>
                  <a:pt x="3178" y="6428"/>
                  <a:pt x="3525" y="6553"/>
                </a:cubicBezTo>
                <a:cubicBezTo>
                  <a:pt x="3622" y="6587"/>
                  <a:pt x="3719" y="6636"/>
                  <a:pt x="3819" y="6660"/>
                </a:cubicBezTo>
                <a:cubicBezTo>
                  <a:pt x="4041" y="6709"/>
                  <a:pt x="4232" y="6657"/>
                  <a:pt x="4373" y="6470"/>
                </a:cubicBezTo>
                <a:cubicBezTo>
                  <a:pt x="5126" y="5468"/>
                  <a:pt x="5884" y="4478"/>
                  <a:pt x="6505" y="3393"/>
                </a:cubicBezTo>
                <a:cubicBezTo>
                  <a:pt x="7004" y="2520"/>
                  <a:pt x="7520" y="1657"/>
                  <a:pt x="8126" y="843"/>
                </a:cubicBezTo>
                <a:cubicBezTo>
                  <a:pt x="8188" y="760"/>
                  <a:pt x="8248" y="676"/>
                  <a:pt x="8313" y="600"/>
                </a:cubicBezTo>
                <a:cubicBezTo>
                  <a:pt x="8348" y="562"/>
                  <a:pt x="8396" y="538"/>
                  <a:pt x="8438" y="507"/>
                </a:cubicBezTo>
                <a:cubicBezTo>
                  <a:pt x="8972" y="686"/>
                  <a:pt x="9498" y="864"/>
                  <a:pt x="10028" y="1037"/>
                </a:cubicBezTo>
                <a:cubicBezTo>
                  <a:pt x="10173" y="1086"/>
                  <a:pt x="10267" y="1179"/>
                  <a:pt x="10306" y="1318"/>
                </a:cubicBezTo>
                <a:cubicBezTo>
                  <a:pt x="10319" y="1366"/>
                  <a:pt x="10285" y="1428"/>
                  <a:pt x="10257" y="1535"/>
                </a:cubicBezTo>
                <a:cubicBezTo>
                  <a:pt x="10128" y="1387"/>
                  <a:pt x="10035" y="1283"/>
                  <a:pt x="9917" y="1148"/>
                </a:cubicBezTo>
                <a:cubicBezTo>
                  <a:pt x="9741" y="1460"/>
                  <a:pt x="9837" y="1698"/>
                  <a:pt x="10000" y="1948"/>
                </a:cubicBezTo>
                <a:cubicBezTo>
                  <a:pt x="9921" y="2104"/>
                  <a:pt x="9907" y="2298"/>
                  <a:pt x="9730" y="2409"/>
                </a:cubicBezTo>
                <a:lnTo>
                  <a:pt x="9727" y="2405"/>
                </a:lnTo>
                <a:lnTo>
                  <a:pt x="9724" y="2409"/>
                </a:lnTo>
                <a:lnTo>
                  <a:pt x="9724" y="2409"/>
                </a:lnTo>
                <a:cubicBezTo>
                  <a:pt x="9554" y="2946"/>
                  <a:pt x="9269" y="3427"/>
                  <a:pt x="8968" y="3902"/>
                </a:cubicBezTo>
                <a:cubicBezTo>
                  <a:pt x="8705" y="4321"/>
                  <a:pt x="8445" y="4740"/>
                  <a:pt x="8198" y="5170"/>
                </a:cubicBezTo>
                <a:cubicBezTo>
                  <a:pt x="8074" y="5392"/>
                  <a:pt x="7984" y="5631"/>
                  <a:pt x="7877" y="5863"/>
                </a:cubicBezTo>
                <a:cubicBezTo>
                  <a:pt x="7808" y="6016"/>
                  <a:pt x="7738" y="6168"/>
                  <a:pt x="7648" y="6359"/>
                </a:cubicBezTo>
                <a:cubicBezTo>
                  <a:pt x="7229" y="5984"/>
                  <a:pt x="7013" y="5503"/>
                  <a:pt x="6609" y="5056"/>
                </a:cubicBezTo>
                <a:cubicBezTo>
                  <a:pt x="6688" y="5776"/>
                  <a:pt x="6986" y="6286"/>
                  <a:pt x="7471" y="6699"/>
                </a:cubicBezTo>
                <a:cubicBezTo>
                  <a:pt x="7274" y="7252"/>
                  <a:pt x="6906" y="7825"/>
                  <a:pt x="6577" y="8077"/>
                </a:cubicBezTo>
                <a:cubicBezTo>
                  <a:pt x="6348" y="7894"/>
                  <a:pt x="6252" y="7613"/>
                  <a:pt x="6071" y="7395"/>
                </a:cubicBezTo>
                <a:cubicBezTo>
                  <a:pt x="5884" y="7173"/>
                  <a:pt x="5715" y="6941"/>
                  <a:pt x="5507" y="6674"/>
                </a:cubicBezTo>
                <a:cubicBezTo>
                  <a:pt x="5486" y="6768"/>
                  <a:pt x="5454" y="6816"/>
                  <a:pt x="5468" y="6844"/>
                </a:cubicBezTo>
                <a:cubicBezTo>
                  <a:pt x="5735" y="7454"/>
                  <a:pt x="6047" y="8039"/>
                  <a:pt x="6439" y="8583"/>
                </a:cubicBezTo>
                <a:cubicBezTo>
                  <a:pt x="6519" y="8690"/>
                  <a:pt x="6584" y="8822"/>
                  <a:pt x="6789" y="8826"/>
                </a:cubicBezTo>
                <a:cubicBezTo>
                  <a:pt x="6844" y="8749"/>
                  <a:pt x="6914" y="8659"/>
                  <a:pt x="6983" y="8570"/>
                </a:cubicBezTo>
                <a:cubicBezTo>
                  <a:pt x="7429" y="8718"/>
                  <a:pt x="8233" y="9214"/>
                  <a:pt x="8604" y="9563"/>
                </a:cubicBezTo>
                <a:cubicBezTo>
                  <a:pt x="8257" y="9879"/>
                  <a:pt x="7627" y="10219"/>
                  <a:pt x="6993" y="10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0" name="Google Shape;460;p28"/>
          <p:cNvSpPr/>
          <p:nvPr/>
        </p:nvSpPr>
        <p:spPr>
          <a:xfrm rot="7038731">
            <a:off x="6773732" y="5586712"/>
            <a:ext cx="234008" cy="296841"/>
          </a:xfrm>
          <a:custGeom>
            <a:avLst/>
            <a:gdLst/>
            <a:ahLst/>
            <a:cxnLst/>
            <a:rect l="l" t="t" r="r" b="b"/>
            <a:pathLst>
              <a:path w="11005" h="13958" extrusionOk="0">
                <a:moveTo>
                  <a:pt x="9068" y="9311"/>
                </a:moveTo>
                <a:cubicBezTo>
                  <a:pt x="8843" y="9123"/>
                  <a:pt x="8598" y="8957"/>
                  <a:pt x="8348" y="8798"/>
                </a:cubicBezTo>
                <a:cubicBezTo>
                  <a:pt x="7984" y="8565"/>
                  <a:pt x="7613" y="8348"/>
                  <a:pt x="7205" y="8098"/>
                </a:cubicBezTo>
                <a:cubicBezTo>
                  <a:pt x="7256" y="7998"/>
                  <a:pt x="7277" y="7935"/>
                  <a:pt x="7315" y="7879"/>
                </a:cubicBezTo>
                <a:cubicBezTo>
                  <a:pt x="7704" y="7291"/>
                  <a:pt x="7998" y="6660"/>
                  <a:pt x="8257" y="6013"/>
                </a:cubicBezTo>
                <a:cubicBezTo>
                  <a:pt x="8480" y="5458"/>
                  <a:pt x="8781" y="4942"/>
                  <a:pt x="9097" y="4433"/>
                </a:cubicBezTo>
                <a:cubicBezTo>
                  <a:pt x="9401" y="3940"/>
                  <a:pt x="9685" y="3435"/>
                  <a:pt x="9966" y="2928"/>
                </a:cubicBezTo>
                <a:cubicBezTo>
                  <a:pt x="10240" y="2437"/>
                  <a:pt x="10499" y="1938"/>
                  <a:pt x="10760" y="1439"/>
                </a:cubicBezTo>
                <a:cubicBezTo>
                  <a:pt x="10846" y="1273"/>
                  <a:pt x="10915" y="1099"/>
                  <a:pt x="10984" y="926"/>
                </a:cubicBezTo>
                <a:cubicBezTo>
                  <a:pt x="11005" y="870"/>
                  <a:pt x="10995" y="805"/>
                  <a:pt x="11005" y="701"/>
                </a:cubicBezTo>
                <a:cubicBezTo>
                  <a:pt x="10790" y="742"/>
                  <a:pt x="10597" y="829"/>
                  <a:pt x="10461" y="624"/>
                </a:cubicBezTo>
                <a:cubicBezTo>
                  <a:pt x="10444" y="597"/>
                  <a:pt x="10360" y="583"/>
                  <a:pt x="10319" y="597"/>
                </a:cubicBezTo>
                <a:cubicBezTo>
                  <a:pt x="10115" y="666"/>
                  <a:pt x="9941" y="579"/>
                  <a:pt x="9762" y="514"/>
                </a:cubicBezTo>
                <a:cubicBezTo>
                  <a:pt x="9415" y="392"/>
                  <a:pt x="9068" y="271"/>
                  <a:pt x="8726" y="143"/>
                </a:cubicBezTo>
                <a:cubicBezTo>
                  <a:pt x="8341" y="0"/>
                  <a:pt x="8198" y="21"/>
                  <a:pt x="7956" y="344"/>
                </a:cubicBezTo>
                <a:cubicBezTo>
                  <a:pt x="7616" y="795"/>
                  <a:pt x="7288" y="1255"/>
                  <a:pt x="6986" y="1730"/>
                </a:cubicBezTo>
                <a:cubicBezTo>
                  <a:pt x="6618" y="2305"/>
                  <a:pt x="6283" y="2901"/>
                  <a:pt x="5932" y="3486"/>
                </a:cubicBezTo>
                <a:cubicBezTo>
                  <a:pt x="5524" y="4179"/>
                  <a:pt x="5067" y="4841"/>
                  <a:pt x="4575" y="5479"/>
                </a:cubicBezTo>
                <a:cubicBezTo>
                  <a:pt x="4377" y="5732"/>
                  <a:pt x="4165" y="5978"/>
                  <a:pt x="3954" y="6237"/>
                </a:cubicBezTo>
                <a:cubicBezTo>
                  <a:pt x="3854" y="6203"/>
                  <a:pt x="3770" y="6182"/>
                  <a:pt x="3691" y="6151"/>
                </a:cubicBezTo>
                <a:cubicBezTo>
                  <a:pt x="2887" y="5801"/>
                  <a:pt x="2045" y="5565"/>
                  <a:pt x="1183" y="5399"/>
                </a:cubicBezTo>
                <a:cubicBezTo>
                  <a:pt x="909" y="5347"/>
                  <a:pt x="625" y="5330"/>
                  <a:pt x="344" y="5312"/>
                </a:cubicBezTo>
                <a:cubicBezTo>
                  <a:pt x="161" y="5298"/>
                  <a:pt x="25" y="5392"/>
                  <a:pt x="15" y="5569"/>
                </a:cubicBezTo>
                <a:cubicBezTo>
                  <a:pt x="1" y="5818"/>
                  <a:pt x="4" y="6075"/>
                  <a:pt x="43" y="6320"/>
                </a:cubicBezTo>
                <a:cubicBezTo>
                  <a:pt x="74" y="6518"/>
                  <a:pt x="150" y="6715"/>
                  <a:pt x="230" y="6902"/>
                </a:cubicBezTo>
                <a:cubicBezTo>
                  <a:pt x="517" y="7578"/>
                  <a:pt x="649" y="8295"/>
                  <a:pt x="798" y="9002"/>
                </a:cubicBezTo>
                <a:cubicBezTo>
                  <a:pt x="1051" y="10198"/>
                  <a:pt x="1165" y="11410"/>
                  <a:pt x="1172" y="12630"/>
                </a:cubicBezTo>
                <a:cubicBezTo>
                  <a:pt x="1176" y="12935"/>
                  <a:pt x="1207" y="13240"/>
                  <a:pt x="1252" y="13538"/>
                </a:cubicBezTo>
                <a:cubicBezTo>
                  <a:pt x="1297" y="13825"/>
                  <a:pt x="1488" y="13957"/>
                  <a:pt x="1779" y="13892"/>
                </a:cubicBezTo>
                <a:cubicBezTo>
                  <a:pt x="1941" y="13853"/>
                  <a:pt x="2097" y="13763"/>
                  <a:pt x="2240" y="13670"/>
                </a:cubicBezTo>
                <a:cubicBezTo>
                  <a:pt x="2694" y="13375"/>
                  <a:pt x="3126" y="13063"/>
                  <a:pt x="3580" y="12776"/>
                </a:cubicBezTo>
                <a:cubicBezTo>
                  <a:pt x="3888" y="12582"/>
                  <a:pt x="4224" y="12426"/>
                  <a:pt x="4540" y="12242"/>
                </a:cubicBezTo>
                <a:cubicBezTo>
                  <a:pt x="5305" y="11795"/>
                  <a:pt x="6089" y="11379"/>
                  <a:pt x="6903" y="11015"/>
                </a:cubicBezTo>
                <a:cubicBezTo>
                  <a:pt x="7336" y="10825"/>
                  <a:pt x="7759" y="10620"/>
                  <a:pt x="8178" y="10406"/>
                </a:cubicBezTo>
                <a:cubicBezTo>
                  <a:pt x="8473" y="10257"/>
                  <a:pt x="8760" y="10091"/>
                  <a:pt x="9030" y="9907"/>
                </a:cubicBezTo>
                <a:cubicBezTo>
                  <a:pt x="9284" y="9740"/>
                  <a:pt x="9297" y="9501"/>
                  <a:pt x="9068" y="9311"/>
                </a:cubicBezTo>
                <a:close/>
                <a:moveTo>
                  <a:pt x="3033" y="12457"/>
                </a:moveTo>
                <a:cubicBezTo>
                  <a:pt x="3029" y="12464"/>
                  <a:pt x="3029" y="12470"/>
                  <a:pt x="3026" y="12478"/>
                </a:cubicBezTo>
                <a:cubicBezTo>
                  <a:pt x="3019" y="12474"/>
                  <a:pt x="3015" y="12470"/>
                  <a:pt x="3009" y="12467"/>
                </a:cubicBezTo>
                <a:cubicBezTo>
                  <a:pt x="2991" y="12495"/>
                  <a:pt x="2980" y="12526"/>
                  <a:pt x="2956" y="12547"/>
                </a:cubicBezTo>
                <a:cubicBezTo>
                  <a:pt x="2600" y="12869"/>
                  <a:pt x="2190" y="13126"/>
                  <a:pt x="1768" y="13434"/>
                </a:cubicBezTo>
                <a:cubicBezTo>
                  <a:pt x="1716" y="13316"/>
                  <a:pt x="1664" y="13250"/>
                  <a:pt x="1661" y="13177"/>
                </a:cubicBezTo>
                <a:cubicBezTo>
                  <a:pt x="1643" y="12776"/>
                  <a:pt x="1640" y="12370"/>
                  <a:pt x="1633" y="11965"/>
                </a:cubicBezTo>
                <a:cubicBezTo>
                  <a:pt x="1633" y="11944"/>
                  <a:pt x="1671" y="11920"/>
                  <a:pt x="1702" y="11885"/>
                </a:cubicBezTo>
                <a:cubicBezTo>
                  <a:pt x="1962" y="12162"/>
                  <a:pt x="1914" y="12637"/>
                  <a:pt x="2319" y="12827"/>
                </a:cubicBezTo>
                <a:cubicBezTo>
                  <a:pt x="2451" y="12686"/>
                  <a:pt x="2403" y="12550"/>
                  <a:pt x="2353" y="12432"/>
                </a:cubicBezTo>
                <a:cubicBezTo>
                  <a:pt x="2128" y="11885"/>
                  <a:pt x="1896" y="11341"/>
                  <a:pt x="1657" y="10801"/>
                </a:cubicBezTo>
                <a:cubicBezTo>
                  <a:pt x="1574" y="10617"/>
                  <a:pt x="1439" y="10454"/>
                  <a:pt x="1488" y="10177"/>
                </a:cubicBezTo>
                <a:cubicBezTo>
                  <a:pt x="1592" y="10308"/>
                  <a:pt x="1675" y="10388"/>
                  <a:pt x="1730" y="10486"/>
                </a:cubicBezTo>
                <a:cubicBezTo>
                  <a:pt x="1997" y="10943"/>
                  <a:pt x="2249" y="11404"/>
                  <a:pt x="2516" y="11858"/>
                </a:cubicBezTo>
                <a:cubicBezTo>
                  <a:pt x="2652" y="12083"/>
                  <a:pt x="2752" y="12336"/>
                  <a:pt x="3009" y="12467"/>
                </a:cubicBezTo>
                <a:lnTo>
                  <a:pt x="3009" y="12460"/>
                </a:lnTo>
                <a:cubicBezTo>
                  <a:pt x="3019" y="12460"/>
                  <a:pt x="3026" y="12457"/>
                  <a:pt x="3033" y="12457"/>
                </a:cubicBezTo>
                <a:cubicBezTo>
                  <a:pt x="3084" y="12266"/>
                  <a:pt x="2970" y="12110"/>
                  <a:pt x="2884" y="11958"/>
                </a:cubicBezTo>
                <a:cubicBezTo>
                  <a:pt x="2544" y="11348"/>
                  <a:pt x="2195" y="10745"/>
                  <a:pt x="1845" y="10142"/>
                </a:cubicBezTo>
                <a:cubicBezTo>
                  <a:pt x="1726" y="9938"/>
                  <a:pt x="1592" y="9740"/>
                  <a:pt x="1467" y="9536"/>
                </a:cubicBezTo>
                <a:cubicBezTo>
                  <a:pt x="1346" y="9331"/>
                  <a:pt x="1266" y="9113"/>
                  <a:pt x="1245" y="8767"/>
                </a:cubicBezTo>
                <a:cubicBezTo>
                  <a:pt x="1356" y="8930"/>
                  <a:pt x="1415" y="8999"/>
                  <a:pt x="1456" y="9079"/>
                </a:cubicBezTo>
                <a:cubicBezTo>
                  <a:pt x="1629" y="9390"/>
                  <a:pt x="1795" y="9706"/>
                  <a:pt x="1969" y="10021"/>
                </a:cubicBezTo>
                <a:cubicBezTo>
                  <a:pt x="2312" y="10652"/>
                  <a:pt x="2738" y="11223"/>
                  <a:pt x="3237" y="11746"/>
                </a:cubicBezTo>
                <a:cubicBezTo>
                  <a:pt x="3365" y="11882"/>
                  <a:pt x="3487" y="12027"/>
                  <a:pt x="3622" y="12179"/>
                </a:cubicBezTo>
                <a:cubicBezTo>
                  <a:pt x="3445" y="12357"/>
                  <a:pt x="3251" y="12429"/>
                  <a:pt x="3033" y="12457"/>
                </a:cubicBezTo>
                <a:close/>
                <a:moveTo>
                  <a:pt x="3965" y="12024"/>
                </a:moveTo>
                <a:cubicBezTo>
                  <a:pt x="3223" y="11289"/>
                  <a:pt x="2593" y="10506"/>
                  <a:pt x="2083" y="9630"/>
                </a:cubicBezTo>
                <a:cubicBezTo>
                  <a:pt x="1733" y="9027"/>
                  <a:pt x="1366" y="8427"/>
                  <a:pt x="1065" y="7796"/>
                </a:cubicBezTo>
                <a:cubicBezTo>
                  <a:pt x="818" y="7277"/>
                  <a:pt x="656" y="6719"/>
                  <a:pt x="469" y="6175"/>
                </a:cubicBezTo>
                <a:cubicBezTo>
                  <a:pt x="434" y="6071"/>
                  <a:pt x="465" y="5950"/>
                  <a:pt x="465" y="5773"/>
                </a:cubicBezTo>
                <a:cubicBezTo>
                  <a:pt x="996" y="5805"/>
                  <a:pt x="1450" y="5912"/>
                  <a:pt x="1889" y="6013"/>
                </a:cubicBezTo>
                <a:cubicBezTo>
                  <a:pt x="1958" y="6262"/>
                  <a:pt x="2000" y="6494"/>
                  <a:pt x="2083" y="6712"/>
                </a:cubicBezTo>
                <a:cubicBezTo>
                  <a:pt x="2160" y="6917"/>
                  <a:pt x="2281" y="7107"/>
                  <a:pt x="2385" y="7302"/>
                </a:cubicBezTo>
                <a:cubicBezTo>
                  <a:pt x="2926" y="8337"/>
                  <a:pt x="3632" y="9262"/>
                  <a:pt x="4405" y="10142"/>
                </a:cubicBezTo>
                <a:cubicBezTo>
                  <a:pt x="4595" y="10361"/>
                  <a:pt x="4789" y="10582"/>
                  <a:pt x="4973" y="10807"/>
                </a:cubicBezTo>
                <a:cubicBezTo>
                  <a:pt x="5080" y="10940"/>
                  <a:pt x="5163" y="11081"/>
                  <a:pt x="5271" y="11237"/>
                </a:cubicBezTo>
                <a:cubicBezTo>
                  <a:pt x="4859" y="11580"/>
                  <a:pt x="4405" y="11788"/>
                  <a:pt x="3965" y="12024"/>
                </a:cubicBezTo>
                <a:close/>
                <a:moveTo>
                  <a:pt x="6993" y="10420"/>
                </a:moveTo>
                <a:cubicBezTo>
                  <a:pt x="6938" y="10326"/>
                  <a:pt x="6868" y="10233"/>
                  <a:pt x="6823" y="10129"/>
                </a:cubicBezTo>
                <a:cubicBezTo>
                  <a:pt x="6674" y="9768"/>
                  <a:pt x="6539" y="9401"/>
                  <a:pt x="6390" y="9040"/>
                </a:cubicBezTo>
                <a:cubicBezTo>
                  <a:pt x="6085" y="8295"/>
                  <a:pt x="5638" y="7627"/>
                  <a:pt x="5136" y="6996"/>
                </a:cubicBezTo>
                <a:cubicBezTo>
                  <a:pt x="5035" y="6872"/>
                  <a:pt x="4949" y="6709"/>
                  <a:pt x="4738" y="6699"/>
                </a:cubicBezTo>
                <a:cubicBezTo>
                  <a:pt x="4668" y="6889"/>
                  <a:pt x="4765" y="7038"/>
                  <a:pt x="4851" y="7177"/>
                </a:cubicBezTo>
                <a:cubicBezTo>
                  <a:pt x="5008" y="7422"/>
                  <a:pt x="5167" y="7665"/>
                  <a:pt x="5330" y="7908"/>
                </a:cubicBezTo>
                <a:cubicBezTo>
                  <a:pt x="5694" y="8448"/>
                  <a:pt x="5978" y="9030"/>
                  <a:pt x="6203" y="9637"/>
                </a:cubicBezTo>
                <a:cubicBezTo>
                  <a:pt x="6317" y="9938"/>
                  <a:pt x="6449" y="10233"/>
                  <a:pt x="6564" y="10534"/>
                </a:cubicBezTo>
                <a:cubicBezTo>
                  <a:pt x="6577" y="10565"/>
                  <a:pt x="6546" y="10641"/>
                  <a:pt x="6515" y="10655"/>
                </a:cubicBezTo>
                <a:cubicBezTo>
                  <a:pt x="6484" y="10673"/>
                  <a:pt x="6401" y="10655"/>
                  <a:pt x="6380" y="10628"/>
                </a:cubicBezTo>
                <a:cubicBezTo>
                  <a:pt x="6210" y="10392"/>
                  <a:pt x="6041" y="10156"/>
                  <a:pt x="5891" y="9910"/>
                </a:cubicBezTo>
                <a:cubicBezTo>
                  <a:pt x="5676" y="9557"/>
                  <a:pt x="5483" y="9200"/>
                  <a:pt x="5285" y="8840"/>
                </a:cubicBezTo>
                <a:cubicBezTo>
                  <a:pt x="5029" y="8375"/>
                  <a:pt x="4713" y="7949"/>
                  <a:pt x="4343" y="7561"/>
                </a:cubicBezTo>
                <a:cubicBezTo>
                  <a:pt x="4214" y="7430"/>
                  <a:pt x="4100" y="7284"/>
                  <a:pt x="3975" y="7139"/>
                </a:cubicBezTo>
                <a:cubicBezTo>
                  <a:pt x="3850" y="7169"/>
                  <a:pt x="3871" y="7281"/>
                  <a:pt x="3895" y="7339"/>
                </a:cubicBezTo>
                <a:cubicBezTo>
                  <a:pt x="3962" y="7509"/>
                  <a:pt x="4027" y="7692"/>
                  <a:pt x="4141" y="7835"/>
                </a:cubicBezTo>
                <a:cubicBezTo>
                  <a:pt x="4578" y="8372"/>
                  <a:pt x="4914" y="8960"/>
                  <a:pt x="5240" y="9560"/>
                </a:cubicBezTo>
                <a:cubicBezTo>
                  <a:pt x="5427" y="9907"/>
                  <a:pt x="5646" y="10233"/>
                  <a:pt x="5846" y="10569"/>
                </a:cubicBezTo>
                <a:cubicBezTo>
                  <a:pt x="5905" y="10669"/>
                  <a:pt x="5957" y="10773"/>
                  <a:pt x="6016" y="10884"/>
                </a:cubicBezTo>
                <a:cubicBezTo>
                  <a:pt x="5943" y="10935"/>
                  <a:pt x="5888" y="10977"/>
                  <a:pt x="5825" y="11005"/>
                </a:cubicBezTo>
                <a:cubicBezTo>
                  <a:pt x="5784" y="11026"/>
                  <a:pt x="5729" y="11026"/>
                  <a:pt x="5680" y="11036"/>
                </a:cubicBezTo>
                <a:cubicBezTo>
                  <a:pt x="4502" y="9640"/>
                  <a:pt x="3262" y="8303"/>
                  <a:pt x="2454" y="6664"/>
                </a:cubicBezTo>
                <a:cubicBezTo>
                  <a:pt x="2395" y="6542"/>
                  <a:pt x="2329" y="6421"/>
                  <a:pt x="2270" y="6299"/>
                </a:cubicBezTo>
                <a:cubicBezTo>
                  <a:pt x="2257" y="6272"/>
                  <a:pt x="2257" y="6234"/>
                  <a:pt x="2246" y="6165"/>
                </a:cubicBezTo>
                <a:cubicBezTo>
                  <a:pt x="2333" y="6168"/>
                  <a:pt x="2416" y="6158"/>
                  <a:pt x="2486" y="6182"/>
                </a:cubicBezTo>
                <a:cubicBezTo>
                  <a:pt x="2835" y="6299"/>
                  <a:pt x="3178" y="6428"/>
                  <a:pt x="3525" y="6553"/>
                </a:cubicBezTo>
                <a:cubicBezTo>
                  <a:pt x="3622" y="6587"/>
                  <a:pt x="3719" y="6636"/>
                  <a:pt x="3819" y="6660"/>
                </a:cubicBezTo>
                <a:cubicBezTo>
                  <a:pt x="4041" y="6709"/>
                  <a:pt x="4232" y="6657"/>
                  <a:pt x="4373" y="6470"/>
                </a:cubicBezTo>
                <a:cubicBezTo>
                  <a:pt x="5126" y="5468"/>
                  <a:pt x="5884" y="4478"/>
                  <a:pt x="6505" y="3393"/>
                </a:cubicBezTo>
                <a:cubicBezTo>
                  <a:pt x="7004" y="2520"/>
                  <a:pt x="7520" y="1657"/>
                  <a:pt x="8126" y="843"/>
                </a:cubicBezTo>
                <a:cubicBezTo>
                  <a:pt x="8188" y="760"/>
                  <a:pt x="8248" y="676"/>
                  <a:pt x="8313" y="600"/>
                </a:cubicBezTo>
                <a:cubicBezTo>
                  <a:pt x="8348" y="562"/>
                  <a:pt x="8396" y="538"/>
                  <a:pt x="8438" y="507"/>
                </a:cubicBezTo>
                <a:cubicBezTo>
                  <a:pt x="8972" y="686"/>
                  <a:pt x="9498" y="864"/>
                  <a:pt x="10028" y="1037"/>
                </a:cubicBezTo>
                <a:cubicBezTo>
                  <a:pt x="10173" y="1086"/>
                  <a:pt x="10267" y="1179"/>
                  <a:pt x="10306" y="1318"/>
                </a:cubicBezTo>
                <a:cubicBezTo>
                  <a:pt x="10319" y="1366"/>
                  <a:pt x="10285" y="1428"/>
                  <a:pt x="10257" y="1535"/>
                </a:cubicBezTo>
                <a:cubicBezTo>
                  <a:pt x="10128" y="1387"/>
                  <a:pt x="10035" y="1283"/>
                  <a:pt x="9917" y="1148"/>
                </a:cubicBezTo>
                <a:cubicBezTo>
                  <a:pt x="9741" y="1460"/>
                  <a:pt x="9837" y="1698"/>
                  <a:pt x="10000" y="1948"/>
                </a:cubicBezTo>
                <a:cubicBezTo>
                  <a:pt x="9921" y="2104"/>
                  <a:pt x="9907" y="2298"/>
                  <a:pt x="9730" y="2409"/>
                </a:cubicBezTo>
                <a:lnTo>
                  <a:pt x="9727" y="2405"/>
                </a:lnTo>
                <a:lnTo>
                  <a:pt x="9724" y="2409"/>
                </a:lnTo>
                <a:lnTo>
                  <a:pt x="9724" y="2409"/>
                </a:lnTo>
                <a:cubicBezTo>
                  <a:pt x="9554" y="2946"/>
                  <a:pt x="9269" y="3427"/>
                  <a:pt x="8968" y="3902"/>
                </a:cubicBezTo>
                <a:cubicBezTo>
                  <a:pt x="8705" y="4321"/>
                  <a:pt x="8445" y="4740"/>
                  <a:pt x="8198" y="5170"/>
                </a:cubicBezTo>
                <a:cubicBezTo>
                  <a:pt x="8074" y="5392"/>
                  <a:pt x="7984" y="5631"/>
                  <a:pt x="7877" y="5863"/>
                </a:cubicBezTo>
                <a:cubicBezTo>
                  <a:pt x="7808" y="6016"/>
                  <a:pt x="7738" y="6168"/>
                  <a:pt x="7648" y="6359"/>
                </a:cubicBezTo>
                <a:cubicBezTo>
                  <a:pt x="7229" y="5984"/>
                  <a:pt x="7013" y="5503"/>
                  <a:pt x="6609" y="5056"/>
                </a:cubicBezTo>
                <a:cubicBezTo>
                  <a:pt x="6688" y="5776"/>
                  <a:pt x="6986" y="6286"/>
                  <a:pt x="7471" y="6699"/>
                </a:cubicBezTo>
                <a:cubicBezTo>
                  <a:pt x="7274" y="7252"/>
                  <a:pt x="6906" y="7825"/>
                  <a:pt x="6577" y="8077"/>
                </a:cubicBezTo>
                <a:cubicBezTo>
                  <a:pt x="6348" y="7894"/>
                  <a:pt x="6252" y="7613"/>
                  <a:pt x="6071" y="7395"/>
                </a:cubicBezTo>
                <a:cubicBezTo>
                  <a:pt x="5884" y="7173"/>
                  <a:pt x="5715" y="6941"/>
                  <a:pt x="5507" y="6674"/>
                </a:cubicBezTo>
                <a:cubicBezTo>
                  <a:pt x="5486" y="6768"/>
                  <a:pt x="5454" y="6816"/>
                  <a:pt x="5468" y="6844"/>
                </a:cubicBezTo>
                <a:cubicBezTo>
                  <a:pt x="5735" y="7454"/>
                  <a:pt x="6047" y="8039"/>
                  <a:pt x="6439" y="8583"/>
                </a:cubicBezTo>
                <a:cubicBezTo>
                  <a:pt x="6519" y="8690"/>
                  <a:pt x="6584" y="8822"/>
                  <a:pt x="6789" y="8826"/>
                </a:cubicBezTo>
                <a:cubicBezTo>
                  <a:pt x="6844" y="8749"/>
                  <a:pt x="6914" y="8659"/>
                  <a:pt x="6983" y="8570"/>
                </a:cubicBezTo>
                <a:cubicBezTo>
                  <a:pt x="7429" y="8718"/>
                  <a:pt x="8233" y="9214"/>
                  <a:pt x="8604" y="9563"/>
                </a:cubicBezTo>
                <a:cubicBezTo>
                  <a:pt x="8257" y="9879"/>
                  <a:pt x="7627" y="10219"/>
                  <a:pt x="6993" y="10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63" name="Google Shape;463;p28"/>
          <p:cNvGrpSpPr/>
          <p:nvPr/>
        </p:nvGrpSpPr>
        <p:grpSpPr>
          <a:xfrm>
            <a:off x="11025756" y="1"/>
            <a:ext cx="947795" cy="1127959"/>
            <a:chOff x="5894417" y="862786"/>
            <a:chExt cx="886120" cy="1054561"/>
          </a:xfrm>
        </p:grpSpPr>
        <p:grpSp>
          <p:nvGrpSpPr>
            <p:cNvPr id="464" name="Google Shape;464;p28"/>
            <p:cNvGrpSpPr/>
            <p:nvPr/>
          </p:nvGrpSpPr>
          <p:grpSpPr>
            <a:xfrm>
              <a:off x="6249200" y="1110450"/>
              <a:ext cx="223800" cy="298700"/>
              <a:chOff x="6249200" y="1110450"/>
              <a:chExt cx="223800" cy="298700"/>
            </a:xfrm>
          </p:grpSpPr>
          <p:sp>
            <p:nvSpPr>
              <p:cNvPr id="465" name="Google Shape;465;p28"/>
              <p:cNvSpPr/>
              <p:nvPr/>
            </p:nvSpPr>
            <p:spPr>
              <a:xfrm>
                <a:off x="6249200" y="1110450"/>
                <a:ext cx="559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176" extrusionOk="0">
                    <a:moveTo>
                      <a:pt x="0" y="1176"/>
                    </a:moveTo>
                    <a:cubicBezTo>
                      <a:pt x="725" y="747"/>
                      <a:pt x="1484" y="376"/>
                      <a:pt x="2238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66" name="Google Shape;466;p28"/>
              <p:cNvSpPr/>
              <p:nvPr/>
            </p:nvSpPr>
            <p:spPr>
              <a:xfrm>
                <a:off x="6256775" y="1158800"/>
                <a:ext cx="8252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366" extrusionOk="0">
                    <a:moveTo>
                      <a:pt x="0" y="1366"/>
                    </a:moveTo>
                    <a:cubicBezTo>
                      <a:pt x="1105" y="923"/>
                      <a:pt x="2226" y="512"/>
                      <a:pt x="330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67" name="Google Shape;467;p28"/>
              <p:cNvSpPr/>
              <p:nvPr/>
            </p:nvSpPr>
            <p:spPr>
              <a:xfrm>
                <a:off x="6253000" y="1137000"/>
                <a:ext cx="834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910" extrusionOk="0">
                    <a:moveTo>
                      <a:pt x="0" y="910"/>
                    </a:moveTo>
                    <a:cubicBezTo>
                      <a:pt x="1144" y="761"/>
                      <a:pt x="2254" y="393"/>
                      <a:pt x="3338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68" name="Google Shape;468;p28"/>
              <p:cNvSpPr/>
              <p:nvPr/>
            </p:nvSpPr>
            <p:spPr>
              <a:xfrm>
                <a:off x="6265325" y="1191050"/>
                <a:ext cx="758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365" extrusionOk="0">
                    <a:moveTo>
                      <a:pt x="0" y="1365"/>
                    </a:moveTo>
                    <a:cubicBezTo>
                      <a:pt x="970" y="827"/>
                      <a:pt x="1987" y="366"/>
                      <a:pt x="3034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69" name="Google Shape;469;p28"/>
              <p:cNvSpPr/>
              <p:nvPr/>
            </p:nvSpPr>
            <p:spPr>
              <a:xfrm>
                <a:off x="6272913" y="1199825"/>
                <a:ext cx="1887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1896" extrusionOk="0">
                    <a:moveTo>
                      <a:pt x="0" y="1896"/>
                    </a:moveTo>
                    <a:cubicBezTo>
                      <a:pt x="2584" y="1661"/>
                      <a:pt x="4978" y="348"/>
                      <a:pt x="7549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0" name="Google Shape;470;p28"/>
              <p:cNvSpPr/>
              <p:nvPr/>
            </p:nvSpPr>
            <p:spPr>
              <a:xfrm>
                <a:off x="6280969" y="1247500"/>
                <a:ext cx="1650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1214" extrusionOk="0">
                    <a:moveTo>
                      <a:pt x="0" y="1214"/>
                    </a:moveTo>
                    <a:cubicBezTo>
                      <a:pt x="2207" y="847"/>
                      <a:pt x="4388" y="332"/>
                      <a:pt x="66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1" name="Google Shape;471;p28"/>
              <p:cNvSpPr/>
              <p:nvPr/>
            </p:nvSpPr>
            <p:spPr>
              <a:xfrm>
                <a:off x="6285228" y="1287300"/>
                <a:ext cx="125178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93" extrusionOk="0">
                    <a:moveTo>
                      <a:pt x="0" y="493"/>
                    </a:moveTo>
                    <a:cubicBezTo>
                      <a:pt x="1463" y="493"/>
                      <a:pt x="2904" y="127"/>
                      <a:pt x="4362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2" name="Google Shape;472;p28"/>
              <p:cNvSpPr/>
              <p:nvPr/>
            </p:nvSpPr>
            <p:spPr>
              <a:xfrm>
                <a:off x="6282475" y="1317663"/>
                <a:ext cx="109997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3" name="Google Shape;473;p28"/>
              <p:cNvSpPr/>
              <p:nvPr/>
            </p:nvSpPr>
            <p:spPr>
              <a:xfrm>
                <a:off x="6363000" y="1175875"/>
                <a:ext cx="110000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07" extrusionOk="0">
                    <a:moveTo>
                      <a:pt x="0" y="607"/>
                    </a:moveTo>
                    <a:cubicBezTo>
                      <a:pt x="1440" y="261"/>
                      <a:pt x="2919" y="0"/>
                      <a:pt x="44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4" name="Google Shape;474;p28"/>
              <p:cNvSpPr/>
              <p:nvPr/>
            </p:nvSpPr>
            <p:spPr>
              <a:xfrm>
                <a:off x="6389550" y="1145525"/>
                <a:ext cx="825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266" extrusionOk="0">
                    <a:moveTo>
                      <a:pt x="0" y="266"/>
                    </a:moveTo>
                    <a:cubicBezTo>
                      <a:pt x="1100" y="178"/>
                      <a:pt x="2198" y="53"/>
                      <a:pt x="33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5" name="Google Shape;475;p28"/>
              <p:cNvSpPr/>
              <p:nvPr/>
            </p:nvSpPr>
            <p:spPr>
              <a:xfrm>
                <a:off x="6287125" y="1394950"/>
                <a:ext cx="777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6" name="Google Shape;476;p28"/>
              <p:cNvSpPr/>
              <p:nvPr/>
            </p:nvSpPr>
            <p:spPr>
              <a:xfrm>
                <a:off x="6271013" y="1371700"/>
                <a:ext cx="109997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77" name="Google Shape;477;p28"/>
              <p:cNvSpPr/>
              <p:nvPr/>
            </p:nvSpPr>
            <p:spPr>
              <a:xfrm>
                <a:off x="6271028" y="1345613"/>
                <a:ext cx="125178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93" extrusionOk="0">
                    <a:moveTo>
                      <a:pt x="0" y="493"/>
                    </a:moveTo>
                    <a:cubicBezTo>
                      <a:pt x="1463" y="493"/>
                      <a:pt x="2904" y="127"/>
                      <a:pt x="4362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78" name="Google Shape;478;p28"/>
            <p:cNvGrpSpPr/>
            <p:nvPr/>
          </p:nvGrpSpPr>
          <p:grpSpPr>
            <a:xfrm flipH="1">
              <a:off x="5894417" y="862786"/>
              <a:ext cx="886120" cy="1054561"/>
              <a:chOff x="2507488" y="622952"/>
              <a:chExt cx="623545" cy="742178"/>
            </a:xfrm>
          </p:grpSpPr>
          <p:sp>
            <p:nvSpPr>
              <p:cNvPr id="479" name="Google Shape;479;p28"/>
              <p:cNvSpPr/>
              <p:nvPr/>
            </p:nvSpPr>
            <p:spPr>
              <a:xfrm>
                <a:off x="2507488" y="622952"/>
                <a:ext cx="623545" cy="742178"/>
              </a:xfrm>
              <a:custGeom>
                <a:avLst/>
                <a:gdLst/>
                <a:ahLst/>
                <a:cxnLst/>
                <a:rect l="l" t="t" r="r" b="b"/>
                <a:pathLst>
                  <a:path w="26848" h="31956" extrusionOk="0">
                    <a:moveTo>
                      <a:pt x="12642" y="1019"/>
                    </a:moveTo>
                    <a:cubicBezTo>
                      <a:pt x="13474" y="1019"/>
                      <a:pt x="14304" y="1107"/>
                      <a:pt x="15109" y="1283"/>
                    </a:cubicBezTo>
                    <a:cubicBezTo>
                      <a:pt x="19010" y="2145"/>
                      <a:pt x="21142" y="5653"/>
                      <a:pt x="22226" y="9217"/>
                    </a:cubicBezTo>
                    <a:cubicBezTo>
                      <a:pt x="23247" y="12561"/>
                      <a:pt x="23365" y="16155"/>
                      <a:pt x="23420" y="19623"/>
                    </a:cubicBezTo>
                    <a:cubicBezTo>
                      <a:pt x="23466" y="22767"/>
                      <a:pt x="23680" y="25537"/>
                      <a:pt x="24486" y="28412"/>
                    </a:cubicBezTo>
                    <a:cubicBezTo>
                      <a:pt x="23161" y="27014"/>
                      <a:pt x="21580" y="25910"/>
                      <a:pt x="19729" y="25022"/>
                    </a:cubicBezTo>
                    <a:cubicBezTo>
                      <a:pt x="16421" y="23437"/>
                      <a:pt x="12876" y="22958"/>
                      <a:pt x="9669" y="21035"/>
                    </a:cubicBezTo>
                    <a:cubicBezTo>
                      <a:pt x="6384" y="19063"/>
                      <a:pt x="3423" y="16115"/>
                      <a:pt x="2252" y="12397"/>
                    </a:cubicBezTo>
                    <a:cubicBezTo>
                      <a:pt x="1094" y="8725"/>
                      <a:pt x="3104" y="5106"/>
                      <a:pt x="6075" y="3029"/>
                    </a:cubicBezTo>
                    <a:cubicBezTo>
                      <a:pt x="7976" y="1700"/>
                      <a:pt x="10319" y="1019"/>
                      <a:pt x="12642" y="1019"/>
                    </a:cubicBezTo>
                    <a:close/>
                    <a:moveTo>
                      <a:pt x="12448" y="1"/>
                    </a:moveTo>
                    <a:cubicBezTo>
                      <a:pt x="10237" y="1"/>
                      <a:pt x="7963" y="589"/>
                      <a:pt x="5915" y="1721"/>
                    </a:cubicBezTo>
                    <a:cubicBezTo>
                      <a:pt x="3331" y="3148"/>
                      <a:pt x="1463" y="5608"/>
                      <a:pt x="803" y="8473"/>
                    </a:cubicBezTo>
                    <a:cubicBezTo>
                      <a:pt x="0" y="11951"/>
                      <a:pt x="1650" y="15258"/>
                      <a:pt x="3800" y="17877"/>
                    </a:cubicBezTo>
                    <a:cubicBezTo>
                      <a:pt x="6329" y="20949"/>
                      <a:pt x="10006" y="23141"/>
                      <a:pt x="13706" y="24489"/>
                    </a:cubicBezTo>
                    <a:cubicBezTo>
                      <a:pt x="15916" y="25291"/>
                      <a:pt x="18153" y="25637"/>
                      <a:pt x="20290" y="26713"/>
                    </a:cubicBezTo>
                    <a:cubicBezTo>
                      <a:pt x="22295" y="27719"/>
                      <a:pt x="23990" y="29296"/>
                      <a:pt x="25403" y="31037"/>
                    </a:cubicBezTo>
                    <a:cubicBezTo>
                      <a:pt x="25403" y="31041"/>
                      <a:pt x="25407" y="31041"/>
                      <a:pt x="25407" y="31041"/>
                    </a:cubicBezTo>
                    <a:cubicBezTo>
                      <a:pt x="25603" y="31287"/>
                      <a:pt x="25794" y="31529"/>
                      <a:pt x="25981" y="31779"/>
                    </a:cubicBezTo>
                    <a:cubicBezTo>
                      <a:pt x="26074" y="31903"/>
                      <a:pt x="26200" y="31956"/>
                      <a:pt x="26322" y="31956"/>
                    </a:cubicBezTo>
                    <a:cubicBezTo>
                      <a:pt x="26595" y="31956"/>
                      <a:pt x="26848" y="31693"/>
                      <a:pt x="26669" y="31378"/>
                    </a:cubicBezTo>
                    <a:cubicBezTo>
                      <a:pt x="26381" y="30868"/>
                      <a:pt x="26067" y="30394"/>
                      <a:pt x="25739" y="29939"/>
                    </a:cubicBezTo>
                    <a:cubicBezTo>
                      <a:pt x="25315" y="27615"/>
                      <a:pt x="24528" y="25405"/>
                      <a:pt x="24454" y="22995"/>
                    </a:cubicBezTo>
                    <a:cubicBezTo>
                      <a:pt x="24395" y="21058"/>
                      <a:pt x="24459" y="19117"/>
                      <a:pt x="24386" y="17176"/>
                    </a:cubicBezTo>
                    <a:cubicBezTo>
                      <a:pt x="24244" y="13358"/>
                      <a:pt x="23735" y="9499"/>
                      <a:pt x="22112" y="6004"/>
                    </a:cubicBezTo>
                    <a:cubicBezTo>
                      <a:pt x="20216" y="1913"/>
                      <a:pt x="16433" y="1"/>
                      <a:pt x="1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" name="Google Shape;480;p28"/>
              <p:cNvSpPr/>
              <p:nvPr/>
            </p:nvSpPr>
            <p:spPr>
              <a:xfrm>
                <a:off x="2700836" y="762093"/>
                <a:ext cx="199921" cy="287944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12398" extrusionOk="0">
                    <a:moveTo>
                      <a:pt x="6907" y="1310"/>
                    </a:moveTo>
                    <a:cubicBezTo>
                      <a:pt x="7340" y="1310"/>
                      <a:pt x="7488" y="1694"/>
                      <a:pt x="7350" y="2460"/>
                    </a:cubicBezTo>
                    <a:cubicBezTo>
                      <a:pt x="7394" y="3485"/>
                      <a:pt x="7117" y="4515"/>
                      <a:pt x="6917" y="5508"/>
                    </a:cubicBezTo>
                    <a:cubicBezTo>
                      <a:pt x="6534" y="7408"/>
                      <a:pt x="6506" y="9399"/>
                      <a:pt x="5918" y="11245"/>
                    </a:cubicBezTo>
                    <a:cubicBezTo>
                      <a:pt x="4711" y="9863"/>
                      <a:pt x="4169" y="8141"/>
                      <a:pt x="3016" y="6715"/>
                    </a:cubicBezTo>
                    <a:cubicBezTo>
                      <a:pt x="1914" y="5358"/>
                      <a:pt x="720" y="4050"/>
                      <a:pt x="1586" y="2181"/>
                    </a:cubicBezTo>
                    <a:cubicBezTo>
                      <a:pt x="1736" y="1858"/>
                      <a:pt x="1923" y="1725"/>
                      <a:pt x="2127" y="1725"/>
                    </a:cubicBezTo>
                    <a:cubicBezTo>
                      <a:pt x="2980" y="1725"/>
                      <a:pt x="4137" y="4046"/>
                      <a:pt x="4192" y="4429"/>
                    </a:cubicBezTo>
                    <a:cubicBezTo>
                      <a:pt x="4209" y="4543"/>
                      <a:pt x="4299" y="4591"/>
                      <a:pt x="4393" y="4591"/>
                    </a:cubicBezTo>
                    <a:cubicBezTo>
                      <a:pt x="4422" y="4591"/>
                      <a:pt x="4451" y="4587"/>
                      <a:pt x="4479" y="4578"/>
                    </a:cubicBezTo>
                    <a:cubicBezTo>
                      <a:pt x="4483" y="4665"/>
                      <a:pt x="4483" y="4751"/>
                      <a:pt x="4488" y="4847"/>
                    </a:cubicBezTo>
                    <a:cubicBezTo>
                      <a:pt x="4509" y="5104"/>
                      <a:pt x="4697" y="5232"/>
                      <a:pt x="4886" y="5232"/>
                    </a:cubicBezTo>
                    <a:cubicBezTo>
                      <a:pt x="5075" y="5232"/>
                      <a:pt x="5265" y="5103"/>
                      <a:pt x="5285" y="4847"/>
                    </a:cubicBezTo>
                    <a:cubicBezTo>
                      <a:pt x="5381" y="3750"/>
                      <a:pt x="5381" y="2724"/>
                      <a:pt x="5864" y="1699"/>
                    </a:cubicBezTo>
                    <a:cubicBezTo>
                      <a:pt x="6308" y="1440"/>
                      <a:pt x="6656" y="1310"/>
                      <a:pt x="6907" y="1310"/>
                    </a:cubicBezTo>
                    <a:close/>
                    <a:moveTo>
                      <a:pt x="6803" y="1"/>
                    </a:moveTo>
                    <a:cubicBezTo>
                      <a:pt x="6498" y="1"/>
                      <a:pt x="6185" y="118"/>
                      <a:pt x="5973" y="318"/>
                    </a:cubicBezTo>
                    <a:cubicBezTo>
                      <a:pt x="5053" y="1193"/>
                      <a:pt x="4639" y="2187"/>
                      <a:pt x="4511" y="3312"/>
                    </a:cubicBezTo>
                    <a:cubicBezTo>
                      <a:pt x="4315" y="2482"/>
                      <a:pt x="3873" y="1790"/>
                      <a:pt x="3117" y="1216"/>
                    </a:cubicBezTo>
                    <a:cubicBezTo>
                      <a:pt x="2844" y="1012"/>
                      <a:pt x="2510" y="913"/>
                      <a:pt x="2177" y="913"/>
                    </a:cubicBezTo>
                    <a:cubicBezTo>
                      <a:pt x="1616" y="913"/>
                      <a:pt x="1059" y="1193"/>
                      <a:pt x="802" y="1727"/>
                    </a:cubicBezTo>
                    <a:cubicBezTo>
                      <a:pt x="0" y="3412"/>
                      <a:pt x="597" y="4875"/>
                      <a:pt x="1672" y="6288"/>
                    </a:cubicBezTo>
                    <a:cubicBezTo>
                      <a:pt x="3135" y="8210"/>
                      <a:pt x="4032" y="10597"/>
                      <a:pt x="5796" y="12283"/>
                    </a:cubicBezTo>
                    <a:cubicBezTo>
                      <a:pt x="5872" y="12356"/>
                      <a:pt x="5988" y="12397"/>
                      <a:pt x="6102" y="12397"/>
                    </a:cubicBezTo>
                    <a:cubicBezTo>
                      <a:pt x="6239" y="12397"/>
                      <a:pt x="6372" y="12338"/>
                      <a:pt x="6429" y="12201"/>
                    </a:cubicBezTo>
                    <a:cubicBezTo>
                      <a:pt x="7295" y="10151"/>
                      <a:pt x="7304" y="7901"/>
                      <a:pt x="7732" y="5735"/>
                    </a:cubicBezTo>
                    <a:cubicBezTo>
                      <a:pt x="8069" y="4055"/>
                      <a:pt x="8607" y="1927"/>
                      <a:pt x="7581" y="387"/>
                    </a:cubicBezTo>
                    <a:cubicBezTo>
                      <a:pt x="7404" y="118"/>
                      <a:pt x="7108" y="1"/>
                      <a:pt x="68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0" name="Google Shape;457;p28">
            <a:extLst>
              <a:ext uri="{FF2B5EF4-FFF2-40B4-BE49-F238E27FC236}">
                <a16:creationId xmlns:a16="http://schemas.microsoft.com/office/drawing/2014/main" id="{77699A92-E8C9-4106-90AE-D1CCAC0FADCD}"/>
              </a:ext>
            </a:extLst>
          </p:cNvPr>
          <p:cNvSpPr txBox="1">
            <a:spLocks/>
          </p:cNvSpPr>
          <p:nvPr/>
        </p:nvSpPr>
        <p:spPr>
          <a:xfrm>
            <a:off x="515394" y="821870"/>
            <a:ext cx="5154749" cy="70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ue Ellen Francisco"/>
              <a:buNone/>
              <a:defRPr sz="24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Sue Ellen Francisco"/>
                <a:cs typeface="Arial" panose="020B0604020202020204" pitchFamily="34" charset="0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enchNine"/>
              <a:buNone/>
              <a:defRPr sz="1300" b="0" i="0" u="none" strike="noStrike" cap="none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1EB1E4-7BFB-4CFE-8E77-28B3E3857D85}"/>
                  </a:ext>
                </a:extLst>
              </p:cNvPr>
              <p:cNvSpPr txBox="1"/>
              <p:nvPr/>
            </p:nvSpPr>
            <p:spPr>
              <a:xfrm>
                <a:off x="2057674" y="4029690"/>
                <a:ext cx="5440406" cy="1065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320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Ví dụ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7)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.4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5.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1EB1E4-7BFB-4CFE-8E77-28B3E3857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674" y="4029690"/>
                <a:ext cx="5440406" cy="1065292"/>
              </a:xfrm>
              <a:prstGeom prst="rect">
                <a:avLst/>
              </a:prstGeom>
              <a:blipFill>
                <a:blip r:embed="rId3"/>
                <a:stretch>
                  <a:fillRect l="-2915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">
            <a:extLst>
              <a:ext uri="{FF2B5EF4-FFF2-40B4-BE49-F238E27FC236}">
                <a16:creationId xmlns:a16="http://schemas.microsoft.com/office/drawing/2014/main" id="{C11CF017-8AF3-451D-938F-93443DECEA08}"/>
              </a:ext>
            </a:extLst>
          </p:cNvPr>
          <p:cNvSpPr/>
          <p:nvPr/>
        </p:nvSpPr>
        <p:spPr>
          <a:xfrm>
            <a:off x="640094" y="1580925"/>
            <a:ext cx="10822949" cy="2233748"/>
          </a:xfrm>
          <a:custGeom>
            <a:avLst/>
            <a:gdLst/>
            <a:ahLst/>
            <a:cxnLst/>
            <a:rect l="l" t="t" r="r" b="b"/>
            <a:pathLst>
              <a:path w="2063458" h="2203873">
                <a:moveTo>
                  <a:pt x="0" y="0"/>
                </a:moveTo>
                <a:lnTo>
                  <a:pt x="2063458" y="0"/>
                </a:lnTo>
                <a:lnTo>
                  <a:pt x="2063458" y="2203873"/>
                </a:lnTo>
                <a:lnTo>
                  <a:pt x="0" y="2203873"/>
                </a:lnTo>
                <a:close/>
              </a:path>
            </a:pathLst>
          </a:custGeom>
          <a:solidFill>
            <a:srgbClr val="CCFF99"/>
          </a:solid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B0C3A3-6F2C-49E5-AA00-3B82D33B0F7C}"/>
                  </a:ext>
                </a:extLst>
              </p:cNvPr>
              <p:cNvSpPr txBox="1"/>
              <p:nvPr/>
            </p:nvSpPr>
            <p:spPr>
              <a:xfrm>
                <a:off x="1300695" y="1923461"/>
                <a:ext cx="10104537" cy="147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vi-VN" sz="3200" smtClean="0"/>
                  <a:t>Quy tắc:</a:t>
                </a:r>
                <a:endParaRPr lang="en-US" sz="3200" dirty="0"/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3200" b="1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 err="1"/>
                  <a:t>với</a:t>
                </a:r>
                <a:r>
                  <a:rPr lang="en-US" sz="3200" dirty="0"/>
                  <a:t> b ≠ 0 </a:t>
                </a:r>
                <a:r>
                  <a:rPr lang="en-US" sz="3200" dirty="0" err="1"/>
                  <a:t>và</a:t>
                </a:r>
                <a:r>
                  <a:rPr lang="en-US" sz="3200" dirty="0"/>
                  <a:t> d ≠ 0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B0C3A3-6F2C-49E5-AA00-3B82D33B0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695" y="1923461"/>
                <a:ext cx="10104537" cy="1471428"/>
              </a:xfrm>
              <a:prstGeom prst="rect">
                <a:avLst/>
              </a:prstGeom>
              <a:blipFill>
                <a:blip r:embed="rId4"/>
                <a:stretch>
                  <a:fillRect l="-1508" t="-2490" b="-6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06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92B969-6F4B-4513-A578-656AABDDD964}"/>
              </a:ext>
            </a:extLst>
          </p:cNvPr>
          <p:cNvSpPr txBox="1"/>
          <p:nvPr/>
        </p:nvSpPr>
        <p:spPr>
          <a:xfrm>
            <a:off x="683864" y="361719"/>
            <a:ext cx="1055333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B0281B-C25D-423B-A842-82C0AF903251}"/>
                  </a:ext>
                </a:extLst>
              </p:cNvPr>
              <p:cNvSpPr txBox="1"/>
              <p:nvPr/>
            </p:nvSpPr>
            <p:spPr>
              <a:xfrm>
                <a:off x="1608666" y="1436866"/>
                <a:ext cx="2810933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 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B0281B-C25D-423B-A842-82C0AF903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666" y="1436866"/>
                <a:ext cx="2810933" cy="795795"/>
              </a:xfrm>
              <a:prstGeom prst="rect">
                <a:avLst/>
              </a:prstGeom>
              <a:blipFill>
                <a:blip r:embed="rId2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5FBD4-C676-4037-B4DD-29A499A4FEDD}"/>
                  </a:ext>
                </a:extLst>
              </p:cNvPr>
              <p:cNvSpPr txBox="1"/>
              <p:nvPr/>
            </p:nvSpPr>
            <p:spPr>
              <a:xfrm>
                <a:off x="7772402" y="1683632"/>
                <a:ext cx="2810933" cy="7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b</a:t>
                </a:r>
                <a:r>
                  <a:rPr lang="en-US" sz="3200">
                    <a:solidFill>
                      <a:schemeClr val="bg1"/>
                    </a:solidFill>
                  </a:rPr>
                  <a:t>) </a:t>
                </a:r>
                <a:r>
                  <a:rPr lang="en-US" sz="3200" smtClean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)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 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5FBD4-C676-4037-B4DD-29A499A4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2" y="1683632"/>
                <a:ext cx="2810933" cy="792140"/>
              </a:xfrm>
              <a:prstGeom prst="rect">
                <a:avLst/>
              </a:prstGeom>
              <a:blipFill>
                <a:blip r:embed="rId3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939C3E-14C3-448B-8729-E63FAC598BB0}"/>
              </a:ext>
            </a:extLst>
          </p:cNvPr>
          <p:cNvCxnSpPr/>
          <p:nvPr/>
        </p:nvCxnSpPr>
        <p:spPr>
          <a:xfrm>
            <a:off x="5960533" y="2956560"/>
            <a:ext cx="0" cy="390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F7B579-D0B5-4FD4-8588-DE12EF56EE72}"/>
              </a:ext>
            </a:extLst>
          </p:cNvPr>
          <p:cNvSpPr txBox="1"/>
          <p:nvPr/>
        </p:nvSpPr>
        <p:spPr>
          <a:xfrm>
            <a:off x="5452534" y="2271282"/>
            <a:ext cx="12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</a:rPr>
              <a:t>Giải</a:t>
            </a:r>
            <a:r>
              <a:rPr lang="en-US" sz="3200" u="sng" dirty="0">
                <a:solidFill>
                  <a:schemeClr val="bg1"/>
                </a:solidFill>
              </a:rPr>
              <a:t>:</a:t>
            </a:r>
            <a:endParaRPr lang="vi-VN" sz="3200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DC1FD0-F3E4-4EB4-8443-C480C382BFF6}"/>
                  </a:ext>
                </a:extLst>
              </p:cNvPr>
              <p:cNvSpPr txBox="1"/>
              <p:nvPr/>
            </p:nvSpPr>
            <p:spPr>
              <a:xfrm>
                <a:off x="1354666" y="2956561"/>
                <a:ext cx="3776132" cy="3360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.  25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10 .  12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225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120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DC1FD0-F3E4-4EB4-8443-C480C382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666" y="2956561"/>
                <a:ext cx="3776132" cy="3360472"/>
              </a:xfrm>
              <a:prstGeom prst="rect">
                <a:avLst/>
              </a:prstGeom>
              <a:blipFill>
                <a:blip r:embed="rId4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38208D-7C92-4979-B553-DB75B497DA30}"/>
                  </a:ext>
                </a:extLst>
              </p:cNvPr>
              <p:cNvSpPr txBox="1"/>
              <p:nvPr/>
            </p:nvSpPr>
            <p:spPr>
              <a:xfrm>
                <a:off x="7061203" y="2970153"/>
                <a:ext cx="3776132" cy="3366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b) </a:t>
                </a:r>
                <a:r>
                  <a:rPr lang="en-US" sz="320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)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.(−12)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8.5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38208D-7C92-4979-B553-DB75B497D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203" y="2970153"/>
                <a:ext cx="3776132" cy="3366114"/>
              </a:xfrm>
              <a:prstGeom prst="rect">
                <a:avLst/>
              </a:prstGeom>
              <a:blipFill>
                <a:blip r:embed="rId5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 build="allAtOnce"/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4"/>
          <p:cNvSpPr/>
          <p:nvPr/>
        </p:nvSpPr>
        <p:spPr>
          <a:xfrm flipH="1">
            <a:off x="1" y="61680"/>
            <a:ext cx="1058812" cy="87857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19" name="Google Shape;719;p34"/>
          <p:cNvGrpSpPr/>
          <p:nvPr/>
        </p:nvGrpSpPr>
        <p:grpSpPr>
          <a:xfrm>
            <a:off x="276183" y="157153"/>
            <a:ext cx="506447" cy="674527"/>
            <a:chOff x="2272832" y="2945341"/>
            <a:chExt cx="224131" cy="298533"/>
          </a:xfrm>
        </p:grpSpPr>
        <p:sp>
          <p:nvSpPr>
            <p:cNvPr id="720" name="Google Shape;720;p34"/>
            <p:cNvSpPr/>
            <p:nvPr/>
          </p:nvSpPr>
          <p:spPr>
            <a:xfrm>
              <a:off x="2272832" y="2953483"/>
              <a:ext cx="105093" cy="283560"/>
            </a:xfrm>
            <a:custGeom>
              <a:avLst/>
              <a:gdLst/>
              <a:ahLst/>
              <a:cxnLst/>
              <a:rect l="l" t="t" r="r" b="b"/>
              <a:pathLst>
                <a:path w="4092" h="11041" extrusionOk="0">
                  <a:moveTo>
                    <a:pt x="2000" y="218"/>
                  </a:moveTo>
                  <a:cubicBezTo>
                    <a:pt x="2073" y="218"/>
                    <a:pt x="2129" y="312"/>
                    <a:pt x="2166" y="499"/>
                  </a:cubicBezTo>
                  <a:cubicBezTo>
                    <a:pt x="2193" y="529"/>
                    <a:pt x="2217" y="567"/>
                    <a:pt x="2241" y="601"/>
                  </a:cubicBezTo>
                  <a:cubicBezTo>
                    <a:pt x="2056" y="581"/>
                    <a:pt x="1872" y="570"/>
                    <a:pt x="1687" y="570"/>
                  </a:cubicBezTo>
                  <a:cubicBezTo>
                    <a:pt x="1814" y="336"/>
                    <a:pt x="1918" y="218"/>
                    <a:pt x="2000" y="218"/>
                  </a:cubicBezTo>
                  <a:close/>
                  <a:moveTo>
                    <a:pt x="1653" y="632"/>
                  </a:moveTo>
                  <a:cubicBezTo>
                    <a:pt x="1851" y="656"/>
                    <a:pt x="2049" y="669"/>
                    <a:pt x="2251" y="669"/>
                  </a:cubicBezTo>
                  <a:cubicBezTo>
                    <a:pt x="2261" y="669"/>
                    <a:pt x="2271" y="663"/>
                    <a:pt x="2275" y="656"/>
                  </a:cubicBezTo>
                  <a:cubicBezTo>
                    <a:pt x="2480" y="980"/>
                    <a:pt x="2630" y="1445"/>
                    <a:pt x="2760" y="1889"/>
                  </a:cubicBezTo>
                  <a:cubicBezTo>
                    <a:pt x="2753" y="1889"/>
                    <a:pt x="2746" y="1892"/>
                    <a:pt x="2739" y="1895"/>
                  </a:cubicBezTo>
                  <a:cubicBezTo>
                    <a:pt x="2521" y="2047"/>
                    <a:pt x="2275" y="2128"/>
                    <a:pt x="2030" y="2128"/>
                  </a:cubicBezTo>
                  <a:cubicBezTo>
                    <a:pt x="1883" y="2128"/>
                    <a:pt x="1736" y="2099"/>
                    <a:pt x="1595" y="2039"/>
                  </a:cubicBezTo>
                  <a:lnTo>
                    <a:pt x="1595" y="2039"/>
                  </a:lnTo>
                  <a:cubicBezTo>
                    <a:pt x="1776" y="2071"/>
                    <a:pt x="1956" y="2087"/>
                    <a:pt x="2138" y="2087"/>
                  </a:cubicBezTo>
                  <a:cubicBezTo>
                    <a:pt x="2187" y="2087"/>
                    <a:pt x="2236" y="2085"/>
                    <a:pt x="2285" y="2083"/>
                  </a:cubicBezTo>
                  <a:cubicBezTo>
                    <a:pt x="2319" y="2080"/>
                    <a:pt x="2319" y="2025"/>
                    <a:pt x="2285" y="2022"/>
                  </a:cubicBezTo>
                  <a:cubicBezTo>
                    <a:pt x="2008" y="2018"/>
                    <a:pt x="1732" y="1998"/>
                    <a:pt x="1459" y="1964"/>
                  </a:cubicBezTo>
                  <a:lnTo>
                    <a:pt x="1452" y="1964"/>
                  </a:lnTo>
                  <a:cubicBezTo>
                    <a:pt x="1404" y="1936"/>
                    <a:pt x="1360" y="1906"/>
                    <a:pt x="1319" y="1875"/>
                  </a:cubicBezTo>
                  <a:cubicBezTo>
                    <a:pt x="1307" y="1865"/>
                    <a:pt x="1294" y="1861"/>
                    <a:pt x="1282" y="1861"/>
                  </a:cubicBezTo>
                  <a:cubicBezTo>
                    <a:pt x="1241" y="1861"/>
                    <a:pt x="1206" y="1910"/>
                    <a:pt x="1243" y="1950"/>
                  </a:cubicBezTo>
                  <a:cubicBezTo>
                    <a:pt x="1463" y="2175"/>
                    <a:pt x="1766" y="2293"/>
                    <a:pt x="2069" y="2293"/>
                  </a:cubicBezTo>
                  <a:cubicBezTo>
                    <a:pt x="2332" y="2293"/>
                    <a:pt x="2594" y="2204"/>
                    <a:pt x="2801" y="2018"/>
                  </a:cubicBezTo>
                  <a:cubicBezTo>
                    <a:pt x="2876" y="2275"/>
                    <a:pt x="2948" y="2520"/>
                    <a:pt x="3023" y="2718"/>
                  </a:cubicBezTo>
                  <a:cubicBezTo>
                    <a:pt x="3286" y="3405"/>
                    <a:pt x="3542" y="4095"/>
                    <a:pt x="3832" y="4771"/>
                  </a:cubicBezTo>
                  <a:cubicBezTo>
                    <a:pt x="3838" y="4788"/>
                    <a:pt x="3857" y="4800"/>
                    <a:pt x="3875" y="4800"/>
                  </a:cubicBezTo>
                  <a:cubicBezTo>
                    <a:pt x="3879" y="4800"/>
                    <a:pt x="3883" y="4800"/>
                    <a:pt x="3887" y="4798"/>
                  </a:cubicBezTo>
                  <a:lnTo>
                    <a:pt x="3887" y="4798"/>
                  </a:lnTo>
                  <a:cubicBezTo>
                    <a:pt x="3887" y="4843"/>
                    <a:pt x="3887" y="4880"/>
                    <a:pt x="3883" y="4914"/>
                  </a:cubicBezTo>
                  <a:cubicBezTo>
                    <a:pt x="3754" y="4975"/>
                    <a:pt x="3614" y="5005"/>
                    <a:pt x="3475" y="5005"/>
                  </a:cubicBezTo>
                  <a:cubicBezTo>
                    <a:pt x="3324" y="5005"/>
                    <a:pt x="3173" y="4970"/>
                    <a:pt x="3036" y="4901"/>
                  </a:cubicBezTo>
                  <a:cubicBezTo>
                    <a:pt x="3024" y="4877"/>
                    <a:pt x="3001" y="4861"/>
                    <a:pt x="2974" y="4861"/>
                  </a:cubicBezTo>
                  <a:cubicBezTo>
                    <a:pt x="2963" y="4861"/>
                    <a:pt x="2952" y="4864"/>
                    <a:pt x="2941" y="4870"/>
                  </a:cubicBezTo>
                  <a:cubicBezTo>
                    <a:pt x="2937" y="4870"/>
                    <a:pt x="2934" y="4873"/>
                    <a:pt x="2931" y="4877"/>
                  </a:cubicBezTo>
                  <a:lnTo>
                    <a:pt x="2927" y="4877"/>
                  </a:lnTo>
                  <a:cubicBezTo>
                    <a:pt x="2917" y="4884"/>
                    <a:pt x="2910" y="4891"/>
                    <a:pt x="2907" y="4901"/>
                  </a:cubicBezTo>
                  <a:cubicBezTo>
                    <a:pt x="2753" y="5078"/>
                    <a:pt x="2630" y="5246"/>
                    <a:pt x="2384" y="5311"/>
                  </a:cubicBezTo>
                  <a:cubicBezTo>
                    <a:pt x="2321" y="5326"/>
                    <a:pt x="2259" y="5334"/>
                    <a:pt x="2198" y="5334"/>
                  </a:cubicBezTo>
                  <a:cubicBezTo>
                    <a:pt x="1983" y="5334"/>
                    <a:pt x="1781" y="5242"/>
                    <a:pt x="1619" y="5095"/>
                  </a:cubicBezTo>
                  <a:cubicBezTo>
                    <a:pt x="1619" y="5075"/>
                    <a:pt x="1599" y="5058"/>
                    <a:pt x="1578" y="5058"/>
                  </a:cubicBezTo>
                  <a:cubicBezTo>
                    <a:pt x="1576" y="5027"/>
                    <a:pt x="1550" y="5006"/>
                    <a:pt x="1521" y="5006"/>
                  </a:cubicBezTo>
                  <a:cubicBezTo>
                    <a:pt x="1512" y="5006"/>
                    <a:pt x="1502" y="5008"/>
                    <a:pt x="1493" y="5013"/>
                  </a:cubicBezTo>
                  <a:cubicBezTo>
                    <a:pt x="1302" y="5143"/>
                    <a:pt x="1144" y="5283"/>
                    <a:pt x="895" y="5294"/>
                  </a:cubicBezTo>
                  <a:cubicBezTo>
                    <a:pt x="888" y="5294"/>
                    <a:pt x="882" y="5294"/>
                    <a:pt x="875" y="5294"/>
                  </a:cubicBezTo>
                  <a:cubicBezTo>
                    <a:pt x="624" y="5294"/>
                    <a:pt x="406" y="5169"/>
                    <a:pt x="250" y="4979"/>
                  </a:cubicBezTo>
                  <a:cubicBezTo>
                    <a:pt x="246" y="4938"/>
                    <a:pt x="246" y="4901"/>
                    <a:pt x="243" y="4860"/>
                  </a:cubicBezTo>
                  <a:cubicBezTo>
                    <a:pt x="533" y="4064"/>
                    <a:pt x="786" y="3258"/>
                    <a:pt x="1049" y="2452"/>
                  </a:cubicBezTo>
                  <a:lnTo>
                    <a:pt x="1281" y="1735"/>
                  </a:lnTo>
                  <a:cubicBezTo>
                    <a:pt x="1501" y="1740"/>
                    <a:pt x="1721" y="1745"/>
                    <a:pt x="1941" y="1745"/>
                  </a:cubicBezTo>
                  <a:cubicBezTo>
                    <a:pt x="2033" y="1745"/>
                    <a:pt x="2125" y="1744"/>
                    <a:pt x="2217" y="1742"/>
                  </a:cubicBezTo>
                  <a:cubicBezTo>
                    <a:pt x="2261" y="1742"/>
                    <a:pt x="2261" y="1673"/>
                    <a:pt x="2217" y="1673"/>
                  </a:cubicBezTo>
                  <a:cubicBezTo>
                    <a:pt x="2121" y="1671"/>
                    <a:pt x="2026" y="1671"/>
                    <a:pt x="1932" y="1671"/>
                  </a:cubicBezTo>
                  <a:cubicBezTo>
                    <a:pt x="1721" y="1671"/>
                    <a:pt x="1510" y="1675"/>
                    <a:pt x="1298" y="1677"/>
                  </a:cubicBezTo>
                  <a:lnTo>
                    <a:pt x="1387" y="1407"/>
                  </a:lnTo>
                  <a:lnTo>
                    <a:pt x="1424" y="1291"/>
                  </a:lnTo>
                  <a:cubicBezTo>
                    <a:pt x="1701" y="1305"/>
                    <a:pt x="1974" y="1322"/>
                    <a:pt x="2251" y="1325"/>
                  </a:cubicBezTo>
                  <a:cubicBezTo>
                    <a:pt x="2292" y="1318"/>
                    <a:pt x="2292" y="1264"/>
                    <a:pt x="2251" y="1257"/>
                  </a:cubicBezTo>
                  <a:cubicBezTo>
                    <a:pt x="1985" y="1240"/>
                    <a:pt x="1715" y="1236"/>
                    <a:pt x="1445" y="1229"/>
                  </a:cubicBezTo>
                  <a:lnTo>
                    <a:pt x="1541" y="943"/>
                  </a:lnTo>
                  <a:cubicBezTo>
                    <a:pt x="1742" y="967"/>
                    <a:pt x="1944" y="1008"/>
                    <a:pt x="2148" y="1014"/>
                  </a:cubicBezTo>
                  <a:cubicBezTo>
                    <a:pt x="2186" y="1014"/>
                    <a:pt x="2193" y="960"/>
                    <a:pt x="2155" y="946"/>
                  </a:cubicBezTo>
                  <a:cubicBezTo>
                    <a:pt x="1961" y="908"/>
                    <a:pt x="1759" y="898"/>
                    <a:pt x="1558" y="878"/>
                  </a:cubicBezTo>
                  <a:lnTo>
                    <a:pt x="1612" y="710"/>
                  </a:lnTo>
                  <a:cubicBezTo>
                    <a:pt x="1626" y="683"/>
                    <a:pt x="1640" y="656"/>
                    <a:pt x="1653" y="632"/>
                  </a:cubicBezTo>
                  <a:close/>
                  <a:moveTo>
                    <a:pt x="3013" y="5020"/>
                  </a:moveTo>
                  <a:cubicBezTo>
                    <a:pt x="2954" y="5492"/>
                    <a:pt x="2907" y="5970"/>
                    <a:pt x="2866" y="6448"/>
                  </a:cubicBezTo>
                  <a:cubicBezTo>
                    <a:pt x="2503" y="6462"/>
                    <a:pt x="2138" y="6484"/>
                    <a:pt x="1769" y="6484"/>
                  </a:cubicBezTo>
                  <a:cubicBezTo>
                    <a:pt x="1703" y="6484"/>
                    <a:pt x="1637" y="6484"/>
                    <a:pt x="1571" y="6482"/>
                  </a:cubicBezTo>
                  <a:cubicBezTo>
                    <a:pt x="1585" y="6069"/>
                    <a:pt x="1599" y="5659"/>
                    <a:pt x="1616" y="5246"/>
                  </a:cubicBezTo>
                  <a:cubicBezTo>
                    <a:pt x="1796" y="5398"/>
                    <a:pt x="2045" y="5483"/>
                    <a:pt x="2286" y="5483"/>
                  </a:cubicBezTo>
                  <a:cubicBezTo>
                    <a:pt x="2596" y="5483"/>
                    <a:pt x="2892" y="5342"/>
                    <a:pt x="3009" y="5020"/>
                  </a:cubicBezTo>
                  <a:close/>
                  <a:moveTo>
                    <a:pt x="263" y="5188"/>
                  </a:moveTo>
                  <a:lnTo>
                    <a:pt x="263" y="5188"/>
                  </a:lnTo>
                  <a:cubicBezTo>
                    <a:pt x="444" y="5358"/>
                    <a:pt x="704" y="5463"/>
                    <a:pt x="951" y="5463"/>
                  </a:cubicBezTo>
                  <a:cubicBezTo>
                    <a:pt x="1170" y="5463"/>
                    <a:pt x="1378" y="5380"/>
                    <a:pt x="1513" y="5188"/>
                  </a:cubicBezTo>
                  <a:lnTo>
                    <a:pt x="1513" y="5188"/>
                  </a:lnTo>
                  <a:cubicBezTo>
                    <a:pt x="1291" y="7063"/>
                    <a:pt x="1226" y="8951"/>
                    <a:pt x="1319" y="10836"/>
                  </a:cubicBezTo>
                  <a:cubicBezTo>
                    <a:pt x="974" y="10826"/>
                    <a:pt x="629" y="10806"/>
                    <a:pt x="280" y="10778"/>
                  </a:cubicBezTo>
                  <a:cubicBezTo>
                    <a:pt x="267" y="8927"/>
                    <a:pt x="373" y="7035"/>
                    <a:pt x="263" y="5188"/>
                  </a:cubicBezTo>
                  <a:close/>
                  <a:moveTo>
                    <a:pt x="3112" y="5072"/>
                  </a:moveTo>
                  <a:cubicBezTo>
                    <a:pt x="3240" y="5132"/>
                    <a:pt x="3378" y="5163"/>
                    <a:pt x="3518" y="5163"/>
                  </a:cubicBezTo>
                  <a:cubicBezTo>
                    <a:pt x="3638" y="5163"/>
                    <a:pt x="3759" y="5140"/>
                    <a:pt x="3873" y="5092"/>
                  </a:cubicBezTo>
                  <a:lnTo>
                    <a:pt x="3873" y="5092"/>
                  </a:lnTo>
                  <a:cubicBezTo>
                    <a:pt x="3760" y="6967"/>
                    <a:pt x="3798" y="8869"/>
                    <a:pt x="3757" y="10744"/>
                  </a:cubicBezTo>
                  <a:cubicBezTo>
                    <a:pt x="3757" y="10751"/>
                    <a:pt x="3757" y="10758"/>
                    <a:pt x="3760" y="10768"/>
                  </a:cubicBezTo>
                  <a:cubicBezTo>
                    <a:pt x="3470" y="10802"/>
                    <a:pt x="3183" y="10823"/>
                    <a:pt x="2900" y="10836"/>
                  </a:cubicBezTo>
                  <a:cubicBezTo>
                    <a:pt x="2924" y="8907"/>
                    <a:pt x="2989" y="6998"/>
                    <a:pt x="3112" y="5072"/>
                  </a:cubicBezTo>
                  <a:close/>
                  <a:moveTo>
                    <a:pt x="2866" y="6530"/>
                  </a:moveTo>
                  <a:lnTo>
                    <a:pt x="2866" y="6530"/>
                  </a:lnTo>
                  <a:cubicBezTo>
                    <a:pt x="2746" y="7964"/>
                    <a:pt x="2715" y="9402"/>
                    <a:pt x="2770" y="10843"/>
                  </a:cubicBezTo>
                  <a:lnTo>
                    <a:pt x="2773" y="10843"/>
                  </a:lnTo>
                  <a:cubicBezTo>
                    <a:pt x="2550" y="10852"/>
                    <a:pt x="2326" y="10856"/>
                    <a:pt x="2102" y="10856"/>
                  </a:cubicBezTo>
                  <a:cubicBezTo>
                    <a:pt x="1879" y="10856"/>
                    <a:pt x="1655" y="10852"/>
                    <a:pt x="1431" y="10843"/>
                  </a:cubicBezTo>
                  <a:cubicBezTo>
                    <a:pt x="1435" y="10765"/>
                    <a:pt x="1435" y="10686"/>
                    <a:pt x="1438" y="10607"/>
                  </a:cubicBezTo>
                  <a:cubicBezTo>
                    <a:pt x="1567" y="10615"/>
                    <a:pt x="1696" y="10619"/>
                    <a:pt x="1826" y="10619"/>
                  </a:cubicBezTo>
                  <a:cubicBezTo>
                    <a:pt x="2050" y="10619"/>
                    <a:pt x="2274" y="10607"/>
                    <a:pt x="2497" y="10584"/>
                  </a:cubicBezTo>
                  <a:cubicBezTo>
                    <a:pt x="2537" y="10577"/>
                    <a:pt x="2544" y="10512"/>
                    <a:pt x="2500" y="10512"/>
                  </a:cubicBezTo>
                  <a:cubicBezTo>
                    <a:pt x="2499" y="10512"/>
                    <a:pt x="2498" y="10512"/>
                    <a:pt x="2497" y="10512"/>
                  </a:cubicBezTo>
                  <a:cubicBezTo>
                    <a:pt x="2212" y="10517"/>
                    <a:pt x="1928" y="10527"/>
                    <a:pt x="1643" y="10527"/>
                  </a:cubicBezTo>
                  <a:cubicBezTo>
                    <a:pt x="1576" y="10527"/>
                    <a:pt x="1509" y="10527"/>
                    <a:pt x="1442" y="10526"/>
                  </a:cubicBezTo>
                  <a:cubicBezTo>
                    <a:pt x="1448" y="10273"/>
                    <a:pt x="1455" y="10020"/>
                    <a:pt x="1465" y="9767"/>
                  </a:cubicBezTo>
                  <a:cubicBezTo>
                    <a:pt x="1617" y="9769"/>
                    <a:pt x="1769" y="9771"/>
                    <a:pt x="1921" y="9771"/>
                  </a:cubicBezTo>
                  <a:cubicBezTo>
                    <a:pt x="2032" y="9771"/>
                    <a:pt x="2143" y="9770"/>
                    <a:pt x="2254" y="9767"/>
                  </a:cubicBezTo>
                  <a:cubicBezTo>
                    <a:pt x="2295" y="9767"/>
                    <a:pt x="2295" y="9702"/>
                    <a:pt x="2254" y="9702"/>
                  </a:cubicBezTo>
                  <a:cubicBezTo>
                    <a:pt x="2167" y="9700"/>
                    <a:pt x="2079" y="9699"/>
                    <a:pt x="1991" y="9699"/>
                  </a:cubicBezTo>
                  <a:cubicBezTo>
                    <a:pt x="1816" y="9699"/>
                    <a:pt x="1641" y="9702"/>
                    <a:pt x="1465" y="9702"/>
                  </a:cubicBezTo>
                  <a:cubicBezTo>
                    <a:pt x="1469" y="9549"/>
                    <a:pt x="1476" y="9395"/>
                    <a:pt x="1479" y="9241"/>
                  </a:cubicBezTo>
                  <a:cubicBezTo>
                    <a:pt x="1537" y="9246"/>
                    <a:pt x="1594" y="9249"/>
                    <a:pt x="1652" y="9249"/>
                  </a:cubicBezTo>
                  <a:cubicBezTo>
                    <a:pt x="1798" y="9249"/>
                    <a:pt x="1942" y="9233"/>
                    <a:pt x="2087" y="9204"/>
                  </a:cubicBezTo>
                  <a:cubicBezTo>
                    <a:pt x="2110" y="9197"/>
                    <a:pt x="2108" y="9159"/>
                    <a:pt x="2083" y="9159"/>
                  </a:cubicBezTo>
                  <a:cubicBezTo>
                    <a:pt x="2082" y="9159"/>
                    <a:pt x="2081" y="9159"/>
                    <a:pt x="2080" y="9159"/>
                  </a:cubicBezTo>
                  <a:cubicBezTo>
                    <a:pt x="1879" y="9173"/>
                    <a:pt x="1681" y="9190"/>
                    <a:pt x="1483" y="9190"/>
                  </a:cubicBezTo>
                  <a:lnTo>
                    <a:pt x="1496" y="8791"/>
                  </a:lnTo>
                  <a:cubicBezTo>
                    <a:pt x="1763" y="8753"/>
                    <a:pt x="2032" y="8715"/>
                    <a:pt x="2295" y="8661"/>
                  </a:cubicBezTo>
                  <a:cubicBezTo>
                    <a:pt x="2328" y="8654"/>
                    <a:pt x="2323" y="8603"/>
                    <a:pt x="2292" y="8603"/>
                  </a:cubicBezTo>
                  <a:cubicBezTo>
                    <a:pt x="2291" y="8603"/>
                    <a:pt x="2290" y="8603"/>
                    <a:pt x="2288" y="8603"/>
                  </a:cubicBezTo>
                  <a:cubicBezTo>
                    <a:pt x="2022" y="8634"/>
                    <a:pt x="1759" y="8685"/>
                    <a:pt x="1496" y="8733"/>
                  </a:cubicBezTo>
                  <a:cubicBezTo>
                    <a:pt x="1506" y="8360"/>
                    <a:pt x="1520" y="7988"/>
                    <a:pt x="1534" y="7616"/>
                  </a:cubicBezTo>
                  <a:cubicBezTo>
                    <a:pt x="1601" y="7620"/>
                    <a:pt x="1669" y="7623"/>
                    <a:pt x="1737" y="7623"/>
                  </a:cubicBezTo>
                  <a:cubicBezTo>
                    <a:pt x="1877" y="7623"/>
                    <a:pt x="2018" y="7613"/>
                    <a:pt x="2159" y="7592"/>
                  </a:cubicBezTo>
                  <a:cubicBezTo>
                    <a:pt x="2189" y="7589"/>
                    <a:pt x="2183" y="7534"/>
                    <a:pt x="2151" y="7534"/>
                  </a:cubicBezTo>
                  <a:cubicBezTo>
                    <a:pt x="2150" y="7534"/>
                    <a:pt x="2149" y="7534"/>
                    <a:pt x="2148" y="7534"/>
                  </a:cubicBezTo>
                  <a:cubicBezTo>
                    <a:pt x="1997" y="7549"/>
                    <a:pt x="1842" y="7557"/>
                    <a:pt x="1688" y="7557"/>
                  </a:cubicBezTo>
                  <a:cubicBezTo>
                    <a:pt x="1636" y="7557"/>
                    <a:pt x="1585" y="7556"/>
                    <a:pt x="1534" y="7554"/>
                  </a:cubicBezTo>
                  <a:cubicBezTo>
                    <a:pt x="1537" y="7428"/>
                    <a:pt x="1544" y="7295"/>
                    <a:pt x="1547" y="7165"/>
                  </a:cubicBezTo>
                  <a:cubicBezTo>
                    <a:pt x="1632" y="7171"/>
                    <a:pt x="1718" y="7174"/>
                    <a:pt x="1803" y="7174"/>
                  </a:cubicBezTo>
                  <a:cubicBezTo>
                    <a:pt x="1968" y="7174"/>
                    <a:pt x="2133" y="7162"/>
                    <a:pt x="2295" y="7138"/>
                  </a:cubicBezTo>
                  <a:cubicBezTo>
                    <a:pt x="2325" y="7134"/>
                    <a:pt x="2320" y="7083"/>
                    <a:pt x="2291" y="7083"/>
                  </a:cubicBezTo>
                  <a:cubicBezTo>
                    <a:pt x="2290" y="7083"/>
                    <a:pt x="2289" y="7083"/>
                    <a:pt x="2288" y="7083"/>
                  </a:cubicBezTo>
                  <a:cubicBezTo>
                    <a:pt x="2104" y="7098"/>
                    <a:pt x="1920" y="7106"/>
                    <a:pt x="1735" y="7106"/>
                  </a:cubicBezTo>
                  <a:cubicBezTo>
                    <a:pt x="1674" y="7106"/>
                    <a:pt x="1612" y="7105"/>
                    <a:pt x="1551" y="7104"/>
                  </a:cubicBezTo>
                  <a:cubicBezTo>
                    <a:pt x="1558" y="6919"/>
                    <a:pt x="1564" y="6735"/>
                    <a:pt x="1571" y="6547"/>
                  </a:cubicBezTo>
                  <a:cubicBezTo>
                    <a:pt x="1774" y="6555"/>
                    <a:pt x="1978" y="6561"/>
                    <a:pt x="2182" y="6561"/>
                  </a:cubicBezTo>
                  <a:cubicBezTo>
                    <a:pt x="2410" y="6561"/>
                    <a:pt x="2638" y="6553"/>
                    <a:pt x="2866" y="6530"/>
                  </a:cubicBezTo>
                  <a:close/>
                  <a:moveTo>
                    <a:pt x="1937" y="0"/>
                  </a:moveTo>
                  <a:cubicBezTo>
                    <a:pt x="1936" y="0"/>
                    <a:pt x="1934" y="0"/>
                    <a:pt x="1933" y="0"/>
                  </a:cubicBezTo>
                  <a:cubicBezTo>
                    <a:pt x="1517" y="7"/>
                    <a:pt x="1394" y="963"/>
                    <a:pt x="1315" y="1199"/>
                  </a:cubicBezTo>
                  <a:cubicBezTo>
                    <a:pt x="919" y="2415"/>
                    <a:pt x="496" y="3630"/>
                    <a:pt x="144" y="4860"/>
                  </a:cubicBezTo>
                  <a:cubicBezTo>
                    <a:pt x="137" y="4880"/>
                    <a:pt x="147" y="4901"/>
                    <a:pt x="164" y="4911"/>
                  </a:cubicBezTo>
                  <a:cubicBezTo>
                    <a:pt x="163" y="4911"/>
                    <a:pt x="161" y="4911"/>
                    <a:pt x="160" y="4911"/>
                  </a:cubicBezTo>
                  <a:cubicBezTo>
                    <a:pt x="118" y="4911"/>
                    <a:pt x="90" y="4960"/>
                    <a:pt x="113" y="4996"/>
                  </a:cubicBezTo>
                  <a:cubicBezTo>
                    <a:pt x="127" y="5024"/>
                    <a:pt x="144" y="5048"/>
                    <a:pt x="164" y="5072"/>
                  </a:cubicBezTo>
                  <a:cubicBezTo>
                    <a:pt x="0" y="6950"/>
                    <a:pt x="103" y="8896"/>
                    <a:pt x="130" y="10775"/>
                  </a:cubicBezTo>
                  <a:cubicBezTo>
                    <a:pt x="130" y="10809"/>
                    <a:pt x="154" y="10840"/>
                    <a:pt x="188" y="10843"/>
                  </a:cubicBezTo>
                  <a:cubicBezTo>
                    <a:pt x="192" y="10864"/>
                    <a:pt x="205" y="10881"/>
                    <a:pt x="226" y="10888"/>
                  </a:cubicBezTo>
                  <a:cubicBezTo>
                    <a:pt x="828" y="10995"/>
                    <a:pt x="1436" y="11041"/>
                    <a:pt x="2043" y="11041"/>
                  </a:cubicBezTo>
                  <a:cubicBezTo>
                    <a:pt x="2634" y="11041"/>
                    <a:pt x="3224" y="10997"/>
                    <a:pt x="3812" y="10925"/>
                  </a:cubicBezTo>
                  <a:cubicBezTo>
                    <a:pt x="3873" y="10915"/>
                    <a:pt x="3907" y="10853"/>
                    <a:pt x="3883" y="10795"/>
                  </a:cubicBezTo>
                  <a:cubicBezTo>
                    <a:pt x="3897" y="10782"/>
                    <a:pt x="3907" y="10761"/>
                    <a:pt x="3911" y="10741"/>
                  </a:cubicBezTo>
                  <a:cubicBezTo>
                    <a:pt x="3986" y="8862"/>
                    <a:pt x="4092" y="6926"/>
                    <a:pt x="3986" y="5041"/>
                  </a:cubicBezTo>
                  <a:lnTo>
                    <a:pt x="3993" y="5037"/>
                  </a:lnTo>
                  <a:cubicBezTo>
                    <a:pt x="4047" y="5003"/>
                    <a:pt x="4037" y="4921"/>
                    <a:pt x="3979" y="4901"/>
                  </a:cubicBezTo>
                  <a:cubicBezTo>
                    <a:pt x="3976" y="4853"/>
                    <a:pt x="3972" y="4805"/>
                    <a:pt x="3969" y="4754"/>
                  </a:cubicBezTo>
                  <a:cubicBezTo>
                    <a:pt x="3969" y="4740"/>
                    <a:pt x="3959" y="4727"/>
                    <a:pt x="3945" y="4723"/>
                  </a:cubicBezTo>
                  <a:cubicBezTo>
                    <a:pt x="3552" y="3576"/>
                    <a:pt x="3084" y="2452"/>
                    <a:pt x="2644" y="1322"/>
                  </a:cubicBezTo>
                  <a:cubicBezTo>
                    <a:pt x="2552" y="1087"/>
                    <a:pt x="2297" y="0"/>
                    <a:pt x="19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2365982" y="2945341"/>
              <a:ext cx="130981" cy="298533"/>
            </a:xfrm>
            <a:custGeom>
              <a:avLst/>
              <a:gdLst/>
              <a:ahLst/>
              <a:cxnLst/>
              <a:rect l="l" t="t" r="r" b="b"/>
              <a:pathLst>
                <a:path w="5100" h="11624" extrusionOk="0">
                  <a:moveTo>
                    <a:pt x="2746" y="204"/>
                  </a:moveTo>
                  <a:cubicBezTo>
                    <a:pt x="2900" y="1690"/>
                    <a:pt x="5099" y="3223"/>
                    <a:pt x="3692" y="4665"/>
                  </a:cubicBezTo>
                  <a:cubicBezTo>
                    <a:pt x="3412" y="4957"/>
                    <a:pt x="3035" y="5103"/>
                    <a:pt x="2660" y="5103"/>
                  </a:cubicBezTo>
                  <a:cubicBezTo>
                    <a:pt x="2334" y="5103"/>
                    <a:pt x="2009" y="4993"/>
                    <a:pt x="1752" y="4774"/>
                  </a:cubicBezTo>
                  <a:lnTo>
                    <a:pt x="1752" y="4770"/>
                  </a:lnTo>
                  <a:cubicBezTo>
                    <a:pt x="2049" y="4798"/>
                    <a:pt x="2343" y="4822"/>
                    <a:pt x="2640" y="4828"/>
                  </a:cubicBezTo>
                  <a:cubicBezTo>
                    <a:pt x="2691" y="4828"/>
                    <a:pt x="2691" y="4753"/>
                    <a:pt x="2640" y="4750"/>
                  </a:cubicBezTo>
                  <a:cubicBezTo>
                    <a:pt x="2316" y="4716"/>
                    <a:pt x="1991" y="4702"/>
                    <a:pt x="1667" y="4692"/>
                  </a:cubicBezTo>
                  <a:cubicBezTo>
                    <a:pt x="1489" y="4518"/>
                    <a:pt x="1366" y="4296"/>
                    <a:pt x="1312" y="4053"/>
                  </a:cubicBezTo>
                  <a:lnTo>
                    <a:pt x="1312" y="4053"/>
                  </a:lnTo>
                  <a:cubicBezTo>
                    <a:pt x="1559" y="4093"/>
                    <a:pt x="1810" y="4112"/>
                    <a:pt x="2061" y="4112"/>
                  </a:cubicBezTo>
                  <a:cubicBezTo>
                    <a:pt x="2173" y="4112"/>
                    <a:pt x="2286" y="4108"/>
                    <a:pt x="2398" y="4101"/>
                  </a:cubicBezTo>
                  <a:cubicBezTo>
                    <a:pt x="2446" y="4098"/>
                    <a:pt x="2446" y="4026"/>
                    <a:pt x="2398" y="4026"/>
                  </a:cubicBezTo>
                  <a:cubicBezTo>
                    <a:pt x="2329" y="4028"/>
                    <a:pt x="2259" y="4029"/>
                    <a:pt x="2191" y="4029"/>
                  </a:cubicBezTo>
                  <a:cubicBezTo>
                    <a:pt x="1892" y="4029"/>
                    <a:pt x="1595" y="4011"/>
                    <a:pt x="1298" y="3975"/>
                  </a:cubicBezTo>
                  <a:cubicBezTo>
                    <a:pt x="1251" y="3734"/>
                    <a:pt x="1237" y="3487"/>
                    <a:pt x="1260" y="3242"/>
                  </a:cubicBezTo>
                  <a:lnTo>
                    <a:pt x="1260" y="3242"/>
                  </a:lnTo>
                  <a:cubicBezTo>
                    <a:pt x="1260" y="3257"/>
                    <a:pt x="1273" y="3268"/>
                    <a:pt x="1291" y="3268"/>
                  </a:cubicBezTo>
                  <a:cubicBezTo>
                    <a:pt x="1691" y="3302"/>
                    <a:pt x="2097" y="3339"/>
                    <a:pt x="2500" y="3350"/>
                  </a:cubicBezTo>
                  <a:cubicBezTo>
                    <a:pt x="2558" y="3350"/>
                    <a:pt x="2555" y="3268"/>
                    <a:pt x="2500" y="3264"/>
                  </a:cubicBezTo>
                  <a:cubicBezTo>
                    <a:pt x="2101" y="3227"/>
                    <a:pt x="1694" y="3220"/>
                    <a:pt x="1291" y="3206"/>
                  </a:cubicBezTo>
                  <a:cubicBezTo>
                    <a:pt x="1289" y="3206"/>
                    <a:pt x="1287" y="3206"/>
                    <a:pt x="1285" y="3206"/>
                  </a:cubicBezTo>
                  <a:cubicBezTo>
                    <a:pt x="1273" y="3206"/>
                    <a:pt x="1265" y="3212"/>
                    <a:pt x="1261" y="3220"/>
                  </a:cubicBezTo>
                  <a:lnTo>
                    <a:pt x="1261" y="3220"/>
                  </a:lnTo>
                  <a:cubicBezTo>
                    <a:pt x="1279" y="2979"/>
                    <a:pt x="1320" y="2737"/>
                    <a:pt x="1377" y="2499"/>
                  </a:cubicBezTo>
                  <a:cubicBezTo>
                    <a:pt x="1387" y="2458"/>
                    <a:pt x="1400" y="2414"/>
                    <a:pt x="1411" y="2373"/>
                  </a:cubicBezTo>
                  <a:cubicBezTo>
                    <a:pt x="1628" y="2398"/>
                    <a:pt x="1844" y="2409"/>
                    <a:pt x="2063" y="2409"/>
                  </a:cubicBezTo>
                  <a:cubicBezTo>
                    <a:pt x="2116" y="2409"/>
                    <a:pt x="2170" y="2408"/>
                    <a:pt x="2224" y="2407"/>
                  </a:cubicBezTo>
                  <a:cubicBezTo>
                    <a:pt x="2275" y="2407"/>
                    <a:pt x="2275" y="2329"/>
                    <a:pt x="2224" y="2329"/>
                  </a:cubicBezTo>
                  <a:cubicBezTo>
                    <a:pt x="1957" y="2325"/>
                    <a:pt x="1694" y="2322"/>
                    <a:pt x="1431" y="2305"/>
                  </a:cubicBezTo>
                  <a:cubicBezTo>
                    <a:pt x="1476" y="2151"/>
                    <a:pt x="1530" y="2004"/>
                    <a:pt x="1592" y="1857"/>
                  </a:cubicBezTo>
                  <a:cubicBezTo>
                    <a:pt x="1848" y="1888"/>
                    <a:pt x="2104" y="1926"/>
                    <a:pt x="2360" y="1929"/>
                  </a:cubicBezTo>
                  <a:cubicBezTo>
                    <a:pt x="2405" y="1929"/>
                    <a:pt x="2418" y="1854"/>
                    <a:pt x="2370" y="1847"/>
                  </a:cubicBezTo>
                  <a:cubicBezTo>
                    <a:pt x="2124" y="1803"/>
                    <a:pt x="1875" y="1792"/>
                    <a:pt x="1626" y="1775"/>
                  </a:cubicBezTo>
                  <a:cubicBezTo>
                    <a:pt x="1704" y="1605"/>
                    <a:pt x="1790" y="1441"/>
                    <a:pt x="1889" y="1284"/>
                  </a:cubicBezTo>
                  <a:cubicBezTo>
                    <a:pt x="1896" y="1287"/>
                    <a:pt x="1902" y="1290"/>
                    <a:pt x="1909" y="1290"/>
                  </a:cubicBezTo>
                  <a:cubicBezTo>
                    <a:pt x="2138" y="1309"/>
                    <a:pt x="2369" y="1336"/>
                    <a:pt x="2597" y="1336"/>
                  </a:cubicBezTo>
                  <a:cubicBezTo>
                    <a:pt x="2622" y="1336"/>
                    <a:pt x="2646" y="1335"/>
                    <a:pt x="2671" y="1335"/>
                  </a:cubicBezTo>
                  <a:cubicBezTo>
                    <a:pt x="2729" y="1335"/>
                    <a:pt x="2729" y="1249"/>
                    <a:pt x="2671" y="1249"/>
                  </a:cubicBezTo>
                  <a:cubicBezTo>
                    <a:pt x="2464" y="1229"/>
                    <a:pt x="2257" y="1221"/>
                    <a:pt x="2048" y="1221"/>
                  </a:cubicBezTo>
                  <a:cubicBezTo>
                    <a:pt x="2009" y="1221"/>
                    <a:pt x="1969" y="1222"/>
                    <a:pt x="1930" y="1222"/>
                  </a:cubicBezTo>
                  <a:cubicBezTo>
                    <a:pt x="2025" y="1068"/>
                    <a:pt x="2131" y="922"/>
                    <a:pt x="2244" y="782"/>
                  </a:cubicBezTo>
                  <a:cubicBezTo>
                    <a:pt x="2247" y="782"/>
                    <a:pt x="2251" y="788"/>
                    <a:pt x="2254" y="788"/>
                  </a:cubicBezTo>
                  <a:cubicBezTo>
                    <a:pt x="2425" y="809"/>
                    <a:pt x="2603" y="840"/>
                    <a:pt x="2777" y="850"/>
                  </a:cubicBezTo>
                  <a:cubicBezTo>
                    <a:pt x="2778" y="850"/>
                    <a:pt x="2779" y="850"/>
                    <a:pt x="2780" y="850"/>
                  </a:cubicBezTo>
                  <a:cubicBezTo>
                    <a:pt x="2822" y="850"/>
                    <a:pt x="2834" y="775"/>
                    <a:pt x="2787" y="768"/>
                  </a:cubicBezTo>
                  <a:cubicBezTo>
                    <a:pt x="2623" y="741"/>
                    <a:pt x="2459" y="730"/>
                    <a:pt x="2295" y="713"/>
                  </a:cubicBezTo>
                  <a:cubicBezTo>
                    <a:pt x="2435" y="536"/>
                    <a:pt x="2586" y="365"/>
                    <a:pt x="2746" y="204"/>
                  </a:cubicBezTo>
                  <a:close/>
                  <a:moveTo>
                    <a:pt x="3316" y="5136"/>
                  </a:moveTo>
                  <a:cubicBezTo>
                    <a:pt x="3904" y="7164"/>
                    <a:pt x="4215" y="9149"/>
                    <a:pt x="4044" y="11263"/>
                  </a:cubicBezTo>
                  <a:lnTo>
                    <a:pt x="4044" y="11259"/>
                  </a:lnTo>
                  <a:lnTo>
                    <a:pt x="4037" y="11259"/>
                  </a:lnTo>
                  <a:cubicBezTo>
                    <a:pt x="3588" y="11383"/>
                    <a:pt x="3153" y="11447"/>
                    <a:pt x="2718" y="11447"/>
                  </a:cubicBezTo>
                  <a:cubicBezTo>
                    <a:pt x="2325" y="11447"/>
                    <a:pt x="1932" y="11395"/>
                    <a:pt x="1527" y="11286"/>
                  </a:cubicBezTo>
                  <a:lnTo>
                    <a:pt x="1527" y="10938"/>
                  </a:lnTo>
                  <a:cubicBezTo>
                    <a:pt x="1943" y="10976"/>
                    <a:pt x="2364" y="11003"/>
                    <a:pt x="2780" y="11024"/>
                  </a:cubicBezTo>
                  <a:cubicBezTo>
                    <a:pt x="2821" y="11024"/>
                    <a:pt x="2821" y="10955"/>
                    <a:pt x="2780" y="10955"/>
                  </a:cubicBezTo>
                  <a:cubicBezTo>
                    <a:pt x="2364" y="10928"/>
                    <a:pt x="1943" y="10904"/>
                    <a:pt x="1527" y="10897"/>
                  </a:cubicBezTo>
                  <a:lnTo>
                    <a:pt x="1527" y="10559"/>
                  </a:lnTo>
                  <a:cubicBezTo>
                    <a:pt x="1527" y="10559"/>
                    <a:pt x="1530" y="10562"/>
                    <a:pt x="1534" y="10562"/>
                  </a:cubicBezTo>
                  <a:cubicBezTo>
                    <a:pt x="1554" y="10562"/>
                    <a:pt x="1574" y="10562"/>
                    <a:pt x="1594" y="10562"/>
                  </a:cubicBezTo>
                  <a:cubicBezTo>
                    <a:pt x="1895" y="10562"/>
                    <a:pt x="2195" y="10586"/>
                    <a:pt x="2493" y="10638"/>
                  </a:cubicBezTo>
                  <a:cubicBezTo>
                    <a:pt x="2495" y="10638"/>
                    <a:pt x="2497" y="10638"/>
                    <a:pt x="2499" y="10638"/>
                  </a:cubicBezTo>
                  <a:cubicBezTo>
                    <a:pt x="2533" y="10638"/>
                    <a:pt x="2546" y="10586"/>
                    <a:pt x="2510" y="10580"/>
                  </a:cubicBezTo>
                  <a:cubicBezTo>
                    <a:pt x="2260" y="10535"/>
                    <a:pt x="2007" y="10512"/>
                    <a:pt x="1755" y="10512"/>
                  </a:cubicBezTo>
                  <a:cubicBezTo>
                    <a:pt x="1681" y="10512"/>
                    <a:pt x="1607" y="10514"/>
                    <a:pt x="1534" y="10518"/>
                  </a:cubicBezTo>
                  <a:cubicBezTo>
                    <a:pt x="1530" y="10518"/>
                    <a:pt x="1530" y="10518"/>
                    <a:pt x="1527" y="10521"/>
                  </a:cubicBezTo>
                  <a:cubicBezTo>
                    <a:pt x="1527" y="10351"/>
                    <a:pt x="1530" y="10183"/>
                    <a:pt x="1534" y="10013"/>
                  </a:cubicBezTo>
                  <a:cubicBezTo>
                    <a:pt x="1709" y="10023"/>
                    <a:pt x="1888" y="10026"/>
                    <a:pt x="2065" y="10026"/>
                  </a:cubicBezTo>
                  <a:cubicBezTo>
                    <a:pt x="2188" y="10026"/>
                    <a:pt x="2311" y="10024"/>
                    <a:pt x="2432" y="10023"/>
                  </a:cubicBezTo>
                  <a:cubicBezTo>
                    <a:pt x="2476" y="10019"/>
                    <a:pt x="2476" y="9955"/>
                    <a:pt x="2432" y="9951"/>
                  </a:cubicBezTo>
                  <a:cubicBezTo>
                    <a:pt x="2309" y="9948"/>
                    <a:pt x="2185" y="9947"/>
                    <a:pt x="2061" y="9947"/>
                  </a:cubicBezTo>
                  <a:cubicBezTo>
                    <a:pt x="1886" y="9947"/>
                    <a:pt x="1711" y="9950"/>
                    <a:pt x="1537" y="9958"/>
                  </a:cubicBezTo>
                  <a:cubicBezTo>
                    <a:pt x="1537" y="9791"/>
                    <a:pt x="1544" y="9623"/>
                    <a:pt x="1547" y="9456"/>
                  </a:cubicBezTo>
                  <a:cubicBezTo>
                    <a:pt x="2019" y="9463"/>
                    <a:pt x="2486" y="9480"/>
                    <a:pt x="2954" y="9483"/>
                  </a:cubicBezTo>
                  <a:cubicBezTo>
                    <a:pt x="3016" y="9483"/>
                    <a:pt x="3016" y="9391"/>
                    <a:pt x="2954" y="9391"/>
                  </a:cubicBezTo>
                  <a:cubicBezTo>
                    <a:pt x="2731" y="9378"/>
                    <a:pt x="2507" y="9374"/>
                    <a:pt x="2284" y="9374"/>
                  </a:cubicBezTo>
                  <a:cubicBezTo>
                    <a:pt x="2039" y="9374"/>
                    <a:pt x="1795" y="9379"/>
                    <a:pt x="1551" y="9384"/>
                  </a:cubicBezTo>
                  <a:cubicBezTo>
                    <a:pt x="1558" y="9193"/>
                    <a:pt x="1564" y="9002"/>
                    <a:pt x="1575" y="8811"/>
                  </a:cubicBezTo>
                  <a:cubicBezTo>
                    <a:pt x="1715" y="8848"/>
                    <a:pt x="1860" y="8867"/>
                    <a:pt x="2006" y="8867"/>
                  </a:cubicBezTo>
                  <a:cubicBezTo>
                    <a:pt x="2083" y="8867"/>
                    <a:pt x="2160" y="8862"/>
                    <a:pt x="2237" y="8851"/>
                  </a:cubicBezTo>
                  <a:cubicBezTo>
                    <a:pt x="2274" y="8848"/>
                    <a:pt x="2268" y="8783"/>
                    <a:pt x="2230" y="8783"/>
                  </a:cubicBezTo>
                  <a:cubicBezTo>
                    <a:pt x="2229" y="8783"/>
                    <a:pt x="2228" y="8783"/>
                    <a:pt x="2227" y="8783"/>
                  </a:cubicBezTo>
                  <a:cubicBezTo>
                    <a:pt x="2155" y="8790"/>
                    <a:pt x="2083" y="8793"/>
                    <a:pt x="2011" y="8793"/>
                  </a:cubicBezTo>
                  <a:cubicBezTo>
                    <a:pt x="1866" y="8793"/>
                    <a:pt x="1721" y="8780"/>
                    <a:pt x="1578" y="8752"/>
                  </a:cubicBezTo>
                  <a:cubicBezTo>
                    <a:pt x="1588" y="8595"/>
                    <a:pt x="1602" y="8438"/>
                    <a:pt x="1612" y="8281"/>
                  </a:cubicBezTo>
                  <a:cubicBezTo>
                    <a:pt x="1747" y="8293"/>
                    <a:pt x="1883" y="8297"/>
                    <a:pt x="2018" y="8297"/>
                  </a:cubicBezTo>
                  <a:cubicBezTo>
                    <a:pt x="2122" y="8297"/>
                    <a:pt x="2226" y="8294"/>
                    <a:pt x="2329" y="8291"/>
                  </a:cubicBezTo>
                  <a:cubicBezTo>
                    <a:pt x="2381" y="8291"/>
                    <a:pt x="2381" y="8216"/>
                    <a:pt x="2329" y="8216"/>
                  </a:cubicBezTo>
                  <a:cubicBezTo>
                    <a:pt x="2238" y="8214"/>
                    <a:pt x="2146" y="8212"/>
                    <a:pt x="2053" y="8212"/>
                  </a:cubicBezTo>
                  <a:cubicBezTo>
                    <a:pt x="1907" y="8212"/>
                    <a:pt x="1760" y="8216"/>
                    <a:pt x="1616" y="8227"/>
                  </a:cubicBezTo>
                  <a:cubicBezTo>
                    <a:pt x="1653" y="7738"/>
                    <a:pt x="1701" y="7250"/>
                    <a:pt x="1762" y="6761"/>
                  </a:cubicBezTo>
                  <a:cubicBezTo>
                    <a:pt x="1864" y="6770"/>
                    <a:pt x="1967" y="6775"/>
                    <a:pt x="2069" y="6775"/>
                  </a:cubicBezTo>
                  <a:cubicBezTo>
                    <a:pt x="2241" y="6775"/>
                    <a:pt x="2413" y="6762"/>
                    <a:pt x="2582" y="6734"/>
                  </a:cubicBezTo>
                  <a:cubicBezTo>
                    <a:pt x="2625" y="6727"/>
                    <a:pt x="2617" y="6659"/>
                    <a:pt x="2575" y="6659"/>
                  </a:cubicBezTo>
                  <a:cubicBezTo>
                    <a:pt x="2574" y="6659"/>
                    <a:pt x="2573" y="6659"/>
                    <a:pt x="2572" y="6659"/>
                  </a:cubicBezTo>
                  <a:cubicBezTo>
                    <a:pt x="2305" y="6679"/>
                    <a:pt x="2039" y="6697"/>
                    <a:pt x="1769" y="6700"/>
                  </a:cubicBezTo>
                  <a:cubicBezTo>
                    <a:pt x="1793" y="6539"/>
                    <a:pt x="1821" y="6376"/>
                    <a:pt x="1844" y="6212"/>
                  </a:cubicBezTo>
                  <a:cubicBezTo>
                    <a:pt x="2097" y="6246"/>
                    <a:pt x="2350" y="6259"/>
                    <a:pt x="2606" y="6259"/>
                  </a:cubicBezTo>
                  <a:cubicBezTo>
                    <a:pt x="2644" y="6259"/>
                    <a:pt x="2657" y="6195"/>
                    <a:pt x="2616" y="6191"/>
                  </a:cubicBezTo>
                  <a:cubicBezTo>
                    <a:pt x="2364" y="6160"/>
                    <a:pt x="2107" y="6143"/>
                    <a:pt x="1855" y="6143"/>
                  </a:cubicBezTo>
                  <a:cubicBezTo>
                    <a:pt x="1872" y="6031"/>
                    <a:pt x="1892" y="5914"/>
                    <a:pt x="1913" y="5802"/>
                  </a:cubicBezTo>
                  <a:cubicBezTo>
                    <a:pt x="1936" y="5801"/>
                    <a:pt x="1959" y="5801"/>
                    <a:pt x="1982" y="5801"/>
                  </a:cubicBezTo>
                  <a:cubicBezTo>
                    <a:pt x="2191" y="5801"/>
                    <a:pt x="2397" y="5815"/>
                    <a:pt x="2606" y="5843"/>
                  </a:cubicBezTo>
                  <a:cubicBezTo>
                    <a:pt x="2608" y="5843"/>
                    <a:pt x="2610" y="5843"/>
                    <a:pt x="2612" y="5843"/>
                  </a:cubicBezTo>
                  <a:cubicBezTo>
                    <a:pt x="2658" y="5843"/>
                    <a:pt x="2669" y="5760"/>
                    <a:pt x="2616" y="5751"/>
                  </a:cubicBezTo>
                  <a:cubicBezTo>
                    <a:pt x="2464" y="5723"/>
                    <a:pt x="2310" y="5710"/>
                    <a:pt x="2155" y="5710"/>
                  </a:cubicBezTo>
                  <a:cubicBezTo>
                    <a:pt x="2078" y="5710"/>
                    <a:pt x="2000" y="5713"/>
                    <a:pt x="1923" y="5720"/>
                  </a:cubicBezTo>
                  <a:cubicBezTo>
                    <a:pt x="1957" y="5532"/>
                    <a:pt x="1991" y="5344"/>
                    <a:pt x="2032" y="5156"/>
                  </a:cubicBezTo>
                  <a:cubicBezTo>
                    <a:pt x="2148" y="5201"/>
                    <a:pt x="2264" y="5231"/>
                    <a:pt x="2384" y="5252"/>
                  </a:cubicBezTo>
                  <a:cubicBezTo>
                    <a:pt x="2478" y="5269"/>
                    <a:pt x="2573" y="5278"/>
                    <a:pt x="2667" y="5278"/>
                  </a:cubicBezTo>
                  <a:cubicBezTo>
                    <a:pt x="2891" y="5278"/>
                    <a:pt x="3112" y="5230"/>
                    <a:pt x="3316" y="5136"/>
                  </a:cubicBezTo>
                  <a:close/>
                  <a:moveTo>
                    <a:pt x="2839" y="1"/>
                  </a:moveTo>
                  <a:cubicBezTo>
                    <a:pt x="2831" y="1"/>
                    <a:pt x="2822" y="3"/>
                    <a:pt x="2814" y="10"/>
                  </a:cubicBezTo>
                  <a:cubicBezTo>
                    <a:pt x="1612" y="891"/>
                    <a:pt x="0" y="4326"/>
                    <a:pt x="1957" y="5132"/>
                  </a:cubicBezTo>
                  <a:cubicBezTo>
                    <a:pt x="1254" y="7076"/>
                    <a:pt x="1339" y="9272"/>
                    <a:pt x="1380" y="11307"/>
                  </a:cubicBezTo>
                  <a:cubicBezTo>
                    <a:pt x="1383" y="11349"/>
                    <a:pt x="1417" y="11377"/>
                    <a:pt x="1453" y="11377"/>
                  </a:cubicBezTo>
                  <a:cubicBezTo>
                    <a:pt x="1464" y="11377"/>
                    <a:pt x="1475" y="11374"/>
                    <a:pt x="1486" y="11368"/>
                  </a:cubicBezTo>
                  <a:cubicBezTo>
                    <a:pt x="1929" y="11535"/>
                    <a:pt x="2396" y="11623"/>
                    <a:pt x="2863" y="11623"/>
                  </a:cubicBezTo>
                  <a:cubicBezTo>
                    <a:pt x="3275" y="11623"/>
                    <a:pt x="3686" y="11555"/>
                    <a:pt x="4081" y="11413"/>
                  </a:cubicBezTo>
                  <a:cubicBezTo>
                    <a:pt x="4081" y="11413"/>
                    <a:pt x="4085" y="11413"/>
                    <a:pt x="4085" y="11409"/>
                  </a:cubicBezTo>
                  <a:cubicBezTo>
                    <a:pt x="4094" y="11412"/>
                    <a:pt x="4104" y="11414"/>
                    <a:pt x="4113" y="11414"/>
                  </a:cubicBezTo>
                  <a:cubicBezTo>
                    <a:pt x="4157" y="11414"/>
                    <a:pt x="4195" y="11382"/>
                    <a:pt x="4201" y="11334"/>
                  </a:cubicBezTo>
                  <a:cubicBezTo>
                    <a:pt x="4396" y="9237"/>
                    <a:pt x="4194" y="7062"/>
                    <a:pt x="3395" y="5098"/>
                  </a:cubicBezTo>
                  <a:cubicBezTo>
                    <a:pt x="3887" y="4832"/>
                    <a:pt x="4221" y="4350"/>
                    <a:pt x="4307" y="3800"/>
                  </a:cubicBezTo>
                  <a:cubicBezTo>
                    <a:pt x="4525" y="2380"/>
                    <a:pt x="2999" y="1502"/>
                    <a:pt x="2889" y="150"/>
                  </a:cubicBezTo>
                  <a:cubicBezTo>
                    <a:pt x="2889" y="129"/>
                    <a:pt x="2879" y="109"/>
                    <a:pt x="2862" y="95"/>
                  </a:cubicBezTo>
                  <a:lnTo>
                    <a:pt x="2872" y="85"/>
                  </a:lnTo>
                  <a:cubicBezTo>
                    <a:pt x="2903" y="54"/>
                    <a:pt x="2875" y="1"/>
                    <a:pt x="283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2311253" y="3213544"/>
              <a:ext cx="24013" cy="3185"/>
            </a:xfrm>
            <a:custGeom>
              <a:avLst/>
              <a:gdLst/>
              <a:ahLst/>
              <a:cxnLst/>
              <a:rect l="l" t="t" r="r" b="b"/>
              <a:pathLst>
                <a:path w="935" h="124" extrusionOk="0">
                  <a:moveTo>
                    <a:pt x="271" y="1"/>
                  </a:moveTo>
                  <a:cubicBezTo>
                    <a:pt x="189" y="1"/>
                    <a:pt x="108" y="3"/>
                    <a:pt x="28" y="7"/>
                  </a:cubicBezTo>
                  <a:cubicBezTo>
                    <a:pt x="4" y="7"/>
                    <a:pt x="0" y="51"/>
                    <a:pt x="28" y="51"/>
                  </a:cubicBezTo>
                  <a:cubicBezTo>
                    <a:pt x="49" y="51"/>
                    <a:pt x="71" y="50"/>
                    <a:pt x="93" y="50"/>
                  </a:cubicBezTo>
                  <a:cubicBezTo>
                    <a:pt x="362" y="50"/>
                    <a:pt x="619" y="88"/>
                    <a:pt x="888" y="123"/>
                  </a:cubicBezTo>
                  <a:cubicBezTo>
                    <a:pt x="889" y="123"/>
                    <a:pt x="890" y="123"/>
                    <a:pt x="891" y="123"/>
                  </a:cubicBezTo>
                  <a:cubicBezTo>
                    <a:pt x="920" y="123"/>
                    <a:pt x="935" y="82"/>
                    <a:pt x="902" y="72"/>
                  </a:cubicBezTo>
                  <a:cubicBezTo>
                    <a:pt x="699" y="17"/>
                    <a:pt x="484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2311766" y="3162744"/>
              <a:ext cx="27223" cy="2671"/>
            </a:xfrm>
            <a:custGeom>
              <a:avLst/>
              <a:gdLst/>
              <a:ahLst/>
              <a:cxnLst/>
              <a:rect l="l" t="t" r="r" b="b"/>
              <a:pathLst>
                <a:path w="1060" h="104" extrusionOk="0">
                  <a:moveTo>
                    <a:pt x="1012" y="1"/>
                  </a:moveTo>
                  <a:cubicBezTo>
                    <a:pt x="691" y="1"/>
                    <a:pt x="366" y="21"/>
                    <a:pt x="45" y="35"/>
                  </a:cubicBezTo>
                  <a:cubicBezTo>
                    <a:pt x="2" y="35"/>
                    <a:pt x="1" y="103"/>
                    <a:pt x="42" y="103"/>
                  </a:cubicBezTo>
                  <a:cubicBezTo>
                    <a:pt x="43" y="103"/>
                    <a:pt x="44" y="103"/>
                    <a:pt x="45" y="103"/>
                  </a:cubicBezTo>
                  <a:cubicBezTo>
                    <a:pt x="366" y="96"/>
                    <a:pt x="691" y="93"/>
                    <a:pt x="1012" y="72"/>
                  </a:cubicBezTo>
                  <a:cubicBezTo>
                    <a:pt x="1059" y="72"/>
                    <a:pt x="1059" y="1"/>
                    <a:pt x="101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2314129" y="3103263"/>
              <a:ext cx="23371" cy="3108"/>
            </a:xfrm>
            <a:custGeom>
              <a:avLst/>
              <a:gdLst/>
              <a:ahLst/>
              <a:cxnLst/>
              <a:rect l="l" t="t" r="r" b="b"/>
              <a:pathLst>
                <a:path w="910" h="121" extrusionOk="0">
                  <a:moveTo>
                    <a:pt x="49" y="1"/>
                  </a:moveTo>
                  <a:cubicBezTo>
                    <a:pt x="1" y="1"/>
                    <a:pt x="3" y="77"/>
                    <a:pt x="56" y="86"/>
                  </a:cubicBezTo>
                  <a:cubicBezTo>
                    <a:pt x="216" y="109"/>
                    <a:pt x="378" y="121"/>
                    <a:pt x="541" y="121"/>
                  </a:cubicBezTo>
                  <a:cubicBezTo>
                    <a:pt x="644" y="121"/>
                    <a:pt x="748" y="116"/>
                    <a:pt x="851" y="107"/>
                  </a:cubicBezTo>
                  <a:cubicBezTo>
                    <a:pt x="906" y="97"/>
                    <a:pt x="909" y="18"/>
                    <a:pt x="851" y="18"/>
                  </a:cubicBezTo>
                  <a:cubicBezTo>
                    <a:pt x="771" y="20"/>
                    <a:pt x="690" y="21"/>
                    <a:pt x="609" y="21"/>
                  </a:cubicBezTo>
                  <a:cubicBezTo>
                    <a:pt x="424" y="21"/>
                    <a:pt x="239" y="15"/>
                    <a:pt x="56" y="1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2411055" y="3136958"/>
              <a:ext cx="32129" cy="3878"/>
            </a:xfrm>
            <a:custGeom>
              <a:avLst/>
              <a:gdLst/>
              <a:ahLst/>
              <a:cxnLst/>
              <a:rect l="l" t="t" r="r" b="b"/>
              <a:pathLst>
                <a:path w="1251" h="151" extrusionOk="0">
                  <a:moveTo>
                    <a:pt x="55" y="1"/>
                  </a:moveTo>
                  <a:cubicBezTo>
                    <a:pt x="1" y="1"/>
                    <a:pt x="1" y="79"/>
                    <a:pt x="55" y="82"/>
                  </a:cubicBezTo>
                  <a:cubicBezTo>
                    <a:pt x="420" y="109"/>
                    <a:pt x="789" y="151"/>
                    <a:pt x="1154" y="151"/>
                  </a:cubicBezTo>
                  <a:cubicBezTo>
                    <a:pt x="1168" y="151"/>
                    <a:pt x="1182" y="151"/>
                    <a:pt x="1196" y="151"/>
                  </a:cubicBezTo>
                  <a:cubicBezTo>
                    <a:pt x="1251" y="151"/>
                    <a:pt x="1247" y="72"/>
                    <a:pt x="1196" y="65"/>
                  </a:cubicBezTo>
                  <a:cubicBezTo>
                    <a:pt x="817" y="21"/>
                    <a:pt x="434" y="18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A027CD5-0F5F-42F8-8DE5-372FE721B248}"/>
              </a:ext>
            </a:extLst>
          </p:cNvPr>
          <p:cNvSpPr txBox="1"/>
          <p:nvPr/>
        </p:nvSpPr>
        <p:spPr>
          <a:xfrm>
            <a:off x="1119807" y="166607"/>
            <a:ext cx="1045083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91F5555-F59A-44EA-81A2-97801884613D}"/>
                  </a:ext>
                </a:extLst>
              </p:cNvPr>
              <p:cNvSpPr txBox="1"/>
              <p:nvPr/>
            </p:nvSpPr>
            <p:spPr>
              <a:xfrm>
                <a:off x="1354666" y="1418912"/>
                <a:ext cx="2810933" cy="813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(−5)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91F5555-F59A-44EA-81A2-978018846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666" y="1418912"/>
                <a:ext cx="2810933" cy="813749"/>
              </a:xfrm>
              <a:prstGeom prst="rect">
                <a:avLst/>
              </a:prstGeom>
              <a:blipFill>
                <a:blip r:embed="rId3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1F74D33-71A4-4A28-A305-ADD887AB370D}"/>
                  </a:ext>
                </a:extLst>
              </p:cNvPr>
              <p:cNvSpPr txBox="1"/>
              <p:nvPr/>
            </p:nvSpPr>
            <p:spPr>
              <a:xfrm>
                <a:off x="7694025" y="1436866"/>
                <a:ext cx="2810933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(−14)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1F74D33-71A4-4A28-A305-ADD887AB3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025" y="1436866"/>
                <a:ext cx="2810933" cy="795795"/>
              </a:xfrm>
              <a:prstGeom prst="rect">
                <a:avLst/>
              </a:prstGeom>
              <a:blipFill>
                <a:blip r:embed="rId4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D781C95-D5F9-4974-8EA9-A623C54BE046}"/>
              </a:ext>
            </a:extLst>
          </p:cNvPr>
          <p:cNvCxnSpPr/>
          <p:nvPr/>
        </p:nvCxnSpPr>
        <p:spPr>
          <a:xfrm>
            <a:off x="5960533" y="2956560"/>
            <a:ext cx="0" cy="390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440D3CF-D25C-4CFE-949B-DBC73448674C}"/>
              </a:ext>
            </a:extLst>
          </p:cNvPr>
          <p:cNvSpPr txBox="1"/>
          <p:nvPr/>
        </p:nvSpPr>
        <p:spPr>
          <a:xfrm>
            <a:off x="5452534" y="2271282"/>
            <a:ext cx="12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C9FFB2-678B-412E-8E0D-BAEB34D1FC0D}"/>
                  </a:ext>
                </a:extLst>
              </p:cNvPr>
              <p:cNvSpPr txBox="1"/>
              <p:nvPr/>
            </p:nvSpPr>
            <p:spPr>
              <a:xfrm>
                <a:off x="1354666" y="2956560"/>
                <a:ext cx="3776132" cy="3394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5)</m:t>
                        </m:r>
                      </m:num>
                      <m:den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8.(−5)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C9FFB2-678B-412E-8E0D-BAEB34D1F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666" y="2956560"/>
                <a:ext cx="3776132" cy="3394840"/>
              </a:xfrm>
              <a:prstGeom prst="rect">
                <a:avLst/>
              </a:prstGeom>
              <a:blipFill>
                <a:blip r:embed="rId5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5648E0F-C467-4E61-8072-504836F1948B}"/>
                  </a:ext>
                </a:extLst>
              </p:cNvPr>
              <p:cNvSpPr txBox="1"/>
              <p:nvPr/>
            </p:nvSpPr>
            <p:spPr>
              <a:xfrm>
                <a:off x="7008951" y="2993827"/>
                <a:ext cx="3776132" cy="330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. (−14)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5.(−14)</m:t>
                        </m:r>
                      </m:num>
                      <m:den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−70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5648E0F-C467-4E61-8072-504836F1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951" y="2993827"/>
                <a:ext cx="3776132" cy="3304559"/>
              </a:xfrm>
              <a:prstGeom prst="rect">
                <a:avLst/>
              </a:prstGeom>
              <a:blipFill>
                <a:blip r:embed="rId6"/>
                <a:stretch>
                  <a:fillRect l="-4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0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8" grpId="0"/>
      <p:bldP spid="59" grpId="0" build="allAtOnce"/>
      <p:bldP spid="60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1311</TotalTime>
  <Words>458</Words>
  <Application>Microsoft Office PowerPoint</Application>
  <PresentationFormat>Widescreen</PresentationFormat>
  <Paragraphs>91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BenchNine</vt:lpstr>
      <vt:lpstr>Calibri</vt:lpstr>
      <vt:lpstr>Calibri Light</vt:lpstr>
      <vt:lpstr>Cambria Math</vt:lpstr>
      <vt:lpstr>Sue Ellen Francisco</vt:lpstr>
      <vt:lpstr>Tahoma</vt:lpstr>
      <vt:lpstr>Times New Roman</vt:lpstr>
      <vt:lpstr>Office Theme</vt:lpstr>
      <vt:lpstr>1_Office Theme</vt:lpstr>
      <vt:lpstr>PowerPoint Presentation</vt:lpstr>
      <vt:lpstr>KHỞI ĐỘNG</vt:lpstr>
      <vt:lpstr>BÀI 4.  PHÉP NHÂN, PHÉP CHIA PHÂN SỐ (3 tiết)</vt:lpstr>
      <vt:lpstr>I. Phép nhân phân số</vt:lpstr>
      <vt:lpstr>Tiết 73. PHÉP NHÂN, PHÉP CHIA PHÂN SỐ </vt:lpstr>
      <vt:lpstr>I. PHÉP NHÂN PHÂN SỐ</vt:lpstr>
      <vt:lpstr>I. PHÉP NHÂN PHÂN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Doãn Sang</dc:creator>
  <cp:lastModifiedBy>admin</cp:lastModifiedBy>
  <cp:revision>56</cp:revision>
  <dcterms:created xsi:type="dcterms:W3CDTF">2021-08-15T14:55:25Z</dcterms:created>
  <dcterms:modified xsi:type="dcterms:W3CDTF">2023-03-07T11:10:27Z</dcterms:modified>
</cp:coreProperties>
</file>