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069" r:id="rId2"/>
    <p:sldId id="379" r:id="rId3"/>
    <p:sldId id="257" r:id="rId4"/>
    <p:sldId id="380" r:id="rId5"/>
    <p:sldId id="1070" r:id="rId6"/>
    <p:sldId id="381" r:id="rId7"/>
    <p:sldId id="256" r:id="rId8"/>
    <p:sldId id="258" r:id="rId9"/>
    <p:sldId id="1065" r:id="rId10"/>
    <p:sldId id="1066" r:id="rId11"/>
    <p:sldId id="1046" r:id="rId12"/>
    <p:sldId id="327" r:id="rId13"/>
    <p:sldId id="1054" r:id="rId14"/>
    <p:sldId id="1071" r:id="rId15"/>
    <p:sldId id="1067" r:id="rId16"/>
    <p:sldId id="288" r:id="rId17"/>
    <p:sldId id="290" r:id="rId18"/>
    <p:sldId id="291" r:id="rId19"/>
    <p:sldId id="293" r:id="rId20"/>
    <p:sldId id="294" r:id="rId21"/>
    <p:sldId id="260" r:id="rId22"/>
    <p:sldId id="261" r:id="rId23"/>
    <p:sldId id="329" r:id="rId24"/>
    <p:sldId id="1068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0891BE-E7D8-4DE0-9290-AEC796E1C1EE}">
          <p14:sldIdLst/>
        </p14:section>
        <p14:section name="Side chào mừng" id="{669D26E3-9196-4E6C-8177-AE49BF1C5258}">
          <p14:sldIdLst/>
        </p14:section>
        <p14:section name="Mở đầu" id="{DA996E30-C188-4969-8683-743B44710901}">
          <p14:sldIdLst/>
        </p14:section>
        <p14:section name="Hình thành kiến thức" id="{AE11EFC7-7D67-4CBB-975D-0EC987C128A8}">
          <p14:sldIdLst/>
        </p14:section>
        <p14:section name="Luyện tập vận dụng" id="{A1FFC3E8-AD91-4E59-AA06-A0540CDF2F09}">
          <p14:sldIdLst>
            <p14:sldId id="1069"/>
            <p14:sldId id="379"/>
            <p14:sldId id="257"/>
            <p14:sldId id="380"/>
            <p14:sldId id="1070"/>
            <p14:sldId id="381"/>
            <p14:sldId id="256"/>
            <p14:sldId id="258"/>
            <p14:sldId id="1065"/>
            <p14:sldId id="1066"/>
            <p14:sldId id="1046"/>
            <p14:sldId id="327"/>
            <p14:sldId id="1054"/>
            <p14:sldId id="1071"/>
            <p14:sldId id="1067"/>
            <p14:sldId id="288"/>
            <p14:sldId id="290"/>
            <p14:sldId id="291"/>
            <p14:sldId id="293"/>
            <p14:sldId id="294"/>
            <p14:sldId id="260"/>
            <p14:sldId id="261"/>
            <p14:sldId id="329"/>
            <p14:sldId id="1068"/>
            <p14:sldId id="330"/>
          </p14:sldIdLst>
        </p14:section>
        <p14:section name="Củng cố về nhà" id="{7F368F40-3F86-4934-9AFF-589BB259A7B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van tien [gv]" initials="nvt[" lastIdx="1" clrIdx="0">
    <p:extLst>
      <p:ext uri="{19B8F6BF-5375-455C-9EA6-DF929625EA0E}">
        <p15:presenceInfo xmlns:p15="http://schemas.microsoft.com/office/powerpoint/2012/main" userId="S::3500632453@hanam.itrithuc.vn::c7e84c9d-0129-4bf2-b999-f227026f3a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0400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415AD-0FB4-404E-97A4-96034DC1249E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90DA9-EEE6-4699-80A3-167C2C9DD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5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326774-113F-4044-83B7-A504C53C9FA1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92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BE1A1-3318-0C61-91CA-80A09B89C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1B0B8-8AB2-D175-1A27-415C97056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D2AFD-BDF9-10E2-B13B-B1BEAF384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EA2BA-52FA-987B-60BC-A5D6EE419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53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C44A7-553D-8B32-669A-2AD079772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187E8-0291-4507-0838-8286A6591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C506C-2B68-68FB-77F3-70BE88A04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 theo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189D-06E0-C37B-63DC-C0D1F7A98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28F69-FE12-B015-2D26-A50440C5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2F371-7FF6-8EE7-8303-22FD38421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8AAE8-CDAD-7865-26BE-8FDCB631D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BF8EA-3A51-7FEF-EF2E-97FD72CC3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5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01108-48B6-417D-53D1-87E07BB15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6241C-FD1A-6046-A002-218378E0F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0DF37E-0C0F-8578-C208-9034C2948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Tự đọc vd3 và làm bài LT2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05956-7222-4D39-2454-36A32BBD3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3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 theo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5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Tự đọc vd3 và làm bài LT2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90DA9-EEE6-4699-80A3-167C2C9DD8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6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 theo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baseline="0"/>
              <a:t>HS trình bày trên bảng, chữa trực tiếp sản phẩm, không trình chiếu đáp án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26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360A4-8DBD-9626-7B30-A228D4330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F8144-06AC-E1F4-694E-C98C897BE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6742E-4E8B-3D7B-03BC-51F817011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 theo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EE7A2-0C50-AD98-FE53-6E22CB2C4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1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CE53E-7A84-4014-A0E5-C00F438DF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C7CEF-1320-43AD-A7C4-DD33CF646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6FF7F-A19B-4FB7-BB52-EEB6C71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6F924-6700-4EC5-8061-8418D442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2C51A-69C5-4C64-8FA2-2D4DC2D3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2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0715-B4EE-418B-829F-20291DC6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D1B1C-272F-45FB-B4F0-22815FD55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AF95-F234-4E78-BC0E-33DAEE04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ABAA5-1153-41F1-BD20-4D14D040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74BF-B328-447B-89F3-9F791AA0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7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51933D-2354-4B05-B255-292D49A01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F2FAC-E3A1-40D6-903A-C6E2680EF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1F029-7DD0-427D-B1CA-99DEF487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C8A0E-6FBD-4E2E-AA15-FE0348DF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D51F7-90D7-4BFC-BA4C-E56D9D4B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2E80-F794-414C-818D-78EAA8FC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89458-65FD-4609-8449-E2F40FE4D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48109-0633-4F50-A143-A62FEE3E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6B579-9D1E-47F1-8028-05F36ABE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BFD4A-D7F0-4CD2-B798-5FAFFD8E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7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F787-A760-4179-B11F-F8B1F4CA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C105B-F4A9-452D-824C-1C65CD31F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E3A5B-08CC-4545-9A7E-5B399E39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1F193-EA90-41BF-B18A-AADE3523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314B0-1D6D-47E0-B218-A582AD80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9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8E88-7412-41DA-9AB7-D5941144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A083C-C372-48BD-B135-0756D7A7A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29DD4-7695-4599-A662-B38778C20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0B292-0546-48F0-9110-7618A2C9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4A7D-E740-48AD-A1D3-AA5741FB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D355C-C0E0-4F64-A1C8-60F1B102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2664-2C31-437B-B909-6535507A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8E36-6BF3-4C1E-AC76-AA0B81F32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A8659-D6DF-488F-9EC5-27BDECDC3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0783-FABF-43C3-9DCB-38B6B6A4E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044DB-7553-4553-B785-8C1E9B7DC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63E75-0E29-4731-B44D-D4B818C2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E3FCBC-FD34-49A9-98E3-FB7780D7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39E15-22D7-4F9B-9D1E-34045EC4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298B-AED2-4928-9E39-B89CF1C2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186A0-8617-4932-BBC9-CB0C9046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42B2E-714C-48B2-A12D-E2DF54FC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60D47-4440-4AA0-9527-7EA41F73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3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6A7AC-025A-45B0-88EE-CD292EB4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75A191-1022-4583-A3E7-46E0D888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F5F90-3464-4664-A798-243CFE46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8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920E-5036-46A3-A41F-3F9E84A7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F033B-2B37-49AE-81D2-9117ABF99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63AFD-26D6-453A-965D-CBF7AA9ED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22195-29DA-4900-A39B-8A45AAC3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CF2D5-4B65-4CE7-A79D-A1843394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E610E-80A2-412C-A404-3F69868A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C326-D4E0-41F7-97CB-3C081584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5D85C-377B-4AA4-8C49-49CD4B9EC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DB9CF-E308-460C-BA1B-554BF7D9B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FAF1C-716B-48C5-BC43-D48AD601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A9434-A033-4798-8BC8-F8485008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17F24-C4DC-49AE-B9BE-D70233BD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C8692-5E56-4F64-BF32-20AD4B61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2EEEA-D1DB-4882-ADCD-2562DDADB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5843E-A744-4A2F-9164-6895FCD2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A620-E1FB-4652-BDF1-5779949DF5F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C7061-32E6-4706-B74C-39A4F198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76A42-B843-42DC-A825-0122AADBF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755F7-0B4C-4451-A112-B254F624D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1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openxmlformats.org/officeDocument/2006/relationships/audio" Target="../media/media4.wav"/><Relationship Id="rId16" Type="http://schemas.openxmlformats.org/officeDocument/2006/relationships/image" Target="../media/image64.png"/><Relationship Id="rId20" Type="http://schemas.openxmlformats.org/officeDocument/2006/relationships/image" Target="../media/image56.png"/><Relationship Id="rId1" Type="http://schemas.microsoft.com/office/2007/relationships/media" Target="../media/media4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63.png"/><Relationship Id="rId10" Type="http://schemas.openxmlformats.org/officeDocument/2006/relationships/image" Target="../media/image53.jpeg"/><Relationship Id="rId19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3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png"/><Relationship Id="rId18" Type="http://schemas.openxmlformats.org/officeDocument/2006/relationships/image" Target="../media/image53.jpe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4.png"/><Relationship Id="rId7" Type="http://schemas.openxmlformats.org/officeDocument/2006/relationships/image" Target="../media/image70.png"/><Relationship Id="rId12" Type="http://schemas.microsoft.com/office/2007/relationships/hdphoto" Target="../media/hdphoto8.wdp"/><Relationship Id="rId17" Type="http://schemas.openxmlformats.org/officeDocument/2006/relationships/image" Target="../media/image76.png"/><Relationship Id="rId2" Type="http://schemas.openxmlformats.org/officeDocument/2006/relationships/audio" Target="../media/media4.wav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microsoft.com/office/2007/relationships/media" Target="../media/media4.wav"/><Relationship Id="rId6" Type="http://schemas.microsoft.com/office/2007/relationships/hdphoto" Target="../media/hdphoto6.wdp"/><Relationship Id="rId11" Type="http://schemas.openxmlformats.org/officeDocument/2006/relationships/image" Target="../media/image65.png"/><Relationship Id="rId24" Type="http://schemas.openxmlformats.org/officeDocument/2006/relationships/image" Target="../media/image56.png"/><Relationship Id="rId5" Type="http://schemas.openxmlformats.org/officeDocument/2006/relationships/image" Target="../media/image58.png"/><Relationship Id="rId15" Type="http://schemas.openxmlformats.org/officeDocument/2006/relationships/image" Target="../media/image43.png"/><Relationship Id="rId23" Type="http://schemas.openxmlformats.org/officeDocument/2006/relationships/image" Target="../media/image55.png"/><Relationship Id="rId10" Type="http://schemas.openxmlformats.org/officeDocument/2006/relationships/image" Target="../media/image72.png"/><Relationship Id="rId19" Type="http://schemas.microsoft.com/office/2007/relationships/hdphoto" Target="../media/hdphoto5.wdp"/><Relationship Id="rId4" Type="http://schemas.openxmlformats.org/officeDocument/2006/relationships/image" Target="../media/image57.jpeg"/><Relationship Id="rId9" Type="http://schemas.microsoft.com/office/2007/relationships/hdphoto" Target="../media/hdphoto7.wdp"/><Relationship Id="rId14" Type="http://schemas.microsoft.com/office/2007/relationships/hdphoto" Target="../media/hdphoto9.wdp"/><Relationship Id="rId2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12" Type="http://schemas.openxmlformats.org/officeDocument/2006/relationships/image" Target="../media/image53.jpeg"/><Relationship Id="rId17" Type="http://schemas.openxmlformats.org/officeDocument/2006/relationships/image" Target="../media/image56.png"/><Relationship Id="rId2" Type="http://schemas.openxmlformats.org/officeDocument/2006/relationships/audio" Target="../media/media4.wav"/><Relationship Id="rId16" Type="http://schemas.openxmlformats.org/officeDocument/2006/relationships/image" Target="../media/image55.png"/><Relationship Id="rId1" Type="http://schemas.microsoft.com/office/2007/relationships/media" Target="../media/media4.wav"/><Relationship Id="rId6" Type="http://schemas.microsoft.com/office/2007/relationships/hdphoto" Target="../media/hdphoto10.wdp"/><Relationship Id="rId11" Type="http://schemas.openxmlformats.org/officeDocument/2006/relationships/image" Target="../media/image83.png"/><Relationship Id="rId5" Type="http://schemas.openxmlformats.org/officeDocument/2006/relationships/image" Target="../media/image68.png"/><Relationship Id="rId15" Type="http://schemas.openxmlformats.org/officeDocument/2006/relationships/image" Target="../media/image41.png"/><Relationship Id="rId10" Type="http://schemas.openxmlformats.org/officeDocument/2006/relationships/image" Target="../media/image82.png"/><Relationship Id="rId4" Type="http://schemas.openxmlformats.org/officeDocument/2006/relationships/image" Target="../media/image67.jpeg"/><Relationship Id="rId9" Type="http://schemas.openxmlformats.org/officeDocument/2006/relationships/image" Target="../media/image81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12" Type="http://schemas.microsoft.com/office/2007/relationships/hdphoto" Target="../media/hdphoto5.wdp"/><Relationship Id="rId17" Type="http://schemas.openxmlformats.org/officeDocument/2006/relationships/image" Target="../media/image56.png"/><Relationship Id="rId2" Type="http://schemas.openxmlformats.org/officeDocument/2006/relationships/audio" Target="../media/media4.wav"/><Relationship Id="rId16" Type="http://schemas.openxmlformats.org/officeDocument/2006/relationships/image" Target="../media/image55.png"/><Relationship Id="rId1" Type="http://schemas.microsoft.com/office/2007/relationships/media" Target="../media/media4.wav"/><Relationship Id="rId6" Type="http://schemas.microsoft.com/office/2007/relationships/hdphoto" Target="../media/hdphoto11.wdp"/><Relationship Id="rId11" Type="http://schemas.openxmlformats.org/officeDocument/2006/relationships/image" Target="../media/image53.jpe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89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5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12" Type="http://schemas.openxmlformats.org/officeDocument/2006/relationships/image" Target="../media/image53.jpeg"/><Relationship Id="rId17" Type="http://schemas.openxmlformats.org/officeDocument/2006/relationships/image" Target="../media/image55.png"/><Relationship Id="rId2" Type="http://schemas.openxmlformats.org/officeDocument/2006/relationships/audio" Target="../media/media4.wav"/><Relationship Id="rId16" Type="http://schemas.openxmlformats.org/officeDocument/2006/relationships/image" Target="../media/image78.png"/><Relationship Id="rId1" Type="http://schemas.microsoft.com/office/2007/relationships/media" Target="../media/media4.wav"/><Relationship Id="rId6" Type="http://schemas.microsoft.com/office/2007/relationships/hdphoto" Target="../media/hdphoto13.wdp"/><Relationship Id="rId11" Type="http://schemas.openxmlformats.org/officeDocument/2006/relationships/image" Target="../media/image74.png"/><Relationship Id="rId5" Type="http://schemas.openxmlformats.org/officeDocument/2006/relationships/image" Target="../media/image79.png"/><Relationship Id="rId15" Type="http://schemas.openxmlformats.org/officeDocument/2006/relationships/image" Target="../media/image54.png"/><Relationship Id="rId10" Type="http://schemas.microsoft.com/office/2007/relationships/hdphoto" Target="../media/hdphoto15.wdp"/><Relationship Id="rId4" Type="http://schemas.openxmlformats.org/officeDocument/2006/relationships/image" Target="../media/image50.png"/><Relationship Id="rId9" Type="http://schemas.openxmlformats.org/officeDocument/2006/relationships/image" Target="../media/image86.png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12" Type="http://schemas.openxmlformats.org/officeDocument/2006/relationships/image" Target="../media/image18.gif"/><Relationship Id="rId17" Type="http://schemas.openxmlformats.org/officeDocument/2006/relationships/image" Target="../media/image45.png"/><Relationship Id="rId2" Type="http://schemas.openxmlformats.org/officeDocument/2006/relationships/audio" Target="../media/audio2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gif"/><Relationship Id="rId5" Type="http://schemas.openxmlformats.org/officeDocument/2006/relationships/image" Target="../media/image8.png"/><Relationship Id="rId15" Type="http://schemas.openxmlformats.org/officeDocument/2006/relationships/image" Target="../media/image21.gif"/><Relationship Id="rId10" Type="http://schemas.openxmlformats.org/officeDocument/2006/relationships/slide" Target="slide3.xml"/><Relationship Id="rId19" Type="http://schemas.openxmlformats.org/officeDocument/2006/relationships/audio" Target="../media/audio2.wav"/><Relationship Id="rId4" Type="http://schemas.openxmlformats.org/officeDocument/2006/relationships/image" Target="../media/image15.gif"/><Relationship Id="rId9" Type="http://schemas.openxmlformats.org/officeDocument/2006/relationships/image" Target="../media/image16.jpeg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12" Type="http://schemas.openxmlformats.org/officeDocument/2006/relationships/image" Target="../media/image18.gif"/><Relationship Id="rId17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5" Type="http://schemas.openxmlformats.org/officeDocument/2006/relationships/image" Target="../media/image21.gif"/><Relationship Id="rId10" Type="http://schemas.openxmlformats.org/officeDocument/2006/relationships/slide" Target="slide3.xml"/><Relationship Id="rId19" Type="http://schemas.openxmlformats.org/officeDocument/2006/relationships/audio" Target="../media/audio2.wav"/><Relationship Id="rId4" Type="http://schemas.openxmlformats.org/officeDocument/2006/relationships/image" Target="../media/image15.gif"/><Relationship Id="rId9" Type="http://schemas.openxmlformats.org/officeDocument/2006/relationships/image" Target="../media/image16.jpeg"/><Relationship Id="rId1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9.gif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12" Type="http://schemas.openxmlformats.org/officeDocument/2006/relationships/image" Target="../media/image18.gif"/><Relationship Id="rId17" Type="http://schemas.openxmlformats.org/officeDocument/2006/relationships/image" Target="../media/image49.png"/><Relationship Id="rId2" Type="http://schemas.openxmlformats.org/officeDocument/2006/relationships/audio" Target="../media/audio2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image" Target="../media/image21.gif"/><Relationship Id="rId10" Type="http://schemas.openxmlformats.org/officeDocument/2006/relationships/slide" Target="slide3.xml"/><Relationship Id="rId4" Type="http://schemas.openxmlformats.org/officeDocument/2006/relationships/image" Target="../media/image15.gif"/><Relationship Id="rId9" Type="http://schemas.openxmlformats.org/officeDocument/2006/relationships/image" Target="../media/image16.jpeg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Blue tissue paper"/>
          <p:cNvSpPr>
            <a:spLocks noChangeArrowheads="1"/>
          </p:cNvSpPr>
          <p:nvPr/>
        </p:nvSpPr>
        <p:spPr bwMode="auto">
          <a:xfrm>
            <a:off x="105833" y="112729"/>
            <a:ext cx="11903073" cy="65563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98792"/>
              </a:solidFill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9117013" y="1273175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9677400" y="320040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057400" y="308610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2057400" y="137160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2362200" y="44005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8305800" y="53149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4038601" y="360045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7467601" y="34861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4648201" y="320040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4191001" y="457200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3429001" y="37147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2971801" y="53149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9296401" y="4286251"/>
            <a:ext cx="493713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8915401" y="2571750"/>
            <a:ext cx="385763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3429001" y="2686050"/>
            <a:ext cx="385763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187" name="Group 2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2"/>
            <a:chExt cx="5760" cy="4322"/>
          </a:xfrm>
        </p:grpSpPr>
        <p:pic>
          <p:nvPicPr>
            <p:cNvPr id="7208" name="Picture 24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25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26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27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6477000" y="53149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7772400" y="10858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4800600" y="53149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9372601" y="388620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4267201" y="154305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8223251" y="1690689"/>
            <a:ext cx="403225" cy="293687"/>
          </a:xfrm>
          <a:prstGeom prst="star5">
            <a:avLst>
              <a:gd name="adj" fmla="val 43554"/>
              <a:gd name="hf" fmla="val 105146"/>
              <a:gd name="vf" fmla="val 110557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6629401" y="2114550"/>
            <a:ext cx="403225" cy="2936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6096001" y="3284538"/>
            <a:ext cx="493713" cy="40481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8509001" y="3236913"/>
            <a:ext cx="493713" cy="404812"/>
          </a:xfrm>
          <a:prstGeom prst="star4">
            <a:avLst>
              <a:gd name="adj" fmla="val 1238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15" name="WordArt 43"/>
          <p:cNvSpPr>
            <a:spLocks noChangeArrowheads="1" noChangeShapeType="1" noTextEdit="1"/>
          </p:cNvSpPr>
          <p:nvPr/>
        </p:nvSpPr>
        <p:spPr bwMode="auto">
          <a:xfrm>
            <a:off x="2628901" y="2984552"/>
            <a:ext cx="75438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ĐẾN DỰ GIỜ</a:t>
            </a: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2411413" y="3921126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</a:t>
            </a:r>
            <a:r>
              <a:rPr lang="vi-VN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  <a:endParaRPr lang="en-US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7" name="WordArt 45"/>
          <p:cNvSpPr>
            <a:spLocks noChangeArrowheads="1" noChangeShapeType="1" noTextEdit="1"/>
          </p:cNvSpPr>
          <p:nvPr/>
        </p:nvSpPr>
        <p:spPr bwMode="auto">
          <a:xfrm>
            <a:off x="2822783" y="1795540"/>
            <a:ext cx="74009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 </a:t>
            </a:r>
          </a:p>
        </p:txBody>
      </p:sp>
      <p:pic>
        <p:nvPicPr>
          <p:cNvPr id="7200" name="Picture 46" descr="Fireworks-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760414"/>
            <a:ext cx="1304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47" descr="Fireworks-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4" y="730251"/>
            <a:ext cx="1304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48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787400"/>
            <a:ext cx="1447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49" descr="Fireworks-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6" y="690563"/>
            <a:ext cx="1304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0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690563"/>
            <a:ext cx="1447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1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835025"/>
            <a:ext cx="1447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123119" y="4780839"/>
            <a:ext cx="6738730" cy="377026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000" b="1" i="1" cap="all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18381" y="678796"/>
            <a:ext cx="6738730" cy="500137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i="1" cap="all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THCS TUYẾT NGHĨA</a:t>
            </a:r>
            <a:endParaRPr lang="en-US" sz="2800" b="1" cap="all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441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2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8" dur="2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  <p:bldP spid="3088" grpId="0" animBg="1"/>
      <p:bldP spid="3089" grpId="0" animBg="1"/>
      <p:bldP spid="3090" grpId="0" animBg="1"/>
      <p:bldP spid="3091" grpId="0" animBg="1"/>
      <p:bldP spid="3111" grpId="0" animBg="1"/>
      <p:bldP spid="3112" grpId="0" animBg="1"/>
      <p:bldP spid="311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3AB6A-D5C7-0535-2256-FB144064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8">
            <a:extLst>
              <a:ext uri="{FF2B5EF4-FFF2-40B4-BE49-F238E27FC236}">
                <a16:creationId xmlns:a16="http://schemas.microsoft.com/office/drawing/2014/main" id="{E8E4B2CA-1CD6-E8CB-AEB1-354AF57A57AE}"/>
              </a:ext>
            </a:extLst>
          </p:cNvPr>
          <p:cNvGrpSpPr/>
          <p:nvPr/>
        </p:nvGrpSpPr>
        <p:grpSpPr>
          <a:xfrm>
            <a:off x="-178482" y="246404"/>
            <a:ext cx="12370482" cy="6896268"/>
            <a:chOff x="126044" y="706055"/>
            <a:chExt cx="8426368" cy="6337353"/>
          </a:xfrm>
        </p:grpSpPr>
        <p:pic>
          <p:nvPicPr>
            <p:cNvPr id="9" name="Picture 6" descr="iMac-mock-up-diferents-views.png">
              <a:extLst>
                <a:ext uri="{FF2B5EF4-FFF2-40B4-BE49-F238E27FC236}">
                  <a16:creationId xmlns:a16="http://schemas.microsoft.com/office/drawing/2014/main" id="{A0A017F8-1DF2-BC2C-D8CB-814D8A8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26044" y="706055"/>
              <a:ext cx="8426368" cy="6337353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361369-662F-F9B9-E674-AA153DC35539}"/>
                </a:ext>
              </a:extLst>
            </p:cNvPr>
            <p:cNvSpPr/>
            <p:nvPr/>
          </p:nvSpPr>
          <p:spPr>
            <a:xfrm>
              <a:off x="381965" y="1215342"/>
              <a:ext cx="7581417" cy="4016415"/>
            </a:xfrm>
            <a:prstGeom prst="roundRect">
              <a:avLst>
                <a:gd name="adj" fmla="val 3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CBC7E6-7489-98D0-E68A-487DCA866889}"/>
                  </a:ext>
                </a:extLst>
              </p:cNvPr>
              <p:cNvSpPr txBox="1"/>
              <p:nvPr/>
            </p:nvSpPr>
            <p:spPr>
              <a:xfrm>
                <a:off x="608620" y="1013490"/>
                <a:ext cx="10974760" cy="3910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−13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>
                  <a:buAutoNum type="alphaLcParenR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CBC7E6-7489-98D0-E68A-487DCA866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20" y="1013490"/>
                <a:ext cx="10974760" cy="3910366"/>
              </a:xfrm>
              <a:prstGeom prst="rect">
                <a:avLst/>
              </a:prstGeom>
              <a:blipFill>
                <a:blip r:embed="rId4"/>
                <a:stretch>
                  <a:fillRect l="-1444" t="-2181" b="-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12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690F31-86C5-4A09-82D3-7B2CAD5379EC}"/>
              </a:ext>
            </a:extLst>
          </p:cNvPr>
          <p:cNvSpPr/>
          <p:nvPr/>
        </p:nvSpPr>
        <p:spPr>
          <a:xfrm>
            <a:off x="127325" y="387458"/>
            <a:ext cx="11910348" cy="6366368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CAEF24-11B0-4C7B-8383-081A06B103E4}"/>
              </a:ext>
            </a:extLst>
          </p:cNvPr>
          <p:cNvSpPr txBox="1"/>
          <p:nvPr/>
        </p:nvSpPr>
        <p:spPr>
          <a:xfrm>
            <a:off x="585503" y="497775"/>
            <a:ext cx="897149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Quy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chia 2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3DF13D-EB51-4A7E-241F-A4FAB90E6E33}"/>
                  </a:ext>
                </a:extLst>
              </p:cNvPr>
              <p:cNvSpPr txBox="1"/>
              <p:nvPr/>
            </p:nvSpPr>
            <p:spPr>
              <a:xfrm>
                <a:off x="797146" y="1377301"/>
                <a:ext cx="9748130" cy="236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 ta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chia: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𝒄</m:t>
                        </m:r>
                      </m:den>
                    </m:f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 . 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 . 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𝒄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với b, c, d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3DF13D-EB51-4A7E-241F-A4FAB90E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46" y="1377301"/>
                <a:ext cx="9748130" cy="2366674"/>
              </a:xfrm>
              <a:prstGeom prst="rect">
                <a:avLst/>
              </a:prstGeom>
              <a:blipFill>
                <a:blip r:embed="rId3"/>
                <a:stretch>
                  <a:fillRect l="-1313" t="-1031" r="-1251" b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949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8">
            <a:extLst>
              <a:ext uri="{FF2B5EF4-FFF2-40B4-BE49-F238E27FC236}">
                <a16:creationId xmlns:a16="http://schemas.microsoft.com/office/drawing/2014/main" id="{B3C82E6A-5423-4776-99B5-8C547690E1F3}"/>
              </a:ext>
            </a:extLst>
          </p:cNvPr>
          <p:cNvGrpSpPr/>
          <p:nvPr/>
        </p:nvGrpSpPr>
        <p:grpSpPr>
          <a:xfrm>
            <a:off x="-333758" y="229151"/>
            <a:ext cx="12370482" cy="6896268"/>
            <a:chOff x="-40513" y="706055"/>
            <a:chExt cx="8426368" cy="6337353"/>
          </a:xfrm>
        </p:grpSpPr>
        <p:pic>
          <p:nvPicPr>
            <p:cNvPr id="9" name="Picture 6" descr="iMac-mock-up-diferents-views.png">
              <a:extLst>
                <a:ext uri="{FF2B5EF4-FFF2-40B4-BE49-F238E27FC236}">
                  <a16:creationId xmlns:a16="http://schemas.microsoft.com/office/drawing/2014/main" id="{D881CF19-1BA8-4A98-B435-1F43C1BEC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40513" y="706055"/>
              <a:ext cx="8426368" cy="6337353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1385443-B618-4188-8744-6D39387A46F4}"/>
                </a:ext>
              </a:extLst>
            </p:cNvPr>
            <p:cNvSpPr/>
            <p:nvPr/>
          </p:nvSpPr>
          <p:spPr>
            <a:xfrm>
              <a:off x="381965" y="1215342"/>
              <a:ext cx="7581417" cy="4016415"/>
            </a:xfrm>
            <a:prstGeom prst="roundRect">
              <a:avLst>
                <a:gd name="adj" fmla="val 3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F19A7E-76A4-E583-2DF1-1256A4FACF73}"/>
                  </a:ext>
                </a:extLst>
              </p:cNvPr>
              <p:cNvSpPr txBox="1"/>
              <p:nvPr/>
            </p:nvSpPr>
            <p:spPr>
              <a:xfrm>
                <a:off x="441744" y="945408"/>
                <a:ext cx="10738090" cy="324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giản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b) (-5):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−10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12:2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(-5):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F19A7E-76A4-E583-2DF1-1256A4FAC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44" y="945408"/>
                <a:ext cx="10738090" cy="3244863"/>
              </a:xfrm>
              <a:prstGeom prst="rect">
                <a:avLst/>
              </a:prstGeom>
              <a:blipFill>
                <a:blip r:embed="rId4"/>
                <a:stretch>
                  <a:fillRect l="-1419" t="-2632" b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31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690F31-86C5-4A09-82D3-7B2CAD5379EC}"/>
              </a:ext>
            </a:extLst>
          </p:cNvPr>
          <p:cNvSpPr/>
          <p:nvPr/>
        </p:nvSpPr>
        <p:spPr>
          <a:xfrm>
            <a:off x="127325" y="387458"/>
            <a:ext cx="11910348" cy="6366368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723797" y="5146071"/>
            <a:ext cx="3000897" cy="3840480"/>
            <a:chOff x="9055676" y="0"/>
            <a:chExt cx="300089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3" y="0"/>
              <a:ext cx="2834640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!!1">
            <a:extLst>
              <a:ext uri="{FF2B5EF4-FFF2-40B4-BE49-F238E27FC236}">
                <a16:creationId xmlns:a16="http://schemas.microsoft.com/office/drawing/2014/main" id="{46DD52C5-ADA4-4DC3-A8DD-A80CB25761E8}"/>
              </a:ext>
            </a:extLst>
          </p:cNvPr>
          <p:cNvSpPr txBox="1"/>
          <p:nvPr/>
        </p:nvSpPr>
        <p:spPr>
          <a:xfrm>
            <a:off x="1232410" y="510889"/>
            <a:ext cx="676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kern="0" dirty="0">
                <a:solidFill>
                  <a:srgbClr val="D254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FD4C48-BA45-44B3-8E44-1BC188BDF8E0}"/>
              </a:ext>
            </a:extLst>
          </p:cNvPr>
          <p:cNvSpPr/>
          <p:nvPr/>
        </p:nvSpPr>
        <p:spPr>
          <a:xfrm>
            <a:off x="8842234" y="4201762"/>
            <a:ext cx="1964679" cy="7602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8AEBBD-CA4A-4CB7-B5C1-DB45EDACED09}"/>
              </a:ext>
            </a:extLst>
          </p:cNvPr>
          <p:cNvSpPr/>
          <p:nvPr/>
        </p:nvSpPr>
        <p:spPr>
          <a:xfrm>
            <a:off x="7504912" y="3441514"/>
            <a:ext cx="1931188" cy="7602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Truyện ngụ ngôn Aesop: Một câu chuyện về làm việc nhóm - Phần mềm Quản lý  Doanh nghiệp &amp;amp; Cộng tác trực tuyến thời gian thực mọi lúc, mọi nơi">
            <a:extLst>
              <a:ext uri="{FF2B5EF4-FFF2-40B4-BE49-F238E27FC236}">
                <a16:creationId xmlns:a16="http://schemas.microsoft.com/office/drawing/2014/main" id="{29270896-9426-42FA-BD52-EB2361CF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80" y="2811161"/>
            <a:ext cx="6289786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F84D5-ADE3-774D-B060-98AABC63E268}"/>
              </a:ext>
            </a:extLst>
          </p:cNvPr>
          <p:cNvSpPr txBox="1"/>
          <p:nvPr/>
        </p:nvSpPr>
        <p:spPr>
          <a:xfrm>
            <a:off x="297340" y="1148211"/>
            <a:ext cx="87449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Sau 4’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2763F2-02A3-0022-8571-EF2786EC8165}"/>
                  </a:ext>
                </a:extLst>
              </p:cNvPr>
              <p:cNvSpPr txBox="1"/>
              <p:nvPr/>
            </p:nvSpPr>
            <p:spPr>
              <a:xfrm>
                <a:off x="1327761" y="3289809"/>
                <a:ext cx="5738525" cy="3003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indent="-7429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indent="-7429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:(−5)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indent="-742950">
                  <a:buAutoNum type="alphaLcParenR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2763F2-02A3-0022-8571-EF2786EC8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761" y="3289809"/>
                <a:ext cx="5738525" cy="3003002"/>
              </a:xfrm>
              <a:prstGeom prst="rect">
                <a:avLst/>
              </a:prstGeom>
              <a:blipFill>
                <a:blip r:embed="rId6"/>
                <a:stretch>
                  <a:fillRect l="-3294" t="-3455" b="-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4 phut">
            <a:hlinkClick r:id="" action="ppaction://media"/>
            <a:extLst>
              <a:ext uri="{FF2B5EF4-FFF2-40B4-BE49-F238E27FC236}">
                <a16:creationId xmlns:a16="http://schemas.microsoft.com/office/drawing/2014/main" id="{9871BF66-CDE0-7718-0731-9C2D75030E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9656" y="704231"/>
            <a:ext cx="1789934" cy="10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4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CA2F-2693-2CFE-064B-E349BB462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6F2F4C-EEFD-50E2-86F1-D9D08F2B5FED}"/>
              </a:ext>
            </a:extLst>
          </p:cNvPr>
          <p:cNvSpPr/>
          <p:nvPr/>
        </p:nvSpPr>
        <p:spPr>
          <a:xfrm>
            <a:off x="127325" y="387458"/>
            <a:ext cx="11910348" cy="6366368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F3CBC9-1FC6-9D4F-2478-AB04D975EFA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D8F475-67F5-F3EC-AB6E-C31A6FD9AE01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4F9014-CB14-0E43-96DC-D1800DC5AFED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7CDD0E-A687-8EEB-FC7F-584B9E8BC4A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51B97B-0689-26D9-B26F-EFEA34170892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D68EA6-6F53-9756-4857-0C78047D645B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654471-9DC8-6E90-C420-5445B9F35CBB}"/>
                  </a:ext>
                </a:extLst>
              </p:cNvPr>
              <p:cNvSpPr txBox="1"/>
              <p:nvPr/>
            </p:nvSpPr>
            <p:spPr>
              <a:xfrm>
                <a:off x="2264514" y="2177119"/>
                <a:ext cx="7586663" cy="2787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−27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9.(−5)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=3.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654471-9DC8-6E90-C420-5445B9F35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514" y="2177119"/>
                <a:ext cx="7586663" cy="2787045"/>
              </a:xfrm>
              <a:prstGeom prst="rect">
                <a:avLst/>
              </a:prstGeom>
              <a:blipFill>
                <a:blip r:embed="rId3"/>
                <a:stretch>
                  <a:fillRect l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5E51225-E497-FDBB-D630-7F7FB229BFB7}"/>
              </a:ext>
            </a:extLst>
          </p:cNvPr>
          <p:cNvSpPr txBox="1"/>
          <p:nvPr/>
        </p:nvSpPr>
        <p:spPr>
          <a:xfrm>
            <a:off x="944479" y="1243012"/>
            <a:ext cx="358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362282957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5AEF1-5BEA-A66D-4AB8-62C38F45F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F2945A3-F858-B05A-B4B4-8A552C7C2ADC}"/>
              </a:ext>
            </a:extLst>
          </p:cNvPr>
          <p:cNvSpPr/>
          <p:nvPr/>
        </p:nvSpPr>
        <p:spPr>
          <a:xfrm>
            <a:off x="127325" y="387458"/>
            <a:ext cx="11824719" cy="6470542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459B4F-A1A9-D1A0-B7D9-055347B33FC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7E5F30-4716-7F55-E67C-F1255139097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586AA2-AE89-B1A5-C282-C84903F1937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675E26-68C9-7E0A-DACF-2FD882242947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B3DE1B-B942-E8AE-496F-3D97459B8FE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1F5E67-E386-EEBC-C4D6-1176CA185F82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A72D0-2C6E-B6E6-5ACE-07004A984C5F}"/>
              </a:ext>
            </a:extLst>
          </p:cNvPr>
          <p:cNvGrpSpPr/>
          <p:nvPr/>
        </p:nvGrpSpPr>
        <p:grpSpPr>
          <a:xfrm>
            <a:off x="776744" y="1191262"/>
            <a:ext cx="10837737" cy="4333119"/>
            <a:chOff x="1811167" y="4219328"/>
            <a:chExt cx="10837737" cy="43331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1F7D61-C6A6-55EB-EA1F-46F851CE7827}"/>
                </a:ext>
              </a:extLst>
            </p:cNvPr>
            <p:cNvGrpSpPr/>
            <p:nvPr/>
          </p:nvGrpSpPr>
          <p:grpSpPr>
            <a:xfrm>
              <a:off x="1811167" y="4219328"/>
              <a:ext cx="10837737" cy="4333119"/>
              <a:chOff x="957659" y="2839641"/>
              <a:chExt cx="8932869" cy="279540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949D59F-2BD9-C7DB-B066-B2B10EF7F247}"/>
                  </a:ext>
                </a:extLst>
              </p:cNvPr>
              <p:cNvSpPr/>
              <p:nvPr/>
            </p:nvSpPr>
            <p:spPr>
              <a:xfrm>
                <a:off x="957659" y="2849959"/>
                <a:ext cx="8932869" cy="2785089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D581580-AF92-F2D8-2499-1792B504F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5727" y="2839641"/>
                <a:ext cx="401255" cy="52863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7AFAAE-4227-CD91-F6E9-D9406D4DF5A7}"/>
                </a:ext>
              </a:extLst>
            </p:cNvPr>
            <p:cNvSpPr txBox="1"/>
            <p:nvPr/>
          </p:nvSpPr>
          <p:spPr>
            <a:xfrm>
              <a:off x="2644907" y="4559673"/>
              <a:ext cx="9804772" cy="299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ngoặc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ngoặc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36775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ết quả hình ảnh cho hình nền powerpoint">
            <a:extLst>
              <a:ext uri="{FF2B5EF4-FFF2-40B4-BE49-F238E27FC236}">
                <a16:creationId xmlns:a16="http://schemas.microsoft.com/office/drawing/2014/main" id="{105E939F-BC55-4881-8FEC-EB91B529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9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C1C6FE-69A7-43CD-A6AA-A6E4655B4FBB}"/>
              </a:ext>
            </a:extLst>
          </p:cNvPr>
          <p:cNvSpPr/>
          <p:nvPr/>
        </p:nvSpPr>
        <p:spPr>
          <a:xfrm>
            <a:off x="536504" y="2108019"/>
            <a:ext cx="10620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Trò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chơi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 “GIẢI CỨU ĐẠI DƯƠNG”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49ED333-9A68-48E7-B824-A2B4FFD95FC1}"/>
              </a:ext>
            </a:extLst>
          </p:cNvPr>
          <p:cNvSpPr txBox="1"/>
          <p:nvPr/>
        </p:nvSpPr>
        <p:spPr>
          <a:xfrm>
            <a:off x="374573" y="3150824"/>
            <a:ext cx="106092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đáy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bủa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vây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bởi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lưới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ra.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kích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xé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lưới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Picture 4" descr="Kết quả hình ảnh cho hình nền powerpoint">
            <a:extLst>
              <a:ext uri="{FF2B5EF4-FFF2-40B4-BE49-F238E27FC236}">
                <a16:creationId xmlns:a16="http://schemas.microsoft.com/office/drawing/2014/main" id="{AC9566D6-7CB5-4E10-B3C8-C7AFD1F4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799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CD76E6D0-3D9C-4329-987F-6F7BB779F022}"/>
              </a:ext>
            </a:extLst>
          </p:cNvPr>
          <p:cNvSpPr/>
          <p:nvPr/>
        </p:nvSpPr>
        <p:spPr>
          <a:xfrm>
            <a:off x="688904" y="2260419"/>
            <a:ext cx="10620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Trò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chơi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 “GIẢI CỨU ĐẠI DƯƠNG”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7A035A2-DA26-4BB8-8537-5FB5D1F423DA}"/>
              </a:ext>
            </a:extLst>
          </p:cNvPr>
          <p:cNvSpPr txBox="1"/>
          <p:nvPr/>
        </p:nvSpPr>
        <p:spPr>
          <a:xfrm>
            <a:off x="526973" y="3303224"/>
            <a:ext cx="106092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đáy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bủa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vây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bởi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lưới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ra.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kích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xé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lưới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ED7D3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18A24-B19D-4F48-BB44-EC1A16AE4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45" y="61925"/>
            <a:ext cx="6746118" cy="8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A02908B3-A3CA-4E43-9945-477D85CB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6" name="Picture 2" descr="C:\Users\ADMIN\Desktop\Giai cuu dai duong 2\Photography-Background-shark-Underwater-backdrop-coral-photography-Backdrops-Cartoon-bubble-Children-Fish-photo-Coral-Studio.jpg">
            <a:extLst>
              <a:ext uri="{FF2B5EF4-FFF2-40B4-BE49-F238E27FC236}">
                <a16:creationId xmlns:a16="http://schemas.microsoft.com/office/drawing/2014/main" id="{A759B8C8-466D-4AA6-8A28-E67C499B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Giai cuu dai duong 2\Luoi.png">
            <a:extLst>
              <a:ext uri="{FF2B5EF4-FFF2-40B4-BE49-F238E27FC236}">
                <a16:creationId xmlns:a16="http://schemas.microsoft.com/office/drawing/2014/main" id="{2405356D-25AD-4621-9F08-F54218B5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F746597A-0076-487D-9920-1D72F35A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79FDABB6-F953-40F2-A1D4-C78488E01C76}"/>
              </a:ext>
            </a:extLst>
          </p:cNvPr>
          <p:cNvSpPr txBox="1"/>
          <p:nvPr/>
        </p:nvSpPr>
        <p:spPr>
          <a:xfrm>
            <a:off x="4153096" y="343615"/>
            <a:ext cx="39180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C0066"/>
                </a:solidFill>
                <a:latin typeface="+mj-lt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800" b="1" dirty="0">
                <a:solidFill>
                  <a:srgbClr val="CC0066"/>
                </a:solidFill>
                <a:latin typeface="+mj-lt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335042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Giai cuu dai duong 2\Picture1.png">
            <a:extLst>
              <a:ext uri="{FF2B5EF4-FFF2-40B4-BE49-F238E27FC236}">
                <a16:creationId xmlns:a16="http://schemas.microsoft.com/office/drawing/2014/main" id="{75EBF7A6-8490-42CE-8B00-CB8AD096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72A4077A-21AD-4A48-AFD5-402CB206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Giai cuu dai duong 2\700_FO63651544_20d8d8a83358c7cd2f7a9ac1d4852302.jpg">
            <a:extLst>
              <a:ext uri="{FF2B5EF4-FFF2-40B4-BE49-F238E27FC236}">
                <a16:creationId xmlns:a16="http://schemas.microsoft.com/office/drawing/2014/main" id="{94963600-0624-47DB-A0BC-4BC9EC792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Giai cuu dai duong 2\Luoi.png">
            <a:extLst>
              <a:ext uri="{FF2B5EF4-FFF2-40B4-BE49-F238E27FC236}">
                <a16:creationId xmlns:a16="http://schemas.microsoft.com/office/drawing/2014/main" id="{00F032CE-8721-4CBD-9A39-F1486211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14599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73C2BA80-45DF-4080-9460-195BA671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3">
                <a:extLst>
                  <a:ext uri="{FF2B5EF4-FFF2-40B4-BE49-F238E27FC236}">
                    <a16:creationId xmlns:a16="http://schemas.microsoft.com/office/drawing/2014/main" id="{BF6F92B6-78CE-41B7-8C24-4650F5453392}"/>
                  </a:ext>
                </a:extLst>
              </p:cNvPr>
              <p:cNvSpPr txBox="1"/>
              <p:nvPr/>
            </p:nvSpPr>
            <p:spPr>
              <a:xfrm>
                <a:off x="3575051" y="726217"/>
                <a:ext cx="6039225" cy="8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34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4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0" name="TextBox 3">
                <a:extLst>
                  <a:ext uri="{FF2B5EF4-FFF2-40B4-BE49-F238E27FC236}">
                    <a16:creationId xmlns:a16="http://schemas.microsoft.com/office/drawing/2014/main" id="{BF6F92B6-78CE-41B7-8C24-4650F5453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051" y="726217"/>
                <a:ext cx="6039225" cy="878510"/>
              </a:xfrm>
              <a:prstGeom prst="rect">
                <a:avLst/>
              </a:prstGeom>
              <a:blipFill>
                <a:blip r:embed="rId12"/>
                <a:stretch>
                  <a:fillRect l="-303" r="-303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4">
                <a:extLst>
                  <a:ext uri="{FF2B5EF4-FFF2-40B4-BE49-F238E27FC236}">
                    <a16:creationId xmlns:a16="http://schemas.microsoft.com/office/drawing/2014/main" id="{07B90A3E-CAAB-49A9-BC81-7117B0B4F22A}"/>
                  </a:ext>
                </a:extLst>
              </p:cNvPr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Rounded Rectangle 4">
                <a:extLst>
                  <a:ext uri="{FF2B5EF4-FFF2-40B4-BE49-F238E27FC236}">
                    <a16:creationId xmlns:a16="http://schemas.microsoft.com/office/drawing/2014/main" id="{07B90A3E-CAAB-49A9-BC81-7117B0B4F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>
                <a:blip r:embed="rId13"/>
                <a:stretch>
                  <a:fillRect l="-4358" b="-789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4">
                <a:extLst>
                  <a:ext uri="{FF2B5EF4-FFF2-40B4-BE49-F238E27FC236}">
                    <a16:creationId xmlns:a16="http://schemas.microsoft.com/office/drawing/2014/main" id="{2D7321F1-208D-4985-9F07-F2C81FED23BD}"/>
                  </a:ext>
                </a:extLst>
              </p:cNvPr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2" name="Rounded Rectangle 14">
                <a:extLst>
                  <a:ext uri="{FF2B5EF4-FFF2-40B4-BE49-F238E27FC236}">
                    <a16:creationId xmlns:a16="http://schemas.microsoft.com/office/drawing/2014/main" id="{2D7321F1-208D-4985-9F07-F2C81FED23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>
                <a:blip r:embed="rId14"/>
                <a:stretch>
                  <a:fillRect l="-4228" b="-789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5">
                <a:extLst>
                  <a:ext uri="{FF2B5EF4-FFF2-40B4-BE49-F238E27FC236}">
                    <a16:creationId xmlns:a16="http://schemas.microsoft.com/office/drawing/2014/main" id="{EBCCFE2C-AAA2-4EEA-BC68-E3F5CC87CB76}"/>
                  </a:ext>
                </a:extLst>
              </p:cNvPr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Rounded Rectangle 15">
                <a:extLst>
                  <a:ext uri="{FF2B5EF4-FFF2-40B4-BE49-F238E27FC236}">
                    <a16:creationId xmlns:a16="http://schemas.microsoft.com/office/drawing/2014/main" id="{EBCCFE2C-AAA2-4EEA-BC68-E3F5CC87C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>
                <a:blip r:embed="rId15"/>
                <a:stretch>
                  <a:fillRect l="-4396" b="-723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2275BE1D-4961-49A0-BC8F-64CFEFA4C77A}"/>
                  </a:ext>
                </a:extLst>
              </p:cNvPr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400" b="1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2275BE1D-4961-49A0-BC8F-64CFEFA4C7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>
                <a:blip r:embed="rId16"/>
                <a:stretch>
                  <a:fillRect l="-4358" b="-789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DE5C87-140D-46C4-BAF6-A455F2DF7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0214098.wav">
            <a:hlinkClick r:id="" action="ppaction://media"/>
            <a:extLst>
              <a:ext uri="{FF2B5EF4-FFF2-40B4-BE49-F238E27FC236}">
                <a16:creationId xmlns:a16="http://schemas.microsoft.com/office/drawing/2014/main" id="{1603945D-CAFD-44CA-8FC2-C333FD6EB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7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A5E4122F-53F1-4BC4-B010-7DBE0ADE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>
            <a:extLst>
              <a:ext uri="{FF2B5EF4-FFF2-40B4-BE49-F238E27FC236}">
                <a16:creationId xmlns:a16="http://schemas.microsoft.com/office/drawing/2014/main" id="{0D27AF69-499A-4F84-BF51-3C96C01F5AC8}"/>
              </a:ext>
            </a:extLst>
          </p:cNvPr>
          <p:cNvGrpSpPr/>
          <p:nvPr/>
        </p:nvGrpSpPr>
        <p:grpSpPr>
          <a:xfrm>
            <a:off x="638033" y="177800"/>
            <a:ext cx="1477206" cy="500085"/>
            <a:chOff x="2989747" y="438150"/>
            <a:chExt cx="1572029" cy="683752"/>
          </a:xfrm>
        </p:grpSpPr>
        <p:sp>
          <p:nvSpPr>
            <p:cNvPr id="19" name="Rounded Rectangle 48">
              <a:extLst>
                <a:ext uri="{FF2B5EF4-FFF2-40B4-BE49-F238E27FC236}">
                  <a16:creationId xmlns:a16="http://schemas.microsoft.com/office/drawing/2014/main" id="{A702A30D-18C5-47A6-9F38-C1551756BAF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84D33A3F-F8A7-40FB-8A77-8F1B4B0860B0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err="1">
                  <a:latin typeface="+mj-lt"/>
                  <a:cs typeface="Arial" panose="020B0604020202020204" pitchFamily="34" charset="0"/>
                </a:rPr>
                <a:t>Bắt</a:t>
              </a:r>
              <a:r>
                <a:rPr lang="en-GB" sz="20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GB" sz="2000" b="1" dirty="0" err="1">
                  <a:latin typeface="+mj-lt"/>
                  <a:cs typeface="Arial" panose="020B0604020202020204" pitchFamily="34" charset="0"/>
                </a:rPr>
                <a:t>đầu</a:t>
              </a:r>
              <a:r>
                <a:rPr lang="en-GB" sz="2000" b="1" dirty="0">
                  <a:latin typeface="+mj-lt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>
            <a:extLst>
              <a:ext uri="{FF2B5EF4-FFF2-40B4-BE49-F238E27FC236}">
                <a16:creationId xmlns:a16="http://schemas.microsoft.com/office/drawing/2014/main" id="{6C1B4ECD-2AE2-48D1-B37F-DA3DF77B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51">
            <a:extLst>
              <a:ext uri="{FF2B5EF4-FFF2-40B4-BE49-F238E27FC236}">
                <a16:creationId xmlns:a16="http://schemas.microsoft.com/office/drawing/2014/main" id="{3B2C4DF7-3F40-4B1D-8E4D-42C361C1F398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3" name="Oval 32">
              <a:extLst>
                <a:ext uri="{FF2B5EF4-FFF2-40B4-BE49-F238E27FC236}">
                  <a16:creationId xmlns:a16="http://schemas.microsoft.com/office/drawing/2014/main" id="{21AF00BD-CED0-4C04-B95A-DE50F0ED4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24" name="Oval 33">
              <a:extLst>
                <a:ext uri="{FF2B5EF4-FFF2-40B4-BE49-F238E27FC236}">
                  <a16:creationId xmlns:a16="http://schemas.microsoft.com/office/drawing/2014/main" id="{4FF2C2A2-6801-41AC-89E9-3DBC3AEBF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25" name="Freeform 34">
              <a:extLst>
                <a:ext uri="{FF2B5EF4-FFF2-40B4-BE49-F238E27FC236}">
                  <a16:creationId xmlns:a16="http://schemas.microsoft.com/office/drawing/2014/main" id="{320F5C3C-B2F2-4342-B8B7-7BEE2E861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26" name="Freeform 35">
              <a:extLst>
                <a:ext uri="{FF2B5EF4-FFF2-40B4-BE49-F238E27FC236}">
                  <a16:creationId xmlns:a16="http://schemas.microsoft.com/office/drawing/2014/main" id="{239715A5-596C-4768-85B5-D0A4567A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27" name="Rectangle 36">
              <a:extLst>
                <a:ext uri="{FF2B5EF4-FFF2-40B4-BE49-F238E27FC236}">
                  <a16:creationId xmlns:a16="http://schemas.microsoft.com/office/drawing/2014/main" id="{8257A31D-43D5-4C9C-A2C0-0DBB9494D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</p:grpSp>
      <p:grpSp>
        <p:nvGrpSpPr>
          <p:cNvPr id="28" name="Group 57">
            <a:extLst>
              <a:ext uri="{FF2B5EF4-FFF2-40B4-BE49-F238E27FC236}">
                <a16:creationId xmlns:a16="http://schemas.microsoft.com/office/drawing/2014/main" id="{6BF4B92F-226C-40E3-813A-62354953729F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89D72C33-78D6-49F2-BADF-987BA46F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5502CD19-56E4-4C88-8775-776A939E5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5D35667-7414-4461-9987-3E600FBC6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4F67D3C-F6C4-489D-B97C-95B547D64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56386CD7-E0D9-4BA1-AD78-5E05C0796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</p:grpSp>
      <p:grpSp>
        <p:nvGrpSpPr>
          <p:cNvPr id="34" name="Group 63">
            <a:extLst>
              <a:ext uri="{FF2B5EF4-FFF2-40B4-BE49-F238E27FC236}">
                <a16:creationId xmlns:a16="http://schemas.microsoft.com/office/drawing/2014/main" id="{1EB67F58-B134-482B-8BB7-620F2270EACC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5" name="Oval 32">
              <a:extLst>
                <a:ext uri="{FF2B5EF4-FFF2-40B4-BE49-F238E27FC236}">
                  <a16:creationId xmlns:a16="http://schemas.microsoft.com/office/drawing/2014/main" id="{2B9E05B1-A609-4225-8458-398FD72D1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24980DD1-556F-42C5-A6E1-8D119314F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B4DBC267-71BC-4B62-A399-8A4F85526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4DD0E4C5-6D26-40D0-90E1-5EC9BF921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E215397E-2738-4F14-9C1E-223FFBAE4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</p:grpSp>
      <p:grpSp>
        <p:nvGrpSpPr>
          <p:cNvPr id="40" name="Group 69">
            <a:extLst>
              <a:ext uri="{FF2B5EF4-FFF2-40B4-BE49-F238E27FC236}">
                <a16:creationId xmlns:a16="http://schemas.microsoft.com/office/drawing/2014/main" id="{E0801DE2-0581-433E-ABC0-9AC4A0386EEE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75FCDA1B-114E-4E35-B005-2C5C30C3D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3657F481-5168-4523-8C69-E65639C5F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6F9444BD-28FC-427D-84B7-FCD02466D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E81BE9C9-1DF7-4A3C-8F21-0AF5AA45B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DFF9FE29-82B5-4E1D-BFAE-700F28A57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400" b="1">
                <a:latin typeface="+mj-lt"/>
              </a:endParaRPr>
            </a:p>
          </p:txBody>
        </p:sp>
      </p:grpSp>
      <p:sp>
        <p:nvSpPr>
          <p:cNvPr id="46" name="Oval 107">
            <a:extLst>
              <a:ext uri="{FF2B5EF4-FFF2-40B4-BE49-F238E27FC236}">
                <a16:creationId xmlns:a16="http://schemas.microsoft.com/office/drawing/2014/main" id="{571962B6-9664-4257-9EC8-FF15DF7D3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400" b="1">
              <a:latin typeface="+mj-lt"/>
            </a:endParaRPr>
          </a:p>
        </p:txBody>
      </p:sp>
      <p:sp>
        <p:nvSpPr>
          <p:cNvPr id="47" name="Explosion 2 76">
            <a:extLst>
              <a:ext uri="{FF2B5EF4-FFF2-40B4-BE49-F238E27FC236}">
                <a16:creationId xmlns:a16="http://schemas.microsoft.com/office/drawing/2014/main" id="{22F745AB-3914-420F-ABC3-A4C87B622C0A}"/>
              </a:ext>
            </a:extLst>
          </p:cNvPr>
          <p:cNvSpPr/>
          <p:nvPr/>
        </p:nvSpPr>
        <p:spPr>
          <a:xfrm>
            <a:off x="1296571" y="395236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+mj-lt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936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3398 0.0243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47" grpId="0" animBg="1"/>
      <p:bldP spid="4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Giai cuu dai duong 2\underwater-vector-background.jpg">
            <a:extLst>
              <a:ext uri="{FF2B5EF4-FFF2-40B4-BE49-F238E27FC236}">
                <a16:creationId xmlns:a16="http://schemas.microsoft.com/office/drawing/2014/main" id="{E974B69E-F033-40A9-8171-116EB45B2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3820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Giai cuu dai duong 2\3b.jpg">
            <a:extLst>
              <a:ext uri="{FF2B5EF4-FFF2-40B4-BE49-F238E27FC236}">
                <a16:creationId xmlns:a16="http://schemas.microsoft.com/office/drawing/2014/main" id="{7C6C9FE8-FD31-4EC2-97C1-3B37272A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85" y="398376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27">
                <a:extLst>
                  <a:ext uri="{FF2B5EF4-FFF2-40B4-BE49-F238E27FC236}">
                    <a16:creationId xmlns:a16="http://schemas.microsoft.com/office/drawing/2014/main" id="{666E0BB9-C871-4060-81E9-F0FD2B6B756D}"/>
                  </a:ext>
                </a:extLst>
              </p:cNvPr>
              <p:cNvSpPr/>
              <p:nvPr/>
            </p:nvSpPr>
            <p:spPr>
              <a:xfrm>
                <a:off x="777710" y="3313917"/>
                <a:ext cx="1346512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rgbClr val="0033CC"/>
                    </a:solidFill>
                    <a:latin typeface="+mj-lt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33CC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ounded Rectangle 27">
                <a:extLst>
                  <a:ext uri="{FF2B5EF4-FFF2-40B4-BE49-F238E27FC236}">
                    <a16:creationId xmlns:a16="http://schemas.microsoft.com/office/drawing/2014/main" id="{666E0BB9-C871-4060-81E9-F0FD2B6B7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10" y="3313917"/>
                <a:ext cx="1346512" cy="914400"/>
              </a:xfrm>
              <a:prstGeom prst="roundRect">
                <a:avLst/>
              </a:prstGeom>
              <a:blipFill>
                <a:blip r:embed="rId7"/>
                <a:stretch>
                  <a:fillRect l="-12613" b="-1710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C:\Users\ADMIN\Desktop\Giai cuu dai duong 2\3c.jpg">
            <a:extLst>
              <a:ext uri="{FF2B5EF4-FFF2-40B4-BE49-F238E27FC236}">
                <a16:creationId xmlns:a16="http://schemas.microsoft.com/office/drawing/2014/main" id="{56A5BBF2-D112-4D1A-BF1E-AC5371B3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4800" y="425704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32">
                <a:extLst>
                  <a:ext uri="{FF2B5EF4-FFF2-40B4-BE49-F238E27FC236}">
                    <a16:creationId xmlns:a16="http://schemas.microsoft.com/office/drawing/2014/main" id="{A442B7B6-443D-49E2-B5AA-338295FA34D8}"/>
                  </a:ext>
                </a:extLst>
              </p:cNvPr>
              <p:cNvSpPr/>
              <p:nvPr/>
            </p:nvSpPr>
            <p:spPr>
              <a:xfrm>
                <a:off x="3651061" y="3329641"/>
                <a:ext cx="1587847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rgbClr val="0033CC"/>
                    </a:solidFill>
                    <a:latin typeface="+mj-lt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33CC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32">
                <a:extLst>
                  <a:ext uri="{FF2B5EF4-FFF2-40B4-BE49-F238E27FC236}">
                    <a16:creationId xmlns:a16="http://schemas.microsoft.com/office/drawing/2014/main" id="{A442B7B6-443D-49E2-B5AA-338295FA3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061" y="3329641"/>
                <a:ext cx="1587847" cy="914400"/>
              </a:xfrm>
              <a:prstGeom prst="roundRect">
                <a:avLst/>
              </a:prstGeom>
              <a:blipFill>
                <a:blip r:embed="rId10"/>
                <a:stretch>
                  <a:fillRect l="-10305" b="-18421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C:\Users\ADMIN\Desktop\Giai cuu dai duong 2\3.jpg">
            <a:extLst>
              <a:ext uri="{FF2B5EF4-FFF2-40B4-BE49-F238E27FC236}">
                <a16:creationId xmlns:a16="http://schemas.microsoft.com/office/drawing/2014/main" id="{0DE115F1-9C3A-4EE6-8CA8-88C911FE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61" y="360193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Giai cuu dai duong 2\3a.jpg">
            <a:extLst>
              <a:ext uri="{FF2B5EF4-FFF2-40B4-BE49-F238E27FC236}">
                <a16:creationId xmlns:a16="http://schemas.microsoft.com/office/drawing/2014/main" id="{FE3D900B-DC48-4D38-B61F-34477287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58" y="465140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\Desktop\Giai cuu dai duong 2\Luoi.png">
            <a:extLst>
              <a:ext uri="{FF2B5EF4-FFF2-40B4-BE49-F238E27FC236}">
                <a16:creationId xmlns:a16="http://schemas.microsoft.com/office/drawing/2014/main" id="{CA7CAFC8-6703-46F9-B00A-ACB410F8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5200" y="-295656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37">
                <a:extLst>
                  <a:ext uri="{FF2B5EF4-FFF2-40B4-BE49-F238E27FC236}">
                    <a16:creationId xmlns:a16="http://schemas.microsoft.com/office/drawing/2014/main" id="{1C59F1F2-C793-49E8-8C8F-BC484000D696}"/>
                  </a:ext>
                </a:extLst>
              </p:cNvPr>
              <p:cNvSpPr/>
              <p:nvPr/>
            </p:nvSpPr>
            <p:spPr>
              <a:xfrm>
                <a:off x="9820110" y="3313917"/>
                <a:ext cx="1614087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rgbClr val="0033CC"/>
                    </a:solidFill>
                    <a:latin typeface="+mj-lt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33CC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ounded Rectangle 37">
                <a:extLst>
                  <a:ext uri="{FF2B5EF4-FFF2-40B4-BE49-F238E27FC236}">
                    <a16:creationId xmlns:a16="http://schemas.microsoft.com/office/drawing/2014/main" id="{1C59F1F2-C793-49E8-8C8F-BC484000D6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110" y="3313917"/>
                <a:ext cx="1614087" cy="914400"/>
              </a:xfrm>
              <a:prstGeom prst="roundRect">
                <a:avLst/>
              </a:prstGeom>
              <a:blipFill>
                <a:blip r:embed="rId16"/>
                <a:stretch>
                  <a:fillRect l="-10112" b="-1710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38">
                <a:extLst>
                  <a:ext uri="{FF2B5EF4-FFF2-40B4-BE49-F238E27FC236}">
                    <a16:creationId xmlns:a16="http://schemas.microsoft.com/office/drawing/2014/main" id="{4872710D-F3F2-4B0A-9A96-B61FF5E9DFD6}"/>
                  </a:ext>
                </a:extLst>
              </p:cNvPr>
              <p:cNvSpPr/>
              <p:nvPr/>
            </p:nvSpPr>
            <p:spPr>
              <a:xfrm>
                <a:off x="6699060" y="3329641"/>
                <a:ext cx="1753776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rgbClr val="0033CC"/>
                    </a:solidFill>
                    <a:latin typeface="+mj-lt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33CC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ounded Rectangle 38">
                <a:extLst>
                  <a:ext uri="{FF2B5EF4-FFF2-40B4-BE49-F238E27FC236}">
                    <a16:creationId xmlns:a16="http://schemas.microsoft.com/office/drawing/2014/main" id="{4872710D-F3F2-4B0A-9A96-B61FF5E9D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60" y="3329641"/>
                <a:ext cx="1753776" cy="914400"/>
              </a:xfrm>
              <a:prstGeom prst="roundRect">
                <a:avLst/>
              </a:prstGeom>
              <a:blipFill>
                <a:blip r:embed="rId17"/>
                <a:stretch>
                  <a:fillRect l="-9310" b="-1710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56AE7936-183B-4DAF-A437-3AC10CD2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49" y="-1016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40">
                <a:extLst>
                  <a:ext uri="{FF2B5EF4-FFF2-40B4-BE49-F238E27FC236}">
                    <a16:creationId xmlns:a16="http://schemas.microsoft.com/office/drawing/2014/main" id="{946758E8-27EF-4C76-A078-1032A6A9D533}"/>
                  </a:ext>
                </a:extLst>
              </p:cNvPr>
              <p:cNvSpPr txBox="1"/>
              <p:nvPr/>
            </p:nvSpPr>
            <p:spPr>
              <a:xfrm>
                <a:off x="2817955" y="763829"/>
                <a:ext cx="696877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40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(-3):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6" name="TextBox 40">
                <a:extLst>
                  <a:ext uri="{FF2B5EF4-FFF2-40B4-BE49-F238E27FC236}">
                    <a16:creationId xmlns:a16="http://schemas.microsoft.com/office/drawing/2014/main" id="{946758E8-27EF-4C76-A078-1032A6A9D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955" y="763829"/>
                <a:ext cx="6968770" cy="990656"/>
              </a:xfrm>
              <a:prstGeom prst="rect">
                <a:avLst/>
              </a:prstGeom>
              <a:blipFill>
                <a:blip r:embed="rId20"/>
                <a:stretch>
                  <a:fillRect l="-2187" r="-2187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6F6DE3-D9DC-41A8-BC1D-939A43E7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527304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j0214098.wav">
            <a:hlinkClick r:id="" action="ppaction://media"/>
            <a:extLst>
              <a:ext uri="{FF2B5EF4-FFF2-40B4-BE49-F238E27FC236}">
                <a16:creationId xmlns:a16="http://schemas.microsoft.com/office/drawing/2014/main" id="{E98BD409-37BA-4705-85F4-ECC35D395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06400" y="3772021"/>
            <a:ext cx="812800" cy="8128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C107F76D-5850-4602-88AB-0EFA395D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6" y="65036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>
            <a:extLst>
              <a:ext uri="{FF2B5EF4-FFF2-40B4-BE49-F238E27FC236}">
                <a16:creationId xmlns:a16="http://schemas.microsoft.com/office/drawing/2014/main" id="{6FA61C59-A25C-458B-8841-0247C0A0AC8F}"/>
              </a:ext>
            </a:extLst>
          </p:cNvPr>
          <p:cNvGrpSpPr/>
          <p:nvPr/>
        </p:nvGrpSpPr>
        <p:grpSpPr>
          <a:xfrm>
            <a:off x="533836" y="91440"/>
            <a:ext cx="1386471" cy="500085"/>
            <a:chOff x="2989747" y="438150"/>
            <a:chExt cx="1572029" cy="683752"/>
          </a:xfrm>
        </p:grpSpPr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B8610EE0-2518-44DD-9F23-8430D019B99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18">
              <a:extLst>
                <a:ext uri="{FF2B5EF4-FFF2-40B4-BE49-F238E27FC236}">
                  <a16:creationId xmlns:a16="http://schemas.microsoft.com/office/drawing/2014/main" id="{EC07A1A6-4263-4DBF-A537-A587DFC59F4E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+mj-lt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+mj-lt"/>
                  <a:cs typeface="Arial" panose="020B0604020202020204" pitchFamily="34" charset="0"/>
                </a:rPr>
                <a:t>đầu</a:t>
              </a:r>
              <a:r>
                <a:rPr lang="en-GB" sz="2000" dirty="0">
                  <a:latin typeface="+mj-lt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>
            <a:extLst>
              <a:ext uri="{FF2B5EF4-FFF2-40B4-BE49-F238E27FC236}">
                <a16:creationId xmlns:a16="http://schemas.microsoft.com/office/drawing/2014/main" id="{0A023851-C09F-425D-B6F6-A789BCE4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0" y="87427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0">
            <a:extLst>
              <a:ext uri="{FF2B5EF4-FFF2-40B4-BE49-F238E27FC236}">
                <a16:creationId xmlns:a16="http://schemas.microsoft.com/office/drawing/2014/main" id="{FE4161CE-8944-41D9-A27B-3456A4B63E6C}"/>
              </a:ext>
            </a:extLst>
          </p:cNvPr>
          <p:cNvGrpSpPr/>
          <p:nvPr/>
        </p:nvGrpSpPr>
        <p:grpSpPr>
          <a:xfrm>
            <a:off x="1142730" y="858773"/>
            <a:ext cx="120325" cy="101771"/>
            <a:chOff x="2455863" y="2411803"/>
            <a:chExt cx="566738" cy="566738"/>
          </a:xfrm>
        </p:grpSpPr>
        <p:sp>
          <p:nvSpPr>
            <p:cNvPr id="25" name="Oval 32">
              <a:extLst>
                <a:ext uri="{FF2B5EF4-FFF2-40B4-BE49-F238E27FC236}">
                  <a16:creationId xmlns:a16="http://schemas.microsoft.com/office/drawing/2014/main" id="{A62EF293-E65B-418F-B0B9-42A329D10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6" name="Oval 33">
              <a:extLst>
                <a:ext uri="{FF2B5EF4-FFF2-40B4-BE49-F238E27FC236}">
                  <a16:creationId xmlns:a16="http://schemas.microsoft.com/office/drawing/2014/main" id="{464CC0B4-F805-4973-A866-EE027DD1A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A085B6C7-D08D-40E6-997A-9C761DD2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3973CC32-396B-4181-B2FF-121A88A46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9" name="Rectangle 36">
              <a:extLst>
                <a:ext uri="{FF2B5EF4-FFF2-40B4-BE49-F238E27FC236}">
                  <a16:creationId xmlns:a16="http://schemas.microsoft.com/office/drawing/2014/main" id="{BDC2615E-E369-4421-8EE6-A90034483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6">
            <a:extLst>
              <a:ext uri="{FF2B5EF4-FFF2-40B4-BE49-F238E27FC236}">
                <a16:creationId xmlns:a16="http://schemas.microsoft.com/office/drawing/2014/main" id="{ACCB4A8B-A5C5-4B4D-9A7A-9DC004FE84C8}"/>
              </a:ext>
            </a:extLst>
          </p:cNvPr>
          <p:cNvGrpSpPr/>
          <p:nvPr/>
        </p:nvGrpSpPr>
        <p:grpSpPr>
          <a:xfrm>
            <a:off x="1144524" y="1595172"/>
            <a:ext cx="120325" cy="101771"/>
            <a:chOff x="2455863" y="2411803"/>
            <a:chExt cx="566738" cy="566738"/>
          </a:xfrm>
        </p:grpSpPr>
        <p:sp>
          <p:nvSpPr>
            <p:cNvPr id="31" name="Oval 32">
              <a:extLst>
                <a:ext uri="{FF2B5EF4-FFF2-40B4-BE49-F238E27FC236}">
                  <a16:creationId xmlns:a16="http://schemas.microsoft.com/office/drawing/2014/main" id="{8AE31607-384A-4AF4-97A4-A5C2C8CD7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19A335CE-3B97-4C32-A4D3-5DD75A08A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311599B-8D63-45CF-984D-ACFD6537B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11637724-E21D-45F8-A4EF-0B6BEE146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5" name="Rectangle 36">
              <a:extLst>
                <a:ext uri="{FF2B5EF4-FFF2-40B4-BE49-F238E27FC236}">
                  <a16:creationId xmlns:a16="http://schemas.microsoft.com/office/drawing/2014/main" id="{EAC5CF76-575F-4C4F-B6B0-E2EEEA398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43">
            <a:extLst>
              <a:ext uri="{FF2B5EF4-FFF2-40B4-BE49-F238E27FC236}">
                <a16:creationId xmlns:a16="http://schemas.microsoft.com/office/drawing/2014/main" id="{4D872699-5887-4070-B536-32E3A7C0E41C}"/>
              </a:ext>
            </a:extLst>
          </p:cNvPr>
          <p:cNvGrpSpPr/>
          <p:nvPr/>
        </p:nvGrpSpPr>
        <p:grpSpPr>
          <a:xfrm>
            <a:off x="1540571" y="1249465"/>
            <a:ext cx="120325" cy="101771"/>
            <a:chOff x="2455863" y="2411803"/>
            <a:chExt cx="566738" cy="566738"/>
          </a:xfrm>
        </p:grpSpPr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249A6E77-606C-4D32-A0FD-A3B7997ED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B9DBFA8E-28D3-4FFE-987F-7EA44D211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9F764E0-00F9-45E0-9B7A-DF4CAD607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60A0BD08-0424-45C7-BE9D-929399D1F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EF9944E0-63F4-4F24-BD70-26C434A92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9">
            <a:extLst>
              <a:ext uri="{FF2B5EF4-FFF2-40B4-BE49-F238E27FC236}">
                <a16:creationId xmlns:a16="http://schemas.microsoft.com/office/drawing/2014/main" id="{D88151BA-4DB1-44A6-8BAE-451817D0EAB5}"/>
              </a:ext>
            </a:extLst>
          </p:cNvPr>
          <p:cNvGrpSpPr/>
          <p:nvPr/>
        </p:nvGrpSpPr>
        <p:grpSpPr>
          <a:xfrm>
            <a:off x="780926" y="1282716"/>
            <a:ext cx="120325" cy="101771"/>
            <a:chOff x="2455863" y="2411803"/>
            <a:chExt cx="566738" cy="566738"/>
          </a:xfrm>
        </p:grpSpPr>
        <p:sp>
          <p:nvSpPr>
            <p:cNvPr id="43" name="Oval 32">
              <a:extLst>
                <a:ext uri="{FF2B5EF4-FFF2-40B4-BE49-F238E27FC236}">
                  <a16:creationId xmlns:a16="http://schemas.microsoft.com/office/drawing/2014/main" id="{9DA5144C-E2CA-44B9-A97A-52FC598CE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7A0F8559-C2A9-40B9-B0A2-D78CE9187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0E51EF14-E68B-429A-81B0-011564086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8BABF4E6-74F2-47B7-A761-240A189E7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Rectangle 36">
              <a:extLst>
                <a:ext uri="{FF2B5EF4-FFF2-40B4-BE49-F238E27FC236}">
                  <a16:creationId xmlns:a16="http://schemas.microsoft.com/office/drawing/2014/main" id="{D427AF8C-DB63-4B41-AA88-75F8D366C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400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8" name="Oval 107">
            <a:extLst>
              <a:ext uri="{FF2B5EF4-FFF2-40B4-BE49-F238E27FC236}">
                <a16:creationId xmlns:a16="http://schemas.microsoft.com/office/drawing/2014/main" id="{D31E548A-E19C-475D-88B6-B22D21F68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712" y="124562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40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Explosion 2 56">
            <a:extLst>
              <a:ext uri="{FF2B5EF4-FFF2-40B4-BE49-F238E27FC236}">
                <a16:creationId xmlns:a16="http://schemas.microsoft.com/office/drawing/2014/main" id="{945D613E-D083-4B93-B305-11A13A49B830}"/>
              </a:ext>
            </a:extLst>
          </p:cNvPr>
          <p:cNvSpPr/>
          <p:nvPr/>
        </p:nvSpPr>
        <p:spPr>
          <a:xfrm>
            <a:off x="1195230" y="383908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5576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6" grpId="0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Flowchart: Summing Junction 4">
            <a:hlinkClick r:id="" action="ppaction://noaction"/>
            <a:extLst>
              <a:ext uri="{FF2B5EF4-FFF2-40B4-BE49-F238E27FC236}">
                <a16:creationId xmlns:a16="http://schemas.microsoft.com/office/drawing/2014/main" id="{7CE0DEE4-25A2-41FD-9CF7-84B5A14CAB02}"/>
              </a:ext>
            </a:extLst>
          </p:cNvPr>
          <p:cNvSpPr/>
          <p:nvPr/>
        </p:nvSpPr>
        <p:spPr>
          <a:xfrm>
            <a:off x="10152185" y="6114928"/>
            <a:ext cx="1895572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Giai cuu dai duong 2\4742a38d613d97be6200f1154f11a254.jpg">
            <a:extLst>
              <a:ext uri="{FF2B5EF4-FFF2-40B4-BE49-F238E27FC236}">
                <a16:creationId xmlns:a16="http://schemas.microsoft.com/office/drawing/2014/main" id="{CF8BAEC5-03CE-4BE9-9BE1-D3D094D8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Giai cuu dai duong 2\4c.jpg">
            <a:extLst>
              <a:ext uri="{FF2B5EF4-FFF2-40B4-BE49-F238E27FC236}">
                <a16:creationId xmlns:a16="http://schemas.microsoft.com/office/drawing/2014/main" id="{B82CBE52-5C41-4F5A-8E0C-AF934BFF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Giai cuu dai duong 2\Luoi.png">
            <a:extLst>
              <a:ext uri="{FF2B5EF4-FFF2-40B4-BE49-F238E27FC236}">
                <a16:creationId xmlns:a16="http://schemas.microsoft.com/office/drawing/2014/main" id="{42C9EAAF-81FA-4B8F-8783-C86004B5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71107D69-F6B9-4D10-8121-A19D42EB69FF}"/>
                  </a:ext>
                </a:extLst>
              </p:cNvPr>
              <p:cNvSpPr/>
              <p:nvPr/>
            </p:nvSpPr>
            <p:spPr>
              <a:xfrm>
                <a:off x="1349704" y="3164627"/>
                <a:ext cx="1523999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Rounded Rectangle 23">
                <a:extLst>
                  <a:ext uri="{FF2B5EF4-FFF2-40B4-BE49-F238E27FC236}">
                    <a16:creationId xmlns:a16="http://schemas.microsoft.com/office/drawing/2014/main" id="{71107D69-F6B9-4D10-8121-A19D42EB69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704" y="3164627"/>
                <a:ext cx="1523999" cy="914400"/>
              </a:xfrm>
              <a:prstGeom prst="roundRect">
                <a:avLst/>
              </a:prstGeom>
              <a:blipFill>
                <a:blip r:embed="rId8"/>
                <a:stretch>
                  <a:fillRect l="-7540" b="-789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24">
                <a:extLst>
                  <a:ext uri="{FF2B5EF4-FFF2-40B4-BE49-F238E27FC236}">
                    <a16:creationId xmlns:a16="http://schemas.microsoft.com/office/drawing/2014/main" id="{EDB3D845-BD1F-48B6-9F8E-EBD7FB2B3690}"/>
                  </a:ext>
                </a:extLst>
              </p:cNvPr>
              <p:cNvSpPr/>
              <p:nvPr/>
            </p:nvSpPr>
            <p:spPr>
              <a:xfrm>
                <a:off x="4298767" y="3160326"/>
                <a:ext cx="1523999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Rounded Rectangle 24">
                <a:extLst>
                  <a:ext uri="{FF2B5EF4-FFF2-40B4-BE49-F238E27FC236}">
                    <a16:creationId xmlns:a16="http://schemas.microsoft.com/office/drawing/2014/main" id="{EDB3D845-BD1F-48B6-9F8E-EBD7FB2B3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767" y="3160326"/>
                <a:ext cx="1523999" cy="914400"/>
              </a:xfrm>
              <a:prstGeom prst="roundRect">
                <a:avLst/>
              </a:prstGeom>
              <a:blipFill>
                <a:blip r:embed="rId9"/>
                <a:stretch>
                  <a:fillRect l="-7540" b="-789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25">
                <a:extLst>
                  <a:ext uri="{FF2B5EF4-FFF2-40B4-BE49-F238E27FC236}">
                    <a16:creationId xmlns:a16="http://schemas.microsoft.com/office/drawing/2014/main" id="{6B2DDF28-6E24-4582-8174-5E1E82FEC950}"/>
                  </a:ext>
                </a:extLst>
              </p:cNvPr>
              <p:cNvSpPr/>
              <p:nvPr/>
            </p:nvSpPr>
            <p:spPr>
              <a:xfrm>
                <a:off x="7048656" y="3160326"/>
                <a:ext cx="1523999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Rounded Rectangle 25">
                <a:extLst>
                  <a:ext uri="{FF2B5EF4-FFF2-40B4-BE49-F238E27FC236}">
                    <a16:creationId xmlns:a16="http://schemas.microsoft.com/office/drawing/2014/main" id="{6B2DDF28-6E24-4582-8174-5E1E82FEC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656" y="3160326"/>
                <a:ext cx="1523999" cy="914400"/>
              </a:xfrm>
              <a:prstGeom prst="roundRect">
                <a:avLst/>
              </a:prstGeom>
              <a:blipFill>
                <a:blip r:embed="rId10"/>
                <a:stretch>
                  <a:fillRect l="-7540" b="-789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26">
                <a:extLst>
                  <a:ext uri="{FF2B5EF4-FFF2-40B4-BE49-F238E27FC236}">
                    <a16:creationId xmlns:a16="http://schemas.microsoft.com/office/drawing/2014/main" id="{43F161A3-FF71-4163-AEBD-6FC6AC8FCE64}"/>
                  </a:ext>
                </a:extLst>
              </p:cNvPr>
              <p:cNvSpPr/>
              <p:nvPr/>
            </p:nvSpPr>
            <p:spPr>
              <a:xfrm>
                <a:off x="9588655" y="3197866"/>
                <a:ext cx="1633682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b="1" dirty="0">
                    <a:solidFill>
                      <a:srgbClr val="0033CC"/>
                    </a:solidFill>
                    <a:latin typeface="+mj-lt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400" b="1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Rounded Rectangle 26">
                <a:extLst>
                  <a:ext uri="{FF2B5EF4-FFF2-40B4-BE49-F238E27FC236}">
                    <a16:creationId xmlns:a16="http://schemas.microsoft.com/office/drawing/2014/main" id="{43F161A3-FF71-4163-AEBD-6FC6AC8FC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655" y="3197866"/>
                <a:ext cx="1633682" cy="914400"/>
              </a:xfrm>
              <a:prstGeom prst="roundRect">
                <a:avLst/>
              </a:prstGeom>
              <a:blipFill>
                <a:blip r:embed="rId11"/>
                <a:stretch>
                  <a:fillRect l="-7407" b="-723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BE831077-DE77-469C-9E1B-763C131BD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52272F2B-4282-4100-9BE7-C02A8C55FA6A}"/>
                  </a:ext>
                </a:extLst>
              </p:cNvPr>
              <p:cNvSpPr txBox="1"/>
              <p:nvPr/>
            </p:nvSpPr>
            <p:spPr>
              <a:xfrm>
                <a:off x="3454400" y="1092200"/>
                <a:ext cx="5588000" cy="14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33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733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733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733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733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733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52272F2B-4282-4100-9BE7-C02A8C55F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0" y="1092200"/>
                <a:ext cx="5588000" cy="1497013"/>
              </a:xfrm>
              <a:prstGeom prst="rect">
                <a:avLst/>
              </a:prstGeom>
              <a:blipFill>
                <a:blip r:embed="rId13"/>
                <a:stretch>
                  <a:fillRect t="-6911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B8859F-C234-420C-85BC-39CCAC7A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  <a:extLst>
              <a:ext uri="{FF2B5EF4-FFF2-40B4-BE49-F238E27FC236}">
                <a16:creationId xmlns:a16="http://schemas.microsoft.com/office/drawing/2014/main" id="{50EA6F14-A554-4342-953E-8F06B7025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E7997F7F-4CD6-481C-AA40-D25AC1BF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>
            <a:extLst>
              <a:ext uri="{FF2B5EF4-FFF2-40B4-BE49-F238E27FC236}">
                <a16:creationId xmlns:a16="http://schemas.microsoft.com/office/drawing/2014/main" id="{23F774FD-D2DA-4377-9DEB-8C79B24FE09D}"/>
              </a:ext>
            </a:extLst>
          </p:cNvPr>
          <p:cNvGrpSpPr/>
          <p:nvPr/>
        </p:nvGrpSpPr>
        <p:grpSpPr>
          <a:xfrm>
            <a:off x="721573" y="177800"/>
            <a:ext cx="1183904" cy="500085"/>
            <a:chOff x="2989747" y="438150"/>
            <a:chExt cx="1572029" cy="683752"/>
          </a:xfrm>
        </p:grpSpPr>
        <p:sp>
          <p:nvSpPr>
            <p:cNvPr id="18" name="Rounded Rectangle 14">
              <a:extLst>
                <a:ext uri="{FF2B5EF4-FFF2-40B4-BE49-F238E27FC236}">
                  <a16:creationId xmlns:a16="http://schemas.microsoft.com/office/drawing/2014/main" id="{94DD5307-B514-44EF-BF22-352056B953F2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074132B5-CA40-4233-B3DF-2A4A5012402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err="1">
                  <a:latin typeface="+mj-lt"/>
                  <a:cs typeface="Arial" panose="020B0604020202020204" pitchFamily="34" charset="0"/>
                </a:rPr>
                <a:t>Bắt</a:t>
              </a:r>
              <a:r>
                <a:rPr lang="en-GB" sz="16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GB" sz="1600" dirty="0" err="1">
                  <a:latin typeface="+mj-lt"/>
                  <a:cs typeface="Arial" panose="020B0604020202020204" pitchFamily="34" charset="0"/>
                </a:rPr>
                <a:t>đầu</a:t>
              </a:r>
              <a:r>
                <a:rPr lang="en-GB" sz="1600" dirty="0">
                  <a:latin typeface="+mj-lt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>
            <a:extLst>
              <a:ext uri="{FF2B5EF4-FFF2-40B4-BE49-F238E27FC236}">
                <a16:creationId xmlns:a16="http://schemas.microsoft.com/office/drawing/2014/main" id="{BA7E6E8E-8928-4A8D-896D-A66916CE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17">
            <a:extLst>
              <a:ext uri="{FF2B5EF4-FFF2-40B4-BE49-F238E27FC236}">
                <a16:creationId xmlns:a16="http://schemas.microsoft.com/office/drawing/2014/main" id="{EB17C58C-2A7C-4370-B794-EB8F40AD0AFB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>
              <a:extLst>
                <a:ext uri="{FF2B5EF4-FFF2-40B4-BE49-F238E27FC236}">
                  <a16:creationId xmlns:a16="http://schemas.microsoft.com/office/drawing/2014/main" id="{D5CAE338-01D7-4A0A-A25C-643ADE6A6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3" name="Oval 33">
              <a:extLst>
                <a:ext uri="{FF2B5EF4-FFF2-40B4-BE49-F238E27FC236}">
                  <a16:creationId xmlns:a16="http://schemas.microsoft.com/office/drawing/2014/main" id="{4FFBCF29-463F-45F1-B43A-DFB1806C5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2F4A1767-5AC0-422A-B4D1-84E93566CF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9F338F7C-43A4-47B8-8094-63A9D267A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6" name="Rectangle 36">
              <a:extLst>
                <a:ext uri="{FF2B5EF4-FFF2-40B4-BE49-F238E27FC236}">
                  <a16:creationId xmlns:a16="http://schemas.microsoft.com/office/drawing/2014/main" id="{64010209-5F32-42BA-9CEB-02988F3BC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31">
            <a:extLst>
              <a:ext uri="{FF2B5EF4-FFF2-40B4-BE49-F238E27FC236}">
                <a16:creationId xmlns:a16="http://schemas.microsoft.com/office/drawing/2014/main" id="{89ECAF49-09C9-4631-96EE-CB6B6E052813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8" name="Oval 32">
              <a:extLst>
                <a:ext uri="{FF2B5EF4-FFF2-40B4-BE49-F238E27FC236}">
                  <a16:creationId xmlns:a16="http://schemas.microsoft.com/office/drawing/2014/main" id="{A3D1D97A-D3AC-473B-92D7-D3CF68E1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9" name="Oval 33">
              <a:extLst>
                <a:ext uri="{FF2B5EF4-FFF2-40B4-BE49-F238E27FC236}">
                  <a16:creationId xmlns:a16="http://schemas.microsoft.com/office/drawing/2014/main" id="{6067B585-1897-4C68-A0BB-B7DB3B42A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CB48B1A3-1195-47B3-873F-416BF0988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BA812837-1859-4C0F-AD47-5435F67B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AA6EEAA7-FFF2-43B1-8F12-C16A31CCE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7">
            <a:extLst>
              <a:ext uri="{FF2B5EF4-FFF2-40B4-BE49-F238E27FC236}">
                <a16:creationId xmlns:a16="http://schemas.microsoft.com/office/drawing/2014/main" id="{2BB2F8EF-B497-464B-94FB-12D717975D8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39A202BC-0A4C-4F47-B816-3D75266C8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73992022-74FF-4296-B0CB-F5E37B2E6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E980E3F-DF8E-499E-9627-10481C3CE6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32F8E5E-A007-4450-9F92-7AF6B7FEC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9B531F33-E6DF-461A-824B-5C44B5A75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43">
            <a:extLst>
              <a:ext uri="{FF2B5EF4-FFF2-40B4-BE49-F238E27FC236}">
                <a16:creationId xmlns:a16="http://schemas.microsoft.com/office/drawing/2014/main" id="{2C8F4C82-C02B-4FEC-AAF3-ADA8EAA944C6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7152817B-57A1-4DBE-BA2A-28B1C8D32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98909D11-EBA1-4737-9802-7B87185A8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C06CA161-B723-4C33-A700-8F1033383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B9CBA37F-9E48-4AE6-87CB-DC88413AA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0185D97B-C4C7-4BB5-9EBB-3F2CE92BD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733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5" name="Oval 107">
            <a:extLst>
              <a:ext uri="{FF2B5EF4-FFF2-40B4-BE49-F238E27FC236}">
                <a16:creationId xmlns:a16="http://schemas.microsoft.com/office/drawing/2014/main" id="{69696701-8186-42B5-9313-B5FC47375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733"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Explosion 2 50">
            <a:extLst>
              <a:ext uri="{FF2B5EF4-FFF2-40B4-BE49-F238E27FC236}">
                <a16:creationId xmlns:a16="http://schemas.microsoft.com/office/drawing/2014/main" id="{6FABF9D9-E576-4D3F-B948-979B136BB591}"/>
              </a:ext>
            </a:extLst>
          </p:cNvPr>
          <p:cNvSpPr/>
          <p:nvPr/>
        </p:nvSpPr>
        <p:spPr>
          <a:xfrm>
            <a:off x="1422400" y="391336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186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0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/>
      <p:bldP spid="46" grpId="0" animBg="1"/>
      <p:bldP spid="4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7173584" y="2971800"/>
            <a:ext cx="22721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3802301" y="2921000"/>
                <a:ext cx="2496899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01" y="2921000"/>
                <a:ext cx="2496899" cy="914400"/>
              </a:xfrm>
              <a:prstGeom prst="roundRect">
                <a:avLst/>
              </a:prstGeom>
              <a:blipFill>
                <a:blip r:embed="rId10"/>
                <a:stretch>
                  <a:fillRect l="-4136" b="-394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302253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7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02000" y="1016001"/>
                <a:ext cx="5852160" cy="15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733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3733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733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733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  <a:r>
                  <a:rPr lang="en-US" sz="3733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733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733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0" y="1016001"/>
                <a:ext cx="5852160" cy="1556836"/>
              </a:xfrm>
              <a:prstGeom prst="rect">
                <a:avLst/>
              </a:prstGeom>
              <a:blipFill>
                <a:blip r:embed="rId13"/>
                <a:stretch>
                  <a:fillRect t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066800" y="403860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4821D307-D7FD-BAE8-9860-2824C44D6D0A}"/>
              </a:ext>
            </a:extLst>
          </p:cNvPr>
          <p:cNvSpPr/>
          <p:nvPr/>
        </p:nvSpPr>
        <p:spPr>
          <a:xfrm>
            <a:off x="9747587" y="2986824"/>
            <a:ext cx="22721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4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444051" y="3124201"/>
            <a:ext cx="207492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71469" y="3155424"/>
            <a:ext cx="2351069" cy="8662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373384" y="3138298"/>
            <a:ext cx="2351068" cy="88340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2667" dirty="0">
                <a:solidFill>
                  <a:srgbClr val="0033CC"/>
                </a:solidFill>
              </a:rPr>
              <a:t>8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454400" y="1092201"/>
                <a:ext cx="5588000" cy="179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  <a:r>
                  <a:rPr lang="en-US" sz="3733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733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733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3733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733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733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0" y="1092201"/>
                <a:ext cx="5588000" cy="1792222"/>
              </a:xfrm>
              <a:prstGeom prst="rect">
                <a:avLst/>
              </a:prstGeom>
              <a:blipFill>
                <a:blip r:embed="rId14"/>
                <a:stretch>
                  <a:fillRect l="-2511" t="-5782" r="-2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002851" y="388341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9624226F-4792-B7E6-446C-C9EC51C2A9E2}"/>
              </a:ext>
            </a:extLst>
          </p:cNvPr>
          <p:cNvSpPr/>
          <p:nvPr/>
        </p:nvSpPr>
        <p:spPr>
          <a:xfrm>
            <a:off x="9286332" y="3155425"/>
            <a:ext cx="2351069" cy="7931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9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30" grpId="0"/>
      <p:bldP spid="53" grpId="0" animBg="1"/>
      <p:bldP spid="53" grpId="1" animBg="1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Tuyển Dụng Sẽ Tuyển Tuyển Dụng Cho Mùa Tuyển Dụng, Kinh Doanh.,  Nghề Nghiệp, Phim Hoạt Hình Cổ Trắng miễn phí tải tập tin PNG PSDComment và  Vector">
            <a:extLst>
              <a:ext uri="{FF2B5EF4-FFF2-40B4-BE49-F238E27FC236}">
                <a16:creationId xmlns:a16="http://schemas.microsoft.com/office/drawing/2014/main" id="{AA569245-5EAE-490A-A563-5374DC82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82" y="1066800"/>
            <a:ext cx="5059680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98A850-803F-4B44-A9A9-24F2E0735446}"/>
              </a:ext>
            </a:extLst>
          </p:cNvPr>
          <p:cNvSpPr/>
          <p:nvPr/>
        </p:nvSpPr>
        <p:spPr>
          <a:xfrm>
            <a:off x="2568398" y="1354210"/>
            <a:ext cx="43123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35506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24C9B-1F93-03F1-FDA7-198872CE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8FB1E3-2399-FD74-7E9E-52C403D6B1BC}"/>
              </a:ext>
            </a:extLst>
          </p:cNvPr>
          <p:cNvSpPr/>
          <p:nvPr/>
        </p:nvSpPr>
        <p:spPr>
          <a:xfrm>
            <a:off x="127325" y="387458"/>
            <a:ext cx="11910348" cy="6366368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D39329-8F00-4600-1837-AA90B3421D7D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6FF670-0459-DD24-9EB4-A700F1A75163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F9F35E-B954-423C-0EEB-CAF61E7716E8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3E82D5-B938-8AA7-BBEF-DCE5C8DDB73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3D592F-7E92-2BFC-9481-9A64AAC1CF50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D4A6E-3A54-46E3-B594-1AA07CA16421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B2C3CD3-3CF6-6F9D-0E17-CC2E56498E7F}"/>
              </a:ext>
            </a:extLst>
          </p:cNvPr>
          <p:cNvSpPr txBox="1"/>
          <p:nvPr/>
        </p:nvSpPr>
        <p:spPr>
          <a:xfrm>
            <a:off x="585503" y="497775"/>
            <a:ext cx="8971494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39604-F403-777C-2B71-F70E623FAE12}"/>
                  </a:ext>
                </a:extLst>
              </p:cNvPr>
              <p:cNvSpPr txBox="1"/>
              <p:nvPr/>
            </p:nvSpPr>
            <p:spPr>
              <a:xfrm>
                <a:off x="797146" y="1583432"/>
                <a:ext cx="9748130" cy="1828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36kg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hang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39604-F403-777C-2B71-F70E623FA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46" y="1583432"/>
                <a:ext cx="9748130" cy="1828129"/>
              </a:xfrm>
              <a:prstGeom prst="rect">
                <a:avLst/>
              </a:prstGeom>
              <a:blipFill>
                <a:blip r:embed="rId3"/>
                <a:stretch>
                  <a:fillRect l="-1313" r="-125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861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4">
            <a:extLst>
              <a:ext uri="{FF2B5EF4-FFF2-40B4-BE49-F238E27FC236}">
                <a16:creationId xmlns:a16="http://schemas.microsoft.com/office/drawing/2014/main" id="{FFC86ED8-1A8C-4458-B2FE-027C51250B4F}"/>
              </a:ext>
            </a:extLst>
          </p:cNvPr>
          <p:cNvSpPr/>
          <p:nvPr/>
        </p:nvSpPr>
        <p:spPr>
          <a:xfrm>
            <a:off x="2130912" y="746825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A28D3-7644-4861-8E2D-E3DADC80810A}"/>
              </a:ext>
            </a:extLst>
          </p:cNvPr>
          <p:cNvSpPr txBox="1"/>
          <p:nvPr/>
        </p:nvSpPr>
        <p:spPr>
          <a:xfrm>
            <a:off x="1015196" y="2748393"/>
            <a:ext cx="1033320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tập về nhà : 4, 5, 6 SGK trang 43.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574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1" y="389371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34635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09" y="370135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4146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33" y="381294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8" y="34290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4275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556174" y="224799"/>
                <a:ext cx="9985551" cy="17272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u="sng" dirty="0">
                    <a:solidFill>
                      <a:srgbClr val="FF0000"/>
                    </a:solidFill>
                    <a:latin typeface="+mj-lt"/>
                  </a:rPr>
                  <a:t>Câu hỏi 1:</a:t>
                </a:r>
                <a:r>
                  <a:rPr lang="vi-VN" sz="3200" b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32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</a:t>
                </a:r>
                <a:r>
                  <a:rPr lang="en-US" sz="32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vi-VN" sz="32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vi-VN" sz="32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vi-VN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74" y="224799"/>
                <a:ext cx="9985551" cy="1727200"/>
              </a:xfrm>
              <a:prstGeom prst="foldedCorner">
                <a:avLst/>
              </a:prstGeom>
              <a:blipFill>
                <a:blip r:embed="rId8"/>
                <a:stretch>
                  <a:fillRect l="-1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84248" y="2352833"/>
                <a:ext cx="5992255" cy="938975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248" y="2352833"/>
                <a:ext cx="5992255" cy="938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581373" y="177174"/>
                <a:ext cx="10176042" cy="17272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u="sng" dirty="0">
                    <a:solidFill>
                      <a:srgbClr val="FF0000"/>
                    </a:solidFill>
                    <a:latin typeface="+mj-lt"/>
                  </a:rPr>
                  <a:t>Câu hỏi 2:</a:t>
                </a:r>
                <a:r>
                  <a:rPr lang="vi-VN" sz="32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là </a:t>
                </a:r>
                <a:endPara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73" y="177174"/>
                <a:ext cx="10176042" cy="1727200"/>
              </a:xfrm>
              <a:prstGeom prst="foldedCorner">
                <a:avLst/>
              </a:prstGeom>
              <a:blipFill>
                <a:blip r:embed="rId8"/>
                <a:stretch>
                  <a:fillRect l="-1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787324" y="2230711"/>
                <a:ext cx="7609876" cy="1060483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.(−1)</m:t>
                      </m:r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324" y="2230711"/>
                <a:ext cx="7609876" cy="10604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315862" y="139509"/>
                <a:ext cx="11091817" cy="2251682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sz="3200" b="1" u="sng" dirty="0">
                  <a:solidFill>
                    <a:srgbClr val="FF0000"/>
                  </a:solidFill>
                </a:endParaRPr>
              </a:p>
              <a:p>
                <a:endParaRPr lang="vi-VN" sz="2800" b="1" u="sng" dirty="0">
                  <a:solidFill>
                    <a:srgbClr val="FF0000"/>
                  </a:solidFill>
                </a:endParaRPr>
              </a:p>
              <a:p>
                <a:r>
                  <a:rPr lang="vi-VN" sz="3200" b="1" u="sng" dirty="0">
                    <a:solidFill>
                      <a:srgbClr val="FF0000"/>
                    </a:solidFill>
                  </a:rPr>
                  <a:t>Câu hỏi 3:</a:t>
                </a:r>
                <a:r>
                  <a:rPr lang="vi-VN" sz="32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tính</a:t>
                </a:r>
                <a:r>
                  <a:rPr lang="vi-VN" sz="3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vi-V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sz="32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62" y="139509"/>
                <a:ext cx="11091817" cy="2251682"/>
              </a:xfrm>
              <a:prstGeom prst="foldedCorner">
                <a:avLst/>
              </a:prstGeom>
              <a:blipFill>
                <a:blip r:embed="rId8"/>
                <a:stretch>
                  <a:fillRect l="-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310387" y="6069429"/>
            <a:ext cx="1094385" cy="395823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540444" y="5178035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537503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142" y="49107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22547" y="2579476"/>
                <a:ext cx="10069453" cy="938975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47" y="2579476"/>
                <a:ext cx="10069453" cy="938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8461F2-A495-44A2-BF56-1DD71AD255F9}"/>
              </a:ext>
            </a:extLst>
          </p:cNvPr>
          <p:cNvSpPr/>
          <p:nvPr/>
        </p:nvSpPr>
        <p:spPr>
          <a:xfrm>
            <a:off x="3079149" y="7204762"/>
            <a:ext cx="5219008" cy="1154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!!1">
            <a:extLst>
              <a:ext uri="{FF2B5EF4-FFF2-40B4-BE49-F238E27FC236}">
                <a16:creationId xmlns:a16="http://schemas.microsoft.com/office/drawing/2014/main" id="{247ECA64-9E22-4B97-9B82-F76949BB563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3776" y="7259220"/>
            <a:ext cx="7622495" cy="1052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8970" y="1844393"/>
            <a:ext cx="8265976" cy="2123658"/>
          </a:xfrm>
          <a:prstGeom prst="rect">
            <a:avLst/>
          </a:prstGeom>
          <a:solidFill>
            <a:srgbClr val="B9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74.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PHÉP NHÂN ,PHÉP CHIA PHÂN 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54DF53A-A152-46E1-A2C7-C89138B2A4BB}"/>
              </a:ext>
            </a:extLst>
          </p:cNvPr>
          <p:cNvSpPr/>
          <p:nvPr/>
        </p:nvSpPr>
        <p:spPr>
          <a:xfrm>
            <a:off x="127325" y="387458"/>
            <a:ext cx="11824719" cy="6470542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85503" y="497775"/>
            <a:ext cx="897149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PHÉP CHIA PHÂN SỐ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5C9099-0720-4A83-B05D-11A0DFB2D65B}"/>
                  </a:ext>
                </a:extLst>
              </p:cNvPr>
              <p:cNvSpPr txBox="1"/>
              <p:nvPr/>
            </p:nvSpPr>
            <p:spPr>
              <a:xfrm>
                <a:off x="1444152" y="2033743"/>
                <a:ext cx="10322166" cy="1473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5C9099-0720-4A83-B05D-11A0DFB2D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152" y="2033743"/>
                <a:ext cx="10322166" cy="1473993"/>
              </a:xfrm>
              <a:prstGeom prst="rect">
                <a:avLst/>
              </a:prstGeom>
              <a:blipFill>
                <a:blip r:embed="rId3"/>
                <a:stretch>
                  <a:fillRect l="-1536" t="-3734" r="-1477" b="-5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1732767-6A72-4DCB-AC7D-7BC3E35F9983}"/>
              </a:ext>
            </a:extLst>
          </p:cNvPr>
          <p:cNvGrpSpPr/>
          <p:nvPr/>
        </p:nvGrpSpPr>
        <p:grpSpPr>
          <a:xfrm>
            <a:off x="172583" y="2020121"/>
            <a:ext cx="1288203" cy="628716"/>
            <a:chOff x="830522" y="1472063"/>
            <a:chExt cx="1299240" cy="68717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6F77721-729E-4545-9FF3-336A57D737FD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2402F2D-48D9-4AE8-9AD4-FB60570A4826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E8772B-9007-401A-B34C-EA1DDCE7A98B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BAB7E942-F05C-427A-B9E5-D42308FA8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0B6159-CD7E-4390-BFAF-33F035E95C0B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CE572FB-7BAD-D556-909D-C4C0790A0970}"/>
              </a:ext>
            </a:extLst>
          </p:cNvPr>
          <p:cNvSpPr txBox="1"/>
          <p:nvPr/>
        </p:nvSpPr>
        <p:spPr>
          <a:xfrm>
            <a:off x="446678" y="1204296"/>
            <a:ext cx="1103572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5B74-F97E-C044-CFC5-60CF2C9B8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D1696B7-A616-5607-2901-C92ADE03E45E}"/>
              </a:ext>
            </a:extLst>
          </p:cNvPr>
          <p:cNvSpPr/>
          <p:nvPr/>
        </p:nvSpPr>
        <p:spPr>
          <a:xfrm>
            <a:off x="127325" y="387458"/>
            <a:ext cx="11910348" cy="6366368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676F4B-ACC4-889D-AEAD-AAF2260F0973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F24D41-938F-DA3E-83B0-0BE838FCCEB1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0F651F-CBA1-511E-0E50-A079808E9D7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72ECC4-AAB5-74D3-B409-93FB9F650E4F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447A67-476B-9B26-1385-8938B10FF43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4EA731-099B-F0C0-92C2-0322EC874801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AE98A4-FC2C-AC5C-9A57-968C0235CE3C}"/>
              </a:ext>
            </a:extLst>
          </p:cNvPr>
          <p:cNvSpPr txBox="1"/>
          <p:nvPr/>
        </p:nvSpPr>
        <p:spPr>
          <a:xfrm>
            <a:off x="585503" y="497775"/>
            <a:ext cx="897149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PHÉP CHIA PHÂN SỐ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9C72DF-2F28-58A2-6997-B05E6CE2470E}"/>
              </a:ext>
            </a:extLst>
          </p:cNvPr>
          <p:cNvGrpSpPr/>
          <p:nvPr/>
        </p:nvGrpSpPr>
        <p:grpSpPr>
          <a:xfrm>
            <a:off x="1114306" y="3849890"/>
            <a:ext cx="8580714" cy="2156892"/>
            <a:chOff x="1811168" y="4219328"/>
            <a:chExt cx="8580714" cy="21568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F76E91-9AAC-006A-CE73-F0E1D65A0E0B}"/>
                </a:ext>
              </a:extLst>
            </p:cNvPr>
            <p:cNvGrpSpPr/>
            <p:nvPr/>
          </p:nvGrpSpPr>
          <p:grpSpPr>
            <a:xfrm>
              <a:off x="1811168" y="4219328"/>
              <a:ext cx="8580714" cy="2156891"/>
              <a:chOff x="957660" y="2839641"/>
              <a:chExt cx="7072546" cy="139146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6306AD2-0158-FC84-1EF3-F0B23FEC15D3}"/>
                  </a:ext>
                </a:extLst>
              </p:cNvPr>
              <p:cNvSpPr/>
              <p:nvPr/>
            </p:nvSpPr>
            <p:spPr>
              <a:xfrm>
                <a:off x="957660" y="2849960"/>
                <a:ext cx="7072546" cy="138114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361D343-02E4-1593-B13C-1A0152A3A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5727" y="2839641"/>
                <a:ext cx="401255" cy="52863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3C3A02-822B-92E6-3F3F-229F6E29EFAB}"/>
                </a:ext>
              </a:extLst>
            </p:cNvPr>
            <p:cNvSpPr txBox="1"/>
            <p:nvPr/>
          </p:nvSpPr>
          <p:spPr>
            <a:xfrm>
              <a:off x="2644907" y="4562647"/>
              <a:ext cx="6337300" cy="1813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  <a:endPara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5B6206E-656E-7AD3-93F1-279A3575D057}"/>
                  </a:ext>
                </a:extLst>
              </p:cNvPr>
              <p:cNvSpPr txBox="1"/>
              <p:nvPr/>
            </p:nvSpPr>
            <p:spPr>
              <a:xfrm>
                <a:off x="1695839" y="1969632"/>
                <a:ext cx="9414983" cy="1414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  <m:r>
                      <a:rPr lang="en-GB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GB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≠ 0, b ≠ 0.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5B6206E-656E-7AD3-93F1-279A3575D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839" y="1969632"/>
                <a:ext cx="9414983" cy="1414041"/>
              </a:xfrm>
              <a:prstGeom prst="rect">
                <a:avLst/>
              </a:prstGeom>
              <a:blipFill>
                <a:blip r:embed="rId4"/>
                <a:stretch>
                  <a:fillRect l="-1294" r="-1294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F5B2056-429F-29AB-159E-7BFF8F9A5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73" y="2247888"/>
            <a:ext cx="683570" cy="6535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6B960B-FB01-9A18-5FD4-3C85A37A664D}"/>
              </a:ext>
            </a:extLst>
          </p:cNvPr>
          <p:cNvSpPr txBox="1"/>
          <p:nvPr/>
        </p:nvSpPr>
        <p:spPr>
          <a:xfrm>
            <a:off x="564638" y="1171505"/>
            <a:ext cx="1103572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51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1047</Words>
  <Application>Microsoft Office PowerPoint</Application>
  <PresentationFormat>Widescreen</PresentationFormat>
  <Paragraphs>135</Paragraphs>
  <Slides>25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.VnTime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Administrator</cp:lastModifiedBy>
  <cp:revision>99</cp:revision>
  <dcterms:created xsi:type="dcterms:W3CDTF">2021-10-13T03:50:16Z</dcterms:created>
  <dcterms:modified xsi:type="dcterms:W3CDTF">2024-03-14T16:41:33Z</dcterms:modified>
</cp:coreProperties>
</file>