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54" r:id="rId2"/>
    <p:sldId id="332" r:id="rId3"/>
    <p:sldId id="444" r:id="rId4"/>
    <p:sldId id="445" r:id="rId5"/>
    <p:sldId id="316" r:id="rId6"/>
    <p:sldId id="317" r:id="rId7"/>
    <p:sldId id="447" r:id="rId8"/>
    <p:sldId id="448" r:id="rId9"/>
    <p:sldId id="319" r:id="rId10"/>
    <p:sldId id="320" r:id="rId11"/>
    <p:sldId id="321" r:id="rId12"/>
    <p:sldId id="323" r:id="rId13"/>
    <p:sldId id="449" r:id="rId14"/>
    <p:sldId id="450" r:id="rId15"/>
    <p:sldId id="322" r:id="rId16"/>
    <p:sldId id="451" r:id="rId17"/>
    <p:sldId id="452" r:id="rId18"/>
    <p:sldId id="327" r:id="rId19"/>
    <p:sldId id="329" r:id="rId20"/>
    <p:sldId id="288" r:id="rId21"/>
    <p:sldId id="290" r:id="rId22"/>
    <p:sldId id="291" r:id="rId23"/>
    <p:sldId id="293" r:id="rId24"/>
    <p:sldId id="294" r:id="rId25"/>
    <p:sldId id="260" r:id="rId26"/>
    <p:sldId id="261" r:id="rId27"/>
    <p:sldId id="453" r:id="rId28"/>
    <p:sldId id="330" r:id="rId29"/>
    <p:sldId id="4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0891BE-E7D8-4DE0-9290-AEC796E1C1EE}">
          <p14:sldIdLst/>
        </p14:section>
        <p14:section name="Side chào mừng" id="{669D26E3-9196-4E6C-8177-AE49BF1C5258}">
          <p14:sldIdLst>
            <p14:sldId id="454"/>
            <p14:sldId id="332"/>
          </p14:sldIdLst>
        </p14:section>
        <p14:section name="Mở đầu" id="{DA996E30-C188-4969-8683-743B44710901}">
          <p14:sldIdLst>
            <p14:sldId id="444"/>
            <p14:sldId id="445"/>
          </p14:sldIdLst>
        </p14:section>
        <p14:section name="Hình thành kiến thức" id="{AE11EFC7-7D67-4CBB-975D-0EC987C128A8}">
          <p14:sldIdLst>
            <p14:sldId id="316"/>
            <p14:sldId id="317"/>
            <p14:sldId id="447"/>
            <p14:sldId id="448"/>
            <p14:sldId id="319"/>
            <p14:sldId id="320"/>
            <p14:sldId id="321"/>
            <p14:sldId id="323"/>
            <p14:sldId id="449"/>
            <p14:sldId id="450"/>
            <p14:sldId id="322"/>
            <p14:sldId id="451"/>
            <p14:sldId id="452"/>
            <p14:sldId id="327"/>
          </p14:sldIdLst>
        </p14:section>
        <p14:section name="Luyện tập vận dụng" id="{A1FFC3E8-AD91-4E59-AA06-A0540CDF2F09}">
          <p14:sldIdLst>
            <p14:sldId id="329"/>
            <p14:sldId id="288"/>
            <p14:sldId id="290"/>
            <p14:sldId id="291"/>
            <p14:sldId id="293"/>
            <p14:sldId id="294"/>
            <p14:sldId id="260"/>
            <p14:sldId id="261"/>
            <p14:sldId id="453"/>
          </p14:sldIdLst>
        </p14:section>
        <p14:section name="Củng cố về nhà" id="{7F368F40-3F86-4934-9AFF-589BB259A7B4}">
          <p14:sldIdLst>
            <p14:sldId id="330"/>
            <p14:sldId id="4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van tien [gv]" initials="nvt[" lastIdx="1" clrIdx="0">
    <p:extLst>
      <p:ext uri="{19B8F6BF-5375-455C-9EA6-DF929625EA0E}">
        <p15:presenceInfo xmlns:p15="http://schemas.microsoft.com/office/powerpoint/2012/main" userId="S::3500632453@hanam.itrithuc.vn::c7e84c9d-0129-4bf2-b999-f227026f3a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80400" autoAdjust="0"/>
  </p:normalViewPr>
  <p:slideViewPr>
    <p:cSldViewPr snapToGrid="0">
      <p:cViewPr varScale="1">
        <p:scale>
          <a:sx n="59" d="100"/>
          <a:sy n="59" d="100"/>
        </p:scale>
        <p:origin x="131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415AD-0FB4-404E-97A4-96034DC1249E}"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90DA9-EEE6-4699-80A3-167C2C9DD81C}" type="slidenum">
              <a:rPr lang="en-US" smtClean="0"/>
              <a:t>‹#›</a:t>
            </a:fld>
            <a:endParaRPr lang="en-US"/>
          </a:p>
        </p:txBody>
      </p:sp>
    </p:spTree>
    <p:extLst>
      <p:ext uri="{BB962C8B-B14F-4D97-AF65-F5344CB8AC3E}">
        <p14:creationId xmlns:p14="http://schemas.microsoft.com/office/powerpoint/2010/main" val="187405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326774-113F-4044-83B7-A504C53C9FA1}" type="slidenum">
              <a:rPr lang="en-US" altLang="en-US" smtClean="0"/>
              <a:pPr/>
              <a:t>1</a:t>
            </a:fld>
            <a:endParaRPr lang="en-US" altLang="en-US" smtClean="0"/>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7604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lời giài bài tập Ví dụ 1 và làm bài tập sau</a:t>
            </a:r>
          </a:p>
          <a:p>
            <a:r>
              <a:rPr lang="en-US"/>
              <a:t>HS trả lời miệng</a:t>
            </a:r>
          </a:p>
        </p:txBody>
      </p:sp>
      <p:sp>
        <p:nvSpPr>
          <p:cNvPr id="4" name="Slide Number Placeholder 3"/>
          <p:cNvSpPr>
            <a:spLocks noGrp="1"/>
          </p:cNvSpPr>
          <p:nvPr>
            <p:ph type="sldNum" sz="quarter" idx="5"/>
          </p:nvPr>
        </p:nvSpPr>
        <p:spPr/>
        <p:txBody>
          <a:bodyPr/>
          <a:lstStyle/>
          <a:p>
            <a:fld id="{2F690DA9-EEE6-4699-80A3-167C2C9DD81C}" type="slidenum">
              <a:rPr lang="en-US" smtClean="0"/>
              <a:t>11</a:t>
            </a:fld>
            <a:endParaRPr lang="en-US"/>
          </a:p>
        </p:txBody>
      </p:sp>
    </p:spTree>
    <p:extLst>
      <p:ext uri="{BB962C8B-B14F-4D97-AF65-F5344CB8AC3E}">
        <p14:creationId xmlns:p14="http://schemas.microsoft.com/office/powerpoint/2010/main" val="377732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Làm LT2 theo cặp đôi .</a:t>
            </a:r>
          </a:p>
        </p:txBody>
      </p:sp>
      <p:sp>
        <p:nvSpPr>
          <p:cNvPr id="4" name="Slide Number Placeholder 3"/>
          <p:cNvSpPr>
            <a:spLocks noGrp="1"/>
          </p:cNvSpPr>
          <p:nvPr>
            <p:ph type="sldNum" sz="quarter" idx="5"/>
          </p:nvPr>
        </p:nvSpPr>
        <p:spPr/>
        <p:txBody>
          <a:bodyPr/>
          <a:lstStyle/>
          <a:p>
            <a:fld id="{2F690DA9-EEE6-4699-80A3-167C2C9DD81C}" type="slidenum">
              <a:rPr lang="en-US" smtClean="0"/>
              <a:t>12</a:t>
            </a:fld>
            <a:endParaRPr lang="en-US"/>
          </a:p>
        </p:txBody>
      </p:sp>
    </p:spTree>
    <p:extLst>
      <p:ext uri="{BB962C8B-B14F-4D97-AF65-F5344CB8AC3E}">
        <p14:creationId xmlns:p14="http://schemas.microsoft.com/office/powerpoint/2010/main" val="399794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hoạt động nhóm bàn để trả lời câu hỏi</a:t>
            </a:r>
          </a:p>
        </p:txBody>
      </p:sp>
      <p:sp>
        <p:nvSpPr>
          <p:cNvPr id="4" name="Slide Number Placeholder 3"/>
          <p:cNvSpPr>
            <a:spLocks noGrp="1"/>
          </p:cNvSpPr>
          <p:nvPr>
            <p:ph type="sldNum" sz="quarter" idx="5"/>
          </p:nvPr>
        </p:nvSpPr>
        <p:spPr/>
        <p:txBody>
          <a:bodyPr/>
          <a:lstStyle/>
          <a:p>
            <a:fld id="{2F690DA9-EEE6-4699-80A3-167C2C9DD81C}" type="slidenum">
              <a:rPr lang="en-US" smtClean="0"/>
              <a:t>13</a:t>
            </a:fld>
            <a:endParaRPr lang="en-US"/>
          </a:p>
        </p:txBody>
      </p:sp>
    </p:spTree>
    <p:extLst>
      <p:ext uri="{BB962C8B-B14F-4D97-AF65-F5344CB8AC3E}">
        <p14:creationId xmlns:p14="http://schemas.microsoft.com/office/powerpoint/2010/main" val="299456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BC của ba số</a:t>
            </a:r>
          </a:p>
        </p:txBody>
      </p:sp>
      <p:sp>
        <p:nvSpPr>
          <p:cNvPr id="4" name="Slide Number Placeholder 3"/>
          <p:cNvSpPr>
            <a:spLocks noGrp="1"/>
          </p:cNvSpPr>
          <p:nvPr>
            <p:ph type="sldNum" sz="quarter" idx="5"/>
          </p:nvPr>
        </p:nvSpPr>
        <p:spPr/>
        <p:txBody>
          <a:bodyPr/>
          <a:lstStyle/>
          <a:p>
            <a:fld id="{2F690DA9-EEE6-4699-80A3-167C2C9DD81C}" type="slidenum">
              <a:rPr lang="en-US" smtClean="0"/>
              <a:t>14</a:t>
            </a:fld>
            <a:endParaRPr lang="en-US"/>
          </a:p>
        </p:txBody>
      </p:sp>
    </p:spTree>
    <p:extLst>
      <p:ext uri="{BB962C8B-B14F-4D97-AF65-F5344CB8AC3E}">
        <p14:creationId xmlns:p14="http://schemas.microsoft.com/office/powerpoint/2010/main" val="2071886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Chốt cách tìm ƯCLN. GV hỏi trước</a:t>
            </a:r>
          </a:p>
        </p:txBody>
      </p:sp>
      <p:sp>
        <p:nvSpPr>
          <p:cNvPr id="4" name="Slide Number Placeholder 3"/>
          <p:cNvSpPr>
            <a:spLocks noGrp="1"/>
          </p:cNvSpPr>
          <p:nvPr>
            <p:ph type="sldNum" sz="quarter" idx="5"/>
          </p:nvPr>
        </p:nvSpPr>
        <p:spPr/>
        <p:txBody>
          <a:bodyPr/>
          <a:lstStyle/>
          <a:p>
            <a:fld id="{2F690DA9-EEE6-4699-80A3-167C2C9DD81C}" type="slidenum">
              <a:rPr lang="en-US" smtClean="0"/>
              <a:t>15</a:t>
            </a:fld>
            <a:endParaRPr lang="en-US"/>
          </a:p>
        </p:txBody>
      </p:sp>
    </p:spTree>
    <p:extLst>
      <p:ext uri="{BB962C8B-B14F-4D97-AF65-F5344CB8AC3E}">
        <p14:creationId xmlns:p14="http://schemas.microsoft.com/office/powerpoint/2010/main" val="2049193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lên bảng làm bài. Chỉ cần ghi QK</a:t>
            </a:r>
          </a:p>
          <a:p>
            <a:r>
              <a:rPr lang="en-US"/>
              <a:t>Bài đã có trên bảng nên không cần chiếu máy (dạy chính)</a:t>
            </a:r>
          </a:p>
          <a:p>
            <a:r>
              <a:rPr lang="en-US"/>
              <a:t>Chiếu KQ</a:t>
            </a:r>
          </a:p>
          <a:p>
            <a:r>
              <a:rPr lang="en-US"/>
              <a:t>Từ đó yêu cầu HS nhận xét MQH giữa BC và Bội của BCNN</a:t>
            </a:r>
          </a:p>
        </p:txBody>
      </p:sp>
      <p:sp>
        <p:nvSpPr>
          <p:cNvPr id="4" name="Slide Number Placeholder 3"/>
          <p:cNvSpPr>
            <a:spLocks noGrp="1"/>
          </p:cNvSpPr>
          <p:nvPr>
            <p:ph type="sldNum" sz="quarter" idx="5"/>
          </p:nvPr>
        </p:nvSpPr>
        <p:spPr/>
        <p:txBody>
          <a:bodyPr/>
          <a:lstStyle/>
          <a:p>
            <a:fld id="{2F690DA9-EEE6-4699-80A3-167C2C9DD81C}" type="slidenum">
              <a:rPr lang="en-US" smtClean="0"/>
              <a:t>16</a:t>
            </a:fld>
            <a:endParaRPr lang="en-US"/>
          </a:p>
        </p:txBody>
      </p:sp>
    </p:spTree>
    <p:extLst>
      <p:ext uri="{BB962C8B-B14F-4D97-AF65-F5344CB8AC3E}">
        <p14:creationId xmlns:p14="http://schemas.microsoft.com/office/powerpoint/2010/main" val="62188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Rút ra chú ý</a:t>
            </a:r>
          </a:p>
        </p:txBody>
      </p:sp>
      <p:sp>
        <p:nvSpPr>
          <p:cNvPr id="4" name="Slide Number Placeholder 3"/>
          <p:cNvSpPr>
            <a:spLocks noGrp="1"/>
          </p:cNvSpPr>
          <p:nvPr>
            <p:ph type="sldNum" sz="quarter" idx="5"/>
          </p:nvPr>
        </p:nvSpPr>
        <p:spPr/>
        <p:txBody>
          <a:bodyPr/>
          <a:lstStyle/>
          <a:p>
            <a:fld id="{2F690DA9-EEE6-4699-80A3-167C2C9DD81C}" type="slidenum">
              <a:rPr lang="en-US" smtClean="0"/>
              <a:t>17</a:t>
            </a:fld>
            <a:endParaRPr lang="en-US"/>
          </a:p>
        </p:txBody>
      </p:sp>
    </p:spTree>
    <p:extLst>
      <p:ext uri="{BB962C8B-B14F-4D97-AF65-F5344CB8AC3E}">
        <p14:creationId xmlns:p14="http://schemas.microsoft.com/office/powerpoint/2010/main" val="84272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Vận dụng chú ý, Tự đọc vd3 và làm bài LT2</a:t>
            </a:r>
          </a:p>
        </p:txBody>
      </p:sp>
      <p:sp>
        <p:nvSpPr>
          <p:cNvPr id="4" name="Slide Number Placeholder 3"/>
          <p:cNvSpPr>
            <a:spLocks noGrp="1"/>
          </p:cNvSpPr>
          <p:nvPr>
            <p:ph type="sldNum" sz="quarter" idx="5"/>
          </p:nvPr>
        </p:nvSpPr>
        <p:spPr/>
        <p:txBody>
          <a:bodyPr/>
          <a:lstStyle/>
          <a:p>
            <a:fld id="{2F690DA9-EEE6-4699-80A3-167C2C9DD81C}" type="slidenum">
              <a:rPr lang="en-US" smtClean="0"/>
              <a:t>18</a:t>
            </a:fld>
            <a:endParaRPr lang="en-US"/>
          </a:p>
        </p:txBody>
      </p:sp>
    </p:spTree>
    <p:extLst>
      <p:ext uri="{BB962C8B-B14F-4D97-AF65-F5344CB8AC3E}">
        <p14:creationId xmlns:p14="http://schemas.microsoft.com/office/powerpoint/2010/main" val="104996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Làm bài tập theo nhóm thi đua hoặc trò thách đố bạn</a:t>
            </a:r>
          </a:p>
          <a:p>
            <a:r>
              <a:rPr lang="en-US"/>
              <a:t>VD bạn 1 trả lời xong đố bạn 2 câu hỏi thứ 2</a:t>
            </a:r>
          </a:p>
        </p:txBody>
      </p:sp>
      <p:sp>
        <p:nvSpPr>
          <p:cNvPr id="4" name="Slide Number Placeholder 3"/>
          <p:cNvSpPr>
            <a:spLocks noGrp="1"/>
          </p:cNvSpPr>
          <p:nvPr>
            <p:ph type="sldNum" sz="quarter" idx="5"/>
          </p:nvPr>
        </p:nvSpPr>
        <p:spPr/>
        <p:txBody>
          <a:bodyPr/>
          <a:lstStyle/>
          <a:p>
            <a:fld id="{2F690DA9-EEE6-4699-80A3-167C2C9DD81C}" type="slidenum">
              <a:rPr lang="en-US" smtClean="0"/>
              <a:t>19</a:t>
            </a:fld>
            <a:endParaRPr lang="en-US"/>
          </a:p>
        </p:txBody>
      </p:sp>
    </p:spTree>
    <p:extLst>
      <p:ext uri="{BB962C8B-B14F-4D97-AF65-F5344CB8AC3E}">
        <p14:creationId xmlns:p14="http://schemas.microsoft.com/office/powerpoint/2010/main" val="108691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Chốt cách tìm ƯCLN</a:t>
            </a:r>
          </a:p>
        </p:txBody>
      </p:sp>
      <p:sp>
        <p:nvSpPr>
          <p:cNvPr id="4" name="Slide Number Placeholder 3"/>
          <p:cNvSpPr>
            <a:spLocks noGrp="1"/>
          </p:cNvSpPr>
          <p:nvPr>
            <p:ph type="sldNum" sz="quarter" idx="5"/>
          </p:nvPr>
        </p:nvSpPr>
        <p:spPr/>
        <p:txBody>
          <a:bodyPr/>
          <a:lstStyle/>
          <a:p>
            <a:fld id="{2F690DA9-EEE6-4699-80A3-167C2C9DD81C}" type="slidenum">
              <a:rPr lang="en-US" smtClean="0"/>
              <a:t>27</a:t>
            </a:fld>
            <a:endParaRPr lang="en-US"/>
          </a:p>
        </p:txBody>
      </p:sp>
    </p:spTree>
    <p:extLst>
      <p:ext uri="{BB962C8B-B14F-4D97-AF65-F5344CB8AC3E}">
        <p14:creationId xmlns:p14="http://schemas.microsoft.com/office/powerpoint/2010/main" val="363153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Vấn đáp:</a:t>
            </a:r>
          </a:p>
        </p:txBody>
      </p:sp>
      <p:sp>
        <p:nvSpPr>
          <p:cNvPr id="4" name="Slide Number Placeholder 3"/>
          <p:cNvSpPr>
            <a:spLocks noGrp="1"/>
          </p:cNvSpPr>
          <p:nvPr>
            <p:ph type="sldNum" sz="quarter" idx="5"/>
          </p:nvPr>
        </p:nvSpPr>
        <p:spPr/>
        <p:txBody>
          <a:bodyPr/>
          <a:lstStyle/>
          <a:p>
            <a:fld id="{2F690DA9-EEE6-4699-80A3-167C2C9DD81C}" type="slidenum">
              <a:rPr lang="en-US" smtClean="0"/>
              <a:t>3</a:t>
            </a:fld>
            <a:endParaRPr lang="en-US"/>
          </a:p>
        </p:txBody>
      </p:sp>
    </p:spTree>
    <p:extLst>
      <p:ext uri="{BB962C8B-B14F-4D97-AF65-F5344CB8AC3E}">
        <p14:creationId xmlns:p14="http://schemas.microsoft.com/office/powerpoint/2010/main" val="217025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Cùng HS tìm số bóng, số cốc.</a:t>
            </a:r>
          </a:p>
          <a:p>
            <a:r>
              <a:rPr lang="en-US"/>
              <a:t>GT số 24 có MQH gì với 6 và 8	Vào bài</a:t>
            </a:r>
          </a:p>
        </p:txBody>
      </p:sp>
      <p:sp>
        <p:nvSpPr>
          <p:cNvPr id="4" name="Slide Number Placeholder 3"/>
          <p:cNvSpPr>
            <a:spLocks noGrp="1"/>
          </p:cNvSpPr>
          <p:nvPr>
            <p:ph type="sldNum" sz="quarter" idx="5"/>
          </p:nvPr>
        </p:nvSpPr>
        <p:spPr/>
        <p:txBody>
          <a:bodyPr/>
          <a:lstStyle/>
          <a:p>
            <a:fld id="{49E50922-2A2A-484D-AD0C-445AB015A6CD}" type="slidenum">
              <a:rPr lang="en-US" smtClean="0"/>
              <a:t>4</a:t>
            </a:fld>
            <a:endParaRPr lang="en-US"/>
          </a:p>
        </p:txBody>
      </p:sp>
    </p:spTree>
    <p:extLst>
      <p:ext uri="{BB962C8B-B14F-4D97-AF65-F5344CB8AC3E}">
        <p14:creationId xmlns:p14="http://schemas.microsoft.com/office/powerpoint/2010/main" val="243839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nội dung toàn bộ bài học, đi vào chi tiết tiết học phần I</a:t>
            </a:r>
          </a:p>
        </p:txBody>
      </p:sp>
      <p:sp>
        <p:nvSpPr>
          <p:cNvPr id="4" name="Slide Number Placeholder 3"/>
          <p:cNvSpPr>
            <a:spLocks noGrp="1"/>
          </p:cNvSpPr>
          <p:nvPr>
            <p:ph type="sldNum" sz="quarter" idx="5"/>
          </p:nvPr>
        </p:nvSpPr>
        <p:spPr/>
        <p:txBody>
          <a:bodyPr/>
          <a:lstStyle/>
          <a:p>
            <a:fld id="{2F690DA9-EEE6-4699-80A3-167C2C9DD81C}" type="slidenum">
              <a:rPr lang="en-US" smtClean="0"/>
              <a:t>5</a:t>
            </a:fld>
            <a:endParaRPr lang="en-US"/>
          </a:p>
        </p:txBody>
      </p:sp>
    </p:spTree>
    <p:extLst>
      <p:ext uri="{BB962C8B-B14F-4D97-AF65-F5344CB8AC3E}">
        <p14:creationId xmlns:p14="http://schemas.microsoft.com/office/powerpoint/2010/main" val="143839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HĐ nhóm: Phiếu học tập</a:t>
            </a:r>
          </a:p>
        </p:txBody>
      </p:sp>
      <p:sp>
        <p:nvSpPr>
          <p:cNvPr id="4" name="Slide Number Placeholder 3"/>
          <p:cNvSpPr>
            <a:spLocks noGrp="1"/>
          </p:cNvSpPr>
          <p:nvPr>
            <p:ph type="sldNum" sz="quarter" idx="5"/>
          </p:nvPr>
        </p:nvSpPr>
        <p:spPr/>
        <p:txBody>
          <a:bodyPr/>
          <a:lstStyle/>
          <a:p>
            <a:fld id="{2F690DA9-EEE6-4699-80A3-167C2C9DD81C}" type="slidenum">
              <a:rPr lang="en-US" smtClean="0"/>
              <a:t>6</a:t>
            </a:fld>
            <a:endParaRPr lang="en-US"/>
          </a:p>
        </p:txBody>
      </p:sp>
    </p:spTree>
    <p:extLst>
      <p:ext uri="{BB962C8B-B14F-4D97-AF65-F5344CB8AC3E}">
        <p14:creationId xmlns:p14="http://schemas.microsoft.com/office/powerpoint/2010/main" val="416761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cáo cáo. Có thể kết hợp việc HS đọc và trình chiếu, </a:t>
            </a:r>
          </a:p>
        </p:txBody>
      </p:sp>
      <p:sp>
        <p:nvSpPr>
          <p:cNvPr id="4" name="Slide Number Placeholder 3"/>
          <p:cNvSpPr>
            <a:spLocks noGrp="1"/>
          </p:cNvSpPr>
          <p:nvPr>
            <p:ph type="sldNum" sz="quarter" idx="5"/>
          </p:nvPr>
        </p:nvSpPr>
        <p:spPr/>
        <p:txBody>
          <a:bodyPr/>
          <a:lstStyle/>
          <a:p>
            <a:fld id="{2F690DA9-EEE6-4699-80A3-167C2C9DD81C}" type="slidenum">
              <a:rPr lang="en-US" smtClean="0"/>
              <a:t>7</a:t>
            </a:fld>
            <a:endParaRPr lang="en-US"/>
          </a:p>
        </p:txBody>
      </p:sp>
    </p:spTree>
    <p:extLst>
      <p:ext uri="{BB962C8B-B14F-4D97-AF65-F5344CB8AC3E}">
        <p14:creationId xmlns:p14="http://schemas.microsoft.com/office/powerpoint/2010/main" val="208784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Đặt câu hỏi để HS trả lời</a:t>
            </a:r>
          </a:p>
        </p:txBody>
      </p:sp>
      <p:sp>
        <p:nvSpPr>
          <p:cNvPr id="4" name="Slide Number Placeholder 3"/>
          <p:cNvSpPr>
            <a:spLocks noGrp="1"/>
          </p:cNvSpPr>
          <p:nvPr>
            <p:ph type="sldNum" sz="quarter" idx="5"/>
          </p:nvPr>
        </p:nvSpPr>
        <p:spPr/>
        <p:txBody>
          <a:bodyPr/>
          <a:lstStyle/>
          <a:p>
            <a:fld id="{2F690DA9-EEE6-4699-80A3-167C2C9DD81C}" type="slidenum">
              <a:rPr lang="en-US" smtClean="0"/>
              <a:t>8</a:t>
            </a:fld>
            <a:endParaRPr lang="en-US"/>
          </a:p>
        </p:txBody>
      </p:sp>
    </p:spTree>
    <p:extLst>
      <p:ext uri="{BB962C8B-B14F-4D97-AF65-F5344CB8AC3E}">
        <p14:creationId xmlns:p14="http://schemas.microsoft.com/office/powerpoint/2010/main" val="6052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phát biểu</a:t>
            </a:r>
          </a:p>
          <a:p>
            <a:r>
              <a:rPr lang="en-US"/>
              <a:t>GV nêu quy ước và cách ký hiệu, GV giới thiệu quy ước</a:t>
            </a:r>
          </a:p>
        </p:txBody>
      </p:sp>
      <p:sp>
        <p:nvSpPr>
          <p:cNvPr id="4" name="Slide Number Placeholder 3"/>
          <p:cNvSpPr>
            <a:spLocks noGrp="1"/>
          </p:cNvSpPr>
          <p:nvPr>
            <p:ph type="sldNum" sz="quarter" idx="5"/>
          </p:nvPr>
        </p:nvSpPr>
        <p:spPr/>
        <p:txBody>
          <a:bodyPr/>
          <a:lstStyle/>
          <a:p>
            <a:fld id="{2F690DA9-EEE6-4699-80A3-167C2C9DD81C}" type="slidenum">
              <a:rPr lang="en-US" smtClean="0"/>
              <a:t>9</a:t>
            </a:fld>
            <a:endParaRPr lang="en-US"/>
          </a:p>
        </p:txBody>
      </p:sp>
    </p:spTree>
    <p:extLst>
      <p:ext uri="{BB962C8B-B14F-4D97-AF65-F5344CB8AC3E}">
        <p14:creationId xmlns:p14="http://schemas.microsoft.com/office/powerpoint/2010/main" val="183530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nhấn mạnh ƯC là 1 tập hợp</a:t>
            </a:r>
          </a:p>
          <a:p>
            <a:r>
              <a:rPr lang="en-US"/>
              <a:t>ƯCLN là 1 số.</a:t>
            </a:r>
          </a:p>
        </p:txBody>
      </p:sp>
      <p:sp>
        <p:nvSpPr>
          <p:cNvPr id="4" name="Slide Number Placeholder 3"/>
          <p:cNvSpPr>
            <a:spLocks noGrp="1"/>
          </p:cNvSpPr>
          <p:nvPr>
            <p:ph type="sldNum" sz="quarter" idx="5"/>
          </p:nvPr>
        </p:nvSpPr>
        <p:spPr/>
        <p:txBody>
          <a:bodyPr/>
          <a:lstStyle/>
          <a:p>
            <a:fld id="{2F690DA9-EEE6-4699-80A3-167C2C9DD81C}" type="slidenum">
              <a:rPr lang="en-US" smtClean="0"/>
              <a:t>10</a:t>
            </a:fld>
            <a:endParaRPr lang="en-US"/>
          </a:p>
        </p:txBody>
      </p:sp>
    </p:spTree>
    <p:extLst>
      <p:ext uri="{BB962C8B-B14F-4D97-AF65-F5344CB8AC3E}">
        <p14:creationId xmlns:p14="http://schemas.microsoft.com/office/powerpoint/2010/main" val="411559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E53E-7A84-4014-A0E5-C00F438DF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8C7CEF-1320-43AD-A7C4-DD33CF646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6FF7F-A19B-4FB7-BB52-EEB6C71D1778}"/>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5" name="Footer Placeholder 4">
            <a:extLst>
              <a:ext uri="{FF2B5EF4-FFF2-40B4-BE49-F238E27FC236}">
                <a16:creationId xmlns:a16="http://schemas.microsoft.com/office/drawing/2014/main" id="{D716F924-6700-4EC5-8061-8418D442F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2C51A-69C5-4C64-8FA2-2D4DC2D3C6A0}"/>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358172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0715-B4EE-418B-829F-20291DC68F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D1B1C-272F-45FB-B4F0-22815FD556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1AF95-F234-4E78-BC0E-33DAEE04A98C}"/>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5" name="Footer Placeholder 4">
            <a:extLst>
              <a:ext uri="{FF2B5EF4-FFF2-40B4-BE49-F238E27FC236}">
                <a16:creationId xmlns:a16="http://schemas.microsoft.com/office/drawing/2014/main" id="{57EABAA5-1153-41F1-BD20-4D14D0405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F74BF-B328-447B-89F3-9F791AA097E4}"/>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68467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1933D-2354-4B05-B255-292D49A01E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6F2FAC-E3A1-40D6-903A-C6E2680EFC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1F029-7DD0-427D-B1CA-99DEF48715F8}"/>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5" name="Footer Placeholder 4">
            <a:extLst>
              <a:ext uri="{FF2B5EF4-FFF2-40B4-BE49-F238E27FC236}">
                <a16:creationId xmlns:a16="http://schemas.microsoft.com/office/drawing/2014/main" id="{B10C8A0E-6FBD-4E2E-AA15-FE0348DF0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D51F7-90D7-4BFC-BA4C-E56D9D4B8E5B}"/>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420511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2E80-F794-414C-818D-78EAA8FCC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89458-65FD-4609-8449-E2F40FE4DE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48109-0633-4F50-A143-A62FEE3E58E5}"/>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5" name="Footer Placeholder 4">
            <a:extLst>
              <a:ext uri="{FF2B5EF4-FFF2-40B4-BE49-F238E27FC236}">
                <a16:creationId xmlns:a16="http://schemas.microsoft.com/office/drawing/2014/main" id="{AB96B579-9D1E-47F1-8028-05F36ABE4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BFD4A-D7F0-4CD2-B798-5FAFFD8ED9BE}"/>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350817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F787-A760-4179-B11F-F8B1F4CA05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5C105B-F4A9-452D-824C-1C65CD31F1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E3A5B-08CC-4545-9A7E-5B399E390485}"/>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5" name="Footer Placeholder 4">
            <a:extLst>
              <a:ext uri="{FF2B5EF4-FFF2-40B4-BE49-F238E27FC236}">
                <a16:creationId xmlns:a16="http://schemas.microsoft.com/office/drawing/2014/main" id="{F591F193-EA90-41BF-B18A-AADE3523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314B0-1D6D-47E0-B218-A582AD8037F2}"/>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395059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8E88-7412-41DA-9AB7-D5941144D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A083C-C372-48BD-B135-0756D7A7A2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429DD4-7695-4599-A662-B38778C20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0B292-0546-48F0-9110-7618A2C9C47F}"/>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6" name="Footer Placeholder 5">
            <a:extLst>
              <a:ext uri="{FF2B5EF4-FFF2-40B4-BE49-F238E27FC236}">
                <a16:creationId xmlns:a16="http://schemas.microsoft.com/office/drawing/2014/main" id="{39354A7D-E740-48AD-A1D3-AA5741FB7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D355C-C0E0-4F64-A1C8-60F1B1021ED6}"/>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29077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2664-2C31-437B-B909-6535507A79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F8E36-6BF3-4C1E-AC76-AA0B81F32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A8659-D6DF-488F-9EC5-27BDECDC34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00783-FABF-43C3-9DCB-38B6B6A4E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7044DB-7553-4553-B785-8C1E9B7DC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263E75-0E29-4731-B44D-D4B818C2F907}"/>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8" name="Footer Placeholder 7">
            <a:extLst>
              <a:ext uri="{FF2B5EF4-FFF2-40B4-BE49-F238E27FC236}">
                <a16:creationId xmlns:a16="http://schemas.microsoft.com/office/drawing/2014/main" id="{A7E3FCBC-FD34-49A9-98E3-FB7780D7E0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C39E15-22D7-4F9B-9D1E-34045EC4AEB1}"/>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224096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298B-AED2-4928-9E39-B89CF1C277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186A0-8617-4932-BBC9-CB0C90469A1C}"/>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4" name="Footer Placeholder 3">
            <a:extLst>
              <a:ext uri="{FF2B5EF4-FFF2-40B4-BE49-F238E27FC236}">
                <a16:creationId xmlns:a16="http://schemas.microsoft.com/office/drawing/2014/main" id="{68542B2E-714C-48B2-A12D-E2DF54FC27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60D47-4440-4AA0-9527-7EA41F73298F}"/>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179633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6A7AC-025A-45B0-88EE-CD292EB4BD98}"/>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3" name="Footer Placeholder 2">
            <a:extLst>
              <a:ext uri="{FF2B5EF4-FFF2-40B4-BE49-F238E27FC236}">
                <a16:creationId xmlns:a16="http://schemas.microsoft.com/office/drawing/2014/main" id="{7675A191-1022-4583-A3E7-46E0D888AC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F5F90-3464-4664-A798-243CFE46E587}"/>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413568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920E-5036-46A3-A41F-3F9E84A71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4F033B-2B37-49AE-81D2-9117ABF99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63AFD-26D6-453A-965D-CBF7AA9ED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22195-29DA-4900-A39B-8A45AAC3CB1D}"/>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6" name="Footer Placeholder 5">
            <a:extLst>
              <a:ext uri="{FF2B5EF4-FFF2-40B4-BE49-F238E27FC236}">
                <a16:creationId xmlns:a16="http://schemas.microsoft.com/office/drawing/2014/main" id="{B70CF2D5-4B65-4CE7-A79D-A1843394B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1E610E-80A2-412C-A404-3F69868ABC84}"/>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50964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C326-D4E0-41F7-97CB-3C0815846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5D85C-377B-4AA4-8C49-49CD4B9EC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1DB9CF-E308-460C-BA1B-554BF7D9B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FAF1C-716B-48C5-BC43-D48AD601063C}"/>
              </a:ext>
            </a:extLst>
          </p:cNvPr>
          <p:cNvSpPr>
            <a:spLocks noGrp="1"/>
          </p:cNvSpPr>
          <p:nvPr>
            <p:ph type="dt" sz="half" idx="10"/>
          </p:nvPr>
        </p:nvSpPr>
        <p:spPr/>
        <p:txBody>
          <a:bodyPr/>
          <a:lstStyle/>
          <a:p>
            <a:fld id="{7C81A620-E1FB-4652-BDF1-5779949DF5F4}" type="datetimeFigureOut">
              <a:rPr lang="en-US" smtClean="0"/>
              <a:t>11/10/2022</a:t>
            </a:fld>
            <a:endParaRPr lang="en-US"/>
          </a:p>
        </p:txBody>
      </p:sp>
      <p:sp>
        <p:nvSpPr>
          <p:cNvPr id="6" name="Footer Placeholder 5">
            <a:extLst>
              <a:ext uri="{FF2B5EF4-FFF2-40B4-BE49-F238E27FC236}">
                <a16:creationId xmlns:a16="http://schemas.microsoft.com/office/drawing/2014/main" id="{EE6A9434-A033-4798-8BC8-F8485008A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17F24-C4DC-49AE-B9BE-D70233BDF4F9}"/>
              </a:ext>
            </a:extLst>
          </p:cNvPr>
          <p:cNvSpPr>
            <a:spLocks noGrp="1"/>
          </p:cNvSpPr>
          <p:nvPr>
            <p:ph type="sldNum" sz="quarter" idx="12"/>
          </p:nvPr>
        </p:nvSpPr>
        <p:spPr/>
        <p:txBody>
          <a:bodyPr/>
          <a:lstStyle/>
          <a:p>
            <a:fld id="{D5D755F7-0B4C-4451-A112-B254F624D92A}" type="slidenum">
              <a:rPr lang="en-US" smtClean="0"/>
              <a:t>‹#›</a:t>
            </a:fld>
            <a:endParaRPr lang="en-US"/>
          </a:p>
        </p:txBody>
      </p:sp>
    </p:spTree>
    <p:extLst>
      <p:ext uri="{BB962C8B-B14F-4D97-AF65-F5344CB8AC3E}">
        <p14:creationId xmlns:p14="http://schemas.microsoft.com/office/powerpoint/2010/main" val="17324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C8692-5E56-4F64-BF32-20AD4B61C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02EEEA-D1DB-4882-ADCD-2562DDADB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5843E-A744-4A2F-9164-6895FCD26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1A620-E1FB-4652-BDF1-5779949DF5F4}" type="datetimeFigureOut">
              <a:rPr lang="en-US" smtClean="0"/>
              <a:t>11/10/2022</a:t>
            </a:fld>
            <a:endParaRPr lang="en-US"/>
          </a:p>
        </p:txBody>
      </p:sp>
      <p:sp>
        <p:nvSpPr>
          <p:cNvPr id="5" name="Footer Placeholder 4">
            <a:extLst>
              <a:ext uri="{FF2B5EF4-FFF2-40B4-BE49-F238E27FC236}">
                <a16:creationId xmlns:a16="http://schemas.microsoft.com/office/drawing/2014/main" id="{172C7061-32E6-4706-B74C-39A4F19881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876A42-B843-42DC-A825-0122AADBF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755F7-0B4C-4451-A112-B254F624D92A}" type="slidenum">
              <a:rPr lang="en-US" smtClean="0"/>
              <a:t>‹#›</a:t>
            </a:fld>
            <a:endParaRPr lang="en-US"/>
          </a:p>
        </p:txBody>
      </p:sp>
    </p:spTree>
    <p:extLst>
      <p:ext uri="{BB962C8B-B14F-4D97-AF65-F5344CB8AC3E}">
        <p14:creationId xmlns:p14="http://schemas.microsoft.com/office/powerpoint/2010/main" val="337538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3.png"/><Relationship Id="rId3" Type="http://schemas.openxmlformats.org/officeDocument/2006/relationships/slideLayout" Target="../slideLayouts/slideLayout4.xml"/><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6.wdp"/><Relationship Id="rId11" Type="http://schemas.microsoft.com/office/2007/relationships/hdphoto" Target="../media/hdphoto8.wdp"/><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image" Target="../media/image40.jpeg"/><Relationship Id="rId4" Type="http://schemas.openxmlformats.org/officeDocument/2006/relationships/image" Target="../media/image37.png"/><Relationship Id="rId9" Type="http://schemas.openxmlformats.org/officeDocument/2006/relationships/image" Target="../media/image35.png"/><Relationship Id="rId1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35.png"/><Relationship Id="rId18" Type="http://schemas.openxmlformats.org/officeDocument/2006/relationships/image" Target="../media/image42.png"/><Relationship Id="rId3" Type="http://schemas.openxmlformats.org/officeDocument/2006/relationships/slideLayout" Target="../slideLayouts/slideLayout4.xml"/><Relationship Id="rId7" Type="http://schemas.openxmlformats.org/officeDocument/2006/relationships/image" Target="../media/image46.png"/><Relationship Id="rId12" Type="http://schemas.microsoft.com/office/2007/relationships/hdphoto" Target="../media/hdphoto12.wdp"/><Relationship Id="rId17" Type="http://schemas.openxmlformats.org/officeDocument/2006/relationships/image" Target="../media/image33.png"/><Relationship Id="rId2" Type="http://schemas.openxmlformats.org/officeDocument/2006/relationships/audio" Target="../media/media2.wav"/><Relationship Id="rId16" Type="http://schemas.openxmlformats.org/officeDocument/2006/relationships/image" Target="../media/image41.png"/><Relationship Id="rId1" Type="http://schemas.microsoft.com/office/2007/relationships/media" Target="../media/media2.wav"/><Relationship Id="rId6" Type="http://schemas.microsoft.com/office/2007/relationships/hdphoto" Target="../media/hdphoto9.wdp"/><Relationship Id="rId11" Type="http://schemas.openxmlformats.org/officeDocument/2006/relationships/image" Target="../media/image48.png"/><Relationship Id="rId5" Type="http://schemas.openxmlformats.org/officeDocument/2006/relationships/image" Target="../media/image45.png"/><Relationship Id="rId15" Type="http://schemas.microsoft.com/office/2007/relationships/hdphoto" Target="../media/hdphoto8.wdp"/><Relationship Id="rId10" Type="http://schemas.microsoft.com/office/2007/relationships/hdphoto" Target="../media/hdphoto11.wdp"/><Relationship Id="rId19" Type="http://schemas.openxmlformats.org/officeDocument/2006/relationships/image" Target="../media/image43.png"/><Relationship Id="rId4" Type="http://schemas.openxmlformats.org/officeDocument/2006/relationships/image" Target="../media/image44.jpeg"/><Relationship Id="rId9" Type="http://schemas.openxmlformats.org/officeDocument/2006/relationships/image" Target="../media/image47.png"/><Relationship Id="rId1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4.xml"/><Relationship Id="rId7" Type="http://schemas.openxmlformats.org/officeDocument/2006/relationships/image" Target="../media/image35.png"/><Relationship Id="rId12" Type="http://schemas.openxmlformats.org/officeDocument/2006/relationships/image" Target="../media/image43.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3.wdp"/><Relationship Id="rId11" Type="http://schemas.openxmlformats.org/officeDocument/2006/relationships/image" Target="../media/image42.png"/><Relationship Id="rId5" Type="http://schemas.openxmlformats.org/officeDocument/2006/relationships/image" Target="../media/image50.png"/><Relationship Id="rId10" Type="http://schemas.openxmlformats.org/officeDocument/2006/relationships/image" Target="../media/image33.png"/><Relationship Id="rId4" Type="http://schemas.openxmlformats.org/officeDocument/2006/relationships/image" Target="../media/image49.jpe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55.png"/><Relationship Id="rId3" Type="http://schemas.openxmlformats.org/officeDocument/2006/relationships/slideLayout" Target="../slideLayouts/slideLayout1.xml"/><Relationship Id="rId7" Type="http://schemas.openxmlformats.org/officeDocument/2006/relationships/image" Target="../media/image53.png"/><Relationship Id="rId12" Type="http://schemas.openxmlformats.org/officeDocument/2006/relationships/image" Target="../media/image41.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4.wdp"/><Relationship Id="rId11" Type="http://schemas.microsoft.com/office/2007/relationships/hdphoto" Target="../media/hdphoto8.wdp"/><Relationship Id="rId5" Type="http://schemas.openxmlformats.org/officeDocument/2006/relationships/image" Target="../media/image52.png"/><Relationship Id="rId15" Type="http://schemas.openxmlformats.org/officeDocument/2006/relationships/image" Target="../media/image43.png"/><Relationship Id="rId10" Type="http://schemas.openxmlformats.org/officeDocument/2006/relationships/image" Target="../media/image40.jpeg"/><Relationship Id="rId4" Type="http://schemas.openxmlformats.org/officeDocument/2006/relationships/image" Target="../media/image51.jpeg"/><Relationship Id="rId9" Type="http://schemas.openxmlformats.org/officeDocument/2006/relationships/image" Target="../media/image54.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microsoft.com/office/2007/relationships/hdphoto" Target="../media/hdphoto17.wdp"/><Relationship Id="rId13" Type="http://schemas.microsoft.com/office/2007/relationships/hdphoto" Target="../media/hdphoto8.wdp"/><Relationship Id="rId3" Type="http://schemas.openxmlformats.org/officeDocument/2006/relationships/slideLayout" Target="../slideLayouts/slideLayout1.xml"/><Relationship Id="rId7" Type="http://schemas.openxmlformats.org/officeDocument/2006/relationships/image" Target="../media/image57.png"/><Relationship Id="rId12" Type="http://schemas.openxmlformats.org/officeDocument/2006/relationships/image" Target="../media/image40.jpeg"/><Relationship Id="rId17" Type="http://schemas.openxmlformats.org/officeDocument/2006/relationships/image" Target="../media/image43.png"/><Relationship Id="rId2" Type="http://schemas.openxmlformats.org/officeDocument/2006/relationships/audio" Target="../media/media2.wav"/><Relationship Id="rId16" Type="http://schemas.openxmlformats.org/officeDocument/2006/relationships/image" Target="../media/image42.png"/><Relationship Id="rId1" Type="http://schemas.microsoft.com/office/2007/relationships/media" Target="../media/media2.wav"/><Relationship Id="rId6" Type="http://schemas.microsoft.com/office/2007/relationships/hdphoto" Target="../media/hdphoto16.wdp"/><Relationship Id="rId11" Type="http://schemas.openxmlformats.org/officeDocument/2006/relationships/image" Target="../media/image54.png"/><Relationship Id="rId5" Type="http://schemas.openxmlformats.org/officeDocument/2006/relationships/image" Target="../media/image56.png"/><Relationship Id="rId15" Type="http://schemas.openxmlformats.org/officeDocument/2006/relationships/image" Target="../media/image55.png"/><Relationship Id="rId10" Type="http://schemas.microsoft.com/office/2007/relationships/hdphoto" Target="../media/hdphoto18.wdp"/><Relationship Id="rId4" Type="http://schemas.openxmlformats.org/officeDocument/2006/relationships/image" Target="../media/image37.png"/><Relationship Id="rId9" Type="http://schemas.openxmlformats.org/officeDocument/2006/relationships/image" Target="../media/image58.png"/><Relationship Id="rId1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Blue tissue paper"/>
          <p:cNvSpPr>
            <a:spLocks noChangeArrowheads="1"/>
          </p:cNvSpPr>
          <p:nvPr/>
        </p:nvSpPr>
        <p:spPr bwMode="auto">
          <a:xfrm>
            <a:off x="105833" y="112729"/>
            <a:ext cx="11903073" cy="6556375"/>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solidFill>
                <a:srgbClr val="F98792"/>
              </a:solidFill>
            </a:endParaRPr>
          </a:p>
        </p:txBody>
      </p:sp>
      <p:sp>
        <p:nvSpPr>
          <p:cNvPr id="3077" name="AutoShape 5"/>
          <p:cNvSpPr>
            <a:spLocks noChangeArrowheads="1"/>
          </p:cNvSpPr>
          <p:nvPr/>
        </p:nvSpPr>
        <p:spPr bwMode="auto">
          <a:xfrm>
            <a:off x="9117013" y="1273175"/>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9677400" y="32004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2057400" y="30861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2057400" y="13716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2362200" y="44005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8305800" y="53149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3" name="AutoShape 11"/>
          <p:cNvSpPr>
            <a:spLocks noChangeArrowheads="1"/>
          </p:cNvSpPr>
          <p:nvPr/>
        </p:nvSpPr>
        <p:spPr bwMode="auto">
          <a:xfrm>
            <a:off x="4038601" y="3600450"/>
            <a:ext cx="403225"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7467601" y="3486151"/>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87" name="AutoShape 15"/>
          <p:cNvSpPr>
            <a:spLocks noChangeArrowheads="1"/>
          </p:cNvSpPr>
          <p:nvPr/>
        </p:nvSpPr>
        <p:spPr bwMode="auto">
          <a:xfrm>
            <a:off x="4648201" y="3200401"/>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88" name="AutoShape 16"/>
          <p:cNvSpPr>
            <a:spLocks noChangeArrowheads="1"/>
          </p:cNvSpPr>
          <p:nvPr/>
        </p:nvSpPr>
        <p:spPr bwMode="auto">
          <a:xfrm>
            <a:off x="4191001" y="4572001"/>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89" name="AutoShape 17"/>
          <p:cNvSpPr>
            <a:spLocks noChangeArrowheads="1"/>
          </p:cNvSpPr>
          <p:nvPr/>
        </p:nvSpPr>
        <p:spPr bwMode="auto">
          <a:xfrm>
            <a:off x="3429001" y="3714751"/>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90" name="AutoShape 18"/>
          <p:cNvSpPr>
            <a:spLocks noChangeArrowheads="1"/>
          </p:cNvSpPr>
          <p:nvPr/>
        </p:nvSpPr>
        <p:spPr bwMode="auto">
          <a:xfrm>
            <a:off x="2971801" y="5314951"/>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91" name="AutoShape 19"/>
          <p:cNvSpPr>
            <a:spLocks noChangeArrowheads="1"/>
          </p:cNvSpPr>
          <p:nvPr/>
        </p:nvSpPr>
        <p:spPr bwMode="auto">
          <a:xfrm>
            <a:off x="9296401" y="4286251"/>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92" name="AutoShape 20"/>
          <p:cNvSpPr>
            <a:spLocks noChangeArrowheads="1"/>
          </p:cNvSpPr>
          <p:nvPr/>
        </p:nvSpPr>
        <p:spPr bwMode="auto">
          <a:xfrm>
            <a:off x="8915401" y="25717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93" name="AutoShape 21"/>
          <p:cNvSpPr>
            <a:spLocks noChangeArrowheads="1"/>
          </p:cNvSpPr>
          <p:nvPr/>
        </p:nvSpPr>
        <p:spPr bwMode="auto">
          <a:xfrm>
            <a:off x="3429001" y="26860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7187" name="Group 23"/>
          <p:cNvGrpSpPr>
            <a:grpSpLocks/>
          </p:cNvGrpSpPr>
          <p:nvPr/>
        </p:nvGrpSpPr>
        <p:grpSpPr bwMode="auto">
          <a:xfrm>
            <a:off x="0" y="0"/>
            <a:ext cx="12192000" cy="6858000"/>
            <a:chOff x="0" y="-2"/>
            <a:chExt cx="5760" cy="4322"/>
          </a:xfrm>
        </p:grpSpPr>
        <p:pic>
          <p:nvPicPr>
            <p:cNvPr id="7208" name="Picture 24"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 y="-2"/>
              <a:ext cx="571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25"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2101" y="2101"/>
              <a:ext cx="42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26"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3591" y="2101"/>
              <a:ext cx="42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27"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0" name="AutoShape 28"/>
          <p:cNvSpPr>
            <a:spLocks noChangeArrowheads="1"/>
          </p:cNvSpPr>
          <p:nvPr/>
        </p:nvSpPr>
        <p:spPr bwMode="auto">
          <a:xfrm>
            <a:off x="6477000" y="53149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7772400" y="10858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4800600" y="53149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9372601" y="3886200"/>
            <a:ext cx="403225"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4267201" y="1543050"/>
            <a:ext cx="403225"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8223251" y="1690689"/>
            <a:ext cx="403225" cy="293687"/>
          </a:xfrm>
          <a:prstGeom prst="star5">
            <a:avLst>
              <a:gd name="adj" fmla="val 43554"/>
              <a:gd name="hf" fmla="val 105146"/>
              <a:gd name="vf" fmla="val 110557"/>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6629401" y="2114550"/>
            <a:ext cx="403225"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11" name="AutoShape 39"/>
          <p:cNvSpPr>
            <a:spLocks noChangeArrowheads="1"/>
          </p:cNvSpPr>
          <p:nvPr/>
        </p:nvSpPr>
        <p:spPr bwMode="auto">
          <a:xfrm>
            <a:off x="6096001" y="3284538"/>
            <a:ext cx="493713" cy="404812"/>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12" name="AutoShape 40"/>
          <p:cNvSpPr>
            <a:spLocks noChangeArrowheads="1"/>
          </p:cNvSpPr>
          <p:nvPr/>
        </p:nvSpPr>
        <p:spPr bwMode="auto">
          <a:xfrm>
            <a:off x="8509001" y="3236913"/>
            <a:ext cx="493713" cy="404812"/>
          </a:xfrm>
          <a:prstGeom prst="star4">
            <a:avLst>
              <a:gd name="adj" fmla="val 1238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15" name="WordArt 43"/>
          <p:cNvSpPr>
            <a:spLocks noChangeArrowheads="1" noChangeShapeType="1" noTextEdit="1"/>
          </p:cNvSpPr>
          <p:nvPr/>
        </p:nvSpPr>
        <p:spPr bwMode="auto">
          <a:xfrm>
            <a:off x="2628901" y="2984552"/>
            <a:ext cx="7543800" cy="628650"/>
          </a:xfrm>
          <a:prstGeom prst="rect">
            <a:avLst/>
          </a:prstGeom>
        </p:spPr>
        <p:txBody>
          <a:bodyPr wrap="none" fromWordArt="1">
            <a:prstTxWarp prst="textPlain">
              <a:avLst>
                <a:gd name="adj" fmla="val 50000"/>
              </a:avLst>
            </a:prstTxWarp>
          </a:bodyPr>
          <a:lstStyle/>
          <a:p>
            <a:pPr algn="ctr"/>
            <a:r>
              <a:rPr lang="en-US" sz="2700" b="1" kern="1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CÁC THẦY CÔ ĐẾN DỰ GIỜ</a:t>
            </a:r>
          </a:p>
        </p:txBody>
      </p:sp>
      <p:sp>
        <p:nvSpPr>
          <p:cNvPr id="3116" name="Text Box 44"/>
          <p:cNvSpPr txBox="1">
            <a:spLocks noChangeArrowheads="1"/>
          </p:cNvSpPr>
          <p:nvPr/>
        </p:nvSpPr>
        <p:spPr bwMode="auto">
          <a:xfrm>
            <a:off x="2411413" y="3921126"/>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a:solidFill>
                  <a:srgbClr val="FF3300"/>
                </a:solidFill>
                <a:latin typeface="Times New Roman" panose="02020603050405020304" pitchFamily="18" charset="0"/>
                <a:cs typeface="Times New Roman" panose="02020603050405020304" pitchFamily="18" charset="0"/>
              </a:rPr>
              <a:t>MÔN :</a:t>
            </a:r>
            <a:r>
              <a:rPr lang="vi-VN" altLang="en-US" sz="4000" b="1">
                <a:solidFill>
                  <a:srgbClr val="FF3300"/>
                </a:solidFill>
                <a:latin typeface="Times New Roman" panose="02020603050405020304" pitchFamily="18" charset="0"/>
                <a:cs typeface="Times New Roman" panose="02020603050405020304" pitchFamily="18" charset="0"/>
              </a:rPr>
              <a:t> </a:t>
            </a:r>
            <a:r>
              <a:rPr lang="en-US" altLang="en-US" sz="4000" b="1" smtClean="0">
                <a:solidFill>
                  <a:srgbClr val="FF3300"/>
                </a:solidFill>
                <a:latin typeface="Times New Roman" panose="02020603050405020304" pitchFamily="18" charset="0"/>
                <a:cs typeface="Times New Roman" panose="02020603050405020304" pitchFamily="18" charset="0"/>
              </a:rPr>
              <a:t>SỐ HỌC 6</a:t>
            </a:r>
            <a:endParaRPr lang="en-US" altLang="en-US" sz="4000" b="1">
              <a:solidFill>
                <a:srgbClr val="FF3300"/>
              </a:solidFill>
              <a:latin typeface="Times New Roman" panose="02020603050405020304" pitchFamily="18" charset="0"/>
              <a:cs typeface="Times New Roman" panose="02020603050405020304" pitchFamily="18" charset="0"/>
            </a:endParaRPr>
          </a:p>
        </p:txBody>
      </p:sp>
      <p:sp>
        <p:nvSpPr>
          <p:cNvPr id="3117" name="WordArt 45"/>
          <p:cNvSpPr>
            <a:spLocks noChangeArrowheads="1" noChangeShapeType="1" noTextEdit="1"/>
          </p:cNvSpPr>
          <p:nvPr/>
        </p:nvSpPr>
        <p:spPr bwMode="auto">
          <a:xfrm>
            <a:off x="2822783" y="1795540"/>
            <a:ext cx="7400925"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panose="02020603050405020304" pitchFamily="18" charset="0"/>
                <a:cs typeface="Times New Roman" panose="02020603050405020304" pitchFamily="18" charset="0"/>
              </a:rPr>
              <a:t>NHIỆT LIỆT CHÀO MỪNG  </a:t>
            </a:r>
          </a:p>
        </p:txBody>
      </p:sp>
      <p:pic>
        <p:nvPicPr>
          <p:cNvPr id="7200" name="Picture 46"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28939" y="760414"/>
            <a:ext cx="13049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47"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28914" y="730251"/>
            <a:ext cx="13049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48" descr="Fireworks-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86063" y="787400"/>
            <a:ext cx="1447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49"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72476" y="690563"/>
            <a:ext cx="1304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50" descr="Fireworks-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94688" y="690563"/>
            <a:ext cx="1447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51" descr="Fireworks-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56613" y="835025"/>
            <a:ext cx="1447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4123119" y="4780839"/>
            <a:ext cx="6738730" cy="377026"/>
          </a:xfrm>
          <a:prstGeom prst="rect">
            <a:avLst/>
          </a:prstGeom>
          <a:noFill/>
        </p:spPr>
        <p:txBody>
          <a:bodyPr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b="1" i="1" cap="all" err="1">
                <a:ln w="0"/>
                <a:solidFill>
                  <a:srgbClr val="002060"/>
                </a:solidFill>
                <a:effectLst>
                  <a:reflection blurRad="12700" stA="50000" endPos="50000" dist="5000" dir="5400000" sy="-100000" rotWithShape="0"/>
                </a:effectLst>
                <a:latin typeface="Times New Roman" pitchFamily="18" charset="0"/>
                <a:cs typeface="Times New Roman" pitchFamily="18" charset="0"/>
              </a:rPr>
              <a:t>giáo</a:t>
            </a:r>
            <a:r>
              <a:rPr lang="en-US" sz="2000" b="1" i="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 </a:t>
            </a:r>
            <a:r>
              <a:rPr lang="en-US" sz="2000" b="1" i="1" cap="all" err="1">
                <a:ln w="0"/>
                <a:solidFill>
                  <a:srgbClr val="002060"/>
                </a:solidFill>
                <a:effectLst>
                  <a:reflection blurRad="12700" stA="50000" endPos="50000" dist="5000" dir="5400000" sy="-100000" rotWithShape="0"/>
                </a:effectLst>
                <a:latin typeface="Times New Roman" pitchFamily="18" charset="0"/>
                <a:cs typeface="Times New Roman" pitchFamily="18" charset="0"/>
              </a:rPr>
              <a:t>viên</a:t>
            </a:r>
            <a:r>
              <a:rPr lang="en-US" sz="2000" b="1" i="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 </a:t>
            </a:r>
            <a:r>
              <a:rPr lang="en-US" sz="2000" b="1" i="1" cap="all" err="1">
                <a:ln w="0"/>
                <a:solidFill>
                  <a:srgbClr val="002060"/>
                </a:solidFill>
                <a:effectLst>
                  <a:reflection blurRad="12700" stA="50000" endPos="50000" dist="5000" dir="5400000" sy="-100000" rotWithShape="0"/>
                </a:effectLst>
                <a:latin typeface="Times New Roman" pitchFamily="18" charset="0"/>
                <a:cs typeface="Times New Roman" pitchFamily="18" charset="0"/>
              </a:rPr>
              <a:t>Nguyễn</a:t>
            </a:r>
            <a:r>
              <a:rPr lang="en-US" sz="2000" b="1" i="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 </a:t>
            </a:r>
            <a:r>
              <a:rPr lang="en-US" sz="2000" b="1" i="1" cap="all" err="1">
                <a:ln w="0"/>
                <a:solidFill>
                  <a:srgbClr val="002060"/>
                </a:solidFill>
                <a:effectLst>
                  <a:reflection blurRad="12700" stA="50000" endPos="50000" dist="5000" dir="5400000" sy="-100000" rotWithShape="0"/>
                </a:effectLst>
                <a:latin typeface="Times New Roman" pitchFamily="18" charset="0"/>
                <a:cs typeface="Times New Roman" pitchFamily="18" charset="0"/>
              </a:rPr>
              <a:t>Thị</a:t>
            </a:r>
            <a:r>
              <a:rPr lang="en-US" sz="2000" b="1" i="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 </a:t>
            </a:r>
            <a:r>
              <a:rPr lang="en-US" sz="2000" b="1" i="1" cap="all" err="1">
                <a:ln w="0"/>
                <a:solidFill>
                  <a:srgbClr val="002060"/>
                </a:solidFill>
                <a:effectLst>
                  <a:reflection blurRad="12700" stA="50000" endPos="50000" dist="5000" dir="5400000" sy="-100000" rotWithShape="0"/>
                </a:effectLst>
                <a:latin typeface="Times New Roman" pitchFamily="18" charset="0"/>
                <a:cs typeface="Times New Roman" pitchFamily="18" charset="0"/>
              </a:rPr>
              <a:t>PhƯỢNG</a:t>
            </a:r>
            <a:endParaRPr lang="en-US" sz="2000" b="1" i="1" cap="all">
              <a:ln w="0"/>
              <a:solidFill>
                <a:srgbClr val="002060"/>
              </a:solidFill>
              <a:effectLst>
                <a:reflection blurRad="12700" stA="50000" endPos="50000" dist="5000" dir="5400000" sy="-100000" rotWithShape="0"/>
              </a:effectLst>
              <a:latin typeface="Times New Roman" pitchFamily="18" charset="0"/>
              <a:cs typeface="Times New Roman" pitchFamily="18" charset="0"/>
            </a:endParaRPr>
          </a:p>
        </p:txBody>
      </p:sp>
      <p:sp>
        <p:nvSpPr>
          <p:cNvPr id="50" name="Rectangle 49"/>
          <p:cNvSpPr/>
          <p:nvPr/>
        </p:nvSpPr>
        <p:spPr>
          <a:xfrm>
            <a:off x="2818381" y="678796"/>
            <a:ext cx="6738730" cy="500137"/>
          </a:xfrm>
          <a:prstGeom prst="rect">
            <a:avLst/>
          </a:prstGeom>
          <a:noFill/>
        </p:spPr>
        <p:txBody>
          <a:bodyPr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i="1" cap="all" err="1">
                <a:ln w="0"/>
                <a:solidFill>
                  <a:srgbClr val="002060"/>
                </a:solidFill>
                <a:effectLst>
                  <a:reflection blurRad="12700" stA="50000" endPos="50000" dist="5000" dir="5400000" sy="-100000" rotWithShape="0"/>
                </a:effectLst>
                <a:latin typeface="Times New Roman" pitchFamily="18" charset="0"/>
                <a:cs typeface="Times New Roman" pitchFamily="18" charset="0"/>
              </a:rPr>
              <a:t>TRường</a:t>
            </a:r>
            <a:r>
              <a:rPr lang="en-US" sz="2800" b="1" i="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 THCS TUYẾT NGHĨA</a:t>
            </a:r>
            <a:endParaRPr lang="en-US" sz="2800" b="1" cap="all">
              <a:ln w="0"/>
              <a:solidFill>
                <a:srgbClr val="00206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760209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3086"/>
                                        </p:tgtEl>
                                        <p:attrNameLst>
                                          <p:attrName>style.visibility</p:attrName>
                                        </p:attrNameLst>
                                      </p:cBhvr>
                                      <p:to>
                                        <p:strVal val="visible"/>
                                      </p:to>
                                    </p:set>
                                    <p:anim calcmode="lin" valueType="num">
                                      <p:cBhvr>
                                        <p:cTn id="49" dur="1000" fill="hold"/>
                                        <p:tgtEl>
                                          <p:spTgt spid="3086"/>
                                        </p:tgtEl>
                                        <p:attrNameLst>
                                          <p:attrName>ppt_w</p:attrName>
                                        </p:attrNameLst>
                                      </p:cBhvr>
                                      <p:tavLst>
                                        <p:tav tm="0">
                                          <p:val>
                                            <p:fltVal val="0"/>
                                          </p:val>
                                        </p:tav>
                                        <p:tav tm="100000">
                                          <p:val>
                                            <p:strVal val="#ppt_w"/>
                                          </p:val>
                                        </p:tav>
                                      </p:tavLst>
                                    </p:anim>
                                    <p:anim calcmode="lin" valueType="num">
                                      <p:cBhvr>
                                        <p:cTn id="50" dur="1000" fill="hold"/>
                                        <p:tgtEl>
                                          <p:spTgt spid="3086"/>
                                        </p:tgtEl>
                                        <p:attrNameLst>
                                          <p:attrName>ppt_h</p:attrName>
                                        </p:attrNameLst>
                                      </p:cBhvr>
                                      <p:tavLst>
                                        <p:tav tm="0">
                                          <p:val>
                                            <p:fltVal val="0"/>
                                          </p:val>
                                        </p:tav>
                                        <p:tav tm="100000">
                                          <p:val>
                                            <p:strVal val="#ppt_h"/>
                                          </p:val>
                                        </p:tav>
                                      </p:tavLst>
                                    </p:anim>
                                    <p:anim calcmode="lin" valueType="num">
                                      <p:cBhvr>
                                        <p:cTn id="51" dur="1000" fill="hold"/>
                                        <p:tgtEl>
                                          <p:spTgt spid="3086"/>
                                        </p:tgtEl>
                                        <p:attrNameLst>
                                          <p:attrName>ppt_x</p:attrName>
                                        </p:attrNameLst>
                                      </p:cBhvr>
                                      <p:tavLst>
                                        <p:tav tm="0">
                                          <p:val>
                                            <p:fltVal val="0.5"/>
                                          </p:val>
                                        </p:tav>
                                        <p:tav tm="100000">
                                          <p:val>
                                            <p:strVal val="#ppt_x"/>
                                          </p:val>
                                        </p:tav>
                                      </p:tavLst>
                                    </p:anim>
                                    <p:anim calcmode="lin" valueType="num">
                                      <p:cBhvr>
                                        <p:cTn id="52" dur="1000" fill="hold"/>
                                        <p:tgtEl>
                                          <p:spTgt spid="308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3087"/>
                                        </p:tgtEl>
                                        <p:attrNameLst>
                                          <p:attrName>style.visibility</p:attrName>
                                        </p:attrNameLst>
                                      </p:cBhvr>
                                      <p:to>
                                        <p:strVal val="visible"/>
                                      </p:to>
                                    </p:set>
                                    <p:anim calcmode="lin" valueType="num">
                                      <p:cBhvr>
                                        <p:cTn id="55" dur="1000" fill="hold"/>
                                        <p:tgtEl>
                                          <p:spTgt spid="3087"/>
                                        </p:tgtEl>
                                        <p:attrNameLst>
                                          <p:attrName>ppt_w</p:attrName>
                                        </p:attrNameLst>
                                      </p:cBhvr>
                                      <p:tavLst>
                                        <p:tav tm="0">
                                          <p:val>
                                            <p:fltVal val="0"/>
                                          </p:val>
                                        </p:tav>
                                        <p:tav tm="100000">
                                          <p:val>
                                            <p:strVal val="#ppt_w"/>
                                          </p:val>
                                        </p:tav>
                                      </p:tavLst>
                                    </p:anim>
                                    <p:anim calcmode="lin" valueType="num">
                                      <p:cBhvr>
                                        <p:cTn id="56" dur="1000" fill="hold"/>
                                        <p:tgtEl>
                                          <p:spTgt spid="3087"/>
                                        </p:tgtEl>
                                        <p:attrNameLst>
                                          <p:attrName>ppt_h</p:attrName>
                                        </p:attrNameLst>
                                      </p:cBhvr>
                                      <p:tavLst>
                                        <p:tav tm="0">
                                          <p:val>
                                            <p:fltVal val="0"/>
                                          </p:val>
                                        </p:tav>
                                        <p:tav tm="100000">
                                          <p:val>
                                            <p:strVal val="#ppt_h"/>
                                          </p:val>
                                        </p:tav>
                                      </p:tavLst>
                                    </p:anim>
                                    <p:anim calcmode="lin" valueType="num">
                                      <p:cBhvr>
                                        <p:cTn id="57" dur="1000" fill="hold"/>
                                        <p:tgtEl>
                                          <p:spTgt spid="3087"/>
                                        </p:tgtEl>
                                        <p:attrNameLst>
                                          <p:attrName>ppt_x</p:attrName>
                                        </p:attrNameLst>
                                      </p:cBhvr>
                                      <p:tavLst>
                                        <p:tav tm="0">
                                          <p:val>
                                            <p:fltVal val="0.5"/>
                                          </p:val>
                                        </p:tav>
                                        <p:tav tm="100000">
                                          <p:val>
                                            <p:strVal val="#ppt_x"/>
                                          </p:val>
                                        </p:tav>
                                      </p:tavLst>
                                    </p:anim>
                                    <p:anim calcmode="lin" valueType="num">
                                      <p:cBhvr>
                                        <p:cTn id="58" dur="1000" fill="hold"/>
                                        <p:tgtEl>
                                          <p:spTgt spid="308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8"/>
                                        </p:tgtEl>
                                        <p:attrNameLst>
                                          <p:attrName>style.visibility</p:attrName>
                                        </p:attrNameLst>
                                      </p:cBhvr>
                                      <p:to>
                                        <p:strVal val="visible"/>
                                      </p:to>
                                    </p:set>
                                    <p:anim calcmode="lin" valueType="num">
                                      <p:cBhvr>
                                        <p:cTn id="61" dur="1000" fill="hold"/>
                                        <p:tgtEl>
                                          <p:spTgt spid="3088"/>
                                        </p:tgtEl>
                                        <p:attrNameLst>
                                          <p:attrName>ppt_w</p:attrName>
                                        </p:attrNameLst>
                                      </p:cBhvr>
                                      <p:tavLst>
                                        <p:tav tm="0">
                                          <p:val>
                                            <p:fltVal val="0"/>
                                          </p:val>
                                        </p:tav>
                                        <p:tav tm="100000">
                                          <p:val>
                                            <p:strVal val="#ppt_w"/>
                                          </p:val>
                                        </p:tav>
                                      </p:tavLst>
                                    </p:anim>
                                    <p:anim calcmode="lin" valueType="num">
                                      <p:cBhvr>
                                        <p:cTn id="62" dur="1000" fill="hold"/>
                                        <p:tgtEl>
                                          <p:spTgt spid="3088"/>
                                        </p:tgtEl>
                                        <p:attrNameLst>
                                          <p:attrName>ppt_h</p:attrName>
                                        </p:attrNameLst>
                                      </p:cBhvr>
                                      <p:tavLst>
                                        <p:tav tm="0">
                                          <p:val>
                                            <p:fltVal val="0"/>
                                          </p:val>
                                        </p:tav>
                                        <p:tav tm="100000">
                                          <p:val>
                                            <p:strVal val="#ppt_h"/>
                                          </p:val>
                                        </p:tav>
                                      </p:tavLst>
                                    </p:anim>
                                    <p:anim calcmode="lin" valueType="num">
                                      <p:cBhvr>
                                        <p:cTn id="63" dur="1000" fill="hold"/>
                                        <p:tgtEl>
                                          <p:spTgt spid="3088"/>
                                        </p:tgtEl>
                                        <p:attrNameLst>
                                          <p:attrName>ppt_x</p:attrName>
                                        </p:attrNameLst>
                                      </p:cBhvr>
                                      <p:tavLst>
                                        <p:tav tm="0">
                                          <p:val>
                                            <p:fltVal val="0.5"/>
                                          </p:val>
                                        </p:tav>
                                        <p:tav tm="100000">
                                          <p:val>
                                            <p:strVal val="#ppt_x"/>
                                          </p:val>
                                        </p:tav>
                                      </p:tavLst>
                                    </p:anim>
                                    <p:anim calcmode="lin" valueType="num">
                                      <p:cBhvr>
                                        <p:cTn id="64" dur="1000" fill="hold"/>
                                        <p:tgtEl>
                                          <p:spTgt spid="308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9"/>
                                        </p:tgtEl>
                                        <p:attrNameLst>
                                          <p:attrName>style.visibility</p:attrName>
                                        </p:attrNameLst>
                                      </p:cBhvr>
                                      <p:to>
                                        <p:strVal val="visible"/>
                                      </p:to>
                                    </p:set>
                                    <p:anim calcmode="lin" valueType="num">
                                      <p:cBhvr>
                                        <p:cTn id="67" dur="1000" fill="hold"/>
                                        <p:tgtEl>
                                          <p:spTgt spid="3089"/>
                                        </p:tgtEl>
                                        <p:attrNameLst>
                                          <p:attrName>ppt_w</p:attrName>
                                        </p:attrNameLst>
                                      </p:cBhvr>
                                      <p:tavLst>
                                        <p:tav tm="0">
                                          <p:val>
                                            <p:fltVal val="0"/>
                                          </p:val>
                                        </p:tav>
                                        <p:tav tm="100000">
                                          <p:val>
                                            <p:strVal val="#ppt_w"/>
                                          </p:val>
                                        </p:tav>
                                      </p:tavLst>
                                    </p:anim>
                                    <p:anim calcmode="lin" valueType="num">
                                      <p:cBhvr>
                                        <p:cTn id="68" dur="1000" fill="hold"/>
                                        <p:tgtEl>
                                          <p:spTgt spid="3089"/>
                                        </p:tgtEl>
                                        <p:attrNameLst>
                                          <p:attrName>ppt_h</p:attrName>
                                        </p:attrNameLst>
                                      </p:cBhvr>
                                      <p:tavLst>
                                        <p:tav tm="0">
                                          <p:val>
                                            <p:fltVal val="0"/>
                                          </p:val>
                                        </p:tav>
                                        <p:tav tm="100000">
                                          <p:val>
                                            <p:strVal val="#ppt_h"/>
                                          </p:val>
                                        </p:tav>
                                      </p:tavLst>
                                    </p:anim>
                                    <p:anim calcmode="lin" valueType="num">
                                      <p:cBhvr>
                                        <p:cTn id="69" dur="1000" fill="hold"/>
                                        <p:tgtEl>
                                          <p:spTgt spid="3089"/>
                                        </p:tgtEl>
                                        <p:attrNameLst>
                                          <p:attrName>ppt_x</p:attrName>
                                        </p:attrNameLst>
                                      </p:cBhvr>
                                      <p:tavLst>
                                        <p:tav tm="0">
                                          <p:val>
                                            <p:fltVal val="0.5"/>
                                          </p:val>
                                        </p:tav>
                                        <p:tav tm="100000">
                                          <p:val>
                                            <p:strVal val="#ppt_x"/>
                                          </p:val>
                                        </p:tav>
                                      </p:tavLst>
                                    </p:anim>
                                    <p:anim calcmode="lin" valueType="num">
                                      <p:cBhvr>
                                        <p:cTn id="70" dur="1000" fill="hold"/>
                                        <p:tgtEl>
                                          <p:spTgt spid="308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90"/>
                                        </p:tgtEl>
                                        <p:attrNameLst>
                                          <p:attrName>style.visibility</p:attrName>
                                        </p:attrNameLst>
                                      </p:cBhvr>
                                      <p:to>
                                        <p:strVal val="visible"/>
                                      </p:to>
                                    </p:set>
                                    <p:anim calcmode="lin" valueType="num">
                                      <p:cBhvr>
                                        <p:cTn id="73" dur="1000" fill="hold"/>
                                        <p:tgtEl>
                                          <p:spTgt spid="3090"/>
                                        </p:tgtEl>
                                        <p:attrNameLst>
                                          <p:attrName>ppt_w</p:attrName>
                                        </p:attrNameLst>
                                      </p:cBhvr>
                                      <p:tavLst>
                                        <p:tav tm="0">
                                          <p:val>
                                            <p:fltVal val="0"/>
                                          </p:val>
                                        </p:tav>
                                        <p:tav tm="100000">
                                          <p:val>
                                            <p:strVal val="#ppt_w"/>
                                          </p:val>
                                        </p:tav>
                                      </p:tavLst>
                                    </p:anim>
                                    <p:anim calcmode="lin" valueType="num">
                                      <p:cBhvr>
                                        <p:cTn id="74" dur="1000" fill="hold"/>
                                        <p:tgtEl>
                                          <p:spTgt spid="3090"/>
                                        </p:tgtEl>
                                        <p:attrNameLst>
                                          <p:attrName>ppt_h</p:attrName>
                                        </p:attrNameLst>
                                      </p:cBhvr>
                                      <p:tavLst>
                                        <p:tav tm="0">
                                          <p:val>
                                            <p:fltVal val="0"/>
                                          </p:val>
                                        </p:tav>
                                        <p:tav tm="100000">
                                          <p:val>
                                            <p:strVal val="#ppt_h"/>
                                          </p:val>
                                        </p:tav>
                                      </p:tavLst>
                                    </p:anim>
                                    <p:anim calcmode="lin" valueType="num">
                                      <p:cBhvr>
                                        <p:cTn id="75" dur="1000" fill="hold"/>
                                        <p:tgtEl>
                                          <p:spTgt spid="3090"/>
                                        </p:tgtEl>
                                        <p:attrNameLst>
                                          <p:attrName>ppt_x</p:attrName>
                                        </p:attrNameLst>
                                      </p:cBhvr>
                                      <p:tavLst>
                                        <p:tav tm="0">
                                          <p:val>
                                            <p:fltVal val="0.5"/>
                                          </p:val>
                                        </p:tav>
                                        <p:tav tm="100000">
                                          <p:val>
                                            <p:strVal val="#ppt_x"/>
                                          </p:val>
                                        </p:tav>
                                      </p:tavLst>
                                    </p:anim>
                                    <p:anim calcmode="lin" valueType="num">
                                      <p:cBhvr>
                                        <p:cTn id="76" dur="1000" fill="hold"/>
                                        <p:tgtEl>
                                          <p:spTgt spid="3090"/>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91"/>
                                        </p:tgtEl>
                                        <p:attrNameLst>
                                          <p:attrName>style.visibility</p:attrName>
                                        </p:attrNameLst>
                                      </p:cBhvr>
                                      <p:to>
                                        <p:strVal val="visible"/>
                                      </p:to>
                                    </p:set>
                                    <p:anim calcmode="lin" valueType="num">
                                      <p:cBhvr>
                                        <p:cTn id="79" dur="1000" fill="hold"/>
                                        <p:tgtEl>
                                          <p:spTgt spid="3091"/>
                                        </p:tgtEl>
                                        <p:attrNameLst>
                                          <p:attrName>ppt_w</p:attrName>
                                        </p:attrNameLst>
                                      </p:cBhvr>
                                      <p:tavLst>
                                        <p:tav tm="0">
                                          <p:val>
                                            <p:fltVal val="0"/>
                                          </p:val>
                                        </p:tav>
                                        <p:tav tm="100000">
                                          <p:val>
                                            <p:strVal val="#ppt_w"/>
                                          </p:val>
                                        </p:tav>
                                      </p:tavLst>
                                    </p:anim>
                                    <p:anim calcmode="lin" valueType="num">
                                      <p:cBhvr>
                                        <p:cTn id="80" dur="1000" fill="hold"/>
                                        <p:tgtEl>
                                          <p:spTgt spid="3091"/>
                                        </p:tgtEl>
                                        <p:attrNameLst>
                                          <p:attrName>ppt_h</p:attrName>
                                        </p:attrNameLst>
                                      </p:cBhvr>
                                      <p:tavLst>
                                        <p:tav tm="0">
                                          <p:val>
                                            <p:fltVal val="0"/>
                                          </p:val>
                                        </p:tav>
                                        <p:tav tm="100000">
                                          <p:val>
                                            <p:strVal val="#ppt_h"/>
                                          </p:val>
                                        </p:tav>
                                      </p:tavLst>
                                    </p:anim>
                                    <p:anim calcmode="lin" valueType="num">
                                      <p:cBhvr>
                                        <p:cTn id="81" dur="1000" fill="hold"/>
                                        <p:tgtEl>
                                          <p:spTgt spid="3091"/>
                                        </p:tgtEl>
                                        <p:attrNameLst>
                                          <p:attrName>ppt_x</p:attrName>
                                        </p:attrNameLst>
                                      </p:cBhvr>
                                      <p:tavLst>
                                        <p:tav tm="0">
                                          <p:val>
                                            <p:fltVal val="0.5"/>
                                          </p:val>
                                        </p:tav>
                                        <p:tav tm="100000">
                                          <p:val>
                                            <p:strVal val="#ppt_x"/>
                                          </p:val>
                                        </p:tav>
                                      </p:tavLst>
                                    </p:anim>
                                    <p:anim calcmode="lin" valueType="num">
                                      <p:cBhvr>
                                        <p:cTn id="82" dur="1000" fill="hold"/>
                                        <p:tgtEl>
                                          <p:spTgt spid="3091"/>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3092"/>
                                        </p:tgtEl>
                                        <p:attrNameLst>
                                          <p:attrName>style.visibility</p:attrName>
                                        </p:attrNameLst>
                                      </p:cBhvr>
                                      <p:to>
                                        <p:strVal val="visible"/>
                                      </p:to>
                                    </p:set>
                                    <p:anim calcmode="lin" valueType="num">
                                      <p:cBhvr>
                                        <p:cTn id="85" dur="1000" fill="hold"/>
                                        <p:tgtEl>
                                          <p:spTgt spid="3092"/>
                                        </p:tgtEl>
                                        <p:attrNameLst>
                                          <p:attrName>ppt_w</p:attrName>
                                        </p:attrNameLst>
                                      </p:cBhvr>
                                      <p:tavLst>
                                        <p:tav tm="0">
                                          <p:val>
                                            <p:fltVal val="0"/>
                                          </p:val>
                                        </p:tav>
                                        <p:tav tm="100000">
                                          <p:val>
                                            <p:strVal val="#ppt_w"/>
                                          </p:val>
                                        </p:tav>
                                      </p:tavLst>
                                    </p:anim>
                                    <p:anim calcmode="lin" valueType="num">
                                      <p:cBhvr>
                                        <p:cTn id="86" dur="1000" fill="hold"/>
                                        <p:tgtEl>
                                          <p:spTgt spid="3092"/>
                                        </p:tgtEl>
                                        <p:attrNameLst>
                                          <p:attrName>ppt_h</p:attrName>
                                        </p:attrNameLst>
                                      </p:cBhvr>
                                      <p:tavLst>
                                        <p:tav tm="0">
                                          <p:val>
                                            <p:fltVal val="0"/>
                                          </p:val>
                                        </p:tav>
                                        <p:tav tm="100000">
                                          <p:val>
                                            <p:strVal val="#ppt_h"/>
                                          </p:val>
                                        </p:tav>
                                      </p:tavLst>
                                    </p:anim>
                                    <p:anim calcmode="lin" valueType="num">
                                      <p:cBhvr>
                                        <p:cTn id="87" dur="1000" fill="hold"/>
                                        <p:tgtEl>
                                          <p:spTgt spid="3092"/>
                                        </p:tgtEl>
                                        <p:attrNameLst>
                                          <p:attrName>ppt_x</p:attrName>
                                        </p:attrNameLst>
                                      </p:cBhvr>
                                      <p:tavLst>
                                        <p:tav tm="0">
                                          <p:val>
                                            <p:fltVal val="0.5"/>
                                          </p:val>
                                        </p:tav>
                                        <p:tav tm="100000">
                                          <p:val>
                                            <p:strVal val="#ppt_x"/>
                                          </p:val>
                                        </p:tav>
                                      </p:tavLst>
                                    </p:anim>
                                    <p:anim calcmode="lin" valueType="num">
                                      <p:cBhvr>
                                        <p:cTn id="88" dur="1000" fill="hold"/>
                                        <p:tgtEl>
                                          <p:spTgt spid="3092"/>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3093"/>
                                        </p:tgtEl>
                                        <p:attrNameLst>
                                          <p:attrName>style.visibility</p:attrName>
                                        </p:attrNameLst>
                                      </p:cBhvr>
                                      <p:to>
                                        <p:strVal val="visible"/>
                                      </p:to>
                                    </p:set>
                                    <p:anim calcmode="lin" valueType="num">
                                      <p:cBhvr>
                                        <p:cTn id="91" dur="1000" fill="hold"/>
                                        <p:tgtEl>
                                          <p:spTgt spid="3093"/>
                                        </p:tgtEl>
                                        <p:attrNameLst>
                                          <p:attrName>ppt_w</p:attrName>
                                        </p:attrNameLst>
                                      </p:cBhvr>
                                      <p:tavLst>
                                        <p:tav tm="0">
                                          <p:val>
                                            <p:fltVal val="0"/>
                                          </p:val>
                                        </p:tav>
                                        <p:tav tm="100000">
                                          <p:val>
                                            <p:strVal val="#ppt_w"/>
                                          </p:val>
                                        </p:tav>
                                      </p:tavLst>
                                    </p:anim>
                                    <p:anim calcmode="lin" valueType="num">
                                      <p:cBhvr>
                                        <p:cTn id="92" dur="1000" fill="hold"/>
                                        <p:tgtEl>
                                          <p:spTgt spid="3093"/>
                                        </p:tgtEl>
                                        <p:attrNameLst>
                                          <p:attrName>ppt_h</p:attrName>
                                        </p:attrNameLst>
                                      </p:cBhvr>
                                      <p:tavLst>
                                        <p:tav tm="0">
                                          <p:val>
                                            <p:fltVal val="0"/>
                                          </p:val>
                                        </p:tav>
                                        <p:tav tm="100000">
                                          <p:val>
                                            <p:strVal val="#ppt_h"/>
                                          </p:val>
                                        </p:tav>
                                      </p:tavLst>
                                    </p:anim>
                                    <p:anim calcmode="lin" valueType="num">
                                      <p:cBhvr>
                                        <p:cTn id="93" dur="1000" fill="hold"/>
                                        <p:tgtEl>
                                          <p:spTgt spid="3093"/>
                                        </p:tgtEl>
                                        <p:attrNameLst>
                                          <p:attrName>ppt_x</p:attrName>
                                        </p:attrNameLst>
                                      </p:cBhvr>
                                      <p:tavLst>
                                        <p:tav tm="0">
                                          <p:val>
                                            <p:fltVal val="0.5"/>
                                          </p:val>
                                        </p:tav>
                                        <p:tav tm="100000">
                                          <p:val>
                                            <p:strVal val="#ppt_x"/>
                                          </p:val>
                                        </p:tav>
                                      </p:tavLst>
                                    </p:anim>
                                    <p:anim calcmode="lin" valueType="num">
                                      <p:cBhvr>
                                        <p:cTn id="94" dur="1000" fill="hold"/>
                                        <p:tgtEl>
                                          <p:spTgt spid="3093"/>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3100"/>
                                        </p:tgtEl>
                                        <p:attrNameLst>
                                          <p:attrName>style.visibility</p:attrName>
                                        </p:attrNameLst>
                                      </p:cBhvr>
                                      <p:to>
                                        <p:strVal val="visible"/>
                                      </p:to>
                                    </p:set>
                                    <p:anim calcmode="lin" valueType="num">
                                      <p:cBhvr>
                                        <p:cTn id="97" dur="1000" fill="hold"/>
                                        <p:tgtEl>
                                          <p:spTgt spid="3100"/>
                                        </p:tgtEl>
                                        <p:attrNameLst>
                                          <p:attrName>ppt_w</p:attrName>
                                        </p:attrNameLst>
                                      </p:cBhvr>
                                      <p:tavLst>
                                        <p:tav tm="0">
                                          <p:val>
                                            <p:fltVal val="0"/>
                                          </p:val>
                                        </p:tav>
                                        <p:tav tm="100000">
                                          <p:val>
                                            <p:strVal val="#ppt_w"/>
                                          </p:val>
                                        </p:tav>
                                      </p:tavLst>
                                    </p:anim>
                                    <p:anim calcmode="lin" valueType="num">
                                      <p:cBhvr>
                                        <p:cTn id="98" dur="1000" fill="hold"/>
                                        <p:tgtEl>
                                          <p:spTgt spid="3100"/>
                                        </p:tgtEl>
                                        <p:attrNameLst>
                                          <p:attrName>ppt_h</p:attrName>
                                        </p:attrNameLst>
                                      </p:cBhvr>
                                      <p:tavLst>
                                        <p:tav tm="0">
                                          <p:val>
                                            <p:fltVal val="0"/>
                                          </p:val>
                                        </p:tav>
                                        <p:tav tm="100000">
                                          <p:val>
                                            <p:strVal val="#ppt_h"/>
                                          </p:val>
                                        </p:tav>
                                      </p:tavLst>
                                    </p:anim>
                                    <p:anim calcmode="lin" valueType="num">
                                      <p:cBhvr>
                                        <p:cTn id="99" dur="1000" fill="hold"/>
                                        <p:tgtEl>
                                          <p:spTgt spid="3100"/>
                                        </p:tgtEl>
                                        <p:attrNameLst>
                                          <p:attrName>ppt_x</p:attrName>
                                        </p:attrNameLst>
                                      </p:cBhvr>
                                      <p:tavLst>
                                        <p:tav tm="0">
                                          <p:val>
                                            <p:fltVal val="0.5"/>
                                          </p:val>
                                        </p:tav>
                                        <p:tav tm="100000">
                                          <p:val>
                                            <p:strVal val="#ppt_x"/>
                                          </p:val>
                                        </p:tav>
                                      </p:tavLst>
                                    </p:anim>
                                    <p:anim calcmode="lin" valueType="num">
                                      <p:cBhvr>
                                        <p:cTn id="100" dur="1000" fill="hold"/>
                                        <p:tgtEl>
                                          <p:spTgt spid="310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3101"/>
                                        </p:tgtEl>
                                        <p:attrNameLst>
                                          <p:attrName>style.visibility</p:attrName>
                                        </p:attrNameLst>
                                      </p:cBhvr>
                                      <p:to>
                                        <p:strVal val="visible"/>
                                      </p:to>
                                    </p:set>
                                    <p:anim calcmode="lin" valueType="num">
                                      <p:cBhvr>
                                        <p:cTn id="103" dur="1000" fill="hold"/>
                                        <p:tgtEl>
                                          <p:spTgt spid="3101"/>
                                        </p:tgtEl>
                                        <p:attrNameLst>
                                          <p:attrName>ppt_w</p:attrName>
                                        </p:attrNameLst>
                                      </p:cBhvr>
                                      <p:tavLst>
                                        <p:tav tm="0">
                                          <p:val>
                                            <p:fltVal val="0"/>
                                          </p:val>
                                        </p:tav>
                                        <p:tav tm="100000">
                                          <p:val>
                                            <p:strVal val="#ppt_w"/>
                                          </p:val>
                                        </p:tav>
                                      </p:tavLst>
                                    </p:anim>
                                    <p:anim calcmode="lin" valueType="num">
                                      <p:cBhvr>
                                        <p:cTn id="104" dur="1000" fill="hold"/>
                                        <p:tgtEl>
                                          <p:spTgt spid="3101"/>
                                        </p:tgtEl>
                                        <p:attrNameLst>
                                          <p:attrName>ppt_h</p:attrName>
                                        </p:attrNameLst>
                                      </p:cBhvr>
                                      <p:tavLst>
                                        <p:tav tm="0">
                                          <p:val>
                                            <p:fltVal val="0"/>
                                          </p:val>
                                        </p:tav>
                                        <p:tav tm="100000">
                                          <p:val>
                                            <p:strVal val="#ppt_h"/>
                                          </p:val>
                                        </p:tav>
                                      </p:tavLst>
                                    </p:anim>
                                    <p:anim calcmode="lin" valueType="num">
                                      <p:cBhvr>
                                        <p:cTn id="105" dur="1000" fill="hold"/>
                                        <p:tgtEl>
                                          <p:spTgt spid="3101"/>
                                        </p:tgtEl>
                                        <p:attrNameLst>
                                          <p:attrName>ppt_x</p:attrName>
                                        </p:attrNameLst>
                                      </p:cBhvr>
                                      <p:tavLst>
                                        <p:tav tm="0">
                                          <p:val>
                                            <p:fltVal val="0.5"/>
                                          </p:val>
                                        </p:tav>
                                        <p:tav tm="100000">
                                          <p:val>
                                            <p:strVal val="#ppt_x"/>
                                          </p:val>
                                        </p:tav>
                                      </p:tavLst>
                                    </p:anim>
                                    <p:anim calcmode="lin" valueType="num">
                                      <p:cBhvr>
                                        <p:cTn id="106" dur="1000" fill="hold"/>
                                        <p:tgtEl>
                                          <p:spTgt spid="3101"/>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0"/>
                                  </p:stCondLst>
                                  <p:childTnLst>
                                    <p:set>
                                      <p:cBhvr>
                                        <p:cTn id="108" dur="1" fill="hold">
                                          <p:stCondLst>
                                            <p:cond delay="0"/>
                                          </p:stCondLst>
                                        </p:cTn>
                                        <p:tgtEl>
                                          <p:spTgt spid="3103"/>
                                        </p:tgtEl>
                                        <p:attrNameLst>
                                          <p:attrName>style.visibility</p:attrName>
                                        </p:attrNameLst>
                                      </p:cBhvr>
                                      <p:to>
                                        <p:strVal val="visible"/>
                                      </p:to>
                                    </p:set>
                                    <p:anim calcmode="lin" valueType="num">
                                      <p:cBhvr>
                                        <p:cTn id="109" dur="1000" fill="hold"/>
                                        <p:tgtEl>
                                          <p:spTgt spid="3103"/>
                                        </p:tgtEl>
                                        <p:attrNameLst>
                                          <p:attrName>ppt_w</p:attrName>
                                        </p:attrNameLst>
                                      </p:cBhvr>
                                      <p:tavLst>
                                        <p:tav tm="0">
                                          <p:val>
                                            <p:fltVal val="0"/>
                                          </p:val>
                                        </p:tav>
                                        <p:tav tm="100000">
                                          <p:val>
                                            <p:strVal val="#ppt_w"/>
                                          </p:val>
                                        </p:tav>
                                      </p:tavLst>
                                    </p:anim>
                                    <p:anim calcmode="lin" valueType="num">
                                      <p:cBhvr>
                                        <p:cTn id="110" dur="1000" fill="hold"/>
                                        <p:tgtEl>
                                          <p:spTgt spid="3103"/>
                                        </p:tgtEl>
                                        <p:attrNameLst>
                                          <p:attrName>ppt_h</p:attrName>
                                        </p:attrNameLst>
                                      </p:cBhvr>
                                      <p:tavLst>
                                        <p:tav tm="0">
                                          <p:val>
                                            <p:fltVal val="0"/>
                                          </p:val>
                                        </p:tav>
                                        <p:tav tm="100000">
                                          <p:val>
                                            <p:strVal val="#ppt_h"/>
                                          </p:val>
                                        </p:tav>
                                      </p:tavLst>
                                    </p:anim>
                                    <p:anim calcmode="lin" valueType="num">
                                      <p:cBhvr>
                                        <p:cTn id="111" dur="1000" fill="hold"/>
                                        <p:tgtEl>
                                          <p:spTgt spid="3103"/>
                                        </p:tgtEl>
                                        <p:attrNameLst>
                                          <p:attrName>ppt_x</p:attrName>
                                        </p:attrNameLst>
                                      </p:cBhvr>
                                      <p:tavLst>
                                        <p:tav tm="0">
                                          <p:val>
                                            <p:fltVal val="0.5"/>
                                          </p:val>
                                        </p:tav>
                                        <p:tav tm="100000">
                                          <p:val>
                                            <p:strVal val="#ppt_x"/>
                                          </p:val>
                                        </p:tav>
                                      </p:tavLst>
                                    </p:anim>
                                    <p:anim calcmode="lin" valueType="num">
                                      <p:cBhvr>
                                        <p:cTn id="112" dur="1000" fill="hold"/>
                                        <p:tgtEl>
                                          <p:spTgt spid="3103"/>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3105"/>
                                        </p:tgtEl>
                                        <p:attrNameLst>
                                          <p:attrName>style.visibility</p:attrName>
                                        </p:attrNameLst>
                                      </p:cBhvr>
                                      <p:to>
                                        <p:strVal val="visible"/>
                                      </p:to>
                                    </p:set>
                                    <p:anim calcmode="lin" valueType="num">
                                      <p:cBhvr>
                                        <p:cTn id="115" dur="1000" fill="hold"/>
                                        <p:tgtEl>
                                          <p:spTgt spid="3105"/>
                                        </p:tgtEl>
                                        <p:attrNameLst>
                                          <p:attrName>ppt_w</p:attrName>
                                        </p:attrNameLst>
                                      </p:cBhvr>
                                      <p:tavLst>
                                        <p:tav tm="0">
                                          <p:val>
                                            <p:fltVal val="0"/>
                                          </p:val>
                                        </p:tav>
                                        <p:tav tm="100000">
                                          <p:val>
                                            <p:strVal val="#ppt_w"/>
                                          </p:val>
                                        </p:tav>
                                      </p:tavLst>
                                    </p:anim>
                                    <p:anim calcmode="lin" valueType="num">
                                      <p:cBhvr>
                                        <p:cTn id="116" dur="1000" fill="hold"/>
                                        <p:tgtEl>
                                          <p:spTgt spid="3105"/>
                                        </p:tgtEl>
                                        <p:attrNameLst>
                                          <p:attrName>ppt_h</p:attrName>
                                        </p:attrNameLst>
                                      </p:cBhvr>
                                      <p:tavLst>
                                        <p:tav tm="0">
                                          <p:val>
                                            <p:fltVal val="0"/>
                                          </p:val>
                                        </p:tav>
                                        <p:tav tm="100000">
                                          <p:val>
                                            <p:strVal val="#ppt_h"/>
                                          </p:val>
                                        </p:tav>
                                      </p:tavLst>
                                    </p:anim>
                                    <p:anim calcmode="lin" valueType="num">
                                      <p:cBhvr>
                                        <p:cTn id="117" dur="1000" fill="hold"/>
                                        <p:tgtEl>
                                          <p:spTgt spid="3105"/>
                                        </p:tgtEl>
                                        <p:attrNameLst>
                                          <p:attrName>ppt_x</p:attrName>
                                        </p:attrNameLst>
                                      </p:cBhvr>
                                      <p:tavLst>
                                        <p:tav tm="0">
                                          <p:val>
                                            <p:fltVal val="0.5"/>
                                          </p:val>
                                        </p:tav>
                                        <p:tav tm="100000">
                                          <p:val>
                                            <p:strVal val="#ppt_x"/>
                                          </p:val>
                                        </p:tav>
                                      </p:tavLst>
                                    </p:anim>
                                    <p:anim calcmode="lin" valueType="num">
                                      <p:cBhvr>
                                        <p:cTn id="118" dur="1000" fill="hold"/>
                                        <p:tgtEl>
                                          <p:spTgt spid="3105"/>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1500"/>
                                  </p:stCondLst>
                                  <p:childTnLst>
                                    <p:set>
                                      <p:cBhvr>
                                        <p:cTn id="120" dur="1" fill="hold">
                                          <p:stCondLst>
                                            <p:cond delay="0"/>
                                          </p:stCondLst>
                                        </p:cTn>
                                        <p:tgtEl>
                                          <p:spTgt spid="3106"/>
                                        </p:tgtEl>
                                        <p:attrNameLst>
                                          <p:attrName>style.visibility</p:attrName>
                                        </p:attrNameLst>
                                      </p:cBhvr>
                                      <p:to>
                                        <p:strVal val="visible"/>
                                      </p:to>
                                    </p:set>
                                    <p:anim calcmode="lin" valueType="num">
                                      <p:cBhvr>
                                        <p:cTn id="121" dur="1000" fill="hold"/>
                                        <p:tgtEl>
                                          <p:spTgt spid="3106"/>
                                        </p:tgtEl>
                                        <p:attrNameLst>
                                          <p:attrName>ppt_w</p:attrName>
                                        </p:attrNameLst>
                                      </p:cBhvr>
                                      <p:tavLst>
                                        <p:tav tm="0">
                                          <p:val>
                                            <p:fltVal val="0"/>
                                          </p:val>
                                        </p:tav>
                                        <p:tav tm="100000">
                                          <p:val>
                                            <p:strVal val="#ppt_w"/>
                                          </p:val>
                                        </p:tav>
                                      </p:tavLst>
                                    </p:anim>
                                    <p:anim calcmode="lin" valueType="num">
                                      <p:cBhvr>
                                        <p:cTn id="122" dur="1000" fill="hold"/>
                                        <p:tgtEl>
                                          <p:spTgt spid="3106"/>
                                        </p:tgtEl>
                                        <p:attrNameLst>
                                          <p:attrName>ppt_h</p:attrName>
                                        </p:attrNameLst>
                                      </p:cBhvr>
                                      <p:tavLst>
                                        <p:tav tm="0">
                                          <p:val>
                                            <p:fltVal val="0"/>
                                          </p:val>
                                        </p:tav>
                                        <p:tav tm="100000">
                                          <p:val>
                                            <p:strVal val="#ppt_h"/>
                                          </p:val>
                                        </p:tav>
                                      </p:tavLst>
                                    </p:anim>
                                    <p:anim calcmode="lin" valueType="num">
                                      <p:cBhvr>
                                        <p:cTn id="123" dur="1000" fill="hold"/>
                                        <p:tgtEl>
                                          <p:spTgt spid="3106"/>
                                        </p:tgtEl>
                                        <p:attrNameLst>
                                          <p:attrName>ppt_x</p:attrName>
                                        </p:attrNameLst>
                                      </p:cBhvr>
                                      <p:tavLst>
                                        <p:tav tm="0">
                                          <p:val>
                                            <p:fltVal val="0.5"/>
                                          </p:val>
                                        </p:tav>
                                        <p:tav tm="100000">
                                          <p:val>
                                            <p:strVal val="#ppt_x"/>
                                          </p:val>
                                        </p:tav>
                                      </p:tavLst>
                                    </p:anim>
                                    <p:anim calcmode="lin" valueType="num">
                                      <p:cBhvr>
                                        <p:cTn id="124" dur="1000" fill="hold"/>
                                        <p:tgtEl>
                                          <p:spTgt spid="3106"/>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1500"/>
                                  </p:stCondLst>
                                  <p:childTnLst>
                                    <p:set>
                                      <p:cBhvr>
                                        <p:cTn id="126" dur="1" fill="hold">
                                          <p:stCondLst>
                                            <p:cond delay="0"/>
                                          </p:stCondLst>
                                        </p:cTn>
                                        <p:tgtEl>
                                          <p:spTgt spid="3107"/>
                                        </p:tgtEl>
                                        <p:attrNameLst>
                                          <p:attrName>style.visibility</p:attrName>
                                        </p:attrNameLst>
                                      </p:cBhvr>
                                      <p:to>
                                        <p:strVal val="visible"/>
                                      </p:to>
                                    </p:set>
                                    <p:anim calcmode="lin" valueType="num">
                                      <p:cBhvr>
                                        <p:cTn id="127" dur="1000" fill="hold"/>
                                        <p:tgtEl>
                                          <p:spTgt spid="3107"/>
                                        </p:tgtEl>
                                        <p:attrNameLst>
                                          <p:attrName>ppt_w</p:attrName>
                                        </p:attrNameLst>
                                      </p:cBhvr>
                                      <p:tavLst>
                                        <p:tav tm="0">
                                          <p:val>
                                            <p:fltVal val="0"/>
                                          </p:val>
                                        </p:tav>
                                        <p:tav tm="100000">
                                          <p:val>
                                            <p:strVal val="#ppt_w"/>
                                          </p:val>
                                        </p:tav>
                                      </p:tavLst>
                                    </p:anim>
                                    <p:anim calcmode="lin" valueType="num">
                                      <p:cBhvr>
                                        <p:cTn id="128" dur="1000" fill="hold"/>
                                        <p:tgtEl>
                                          <p:spTgt spid="3107"/>
                                        </p:tgtEl>
                                        <p:attrNameLst>
                                          <p:attrName>ppt_h</p:attrName>
                                        </p:attrNameLst>
                                      </p:cBhvr>
                                      <p:tavLst>
                                        <p:tav tm="0">
                                          <p:val>
                                            <p:fltVal val="0"/>
                                          </p:val>
                                        </p:tav>
                                        <p:tav tm="100000">
                                          <p:val>
                                            <p:strVal val="#ppt_h"/>
                                          </p:val>
                                        </p:tav>
                                      </p:tavLst>
                                    </p:anim>
                                    <p:anim calcmode="lin" valueType="num">
                                      <p:cBhvr>
                                        <p:cTn id="129" dur="1000" fill="hold"/>
                                        <p:tgtEl>
                                          <p:spTgt spid="3107"/>
                                        </p:tgtEl>
                                        <p:attrNameLst>
                                          <p:attrName>ppt_x</p:attrName>
                                        </p:attrNameLst>
                                      </p:cBhvr>
                                      <p:tavLst>
                                        <p:tav tm="0">
                                          <p:val>
                                            <p:fltVal val="0.5"/>
                                          </p:val>
                                        </p:tav>
                                        <p:tav tm="100000">
                                          <p:val>
                                            <p:strVal val="#ppt_x"/>
                                          </p:val>
                                        </p:tav>
                                      </p:tavLst>
                                    </p:anim>
                                    <p:anim calcmode="lin" valueType="num">
                                      <p:cBhvr>
                                        <p:cTn id="130" dur="1000" fill="hold"/>
                                        <p:tgtEl>
                                          <p:spTgt spid="3107"/>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3108"/>
                                        </p:tgtEl>
                                        <p:attrNameLst>
                                          <p:attrName>style.visibility</p:attrName>
                                        </p:attrNameLst>
                                      </p:cBhvr>
                                      <p:to>
                                        <p:strVal val="visible"/>
                                      </p:to>
                                    </p:set>
                                    <p:anim calcmode="lin" valueType="num">
                                      <p:cBhvr>
                                        <p:cTn id="133" dur="1000" fill="hold"/>
                                        <p:tgtEl>
                                          <p:spTgt spid="3108"/>
                                        </p:tgtEl>
                                        <p:attrNameLst>
                                          <p:attrName>ppt_w</p:attrName>
                                        </p:attrNameLst>
                                      </p:cBhvr>
                                      <p:tavLst>
                                        <p:tav tm="0">
                                          <p:val>
                                            <p:fltVal val="0"/>
                                          </p:val>
                                        </p:tav>
                                        <p:tav tm="100000">
                                          <p:val>
                                            <p:strVal val="#ppt_w"/>
                                          </p:val>
                                        </p:tav>
                                      </p:tavLst>
                                    </p:anim>
                                    <p:anim calcmode="lin" valueType="num">
                                      <p:cBhvr>
                                        <p:cTn id="134" dur="1000" fill="hold"/>
                                        <p:tgtEl>
                                          <p:spTgt spid="3108"/>
                                        </p:tgtEl>
                                        <p:attrNameLst>
                                          <p:attrName>ppt_h</p:attrName>
                                        </p:attrNameLst>
                                      </p:cBhvr>
                                      <p:tavLst>
                                        <p:tav tm="0">
                                          <p:val>
                                            <p:fltVal val="0"/>
                                          </p:val>
                                        </p:tav>
                                        <p:tav tm="100000">
                                          <p:val>
                                            <p:strVal val="#ppt_h"/>
                                          </p:val>
                                        </p:tav>
                                      </p:tavLst>
                                    </p:anim>
                                    <p:anim calcmode="lin" valueType="num">
                                      <p:cBhvr>
                                        <p:cTn id="135" dur="1000" fill="hold"/>
                                        <p:tgtEl>
                                          <p:spTgt spid="3108"/>
                                        </p:tgtEl>
                                        <p:attrNameLst>
                                          <p:attrName>ppt_x</p:attrName>
                                        </p:attrNameLst>
                                      </p:cBhvr>
                                      <p:tavLst>
                                        <p:tav tm="0">
                                          <p:val>
                                            <p:fltVal val="0.5"/>
                                          </p:val>
                                        </p:tav>
                                        <p:tav tm="100000">
                                          <p:val>
                                            <p:strVal val="#ppt_x"/>
                                          </p:val>
                                        </p:tav>
                                      </p:tavLst>
                                    </p:anim>
                                    <p:anim calcmode="lin" valueType="num">
                                      <p:cBhvr>
                                        <p:cTn id="136" dur="1000" fill="hold"/>
                                        <p:tgtEl>
                                          <p:spTgt spid="3108"/>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0"/>
                                  </p:stCondLst>
                                  <p:childTnLst>
                                    <p:set>
                                      <p:cBhvr>
                                        <p:cTn id="138" dur="1" fill="hold">
                                          <p:stCondLst>
                                            <p:cond delay="0"/>
                                          </p:stCondLst>
                                        </p:cTn>
                                        <p:tgtEl>
                                          <p:spTgt spid="3111"/>
                                        </p:tgtEl>
                                        <p:attrNameLst>
                                          <p:attrName>style.visibility</p:attrName>
                                        </p:attrNameLst>
                                      </p:cBhvr>
                                      <p:to>
                                        <p:strVal val="visible"/>
                                      </p:to>
                                    </p:set>
                                    <p:anim calcmode="lin" valueType="num">
                                      <p:cBhvr>
                                        <p:cTn id="139" dur="1000" fill="hold"/>
                                        <p:tgtEl>
                                          <p:spTgt spid="3111"/>
                                        </p:tgtEl>
                                        <p:attrNameLst>
                                          <p:attrName>ppt_w</p:attrName>
                                        </p:attrNameLst>
                                      </p:cBhvr>
                                      <p:tavLst>
                                        <p:tav tm="0">
                                          <p:val>
                                            <p:fltVal val="0"/>
                                          </p:val>
                                        </p:tav>
                                        <p:tav tm="100000">
                                          <p:val>
                                            <p:strVal val="#ppt_w"/>
                                          </p:val>
                                        </p:tav>
                                      </p:tavLst>
                                    </p:anim>
                                    <p:anim calcmode="lin" valueType="num">
                                      <p:cBhvr>
                                        <p:cTn id="140" dur="1000" fill="hold"/>
                                        <p:tgtEl>
                                          <p:spTgt spid="3111"/>
                                        </p:tgtEl>
                                        <p:attrNameLst>
                                          <p:attrName>ppt_h</p:attrName>
                                        </p:attrNameLst>
                                      </p:cBhvr>
                                      <p:tavLst>
                                        <p:tav tm="0">
                                          <p:val>
                                            <p:fltVal val="0"/>
                                          </p:val>
                                        </p:tav>
                                        <p:tav tm="100000">
                                          <p:val>
                                            <p:strVal val="#ppt_h"/>
                                          </p:val>
                                        </p:tav>
                                      </p:tavLst>
                                    </p:anim>
                                    <p:anim calcmode="lin" valueType="num">
                                      <p:cBhvr>
                                        <p:cTn id="141" dur="1000" fill="hold"/>
                                        <p:tgtEl>
                                          <p:spTgt spid="3111"/>
                                        </p:tgtEl>
                                        <p:attrNameLst>
                                          <p:attrName>ppt_x</p:attrName>
                                        </p:attrNameLst>
                                      </p:cBhvr>
                                      <p:tavLst>
                                        <p:tav tm="0">
                                          <p:val>
                                            <p:fltVal val="0.5"/>
                                          </p:val>
                                        </p:tav>
                                        <p:tav tm="100000">
                                          <p:val>
                                            <p:strVal val="#ppt_x"/>
                                          </p:val>
                                        </p:tav>
                                      </p:tavLst>
                                    </p:anim>
                                    <p:anim calcmode="lin" valueType="num">
                                      <p:cBhvr>
                                        <p:cTn id="142" dur="1000" fill="hold"/>
                                        <p:tgtEl>
                                          <p:spTgt spid="3111"/>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0"/>
                                  </p:stCondLst>
                                  <p:childTnLst>
                                    <p:set>
                                      <p:cBhvr>
                                        <p:cTn id="144" dur="1" fill="hold">
                                          <p:stCondLst>
                                            <p:cond delay="0"/>
                                          </p:stCondLst>
                                        </p:cTn>
                                        <p:tgtEl>
                                          <p:spTgt spid="3112"/>
                                        </p:tgtEl>
                                        <p:attrNameLst>
                                          <p:attrName>style.visibility</p:attrName>
                                        </p:attrNameLst>
                                      </p:cBhvr>
                                      <p:to>
                                        <p:strVal val="visible"/>
                                      </p:to>
                                    </p:set>
                                    <p:anim calcmode="lin" valueType="num">
                                      <p:cBhvr>
                                        <p:cTn id="145" dur="1000" fill="hold"/>
                                        <p:tgtEl>
                                          <p:spTgt spid="3112"/>
                                        </p:tgtEl>
                                        <p:attrNameLst>
                                          <p:attrName>ppt_w</p:attrName>
                                        </p:attrNameLst>
                                      </p:cBhvr>
                                      <p:tavLst>
                                        <p:tav tm="0">
                                          <p:val>
                                            <p:fltVal val="0"/>
                                          </p:val>
                                        </p:tav>
                                        <p:tav tm="100000">
                                          <p:val>
                                            <p:strVal val="#ppt_w"/>
                                          </p:val>
                                        </p:tav>
                                      </p:tavLst>
                                    </p:anim>
                                    <p:anim calcmode="lin" valueType="num">
                                      <p:cBhvr>
                                        <p:cTn id="146" dur="1000" fill="hold"/>
                                        <p:tgtEl>
                                          <p:spTgt spid="3112"/>
                                        </p:tgtEl>
                                        <p:attrNameLst>
                                          <p:attrName>ppt_h</p:attrName>
                                        </p:attrNameLst>
                                      </p:cBhvr>
                                      <p:tavLst>
                                        <p:tav tm="0">
                                          <p:val>
                                            <p:fltVal val="0"/>
                                          </p:val>
                                        </p:tav>
                                        <p:tav tm="100000">
                                          <p:val>
                                            <p:strVal val="#ppt_h"/>
                                          </p:val>
                                        </p:tav>
                                      </p:tavLst>
                                    </p:anim>
                                    <p:anim calcmode="lin" valueType="num">
                                      <p:cBhvr>
                                        <p:cTn id="147" dur="1000" fill="hold"/>
                                        <p:tgtEl>
                                          <p:spTgt spid="3112"/>
                                        </p:tgtEl>
                                        <p:attrNameLst>
                                          <p:attrName>ppt_x</p:attrName>
                                        </p:attrNameLst>
                                      </p:cBhvr>
                                      <p:tavLst>
                                        <p:tav tm="0">
                                          <p:val>
                                            <p:fltVal val="0.5"/>
                                          </p:val>
                                        </p:tav>
                                        <p:tav tm="100000">
                                          <p:val>
                                            <p:strVal val="#ppt_x"/>
                                          </p:val>
                                        </p:tav>
                                      </p:tavLst>
                                    </p:anim>
                                    <p:anim calcmode="lin" valueType="num">
                                      <p:cBhvr>
                                        <p:cTn id="148" dur="1000" fill="hold"/>
                                        <p:tgtEl>
                                          <p:spTgt spid="3112"/>
                                        </p:tgtEl>
                                        <p:attrNameLst>
                                          <p:attrName>ppt_y</p:attrName>
                                        </p:attrNameLst>
                                      </p:cBhvr>
                                      <p:tavLst>
                                        <p:tav tm="0">
                                          <p:val>
                                            <p:fltVal val="0.5"/>
                                          </p:val>
                                        </p:tav>
                                        <p:tav tm="100000">
                                          <p:val>
                                            <p:strVal val="#ppt_y"/>
                                          </p:val>
                                        </p:tav>
                                      </p:tavLst>
                                    </p:anim>
                                  </p:childTnLst>
                                </p:cTn>
                              </p:par>
                              <p:par>
                                <p:cTn id="149" presetID="21" presetClass="entr" presetSubtype="4" fill="hold" nodeType="withEffect">
                                  <p:stCondLst>
                                    <p:cond delay="0"/>
                                  </p:stCondLst>
                                  <p:childTnLst>
                                    <p:set>
                                      <p:cBhvr>
                                        <p:cTn id="150" dur="1" fill="hold">
                                          <p:stCondLst>
                                            <p:cond delay="0"/>
                                          </p:stCondLst>
                                        </p:cTn>
                                        <p:tgtEl>
                                          <p:spTgt spid="3117"/>
                                        </p:tgtEl>
                                        <p:attrNameLst>
                                          <p:attrName>style.visibility</p:attrName>
                                        </p:attrNameLst>
                                      </p:cBhvr>
                                      <p:to>
                                        <p:strVal val="visible"/>
                                      </p:to>
                                    </p:set>
                                    <p:animEffect transition="in" filter="wheel(4)">
                                      <p:cBhvr>
                                        <p:cTn id="151" dur="2000"/>
                                        <p:tgtEl>
                                          <p:spTgt spid="3117"/>
                                        </p:tgtEl>
                                      </p:cBhvr>
                                    </p:animEffect>
                                  </p:childTnLst>
                                  <p:subTnLst>
                                    <p:audio>
                                      <p:cMediaNode vol="100000">
                                        <p:cTn display="0" masterRel="sameClick">
                                          <p:stCondLst>
                                            <p:cond evt="begin" delay="0">
                                              <p:tn val="149"/>
                                            </p:cond>
                                          </p:stCondLst>
                                          <p:endCondLst>
                                            <p:cond evt="onStopAudio" delay="0">
                                              <p:tgtEl>
                                                <p:sldTgt/>
                                              </p:tgtEl>
                                            </p:cond>
                                          </p:endCondLst>
                                        </p:cTn>
                                        <p:tgtEl>
                                          <p:sndTgt r:embed="rId3" name="bai ca sinh vien.wav"/>
                                        </p:tgtEl>
                                      </p:cMediaNode>
                                    </p:audio>
                                  </p:subTnLst>
                                </p:cTn>
                              </p:par>
                              <p:par>
                                <p:cTn id="152"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53" dur="500" autoRev="1" fill="hold"/>
                                        <p:tgtEl>
                                          <p:spTgt spid="3116">
                                            <p:txEl>
                                              <p:pRg st="0" end="0"/>
                                            </p:txEl>
                                          </p:spTgt>
                                        </p:tgtEl>
                                        <p:attrNameLst>
                                          <p:attrName>style.color</p:attrName>
                                        </p:attrNameLst>
                                      </p:cBhvr>
                                      <p:to>
                                        <p:clrVal>
                                          <a:srgbClr val="3333FF"/>
                                        </p:clrVal>
                                      </p:to>
                                    </p:set>
                                    <p:set>
                                      <p:cBhvr>
                                        <p:cTn id="154" dur="500" autoRev="1" fill="hold"/>
                                        <p:tgtEl>
                                          <p:spTgt spid="3116">
                                            <p:txEl>
                                              <p:pRg st="0" end="0"/>
                                            </p:txEl>
                                          </p:spTgt>
                                        </p:tgtEl>
                                        <p:attrNameLst>
                                          <p:attrName>fillcolor</p:attrName>
                                        </p:attrNameLst>
                                      </p:cBhvr>
                                      <p:to>
                                        <p:clrVal>
                                          <a:srgbClr val="3333FF"/>
                                        </p:clrVal>
                                      </p:to>
                                    </p:set>
                                    <p:set>
                                      <p:cBhvr>
                                        <p:cTn id="155" dur="500" autoRev="1" fill="hold"/>
                                        <p:tgtEl>
                                          <p:spTgt spid="3116">
                                            <p:txEl>
                                              <p:pRg st="0" end="0"/>
                                            </p:txEl>
                                          </p:spTgt>
                                        </p:tgtEl>
                                        <p:attrNameLst>
                                          <p:attrName>fill.type</p:attrName>
                                        </p:attrNameLst>
                                      </p:cBhvr>
                                      <p:to>
                                        <p:strVal val="solid"/>
                                      </p:to>
                                    </p:set>
                                  </p:childTnLst>
                                </p:cTn>
                              </p:par>
                              <p:par>
                                <p:cTn id="156" presetID="21" presetClass="entr" presetSubtype="4" fill="hold" nodeType="withEffect">
                                  <p:stCondLst>
                                    <p:cond delay="0"/>
                                  </p:stCondLst>
                                  <p:childTnLst>
                                    <p:set>
                                      <p:cBhvr>
                                        <p:cTn id="157" dur="1" fill="hold">
                                          <p:stCondLst>
                                            <p:cond delay="0"/>
                                          </p:stCondLst>
                                        </p:cTn>
                                        <p:tgtEl>
                                          <p:spTgt spid="3115"/>
                                        </p:tgtEl>
                                        <p:attrNameLst>
                                          <p:attrName>style.visibility</p:attrName>
                                        </p:attrNameLst>
                                      </p:cBhvr>
                                      <p:to>
                                        <p:strVal val="visible"/>
                                      </p:to>
                                    </p:set>
                                    <p:animEffect transition="in" filter="wheel(4)">
                                      <p:cBhvr>
                                        <p:cTn id="158" dur="2000"/>
                                        <p:tgtEl>
                                          <p:spTgt spid="3115"/>
                                        </p:tgtEl>
                                      </p:cBhvr>
                                    </p:animEffect>
                                  </p:childTnLst>
                                  <p:subTnLst>
                                    <p:audio>
                                      <p:cMediaNode>
                                        <p:cTn display="0" masterRel="sameClick">
                                          <p:stCondLst>
                                            <p:cond evt="begin" delay="0">
                                              <p:tn val="156"/>
                                            </p:cond>
                                          </p:stCondLst>
                                          <p:endCondLst>
                                            <p:cond evt="onStopAudio" delay="0">
                                              <p:tgtEl>
                                                <p:sldTgt/>
                                              </p:tgtEl>
                                            </p:cond>
                                          </p:endCondLst>
                                        </p:cTn>
                                        <p:tgtEl>
                                          <p:sndTgt r:embed="rId3" name="bai ca sinh vien.wav"/>
                                        </p:tgtEl>
                                      </p:cMediaNode>
                                    </p:audio>
                                  </p:subTnLst>
                                </p:cTn>
                              </p:par>
                              <p:par>
                                <p:cTn id="159"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60" dur="500" fill="hold"/>
                                        <p:tgtEl>
                                          <p:spTgt spid="3116">
                                            <p:txEl>
                                              <p:pRg st="0" end="0"/>
                                            </p:txEl>
                                          </p:spTgt>
                                        </p:tgtEl>
                                        <p:attrNameLst>
                                          <p:attrName>style.color</p:attrName>
                                        </p:attrNameLst>
                                      </p:cBhvr>
                                      <p:by>
                                        <p:hsl h="7200000" s="0" l="0"/>
                                      </p:by>
                                    </p:animClr>
                                    <p:animClr clrSpc="hsl" dir="cw">
                                      <p:cBhvr>
                                        <p:cTn id="161" dur="500" fill="hold"/>
                                        <p:tgtEl>
                                          <p:spTgt spid="3116">
                                            <p:txEl>
                                              <p:pRg st="0" end="0"/>
                                            </p:txEl>
                                          </p:spTgt>
                                        </p:tgtEl>
                                        <p:attrNameLst>
                                          <p:attrName>fillcolor</p:attrName>
                                        </p:attrNameLst>
                                      </p:cBhvr>
                                      <p:by>
                                        <p:hsl h="7200000" s="0" l="0"/>
                                      </p:by>
                                    </p:animClr>
                                    <p:animClr clrSpc="hsl" dir="cw">
                                      <p:cBhvr>
                                        <p:cTn id="162" dur="500" fill="hold"/>
                                        <p:tgtEl>
                                          <p:spTgt spid="3116">
                                            <p:txEl>
                                              <p:pRg st="0" end="0"/>
                                            </p:txEl>
                                          </p:spTgt>
                                        </p:tgtEl>
                                        <p:attrNameLst>
                                          <p:attrName>stroke.color</p:attrName>
                                        </p:attrNameLst>
                                      </p:cBhvr>
                                      <p:by>
                                        <p:hsl h="7200000" s="0" l="0"/>
                                      </p:by>
                                    </p:animClr>
                                    <p:set>
                                      <p:cBhvr>
                                        <p:cTn id="163"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P spid="3088" grpId="0" animBg="1"/>
      <p:bldP spid="3089" grpId="0" animBg="1"/>
      <p:bldP spid="3090" grpId="0" animBg="1"/>
      <p:bldP spid="3091" grpId="0" animBg="1"/>
      <p:bldP spid="3111" grpId="0" animBg="1"/>
      <p:bldP spid="3112" grpId="0" animBg="1"/>
      <p:bldP spid="311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1E43C39-DC23-47AA-9DE3-2F9E35B61440}"/>
              </a:ext>
            </a:extLst>
          </p:cNvPr>
          <p:cNvSpPr/>
          <p:nvPr/>
        </p:nvSpPr>
        <p:spPr>
          <a:xfrm>
            <a:off x="409380" y="2879416"/>
            <a:ext cx="5414339" cy="2926880"/>
          </a:xfrm>
          <a:prstGeom prst="roundRect">
            <a:avLst>
              <a:gd name="adj" fmla="val 99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CC5D8E-5906-4431-BB75-642619A964AF}"/>
              </a:ext>
            </a:extLst>
          </p:cNvPr>
          <p:cNvSpPr txBox="1"/>
          <p:nvPr/>
        </p:nvSpPr>
        <p:spPr>
          <a:xfrm>
            <a:off x="1532548" y="3069590"/>
            <a:ext cx="2003385"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KÍ HIỆU</a:t>
            </a:r>
          </a:p>
        </p:txBody>
      </p:sp>
      <p:sp>
        <p:nvSpPr>
          <p:cNvPr id="8" name="TextBox 7">
            <a:extLst>
              <a:ext uri="{FF2B5EF4-FFF2-40B4-BE49-F238E27FC236}">
                <a16:creationId xmlns:a16="http://schemas.microsoft.com/office/drawing/2014/main" id="{9512FFAD-41BF-4F47-ACA3-9DD9CF1B8CF8}"/>
              </a:ext>
            </a:extLst>
          </p:cNvPr>
          <p:cNvSpPr txBox="1"/>
          <p:nvPr/>
        </p:nvSpPr>
        <p:spPr>
          <a:xfrm>
            <a:off x="591963" y="3788410"/>
            <a:ext cx="523175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Tập hợp </a:t>
            </a:r>
            <a:r>
              <a:rPr lang="en-US" sz="2800">
                <a:latin typeface="Times New Roman" panose="02020603050405020304" pitchFamily="18" charset="0"/>
                <a:cs typeface="Times New Roman" panose="02020603050405020304" pitchFamily="18" charset="0"/>
              </a:rPr>
              <a:t>các bội chung của </a:t>
            </a:r>
            <a:r>
              <a:rPr lang="en-US" sz="2800" i="1">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là BC(</a:t>
            </a:r>
            <a:r>
              <a:rPr lang="en-US" sz="2800" i="1">
                <a:latin typeface="Times New Roman" panose="02020603050405020304" pitchFamily="18" charset="0"/>
                <a:cs typeface="Times New Roman" panose="02020603050405020304" pitchFamily="18" charset="0"/>
              </a:rPr>
              <a:t>a,b</a:t>
            </a:r>
            <a:r>
              <a:rPr lang="en-US" sz="280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9927B2A-A5FA-45C6-9089-3FD82D7F28BE}"/>
              </a:ext>
            </a:extLst>
          </p:cNvPr>
          <p:cNvSpPr txBox="1"/>
          <p:nvPr/>
        </p:nvSpPr>
        <p:spPr>
          <a:xfrm>
            <a:off x="591963" y="4852189"/>
            <a:ext cx="4796034"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Bội chung nhỏ nhất của </a:t>
            </a:r>
            <a:r>
              <a:rPr lang="en-US" sz="2800" i="1">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là BCNN(</a:t>
            </a:r>
            <a:r>
              <a:rPr lang="en-US" sz="2800" i="1">
                <a:latin typeface="Times New Roman" panose="02020603050405020304" pitchFamily="18" charset="0"/>
                <a:cs typeface="Times New Roman" panose="02020603050405020304" pitchFamily="18" charset="0"/>
              </a:rPr>
              <a:t>a,b</a:t>
            </a:r>
            <a:r>
              <a:rPr lang="en-US" sz="280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898CA5F5-B7DE-4D7B-AD24-692240D78838}"/>
              </a:ext>
            </a:extLst>
          </p:cNvPr>
          <p:cNvSpPr/>
          <p:nvPr/>
        </p:nvSpPr>
        <p:spPr>
          <a:xfrm>
            <a:off x="6712357" y="3429000"/>
            <a:ext cx="4839177" cy="1972773"/>
          </a:xfrm>
          <a:prstGeom prst="roundRect">
            <a:avLst>
              <a:gd name="adj" fmla="val 99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1E235F-C7BE-4260-BEF3-89AE51BB3CEE}"/>
                  </a:ext>
                </a:extLst>
              </p:cNvPr>
              <p:cNvSpPr txBox="1"/>
              <p:nvPr/>
            </p:nvSpPr>
            <p:spPr>
              <a:xfrm>
                <a:off x="6960244" y="3819636"/>
                <a:ext cx="457016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BC</m:t>
                      </m:r>
                      <m:r>
                        <a:rPr lang="en-US" sz="2800" i="0" smtClean="0">
                          <a:latin typeface="Cambria Math" panose="02040503050406030204" pitchFamily="18" charset="0"/>
                          <a:cs typeface="Times New Roman" panose="02020603050405020304" pitchFamily="18" charset="0"/>
                        </a:rPr>
                        <m:t>(</m:t>
                      </m:r>
                      <m:r>
                        <a:rPr lang="en-US" sz="2800" b="0" i="0" smtClean="0">
                          <a:latin typeface="Cambria Math" panose="02040503050406030204" pitchFamily="18" charset="0"/>
                          <a:cs typeface="Times New Roman" panose="02020603050405020304" pitchFamily="18" charset="0"/>
                        </a:rPr>
                        <m:t>2, 3</m:t>
                      </m:r>
                      <m:r>
                        <a:rPr lang="en-US" sz="2800" i="0" smtClean="0">
                          <a:latin typeface="Cambria Math" panose="02040503050406030204" pitchFamily="18" charset="0"/>
                          <a:cs typeface="Times New Roman" panose="02020603050405020304" pitchFamily="18" charset="0"/>
                        </a:rPr>
                        <m:t>)={</m:t>
                      </m:r>
                      <m:r>
                        <a:rPr lang="en-US" sz="2800" b="0" i="0" smtClean="0">
                          <a:latin typeface="Cambria Math" panose="02040503050406030204" pitchFamily="18" charset="0"/>
                          <a:cs typeface="Times New Roman" panose="02020603050405020304" pitchFamily="18" charset="0"/>
                        </a:rPr>
                        <m:t>0;6;12;18;…}</m:t>
                      </m:r>
                    </m:oMath>
                  </m:oMathPara>
                </a14:m>
                <a:endParaRPr lang="en-US" sz="280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731E235F-C7BE-4260-BEF3-89AE51BB3CEE}"/>
                  </a:ext>
                </a:extLst>
              </p:cNvPr>
              <p:cNvSpPr txBox="1">
                <a:spLocks noRot="1" noChangeAspect="1" noMove="1" noResize="1" noEditPoints="1" noAdjustHandles="1" noChangeArrowheads="1" noChangeShapeType="1" noTextEdit="1"/>
              </p:cNvSpPr>
              <p:nvPr/>
            </p:nvSpPr>
            <p:spPr>
              <a:xfrm>
                <a:off x="6960244" y="3819636"/>
                <a:ext cx="4570163"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C06171A-9057-4BEC-8B80-0A806BC17B29}"/>
                  </a:ext>
                </a:extLst>
              </p:cNvPr>
              <p:cNvSpPr txBox="1"/>
              <p:nvPr/>
            </p:nvSpPr>
            <p:spPr>
              <a:xfrm>
                <a:off x="6960245" y="4664071"/>
                <a:ext cx="411631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BCNN</m:t>
                      </m:r>
                      <m:r>
                        <a:rPr lang="en-US" sz="2800" i="0" smtClean="0">
                          <a:latin typeface="Cambria Math" panose="02040503050406030204" pitchFamily="18" charset="0"/>
                          <a:cs typeface="Times New Roman" panose="02020603050405020304" pitchFamily="18" charset="0"/>
                        </a:rPr>
                        <m:t>(</m:t>
                      </m:r>
                      <m:r>
                        <a:rPr lang="en-US" sz="2800" b="0" i="0" smtClean="0">
                          <a:latin typeface="Cambria Math" panose="02040503050406030204" pitchFamily="18" charset="0"/>
                          <a:cs typeface="Times New Roman" panose="02020603050405020304" pitchFamily="18" charset="0"/>
                        </a:rPr>
                        <m:t>2</m:t>
                      </m:r>
                      <m:r>
                        <a:rPr lang="en-US" sz="2800" i="0" smtClean="0">
                          <a:latin typeface="Cambria Math" panose="02040503050406030204" pitchFamily="18" charset="0"/>
                          <a:cs typeface="Times New Roman" panose="02020603050405020304" pitchFamily="18" charset="0"/>
                        </a:rPr>
                        <m:t>,</m:t>
                      </m:r>
                      <m:r>
                        <a:rPr lang="en-US" sz="2800" b="0" i="0" smtClean="0">
                          <a:latin typeface="Cambria Math" panose="02040503050406030204" pitchFamily="18" charset="0"/>
                          <a:cs typeface="Times New Roman" panose="02020603050405020304" pitchFamily="18" charset="0"/>
                        </a:rPr>
                        <m:t> 3</m:t>
                      </m:r>
                      <m:r>
                        <a:rPr lang="en-US" sz="2800" i="0" smtClean="0">
                          <a:latin typeface="Cambria Math" panose="02040503050406030204" pitchFamily="18" charset="0"/>
                          <a:cs typeface="Times New Roman" panose="02020603050405020304" pitchFamily="18" charset="0"/>
                        </a:rPr>
                        <m:t>)=6</m:t>
                      </m:r>
                    </m:oMath>
                  </m:oMathPara>
                </a14:m>
                <a:endParaRPr lang="en-US" sz="280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C06171A-9057-4BEC-8B80-0A806BC17B29}"/>
                  </a:ext>
                </a:extLst>
              </p:cNvPr>
              <p:cNvSpPr txBox="1">
                <a:spLocks noRot="1" noChangeAspect="1" noMove="1" noResize="1" noEditPoints="1" noAdjustHandles="1" noChangeArrowheads="1" noChangeShapeType="1" noTextEdit="1"/>
              </p:cNvSpPr>
              <p:nvPr/>
            </p:nvSpPr>
            <p:spPr>
              <a:xfrm>
                <a:off x="6960245" y="4664071"/>
                <a:ext cx="4116318" cy="523220"/>
              </a:xfrm>
              <a:prstGeom prst="rect">
                <a:avLst/>
              </a:prstGeom>
              <a:blipFill>
                <a:blip r:embed="rId4"/>
                <a:stretch>
                  <a:fillRect/>
                </a:stretch>
              </a:blipFill>
            </p:spPr>
            <p:txBody>
              <a:bodyPr/>
              <a:lstStyle/>
              <a:p>
                <a:r>
                  <a:rPr lang="en-US">
                    <a:noFill/>
                  </a:rPr>
                  <a:t> </a:t>
                </a:r>
              </a:p>
            </p:txBody>
          </p:sp>
        </mc:Fallback>
      </mc:AlternateContent>
      <p:sp>
        <p:nvSpPr>
          <p:cNvPr id="14" name="Speech Bubble: Rectangle with Corners Rounded 13">
            <a:extLst>
              <a:ext uri="{FF2B5EF4-FFF2-40B4-BE49-F238E27FC236}">
                <a16:creationId xmlns:a16="http://schemas.microsoft.com/office/drawing/2014/main" id="{D94195BF-8DF2-4C55-9EEB-CAE314CA2BD5}"/>
              </a:ext>
            </a:extLst>
          </p:cNvPr>
          <p:cNvSpPr/>
          <p:nvPr/>
        </p:nvSpPr>
        <p:spPr>
          <a:xfrm>
            <a:off x="7686549" y="2786269"/>
            <a:ext cx="4116318" cy="872759"/>
          </a:xfrm>
          <a:prstGeom prst="wedgeRoundRectCallout">
            <a:avLst>
              <a:gd name="adj1" fmla="val -14647"/>
              <a:gd name="adj2" fmla="val 6913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Là một tập hợp</a:t>
            </a:r>
          </a:p>
        </p:txBody>
      </p:sp>
      <p:sp>
        <p:nvSpPr>
          <p:cNvPr id="15" name="Speech Bubble: Rectangle with Corners Rounded 14">
            <a:extLst>
              <a:ext uri="{FF2B5EF4-FFF2-40B4-BE49-F238E27FC236}">
                <a16:creationId xmlns:a16="http://schemas.microsoft.com/office/drawing/2014/main" id="{D9230C3F-1217-4C1A-A0B5-ACFAC238392A}"/>
              </a:ext>
            </a:extLst>
          </p:cNvPr>
          <p:cNvSpPr/>
          <p:nvPr/>
        </p:nvSpPr>
        <p:spPr>
          <a:xfrm>
            <a:off x="7560883" y="5329243"/>
            <a:ext cx="4116318" cy="945290"/>
          </a:xfrm>
          <a:prstGeom prst="wedgeRoundRectCallout">
            <a:avLst>
              <a:gd name="adj1" fmla="val 5881"/>
              <a:gd name="adj2" fmla="val -771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Là một số</a:t>
            </a:r>
          </a:p>
        </p:txBody>
      </p:sp>
      <p:graphicFrame>
        <p:nvGraphicFramePr>
          <p:cNvPr id="3" name="Table 4">
            <a:extLst>
              <a:ext uri="{FF2B5EF4-FFF2-40B4-BE49-F238E27FC236}">
                <a16:creationId xmlns:a16="http://schemas.microsoft.com/office/drawing/2014/main" id="{BB088138-0C3A-F506-D876-BC3DE8E28A36}"/>
              </a:ext>
            </a:extLst>
          </p:cNvPr>
          <p:cNvGraphicFramePr>
            <a:graphicFrameLocks noGrp="1"/>
          </p:cNvGraphicFramePr>
          <p:nvPr>
            <p:extLst>
              <p:ext uri="{D42A27DB-BD31-4B8C-83A1-F6EECF244321}">
                <p14:modId xmlns:p14="http://schemas.microsoft.com/office/powerpoint/2010/main" val="322027557"/>
              </p:ext>
            </p:extLst>
          </p:nvPr>
        </p:nvGraphicFramePr>
        <p:xfrm>
          <a:off x="699010" y="811000"/>
          <a:ext cx="10852524" cy="1036320"/>
        </p:xfrm>
        <a:graphic>
          <a:graphicData uri="http://schemas.openxmlformats.org/drawingml/2006/table">
            <a:tbl>
              <a:tblPr firstRow="1" bandRow="1">
                <a:tableStyleId>{5C22544A-7EE6-4342-B048-85BDC9FD1C3A}</a:tableStyleId>
              </a:tblPr>
              <a:tblGrid>
                <a:gridCol w="2823030">
                  <a:extLst>
                    <a:ext uri="{9D8B030D-6E8A-4147-A177-3AD203B41FA5}">
                      <a16:colId xmlns:a16="http://schemas.microsoft.com/office/drawing/2014/main" val="2663812242"/>
                    </a:ext>
                  </a:extLst>
                </a:gridCol>
                <a:gridCol w="729954">
                  <a:extLst>
                    <a:ext uri="{9D8B030D-6E8A-4147-A177-3AD203B41FA5}">
                      <a16:colId xmlns:a16="http://schemas.microsoft.com/office/drawing/2014/main" val="718566106"/>
                    </a:ext>
                  </a:extLst>
                </a:gridCol>
                <a:gridCol w="729954">
                  <a:extLst>
                    <a:ext uri="{9D8B030D-6E8A-4147-A177-3AD203B41FA5}">
                      <a16:colId xmlns:a16="http://schemas.microsoft.com/office/drawing/2014/main" val="2552921370"/>
                    </a:ext>
                  </a:extLst>
                </a:gridCol>
                <a:gridCol w="729954">
                  <a:extLst>
                    <a:ext uri="{9D8B030D-6E8A-4147-A177-3AD203B41FA5}">
                      <a16:colId xmlns:a16="http://schemas.microsoft.com/office/drawing/2014/main" val="2080151829"/>
                    </a:ext>
                  </a:extLst>
                </a:gridCol>
                <a:gridCol w="729954">
                  <a:extLst>
                    <a:ext uri="{9D8B030D-6E8A-4147-A177-3AD203B41FA5}">
                      <a16:colId xmlns:a16="http://schemas.microsoft.com/office/drawing/2014/main" val="1110389445"/>
                    </a:ext>
                  </a:extLst>
                </a:gridCol>
                <a:gridCol w="729954">
                  <a:extLst>
                    <a:ext uri="{9D8B030D-6E8A-4147-A177-3AD203B41FA5}">
                      <a16:colId xmlns:a16="http://schemas.microsoft.com/office/drawing/2014/main" val="386591566"/>
                    </a:ext>
                  </a:extLst>
                </a:gridCol>
                <a:gridCol w="729954">
                  <a:extLst>
                    <a:ext uri="{9D8B030D-6E8A-4147-A177-3AD203B41FA5}">
                      <a16:colId xmlns:a16="http://schemas.microsoft.com/office/drawing/2014/main" val="1928108253"/>
                    </a:ext>
                  </a:extLst>
                </a:gridCol>
                <a:gridCol w="729954">
                  <a:extLst>
                    <a:ext uri="{9D8B030D-6E8A-4147-A177-3AD203B41FA5}">
                      <a16:colId xmlns:a16="http://schemas.microsoft.com/office/drawing/2014/main" val="2436782031"/>
                    </a:ext>
                  </a:extLst>
                </a:gridCol>
                <a:gridCol w="729954">
                  <a:extLst>
                    <a:ext uri="{9D8B030D-6E8A-4147-A177-3AD203B41FA5}">
                      <a16:colId xmlns:a16="http://schemas.microsoft.com/office/drawing/2014/main" val="4110343648"/>
                    </a:ext>
                  </a:extLst>
                </a:gridCol>
                <a:gridCol w="729954">
                  <a:extLst>
                    <a:ext uri="{9D8B030D-6E8A-4147-A177-3AD203B41FA5}">
                      <a16:colId xmlns:a16="http://schemas.microsoft.com/office/drawing/2014/main" val="1988755469"/>
                    </a:ext>
                  </a:extLst>
                </a:gridCol>
                <a:gridCol w="729954">
                  <a:extLst>
                    <a:ext uri="{9D8B030D-6E8A-4147-A177-3AD203B41FA5}">
                      <a16:colId xmlns:a16="http://schemas.microsoft.com/office/drawing/2014/main" val="798794715"/>
                    </a:ext>
                  </a:extLst>
                </a:gridCol>
                <a:gridCol w="729954">
                  <a:extLst>
                    <a:ext uri="{9D8B030D-6E8A-4147-A177-3AD203B41FA5}">
                      <a16:colId xmlns:a16="http://schemas.microsoft.com/office/drawing/2014/main" val="1446727413"/>
                    </a:ext>
                  </a:extLst>
                </a:gridCol>
              </a:tblGrid>
              <a:tr h="450229">
                <a:tc>
                  <a:txBody>
                    <a:bodyPr/>
                    <a:lstStyle/>
                    <a:p>
                      <a:r>
                        <a:rPr lang="en-US" sz="2800" b="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số</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bội</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800" b="0" dirty="0">
                          <a:solidFill>
                            <a:schemeClr val="accent5">
                              <a:lumMod val="75000"/>
                            </a:schemeClr>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accent5">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575769"/>
                  </a:ext>
                </a:extLst>
              </a:tr>
              <a:tr h="433035">
                <a:tc>
                  <a:txBody>
                    <a:bodyPr/>
                    <a:lstStyle/>
                    <a:p>
                      <a:r>
                        <a:rPr lang="en-US" sz="2800" b="0" dirty="0" err="1">
                          <a:solidFill>
                            <a:srgbClr val="00B050"/>
                          </a:solidFill>
                          <a:latin typeface="Times New Roman" panose="02020603050405020304" pitchFamily="18" charset="0"/>
                          <a:cs typeface="Times New Roman" panose="02020603050405020304" pitchFamily="18" charset="0"/>
                        </a:rPr>
                        <a:t>Một</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số</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bội</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của</a:t>
                      </a:r>
                      <a:r>
                        <a:rPr lang="en-US" sz="2800" b="0" dirty="0">
                          <a:solidFill>
                            <a:srgbClr val="00B050"/>
                          </a:solidFill>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B05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4828289"/>
                  </a:ext>
                </a:extLst>
              </a:tr>
            </a:tbl>
          </a:graphicData>
        </a:graphic>
      </p:graphicFrame>
      <p:sp>
        <p:nvSpPr>
          <p:cNvPr id="13" name="Hộp Văn bản 2">
            <a:extLst>
              <a:ext uri="{FF2B5EF4-FFF2-40B4-BE49-F238E27FC236}">
                <a16:creationId xmlns:a16="http://schemas.microsoft.com/office/drawing/2014/main" id="{F9023CA8-2F23-AAED-4D1F-9E75C7A1FDB9}"/>
              </a:ext>
            </a:extLst>
          </p:cNvPr>
          <p:cNvSpPr txBox="1"/>
          <p:nvPr/>
        </p:nvSpPr>
        <p:spPr>
          <a:xfrm>
            <a:off x="5118610" y="79894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4</a:t>
            </a:r>
          </a:p>
        </p:txBody>
      </p:sp>
      <p:sp>
        <p:nvSpPr>
          <p:cNvPr id="16" name="Hộp Văn bản 30">
            <a:extLst>
              <a:ext uri="{FF2B5EF4-FFF2-40B4-BE49-F238E27FC236}">
                <a16:creationId xmlns:a16="http://schemas.microsoft.com/office/drawing/2014/main" id="{3EEBFE66-68B1-3704-B4F2-16D9DD94A920}"/>
              </a:ext>
            </a:extLst>
          </p:cNvPr>
          <p:cNvSpPr txBox="1"/>
          <p:nvPr/>
        </p:nvSpPr>
        <p:spPr>
          <a:xfrm>
            <a:off x="4413929" y="798364"/>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2</a:t>
            </a:r>
          </a:p>
        </p:txBody>
      </p:sp>
      <p:sp>
        <p:nvSpPr>
          <p:cNvPr id="17" name="Hộp Văn bản 31">
            <a:extLst>
              <a:ext uri="{FF2B5EF4-FFF2-40B4-BE49-F238E27FC236}">
                <a16:creationId xmlns:a16="http://schemas.microsoft.com/office/drawing/2014/main" id="{EB1FAE5A-C8C1-5293-7EA8-CF9A63CAE100}"/>
              </a:ext>
            </a:extLst>
          </p:cNvPr>
          <p:cNvSpPr txBox="1"/>
          <p:nvPr/>
        </p:nvSpPr>
        <p:spPr>
          <a:xfrm>
            <a:off x="5830184" y="79894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6</a:t>
            </a:r>
          </a:p>
        </p:txBody>
      </p:sp>
      <p:sp>
        <p:nvSpPr>
          <p:cNvPr id="18" name="Hộp Văn bản 32">
            <a:extLst>
              <a:ext uri="{FF2B5EF4-FFF2-40B4-BE49-F238E27FC236}">
                <a16:creationId xmlns:a16="http://schemas.microsoft.com/office/drawing/2014/main" id="{0417274C-9399-8910-EFF4-DB549F2663A1}"/>
              </a:ext>
            </a:extLst>
          </p:cNvPr>
          <p:cNvSpPr txBox="1"/>
          <p:nvPr/>
        </p:nvSpPr>
        <p:spPr>
          <a:xfrm>
            <a:off x="6560808" y="80161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8</a:t>
            </a:r>
          </a:p>
        </p:txBody>
      </p:sp>
      <p:sp>
        <p:nvSpPr>
          <p:cNvPr id="19" name="Hộp Văn bản 33">
            <a:extLst>
              <a:ext uri="{FF2B5EF4-FFF2-40B4-BE49-F238E27FC236}">
                <a16:creationId xmlns:a16="http://schemas.microsoft.com/office/drawing/2014/main" id="{E7712AC8-ABC7-F68D-5EF8-6502313903F0}"/>
              </a:ext>
            </a:extLst>
          </p:cNvPr>
          <p:cNvSpPr txBox="1"/>
          <p:nvPr/>
        </p:nvSpPr>
        <p:spPr>
          <a:xfrm>
            <a:off x="7142372" y="804374"/>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10</a:t>
            </a:r>
          </a:p>
        </p:txBody>
      </p:sp>
      <p:sp>
        <p:nvSpPr>
          <p:cNvPr id="20" name="Hộp Văn bản 34">
            <a:extLst>
              <a:ext uri="{FF2B5EF4-FFF2-40B4-BE49-F238E27FC236}">
                <a16:creationId xmlns:a16="http://schemas.microsoft.com/office/drawing/2014/main" id="{C14A093E-F9E1-EF84-F714-8D3D09F20A40}"/>
              </a:ext>
            </a:extLst>
          </p:cNvPr>
          <p:cNvSpPr txBox="1"/>
          <p:nvPr/>
        </p:nvSpPr>
        <p:spPr>
          <a:xfrm>
            <a:off x="7863471" y="811000"/>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12</a:t>
            </a:r>
          </a:p>
        </p:txBody>
      </p:sp>
      <p:sp>
        <p:nvSpPr>
          <p:cNvPr id="21" name="Hộp Văn bản 35">
            <a:extLst>
              <a:ext uri="{FF2B5EF4-FFF2-40B4-BE49-F238E27FC236}">
                <a16:creationId xmlns:a16="http://schemas.microsoft.com/office/drawing/2014/main" id="{B2FB5598-EB01-D65D-59DA-21881F33E0E9}"/>
              </a:ext>
            </a:extLst>
          </p:cNvPr>
          <p:cNvSpPr txBox="1"/>
          <p:nvPr/>
        </p:nvSpPr>
        <p:spPr>
          <a:xfrm>
            <a:off x="8700531" y="805940"/>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14</a:t>
            </a:r>
          </a:p>
        </p:txBody>
      </p:sp>
      <p:sp>
        <p:nvSpPr>
          <p:cNvPr id="22" name="Hộp Văn bản 36">
            <a:extLst>
              <a:ext uri="{FF2B5EF4-FFF2-40B4-BE49-F238E27FC236}">
                <a16:creationId xmlns:a16="http://schemas.microsoft.com/office/drawing/2014/main" id="{84D97B1C-4017-90AB-AB9F-88FE7FF48EC1}"/>
              </a:ext>
            </a:extLst>
          </p:cNvPr>
          <p:cNvSpPr txBox="1"/>
          <p:nvPr/>
        </p:nvSpPr>
        <p:spPr>
          <a:xfrm>
            <a:off x="9386266" y="797908"/>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16</a:t>
            </a:r>
          </a:p>
        </p:txBody>
      </p:sp>
      <p:sp>
        <p:nvSpPr>
          <p:cNvPr id="23" name="Hộp Văn bản 37">
            <a:extLst>
              <a:ext uri="{FF2B5EF4-FFF2-40B4-BE49-F238E27FC236}">
                <a16:creationId xmlns:a16="http://schemas.microsoft.com/office/drawing/2014/main" id="{9539CF03-A796-36E4-56B8-B5AAFED889B9}"/>
              </a:ext>
            </a:extLst>
          </p:cNvPr>
          <p:cNvSpPr txBox="1"/>
          <p:nvPr/>
        </p:nvSpPr>
        <p:spPr>
          <a:xfrm>
            <a:off x="10072001" y="823424"/>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18</a:t>
            </a:r>
          </a:p>
        </p:txBody>
      </p:sp>
      <p:sp>
        <p:nvSpPr>
          <p:cNvPr id="24" name="Hộp Văn bản 38">
            <a:extLst>
              <a:ext uri="{FF2B5EF4-FFF2-40B4-BE49-F238E27FC236}">
                <a16:creationId xmlns:a16="http://schemas.microsoft.com/office/drawing/2014/main" id="{16F88DD8-41A3-12F1-5C7C-BBD63F1AB70B}"/>
              </a:ext>
            </a:extLst>
          </p:cNvPr>
          <p:cNvSpPr txBox="1"/>
          <p:nvPr/>
        </p:nvSpPr>
        <p:spPr>
          <a:xfrm>
            <a:off x="4425971" y="1324100"/>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3</a:t>
            </a:r>
          </a:p>
        </p:txBody>
      </p:sp>
      <p:sp>
        <p:nvSpPr>
          <p:cNvPr id="25" name="Hộp Văn bản 39">
            <a:extLst>
              <a:ext uri="{FF2B5EF4-FFF2-40B4-BE49-F238E27FC236}">
                <a16:creationId xmlns:a16="http://schemas.microsoft.com/office/drawing/2014/main" id="{32B9B2DE-42C5-6362-91B7-C52D287E99F1}"/>
              </a:ext>
            </a:extLst>
          </p:cNvPr>
          <p:cNvSpPr txBox="1"/>
          <p:nvPr/>
        </p:nvSpPr>
        <p:spPr>
          <a:xfrm>
            <a:off x="5133348" y="1310780"/>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6</a:t>
            </a:r>
          </a:p>
        </p:txBody>
      </p:sp>
      <p:sp>
        <p:nvSpPr>
          <p:cNvPr id="26" name="Hộp Văn bản 40">
            <a:extLst>
              <a:ext uri="{FF2B5EF4-FFF2-40B4-BE49-F238E27FC236}">
                <a16:creationId xmlns:a16="http://schemas.microsoft.com/office/drawing/2014/main" id="{B64C41FF-48D1-6E19-526F-6B41CEA9F1C7}"/>
              </a:ext>
            </a:extLst>
          </p:cNvPr>
          <p:cNvSpPr txBox="1"/>
          <p:nvPr/>
        </p:nvSpPr>
        <p:spPr>
          <a:xfrm>
            <a:off x="5895271" y="1331096"/>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9</a:t>
            </a:r>
          </a:p>
        </p:txBody>
      </p:sp>
      <p:sp>
        <p:nvSpPr>
          <p:cNvPr id="27" name="Hộp Văn bản 41">
            <a:extLst>
              <a:ext uri="{FF2B5EF4-FFF2-40B4-BE49-F238E27FC236}">
                <a16:creationId xmlns:a16="http://schemas.microsoft.com/office/drawing/2014/main" id="{C6A5847B-5C12-4C54-9411-10ACD8899504}"/>
              </a:ext>
            </a:extLst>
          </p:cNvPr>
          <p:cNvSpPr txBox="1"/>
          <p:nvPr/>
        </p:nvSpPr>
        <p:spPr>
          <a:xfrm>
            <a:off x="6404343" y="1324100"/>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12</a:t>
            </a:r>
          </a:p>
        </p:txBody>
      </p:sp>
      <p:sp>
        <p:nvSpPr>
          <p:cNvPr id="28" name="Hộp Văn bản 42">
            <a:extLst>
              <a:ext uri="{FF2B5EF4-FFF2-40B4-BE49-F238E27FC236}">
                <a16:creationId xmlns:a16="http://schemas.microsoft.com/office/drawing/2014/main" id="{6103F77B-C141-C125-0B24-8C145192F6F4}"/>
              </a:ext>
            </a:extLst>
          </p:cNvPr>
          <p:cNvSpPr txBox="1"/>
          <p:nvPr/>
        </p:nvSpPr>
        <p:spPr>
          <a:xfrm>
            <a:off x="7197402" y="1315170"/>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15</a:t>
            </a:r>
          </a:p>
        </p:txBody>
      </p:sp>
      <p:sp>
        <p:nvSpPr>
          <p:cNvPr id="29" name="Hộp Văn bản 43">
            <a:extLst>
              <a:ext uri="{FF2B5EF4-FFF2-40B4-BE49-F238E27FC236}">
                <a16:creationId xmlns:a16="http://schemas.microsoft.com/office/drawing/2014/main" id="{DAA7F458-7F27-592F-3124-C33C98AEAF68}"/>
              </a:ext>
            </a:extLst>
          </p:cNvPr>
          <p:cNvSpPr txBox="1"/>
          <p:nvPr/>
        </p:nvSpPr>
        <p:spPr>
          <a:xfrm>
            <a:off x="8009667" y="1316165"/>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18</a:t>
            </a:r>
          </a:p>
        </p:txBody>
      </p:sp>
      <p:sp>
        <p:nvSpPr>
          <p:cNvPr id="30" name="Hộp Văn bản 44">
            <a:extLst>
              <a:ext uri="{FF2B5EF4-FFF2-40B4-BE49-F238E27FC236}">
                <a16:creationId xmlns:a16="http://schemas.microsoft.com/office/drawing/2014/main" id="{7D3DC4E6-B10D-CB85-17A7-A6373A09C951}"/>
              </a:ext>
            </a:extLst>
          </p:cNvPr>
          <p:cNvSpPr txBox="1"/>
          <p:nvPr/>
        </p:nvSpPr>
        <p:spPr>
          <a:xfrm>
            <a:off x="8754285" y="1327594"/>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21</a:t>
            </a:r>
          </a:p>
        </p:txBody>
      </p:sp>
      <p:sp>
        <p:nvSpPr>
          <p:cNvPr id="31" name="Hộp Văn bản 45">
            <a:extLst>
              <a:ext uri="{FF2B5EF4-FFF2-40B4-BE49-F238E27FC236}">
                <a16:creationId xmlns:a16="http://schemas.microsoft.com/office/drawing/2014/main" id="{36112278-3B89-4E86-A212-311177FE40D2}"/>
              </a:ext>
            </a:extLst>
          </p:cNvPr>
          <p:cNvSpPr txBox="1"/>
          <p:nvPr/>
        </p:nvSpPr>
        <p:spPr>
          <a:xfrm>
            <a:off x="9431739" y="1324100"/>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24</a:t>
            </a:r>
          </a:p>
        </p:txBody>
      </p:sp>
      <p:sp>
        <p:nvSpPr>
          <p:cNvPr id="32" name="Hộp Văn bản 46">
            <a:extLst>
              <a:ext uri="{FF2B5EF4-FFF2-40B4-BE49-F238E27FC236}">
                <a16:creationId xmlns:a16="http://schemas.microsoft.com/office/drawing/2014/main" id="{3E76B0C4-1C7C-75DF-7002-976B8B817A29}"/>
              </a:ext>
            </a:extLst>
          </p:cNvPr>
          <p:cNvSpPr txBox="1"/>
          <p:nvPr/>
        </p:nvSpPr>
        <p:spPr>
          <a:xfrm>
            <a:off x="10145249" y="1329830"/>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27</a:t>
            </a:r>
          </a:p>
        </p:txBody>
      </p:sp>
      <p:sp>
        <p:nvSpPr>
          <p:cNvPr id="33" name="Rectangle 32">
            <a:extLst>
              <a:ext uri="{FF2B5EF4-FFF2-40B4-BE49-F238E27FC236}">
                <a16:creationId xmlns:a16="http://schemas.microsoft.com/office/drawing/2014/main" id="{D8FC9F12-E215-2FA7-36FD-CA8995920919}"/>
              </a:ext>
            </a:extLst>
          </p:cNvPr>
          <p:cNvSpPr/>
          <p:nvPr/>
        </p:nvSpPr>
        <p:spPr>
          <a:xfrm>
            <a:off x="3518486" y="804329"/>
            <a:ext cx="728116" cy="50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34" name="Rectangle 33">
            <a:extLst>
              <a:ext uri="{FF2B5EF4-FFF2-40B4-BE49-F238E27FC236}">
                <a16:creationId xmlns:a16="http://schemas.microsoft.com/office/drawing/2014/main" id="{DD1E6DE4-AF6D-D0AB-DDF0-B7ADD014F9D3}"/>
              </a:ext>
            </a:extLst>
          </p:cNvPr>
          <p:cNvSpPr/>
          <p:nvPr/>
        </p:nvSpPr>
        <p:spPr>
          <a:xfrm>
            <a:off x="3529889" y="1328801"/>
            <a:ext cx="725192" cy="501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35" name="Rectangle 34">
            <a:extLst>
              <a:ext uri="{FF2B5EF4-FFF2-40B4-BE49-F238E27FC236}">
                <a16:creationId xmlns:a16="http://schemas.microsoft.com/office/drawing/2014/main" id="{5C907875-332A-0096-4C5A-23E38273317E}"/>
              </a:ext>
            </a:extLst>
          </p:cNvPr>
          <p:cNvSpPr/>
          <p:nvPr/>
        </p:nvSpPr>
        <p:spPr>
          <a:xfrm>
            <a:off x="5710480" y="808443"/>
            <a:ext cx="725721" cy="5002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36" name="Rectangle 35">
            <a:extLst>
              <a:ext uri="{FF2B5EF4-FFF2-40B4-BE49-F238E27FC236}">
                <a16:creationId xmlns:a16="http://schemas.microsoft.com/office/drawing/2014/main" id="{87428C70-1F0D-D866-CC18-D477548AED58}"/>
              </a:ext>
            </a:extLst>
          </p:cNvPr>
          <p:cNvSpPr/>
          <p:nvPr/>
        </p:nvSpPr>
        <p:spPr>
          <a:xfrm>
            <a:off x="4980646" y="1338938"/>
            <a:ext cx="725192" cy="4958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37" name="Rectangle 36">
            <a:extLst>
              <a:ext uri="{FF2B5EF4-FFF2-40B4-BE49-F238E27FC236}">
                <a16:creationId xmlns:a16="http://schemas.microsoft.com/office/drawing/2014/main" id="{87A25910-7B32-CB8C-A9F3-74F66A6470CF}"/>
              </a:ext>
            </a:extLst>
          </p:cNvPr>
          <p:cNvSpPr/>
          <p:nvPr/>
        </p:nvSpPr>
        <p:spPr>
          <a:xfrm>
            <a:off x="7901453" y="810999"/>
            <a:ext cx="723429"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8" name="Rectangle 37">
            <a:extLst>
              <a:ext uri="{FF2B5EF4-FFF2-40B4-BE49-F238E27FC236}">
                <a16:creationId xmlns:a16="http://schemas.microsoft.com/office/drawing/2014/main" id="{FB2D06C1-7001-BE2B-FDEF-00519D46E396}"/>
              </a:ext>
            </a:extLst>
          </p:cNvPr>
          <p:cNvSpPr/>
          <p:nvPr/>
        </p:nvSpPr>
        <p:spPr>
          <a:xfrm>
            <a:off x="6444457" y="1323160"/>
            <a:ext cx="723428" cy="5182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9" name="Rectangle 38">
            <a:extLst>
              <a:ext uri="{FF2B5EF4-FFF2-40B4-BE49-F238E27FC236}">
                <a16:creationId xmlns:a16="http://schemas.microsoft.com/office/drawing/2014/main" id="{3003A695-865C-F626-2D3B-C11C49150836}"/>
              </a:ext>
            </a:extLst>
          </p:cNvPr>
          <p:cNvSpPr/>
          <p:nvPr/>
        </p:nvSpPr>
        <p:spPr>
          <a:xfrm>
            <a:off x="10097059" y="811793"/>
            <a:ext cx="719839" cy="502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40" name="Rectangle 39">
            <a:extLst>
              <a:ext uri="{FF2B5EF4-FFF2-40B4-BE49-F238E27FC236}">
                <a16:creationId xmlns:a16="http://schemas.microsoft.com/office/drawing/2014/main" id="{B41E6CFB-C4B2-75D5-0357-881974E7D21C}"/>
              </a:ext>
            </a:extLst>
          </p:cNvPr>
          <p:cNvSpPr/>
          <p:nvPr/>
        </p:nvSpPr>
        <p:spPr>
          <a:xfrm>
            <a:off x="7906500" y="1328762"/>
            <a:ext cx="723428" cy="5106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41" name="Hộp Văn bản 36">
            <a:extLst>
              <a:ext uri="{FF2B5EF4-FFF2-40B4-BE49-F238E27FC236}">
                <a16:creationId xmlns:a16="http://schemas.microsoft.com/office/drawing/2014/main" id="{34208C2F-4A10-DE14-6050-661E8F78B740}"/>
              </a:ext>
            </a:extLst>
          </p:cNvPr>
          <p:cNvSpPr txBox="1"/>
          <p:nvPr/>
        </p:nvSpPr>
        <p:spPr>
          <a:xfrm>
            <a:off x="10816898" y="804479"/>
            <a:ext cx="713510" cy="523220"/>
          </a:xfrm>
          <a:prstGeom prst="rect">
            <a:avLst/>
          </a:prstGeom>
          <a:noFill/>
        </p:spPr>
        <p:txBody>
          <a:bodyPr wrap="square" rtlCol="0">
            <a:spAutoFit/>
          </a:bodyPr>
          <a:lstStyle/>
          <a:p>
            <a:pPr algn="ctr"/>
            <a:r>
              <a:rPr lang="en-US" sz="2800">
                <a:solidFill>
                  <a:schemeClr val="accent1"/>
                </a:solidFill>
                <a:latin typeface="Times New Roman" panose="02020603050405020304" pitchFamily="18" charset="0"/>
                <a:cs typeface="Times New Roman" panose="02020603050405020304" pitchFamily="18" charset="0"/>
              </a:rPr>
              <a:t>20</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42" name="Hộp Văn bản 46">
            <a:extLst>
              <a:ext uri="{FF2B5EF4-FFF2-40B4-BE49-F238E27FC236}">
                <a16:creationId xmlns:a16="http://schemas.microsoft.com/office/drawing/2014/main" id="{7588586F-35AC-138C-7E03-BF37EF6FBE9E}"/>
              </a:ext>
            </a:extLst>
          </p:cNvPr>
          <p:cNvSpPr txBox="1"/>
          <p:nvPr/>
        </p:nvSpPr>
        <p:spPr>
          <a:xfrm>
            <a:off x="10810061" y="1323154"/>
            <a:ext cx="751645" cy="523220"/>
          </a:xfrm>
          <a:prstGeom prst="rect">
            <a:avLst/>
          </a:prstGeom>
          <a:noFill/>
        </p:spPr>
        <p:txBody>
          <a:bodyPr wrap="square" rtlCol="0">
            <a:spAutoFit/>
          </a:bodyPr>
          <a:lstStyle/>
          <a:p>
            <a:pPr algn="ctr"/>
            <a:r>
              <a:rPr lang="en-US" sz="2800">
                <a:solidFill>
                  <a:srgbClr val="00B050"/>
                </a:solidFill>
                <a:latin typeface="Times New Roman" panose="02020603050405020304" pitchFamily="18" charset="0"/>
                <a:cs typeface="Times New Roman" panose="02020603050405020304" pitchFamily="18" charset="0"/>
              </a:rPr>
              <a:t>30</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3" name="Flowchart: Terminator 42">
            <a:extLst>
              <a:ext uri="{FF2B5EF4-FFF2-40B4-BE49-F238E27FC236}">
                <a16:creationId xmlns:a16="http://schemas.microsoft.com/office/drawing/2014/main" id="{73D83DC0-0903-0D1C-685B-14A5889A6AB4}"/>
              </a:ext>
            </a:extLst>
          </p:cNvPr>
          <p:cNvSpPr/>
          <p:nvPr/>
        </p:nvSpPr>
        <p:spPr>
          <a:xfrm rot="19843681">
            <a:off x="4689169" y="1026332"/>
            <a:ext cx="2064388" cy="625212"/>
          </a:xfrm>
          <a:prstGeom prst="flowChartTerminator">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9893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A054B6E-4C35-5197-943B-86E717FD56C2}"/>
              </a:ext>
            </a:extLst>
          </p:cNvPr>
          <p:cNvGrpSpPr/>
          <p:nvPr/>
        </p:nvGrpSpPr>
        <p:grpSpPr>
          <a:xfrm>
            <a:off x="1" y="3429000"/>
            <a:ext cx="11960256" cy="3295890"/>
            <a:chOff x="751458" y="2747837"/>
            <a:chExt cx="6093838" cy="4581085"/>
          </a:xfrm>
          <a:solidFill>
            <a:schemeClr val="accent5">
              <a:lumMod val="20000"/>
              <a:lumOff val="80000"/>
            </a:schemeClr>
          </a:solidFill>
        </p:grpSpPr>
        <p:sp>
          <p:nvSpPr>
            <p:cNvPr id="3" name="Rounded Rectangle 53">
              <a:extLst>
                <a:ext uri="{FF2B5EF4-FFF2-40B4-BE49-F238E27FC236}">
                  <a16:creationId xmlns:a16="http://schemas.microsoft.com/office/drawing/2014/main" id="{D8F63843-BC0B-6317-4B92-DD3E47283B6E}"/>
                </a:ext>
              </a:extLst>
            </p:cNvPr>
            <p:cNvSpPr/>
            <p:nvPr/>
          </p:nvSpPr>
          <p:spPr>
            <a:xfrm>
              <a:off x="888117" y="2747837"/>
              <a:ext cx="5957179" cy="4581085"/>
            </a:xfrm>
            <a:prstGeom prst="roundRect">
              <a:avLst>
                <a:gd name="adj" fmla="val 5347"/>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nvGrpSpPr>
            <p:cNvPr id="4" name="Group 70">
              <a:extLst>
                <a:ext uri="{FF2B5EF4-FFF2-40B4-BE49-F238E27FC236}">
                  <a16:creationId xmlns:a16="http://schemas.microsoft.com/office/drawing/2014/main" id="{8E5B3640-00CF-5A6F-21C4-1644DE2B19F0}"/>
                </a:ext>
              </a:extLst>
            </p:cNvPr>
            <p:cNvGrpSpPr/>
            <p:nvPr/>
          </p:nvGrpSpPr>
          <p:grpSpPr>
            <a:xfrm>
              <a:off x="751458" y="2765676"/>
              <a:ext cx="424386" cy="306084"/>
              <a:chOff x="1371545" y="3820986"/>
              <a:chExt cx="727930" cy="525013"/>
            </a:xfrm>
            <a:grpFill/>
          </p:grpSpPr>
          <p:sp>
            <p:nvSpPr>
              <p:cNvPr id="6" name="Freeform 20">
                <a:extLst>
                  <a:ext uri="{FF2B5EF4-FFF2-40B4-BE49-F238E27FC236}">
                    <a16:creationId xmlns:a16="http://schemas.microsoft.com/office/drawing/2014/main" id="{88F20E01-CA2B-E119-0C2D-22A5A365C7B6}"/>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0" name="Freeform 21">
                <a:extLst>
                  <a:ext uri="{FF2B5EF4-FFF2-40B4-BE49-F238E27FC236}">
                    <a16:creationId xmlns:a16="http://schemas.microsoft.com/office/drawing/2014/main" id="{C607E41E-06B7-94CD-4687-7156D1FB87A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1" name="Freeform 22">
                <a:extLst>
                  <a:ext uri="{FF2B5EF4-FFF2-40B4-BE49-F238E27FC236}">
                    <a16:creationId xmlns:a16="http://schemas.microsoft.com/office/drawing/2014/main" id="{352E4EAC-D110-18AD-D81D-ECA94828B49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2" name="Freeform 28">
                <a:extLst>
                  <a:ext uri="{FF2B5EF4-FFF2-40B4-BE49-F238E27FC236}">
                    <a16:creationId xmlns:a16="http://schemas.microsoft.com/office/drawing/2014/main" id="{860E1F99-55DD-169A-7428-4B44BDCAB274}"/>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3" name="Freeform 30">
                <a:extLst>
                  <a:ext uri="{FF2B5EF4-FFF2-40B4-BE49-F238E27FC236}">
                    <a16:creationId xmlns:a16="http://schemas.microsoft.com/office/drawing/2014/main" id="{DA0FB1E8-6D09-451B-8C88-039A34F5E57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4" name="Freeform 32">
                <a:extLst>
                  <a:ext uri="{FF2B5EF4-FFF2-40B4-BE49-F238E27FC236}">
                    <a16:creationId xmlns:a16="http://schemas.microsoft.com/office/drawing/2014/main" id="{59D3E3A8-FE03-F792-F452-1278EF1D0F65}"/>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5" name="Freeform 33">
                <a:extLst>
                  <a:ext uri="{FF2B5EF4-FFF2-40B4-BE49-F238E27FC236}">
                    <a16:creationId xmlns:a16="http://schemas.microsoft.com/office/drawing/2014/main" id="{B71CF7C1-399E-5682-4330-F47A07E5A67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16" name="Freeform 34">
                <a:extLst>
                  <a:ext uri="{FF2B5EF4-FFF2-40B4-BE49-F238E27FC236}">
                    <a16:creationId xmlns:a16="http://schemas.microsoft.com/office/drawing/2014/main" id="{B6D8F2C4-A05B-39C2-3759-E82C61E5826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grpSp>
      </p:grpSp>
      <p:sp>
        <p:nvSpPr>
          <p:cNvPr id="48" name="TextBox 33">
            <a:extLst>
              <a:ext uri="{FF2B5EF4-FFF2-40B4-BE49-F238E27FC236}">
                <a16:creationId xmlns:a16="http://schemas.microsoft.com/office/drawing/2014/main" id="{C20DBAE0-A5E2-C1BC-25BA-C8BBF1D995AE}"/>
              </a:ext>
            </a:extLst>
          </p:cNvPr>
          <p:cNvSpPr txBox="1"/>
          <p:nvPr/>
        </p:nvSpPr>
        <p:spPr>
          <a:xfrm>
            <a:off x="423171" y="3862411"/>
            <a:ext cx="4887879" cy="954107"/>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a) </a:t>
            </a:r>
            <a:r>
              <a:rPr lang="en-US" sz="2800" b="1" err="1">
                <a:solidFill>
                  <a:srgbClr val="FF0000"/>
                </a:solidFill>
                <a:latin typeface="Times New Roman" panose="02020603050405020304" pitchFamily="18" charset="0"/>
                <a:cs typeface="Times New Roman" panose="02020603050405020304" pitchFamily="18" charset="0"/>
              </a:rPr>
              <a:t>Số</a:t>
            </a:r>
            <a:r>
              <a:rPr lang="en-US" sz="2800" b="1">
                <a:solidFill>
                  <a:srgbClr val="FF0000"/>
                </a:solidFill>
                <a:latin typeface="Times New Roman" panose="02020603050405020304" pitchFamily="18" charset="0"/>
                <a:cs typeface="Times New Roman" panose="02020603050405020304" pitchFamily="18" charset="0"/>
              </a:rPr>
              <a:t> 60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4 </a:t>
            </a:r>
            <a:r>
              <a:rPr lang="en-US" sz="2800" b="1" err="1">
                <a:solidFill>
                  <a:srgbClr val="FF0000"/>
                </a:solidFill>
                <a:latin typeface="Times New Roman" panose="02020603050405020304" pitchFamily="18" charset="0"/>
                <a:cs typeface="Times New Roman" panose="02020603050405020304" pitchFamily="18" charset="0"/>
              </a:rPr>
              <a:t>và</a:t>
            </a:r>
            <a:r>
              <a:rPr lang="en-US" sz="2800" b="1">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49" name="TextBox 13">
            <a:extLst>
              <a:ext uri="{FF2B5EF4-FFF2-40B4-BE49-F238E27FC236}">
                <a16:creationId xmlns:a16="http://schemas.microsoft.com/office/drawing/2014/main" id="{E7CEB9A4-88BB-63FF-ABD5-1872CB606E2B}"/>
              </a:ext>
            </a:extLst>
          </p:cNvPr>
          <p:cNvSpPr txBox="1"/>
          <p:nvPr/>
        </p:nvSpPr>
        <p:spPr>
          <a:xfrm>
            <a:off x="397276" y="5034607"/>
            <a:ext cx="4698046" cy="1384995"/>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Số 60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của</a:t>
            </a:r>
            <a:r>
              <a:rPr lang="en-US" sz="2800">
                <a:latin typeface="Times New Roman" panose="02020603050405020304" pitchFamily="18" charset="0"/>
                <a:cs typeface="Times New Roman" panose="02020603050405020304" pitchFamily="18" charset="0"/>
              </a:rPr>
              <a:t> 4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5 </a:t>
            </a:r>
            <a:r>
              <a:rPr lang="en-US" sz="2800" err="1">
                <a:latin typeface="Times New Roman" panose="02020603050405020304" pitchFamily="18" charset="0"/>
                <a:cs typeface="Times New Roman" panose="02020603050405020304" pitchFamily="18" charset="0"/>
              </a:rPr>
              <a:t>vì</a:t>
            </a:r>
            <a:r>
              <a:rPr lang="en-US" sz="2800">
                <a:latin typeface="Times New Roman" panose="02020603050405020304" pitchFamily="18" charset="0"/>
                <a:cs typeface="Times New Roman" panose="02020603050405020304" pitchFamily="18" charset="0"/>
              </a:rPr>
              <a:t> 60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của</a:t>
            </a:r>
            <a:r>
              <a:rPr lang="en-US" sz="280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của</a:t>
            </a:r>
            <a:r>
              <a:rPr lang="en-US" sz="2800">
                <a:latin typeface="Times New Roman" panose="02020603050405020304" pitchFamily="18" charset="0"/>
                <a:cs typeface="Times New Roman" panose="02020603050405020304" pitchFamily="18" charset="0"/>
              </a:rPr>
              <a:t> 5. </a:t>
            </a:r>
            <a:endParaRPr lang="en-US" sz="2800" dirty="0">
              <a:latin typeface="Times New Roman" panose="02020603050405020304" pitchFamily="18" charset="0"/>
              <a:cs typeface="Times New Roman" panose="02020603050405020304" pitchFamily="18" charset="0"/>
            </a:endParaRPr>
          </a:p>
        </p:txBody>
      </p:sp>
      <p:sp>
        <p:nvSpPr>
          <p:cNvPr id="50" name="TextBox 14">
            <a:extLst>
              <a:ext uri="{FF2B5EF4-FFF2-40B4-BE49-F238E27FC236}">
                <a16:creationId xmlns:a16="http://schemas.microsoft.com/office/drawing/2014/main" id="{67ADE0E0-198C-96B0-1858-D8DB04BBDDA0}"/>
              </a:ext>
            </a:extLst>
          </p:cNvPr>
          <p:cNvSpPr txBox="1"/>
          <p:nvPr/>
        </p:nvSpPr>
        <p:spPr>
          <a:xfrm>
            <a:off x="6831155" y="3949025"/>
            <a:ext cx="4672509" cy="954107"/>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b) </a:t>
            </a:r>
            <a:r>
              <a:rPr lang="en-US" sz="2800" b="1" err="1">
                <a:solidFill>
                  <a:srgbClr val="FF0000"/>
                </a:solidFill>
                <a:latin typeface="Times New Roman" panose="02020603050405020304" pitchFamily="18" charset="0"/>
                <a:cs typeface="Times New Roman" panose="02020603050405020304" pitchFamily="18" charset="0"/>
              </a:rPr>
              <a:t>Số</a:t>
            </a:r>
            <a:r>
              <a:rPr lang="en-US" sz="2800" b="1">
                <a:solidFill>
                  <a:srgbClr val="FF0000"/>
                </a:solidFill>
                <a:latin typeface="Times New Roman" panose="02020603050405020304" pitchFamily="18" charset="0"/>
                <a:cs typeface="Times New Roman" panose="02020603050405020304" pitchFamily="18" charset="0"/>
              </a:rPr>
              <a:t> 32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2 và </a:t>
            </a:r>
            <a:r>
              <a:rPr lang="en-US" sz="2800" b="1" dirty="0">
                <a:solidFill>
                  <a:srgbClr val="FF0000"/>
                </a:solidFill>
                <a:latin typeface="Times New Roman" panose="02020603050405020304" pitchFamily="18" charset="0"/>
                <a:cs typeface="Times New Roman" panose="02020603050405020304" pitchFamily="18" charset="0"/>
              </a:rPr>
              <a:t>5</a:t>
            </a:r>
            <a:r>
              <a:rPr lang="en-US" sz="2800" b="1">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51" name="TextBox 15">
            <a:extLst>
              <a:ext uri="{FF2B5EF4-FFF2-40B4-BE49-F238E27FC236}">
                <a16:creationId xmlns:a16="http://schemas.microsoft.com/office/drawing/2014/main" id="{36F27D79-4A31-728E-033F-A55A0F41AE43}"/>
              </a:ext>
            </a:extLst>
          </p:cNvPr>
          <p:cNvSpPr txBox="1"/>
          <p:nvPr/>
        </p:nvSpPr>
        <p:spPr>
          <a:xfrm>
            <a:off x="6831155" y="5118710"/>
            <a:ext cx="4358058" cy="1384995"/>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Số 32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của</a:t>
            </a:r>
            <a:r>
              <a:rPr lang="en-US" sz="2800">
                <a:latin typeface="Times New Roman" panose="02020603050405020304" pitchFamily="18" charset="0"/>
                <a:cs typeface="Times New Roman" panose="02020603050405020304" pitchFamily="18" charset="0"/>
              </a:rPr>
              <a:t> 2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5 </a:t>
            </a:r>
            <a:r>
              <a:rPr lang="en-US" sz="2800" err="1">
                <a:latin typeface="Times New Roman" panose="02020603050405020304" pitchFamily="18" charset="0"/>
                <a:cs typeface="Times New Roman" panose="02020603050405020304" pitchFamily="18" charset="0"/>
              </a:rPr>
              <a:t>vì</a:t>
            </a:r>
            <a:r>
              <a:rPr lang="en-US" sz="2800">
                <a:latin typeface="Times New Roman" panose="02020603050405020304" pitchFamily="18" charset="0"/>
                <a:cs typeface="Times New Roman" panose="02020603050405020304" pitchFamily="18" charset="0"/>
              </a:rPr>
              <a:t> 32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của</a:t>
            </a:r>
            <a:r>
              <a:rPr lang="en-US" sz="280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F0CCC5B1-84BE-9397-0F8E-62D76C61B1D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27" r="13399"/>
          <a:stretch/>
        </p:blipFill>
        <p:spPr>
          <a:xfrm>
            <a:off x="2478296" y="95779"/>
            <a:ext cx="9445485" cy="3716520"/>
          </a:xfrm>
          <a:prstGeom prst="rect">
            <a:avLst/>
          </a:prstGeom>
        </p:spPr>
      </p:pic>
      <p:sp>
        <p:nvSpPr>
          <p:cNvPr id="55" name="TextBox 54">
            <a:extLst>
              <a:ext uri="{FF2B5EF4-FFF2-40B4-BE49-F238E27FC236}">
                <a16:creationId xmlns:a16="http://schemas.microsoft.com/office/drawing/2014/main" id="{310FDB3B-3454-691A-231E-F0B73E4A6AA4}"/>
              </a:ext>
            </a:extLst>
          </p:cNvPr>
          <p:cNvSpPr txBox="1"/>
          <p:nvPr/>
        </p:nvSpPr>
        <p:spPr>
          <a:xfrm>
            <a:off x="287473" y="2502090"/>
            <a:ext cx="1972063" cy="661207"/>
          </a:xfrm>
          <a:prstGeom prst="rect">
            <a:avLst/>
          </a:prstGeom>
          <a:solidFill>
            <a:schemeClr val="accent6">
              <a:lumMod val="40000"/>
              <a:lumOff val="60000"/>
            </a:schemeClr>
          </a:solidFill>
        </p:spPr>
        <p:txBody>
          <a:bodyPr wrap="square" rtlCol="0">
            <a:spAutoFit/>
          </a:bodyPr>
          <a:lstStyle/>
          <a:p>
            <a:pPr>
              <a:lnSpc>
                <a:spcPct val="150000"/>
              </a:lnSpc>
            </a:pPr>
            <a:r>
              <a:rPr lang="en-US" sz="2800" b="1">
                <a:solidFill>
                  <a:schemeClr val="accent2">
                    <a:lumMod val="50000"/>
                  </a:schemeClr>
                </a:solidFill>
                <a:latin typeface="Times New Roman" panose="02020603050405020304" pitchFamily="18" charset="0"/>
                <a:ea typeface="Tahoma" pitchFamily="34" charset="0"/>
                <a:cs typeface="Times New Roman" panose="02020603050405020304" pitchFamily="18" charset="0"/>
              </a:rPr>
              <a:t>Bài tập 1</a:t>
            </a:r>
            <a:endParaRPr lang="en-US" sz="2800" b="1" dirty="0">
              <a:solidFill>
                <a:schemeClr val="accent2">
                  <a:lumMod val="50000"/>
                </a:schemeClr>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990827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14:presetBounceEnd="80000">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14:bounceEnd="80000">
                                          <p:cBhvr additive="base">
                                            <p:cTn id="19" dur="200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20" dur="2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0000" fill="hold" grpId="0" nodeType="clickEffect" p14:presetBounceEnd="80000">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14:bounceEnd="80000">
                                          <p:cBhvr additive="base">
                                            <p:cTn id="25" dur="2000" fill="hold"/>
                                            <p:tgtEl>
                                              <p:spTgt spid="50"/>
                                            </p:tgtEl>
                                            <p:attrNameLst>
                                              <p:attrName>ppt_x</p:attrName>
                                            </p:attrNameLst>
                                          </p:cBhvr>
                                          <p:tavLst>
                                            <p:tav tm="0">
                                              <p:val>
                                                <p:strVal val="1+#ppt_w/2"/>
                                              </p:val>
                                            </p:tav>
                                            <p:tav tm="100000">
                                              <p:val>
                                                <p:strVal val="#ppt_x"/>
                                              </p:val>
                                            </p:tav>
                                          </p:tavLst>
                                        </p:anim>
                                        <p:anim calcmode="lin" valueType="num" p14:bounceEnd="80000">
                                          <p:cBhvr additive="base">
                                            <p:cTn id="26" dur="2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20000" fill="hold" grpId="0" nodeType="clickEffect" p14:presetBounceEnd="80000">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14:bounceEnd="80000">
                                          <p:cBhvr additive="base">
                                            <p:cTn id="31" dur="2000" fill="hold"/>
                                            <p:tgtEl>
                                              <p:spTgt spid="49"/>
                                            </p:tgtEl>
                                            <p:attrNameLst>
                                              <p:attrName>ppt_x</p:attrName>
                                            </p:attrNameLst>
                                          </p:cBhvr>
                                          <p:tavLst>
                                            <p:tav tm="0">
                                              <p:val>
                                                <p:strVal val="0-#ppt_w/2"/>
                                              </p:val>
                                            </p:tav>
                                            <p:tav tm="100000">
                                              <p:val>
                                                <p:strVal val="#ppt_x"/>
                                              </p:val>
                                            </p:tav>
                                          </p:tavLst>
                                        </p:anim>
                                        <p:anim calcmode="lin" valueType="num" p14:bounceEnd="80000">
                                          <p:cBhvr additive="base">
                                            <p:cTn id="32" dur="2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20000" fill="hold" grpId="0" nodeType="clickEffect" p14:presetBounceEnd="80000">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14:bounceEnd="80000">
                                          <p:cBhvr additive="base">
                                            <p:cTn id="37" dur="2000" fill="hold"/>
                                            <p:tgtEl>
                                              <p:spTgt spid="51"/>
                                            </p:tgtEl>
                                            <p:attrNameLst>
                                              <p:attrName>ppt_x</p:attrName>
                                            </p:attrNameLst>
                                          </p:cBhvr>
                                          <p:tavLst>
                                            <p:tav tm="0">
                                              <p:val>
                                                <p:strVal val="0-#ppt_w/2"/>
                                              </p:val>
                                            </p:tav>
                                            <p:tav tm="100000">
                                              <p:val>
                                                <p:strVal val="#ppt_x"/>
                                              </p:val>
                                            </p:tav>
                                          </p:tavLst>
                                        </p:anim>
                                        <p:anim calcmode="lin" valueType="num" p14:bounceEnd="80000">
                                          <p:cBhvr additive="base">
                                            <p:cTn id="38" dur="2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000" fill="hold"/>
                                            <p:tgtEl>
                                              <p:spTgt spid="48"/>
                                            </p:tgtEl>
                                            <p:attrNameLst>
                                              <p:attrName>ppt_x</p:attrName>
                                            </p:attrNameLst>
                                          </p:cBhvr>
                                          <p:tavLst>
                                            <p:tav tm="0">
                                              <p:val>
                                                <p:strVal val="0-#ppt_w/2"/>
                                              </p:val>
                                            </p:tav>
                                            <p:tav tm="100000">
                                              <p:val>
                                                <p:strVal val="#ppt_x"/>
                                              </p:val>
                                            </p:tav>
                                          </p:tavLst>
                                        </p:anim>
                                        <p:anim calcmode="lin" valueType="num">
                                          <p:cBhvr additive="base">
                                            <p:cTn id="20" dur="2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000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000" fill="hold"/>
                                            <p:tgtEl>
                                              <p:spTgt spid="50"/>
                                            </p:tgtEl>
                                            <p:attrNameLst>
                                              <p:attrName>ppt_x</p:attrName>
                                            </p:attrNameLst>
                                          </p:cBhvr>
                                          <p:tavLst>
                                            <p:tav tm="0">
                                              <p:val>
                                                <p:strVal val="1+#ppt_w/2"/>
                                              </p:val>
                                            </p:tav>
                                            <p:tav tm="100000">
                                              <p:val>
                                                <p:strVal val="#ppt_x"/>
                                              </p:val>
                                            </p:tav>
                                          </p:tavLst>
                                        </p:anim>
                                        <p:anim calcmode="lin" valueType="num">
                                          <p:cBhvr additive="base">
                                            <p:cTn id="26" dur="2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2000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000" fill="hold"/>
                                            <p:tgtEl>
                                              <p:spTgt spid="49"/>
                                            </p:tgtEl>
                                            <p:attrNameLst>
                                              <p:attrName>ppt_x</p:attrName>
                                            </p:attrNameLst>
                                          </p:cBhvr>
                                          <p:tavLst>
                                            <p:tav tm="0">
                                              <p:val>
                                                <p:strVal val="0-#ppt_w/2"/>
                                              </p:val>
                                            </p:tav>
                                            <p:tav tm="100000">
                                              <p:val>
                                                <p:strVal val="#ppt_x"/>
                                              </p:val>
                                            </p:tav>
                                          </p:tavLst>
                                        </p:anim>
                                        <p:anim calcmode="lin" valueType="num">
                                          <p:cBhvr additive="base">
                                            <p:cTn id="32" dur="2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2000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000" fill="hold"/>
                                            <p:tgtEl>
                                              <p:spTgt spid="51"/>
                                            </p:tgtEl>
                                            <p:attrNameLst>
                                              <p:attrName>ppt_x</p:attrName>
                                            </p:attrNameLst>
                                          </p:cBhvr>
                                          <p:tavLst>
                                            <p:tav tm="0">
                                              <p:val>
                                                <p:strVal val="0-#ppt_w/2"/>
                                              </p:val>
                                            </p:tav>
                                            <p:tav tm="100000">
                                              <p:val>
                                                <p:strVal val="#ppt_x"/>
                                              </p:val>
                                            </p:tav>
                                          </p:tavLst>
                                        </p:anim>
                                        <p:anim calcmode="lin" valueType="num">
                                          <p:cBhvr additive="base">
                                            <p:cTn id="38" dur="2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53">
            <a:extLst>
              <a:ext uri="{FF2B5EF4-FFF2-40B4-BE49-F238E27FC236}">
                <a16:creationId xmlns:a16="http://schemas.microsoft.com/office/drawing/2014/main" id="{7AC3D8B3-70A4-B25E-92CC-BD82CA565D3D}"/>
              </a:ext>
            </a:extLst>
          </p:cNvPr>
          <p:cNvSpPr/>
          <p:nvPr/>
        </p:nvSpPr>
        <p:spPr>
          <a:xfrm>
            <a:off x="268218" y="1299211"/>
            <a:ext cx="11692038" cy="5048578"/>
          </a:xfrm>
          <a:prstGeom prst="roundRect">
            <a:avLst>
              <a:gd name="adj" fmla="val 5347"/>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4" name="TextBox 13">
            <a:extLst>
              <a:ext uri="{FF2B5EF4-FFF2-40B4-BE49-F238E27FC236}">
                <a16:creationId xmlns:a16="http://schemas.microsoft.com/office/drawing/2014/main" id="{672FC86B-8B46-A08F-70CC-122DD86F3C33}"/>
              </a:ext>
            </a:extLst>
          </p:cNvPr>
          <p:cNvSpPr txBox="1"/>
          <p:nvPr/>
        </p:nvSpPr>
        <p:spPr>
          <a:xfrm>
            <a:off x="1323551" y="3774380"/>
            <a:ext cx="7740000" cy="523220"/>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4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5" name="TextBox 14">
            <a:extLst>
              <a:ext uri="{FF2B5EF4-FFF2-40B4-BE49-F238E27FC236}">
                <a16:creationId xmlns:a16="http://schemas.microsoft.com/office/drawing/2014/main" id="{99467C03-236E-971A-4778-A83184122CBE}"/>
              </a:ext>
            </a:extLst>
          </p:cNvPr>
          <p:cNvSpPr txBox="1"/>
          <p:nvPr/>
        </p:nvSpPr>
        <p:spPr>
          <a:xfrm>
            <a:off x="1175297" y="4536834"/>
            <a:ext cx="4335858" cy="523220"/>
          </a:xfrm>
          <a:prstGeom prst="rect">
            <a:avLst/>
          </a:prstGeom>
          <a:noFill/>
        </p:spPr>
        <p:txBody>
          <a:bodyPr wrap="square">
            <a:spAutoFit/>
          </a:bodyPr>
          <a:lstStyle/>
          <a:p>
            <a:r>
              <a:rPr lang="en-US" sz="2800" b="1" dirty="0">
                <a:solidFill>
                  <a:schemeClr val="accent1"/>
                </a:solidFill>
                <a:latin typeface="Times New Roman" panose="02020603050405020304" pitchFamily="18" charset="0"/>
                <a:cs typeface="Times New Roman" panose="02020603050405020304" pitchFamily="18" charset="0"/>
              </a:rPr>
              <a:t>b)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BCNN (</a:t>
            </a:r>
            <a:r>
              <a:rPr lang="en-US" sz="2800" b="1">
                <a:solidFill>
                  <a:schemeClr val="accent1"/>
                </a:solidFill>
                <a:latin typeface="Times New Roman" panose="02020603050405020304" pitchFamily="18" charset="0"/>
                <a:cs typeface="Times New Roman" panose="02020603050405020304" pitchFamily="18" charset="0"/>
              </a:rPr>
              <a:t>4, 3</a:t>
            </a:r>
            <a:r>
              <a:rPr lang="en-US" sz="2800" b="1" smtClean="0">
                <a:solidFill>
                  <a:schemeClr val="accent1"/>
                </a:solidFill>
                <a:latin typeface="Times New Roman" panose="02020603050405020304" pitchFamily="18" charset="0"/>
                <a:cs typeface="Times New Roman" panose="02020603050405020304" pitchFamily="18" charset="0"/>
              </a:rPr>
              <a:t>)</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9" name="TextBox 15">
            <a:extLst>
              <a:ext uri="{FF2B5EF4-FFF2-40B4-BE49-F238E27FC236}">
                <a16:creationId xmlns:a16="http://schemas.microsoft.com/office/drawing/2014/main" id="{3209C981-45E0-30F9-304E-4C9A5536D59C}"/>
              </a:ext>
            </a:extLst>
          </p:cNvPr>
          <p:cNvSpPr txBox="1"/>
          <p:nvPr/>
        </p:nvSpPr>
        <p:spPr>
          <a:xfrm>
            <a:off x="1304519" y="5377212"/>
            <a:ext cx="3348000"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BCNN(</a:t>
            </a:r>
            <a:r>
              <a:rPr lang="en-US" sz="2800" b="1">
                <a:solidFill>
                  <a:srgbClr val="FF0000"/>
                </a:solidFill>
                <a:latin typeface="Times New Roman" panose="02020603050405020304" pitchFamily="18" charset="0"/>
                <a:cs typeface="Times New Roman" panose="02020603050405020304" pitchFamily="18" charset="0"/>
              </a:rPr>
              <a:t>4, 3</a:t>
            </a:r>
            <a:r>
              <a:rPr lang="en-US" sz="2800" b="1" dirty="0">
                <a:solidFill>
                  <a:srgbClr val="FF0000"/>
                </a:solidFill>
                <a:latin typeface="Times New Roman" panose="02020603050405020304" pitchFamily="18" charset="0"/>
                <a:cs typeface="Times New Roman" panose="02020603050405020304" pitchFamily="18" charset="0"/>
              </a:rPr>
              <a:t>) =  </a:t>
            </a:r>
          </a:p>
        </p:txBody>
      </p:sp>
      <p:graphicFrame>
        <p:nvGraphicFramePr>
          <p:cNvPr id="10" name="Table 2">
            <a:extLst>
              <a:ext uri="{FF2B5EF4-FFF2-40B4-BE49-F238E27FC236}">
                <a16:creationId xmlns:a16="http://schemas.microsoft.com/office/drawing/2014/main" id="{7A92844C-664D-6AED-C3C3-BB8C5467BC50}"/>
              </a:ext>
            </a:extLst>
          </p:cNvPr>
          <p:cNvGraphicFramePr>
            <a:graphicFrameLocks noGrp="1"/>
          </p:cNvGraphicFramePr>
          <p:nvPr>
            <p:extLst>
              <p:ext uri="{D42A27DB-BD31-4B8C-83A1-F6EECF244321}">
                <p14:modId xmlns:p14="http://schemas.microsoft.com/office/powerpoint/2010/main" val="3271674105"/>
              </p:ext>
            </p:extLst>
          </p:nvPr>
        </p:nvGraphicFramePr>
        <p:xfrm>
          <a:off x="3320296" y="2375919"/>
          <a:ext cx="7389090" cy="115824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4278335422"/>
                    </a:ext>
                  </a:extLst>
                </a:gridCol>
                <a:gridCol w="738909">
                  <a:extLst>
                    <a:ext uri="{9D8B030D-6E8A-4147-A177-3AD203B41FA5}">
                      <a16:colId xmlns:a16="http://schemas.microsoft.com/office/drawing/2014/main" val="208972641"/>
                    </a:ext>
                  </a:extLst>
                </a:gridCol>
                <a:gridCol w="738909">
                  <a:extLst>
                    <a:ext uri="{9D8B030D-6E8A-4147-A177-3AD203B41FA5}">
                      <a16:colId xmlns:a16="http://schemas.microsoft.com/office/drawing/2014/main" val="2791438056"/>
                    </a:ext>
                  </a:extLst>
                </a:gridCol>
                <a:gridCol w="738909">
                  <a:extLst>
                    <a:ext uri="{9D8B030D-6E8A-4147-A177-3AD203B41FA5}">
                      <a16:colId xmlns:a16="http://schemas.microsoft.com/office/drawing/2014/main" val="1251356500"/>
                    </a:ext>
                  </a:extLst>
                </a:gridCol>
                <a:gridCol w="738909">
                  <a:extLst>
                    <a:ext uri="{9D8B030D-6E8A-4147-A177-3AD203B41FA5}">
                      <a16:colId xmlns:a16="http://schemas.microsoft.com/office/drawing/2014/main" val="1171568694"/>
                    </a:ext>
                  </a:extLst>
                </a:gridCol>
                <a:gridCol w="738909">
                  <a:extLst>
                    <a:ext uri="{9D8B030D-6E8A-4147-A177-3AD203B41FA5}">
                      <a16:colId xmlns:a16="http://schemas.microsoft.com/office/drawing/2014/main" val="172804716"/>
                    </a:ext>
                  </a:extLst>
                </a:gridCol>
                <a:gridCol w="738909">
                  <a:extLst>
                    <a:ext uri="{9D8B030D-6E8A-4147-A177-3AD203B41FA5}">
                      <a16:colId xmlns:a16="http://schemas.microsoft.com/office/drawing/2014/main" val="1662759057"/>
                    </a:ext>
                  </a:extLst>
                </a:gridCol>
                <a:gridCol w="738909">
                  <a:extLst>
                    <a:ext uri="{9D8B030D-6E8A-4147-A177-3AD203B41FA5}">
                      <a16:colId xmlns:a16="http://schemas.microsoft.com/office/drawing/2014/main" val="3196124324"/>
                    </a:ext>
                  </a:extLst>
                </a:gridCol>
                <a:gridCol w="738909">
                  <a:extLst>
                    <a:ext uri="{9D8B030D-6E8A-4147-A177-3AD203B41FA5}">
                      <a16:colId xmlns:a16="http://schemas.microsoft.com/office/drawing/2014/main" val="2002868167"/>
                    </a:ext>
                  </a:extLst>
                </a:gridCol>
                <a:gridCol w="738909">
                  <a:extLst>
                    <a:ext uri="{9D8B030D-6E8A-4147-A177-3AD203B41FA5}">
                      <a16:colId xmlns:a16="http://schemas.microsoft.com/office/drawing/2014/main" val="3443046952"/>
                    </a:ext>
                  </a:extLst>
                </a:gridCol>
              </a:tblGrid>
              <a:tr h="0">
                <a:tc>
                  <a:txBody>
                    <a:bodyPr/>
                    <a:lstStyle/>
                    <a:p>
                      <a:pPr algn="ctr"/>
                      <a:r>
                        <a:rPr lang="en-US" sz="3200" b="1" dirty="0">
                          <a:solidFill>
                            <a:srgbClr val="0070C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208245"/>
                  </a:ext>
                </a:extLst>
              </a:tr>
              <a:tr h="370840">
                <a:tc>
                  <a:txBody>
                    <a:bodyPr/>
                    <a:lstStyle/>
                    <a:p>
                      <a:pPr algn="ctr"/>
                      <a:r>
                        <a:rPr lang="en-US" sz="3200" b="1" dirty="0">
                          <a:solidFill>
                            <a:srgbClr val="0070C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892354"/>
                  </a:ext>
                </a:extLst>
              </a:tr>
            </a:tbl>
          </a:graphicData>
        </a:graphic>
      </p:graphicFrame>
      <p:sp>
        <p:nvSpPr>
          <p:cNvPr id="14" name="TextBox 17">
            <a:extLst>
              <a:ext uri="{FF2B5EF4-FFF2-40B4-BE49-F238E27FC236}">
                <a16:creationId xmlns:a16="http://schemas.microsoft.com/office/drawing/2014/main" id="{DFBD927E-E868-AE98-D64C-C48F9F66E451}"/>
              </a:ext>
            </a:extLst>
          </p:cNvPr>
          <p:cNvSpPr txBox="1"/>
          <p:nvPr/>
        </p:nvSpPr>
        <p:spPr>
          <a:xfrm>
            <a:off x="1175297" y="1635300"/>
            <a:ext cx="9091447" cy="523220"/>
          </a:xfrm>
          <a:prstGeom prst="rect">
            <a:avLst/>
          </a:prstGeom>
          <a:noFill/>
        </p:spPr>
        <p:txBody>
          <a:bodyPr wrap="square">
            <a:spAutoFit/>
          </a:bodyPr>
          <a:lstStyle/>
          <a:p>
            <a:r>
              <a:rPr lang="en-US" sz="2800" b="1" dirty="0">
                <a:solidFill>
                  <a:schemeClr val="accent1"/>
                </a:solidFill>
                <a:latin typeface="Times New Roman" panose="02020603050405020304" pitchFamily="18" charset="0"/>
                <a:cs typeface="Times New Roman" panose="02020603050405020304" pitchFamily="18" charset="0"/>
              </a:rPr>
              <a:t>a) </a:t>
            </a:r>
            <a:r>
              <a:rPr lang="en-US" sz="2800" b="1" dirty="0" err="1">
                <a:solidFill>
                  <a:schemeClr val="accent1"/>
                </a:solidFill>
                <a:latin typeface="Times New Roman" panose="02020603050405020304" pitchFamily="18" charset="0"/>
                <a:cs typeface="Times New Roman" panose="02020603050405020304" pitchFamily="18" charset="0"/>
              </a:rPr>
              <a:t>Nêu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các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bội</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chung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của</a:t>
            </a:r>
            <a:r>
              <a:rPr lang="en-US" sz="2800" b="1" dirty="0">
                <a:solidFill>
                  <a:schemeClr val="accent1"/>
                </a:solidFill>
                <a:latin typeface="Times New Roman" panose="02020603050405020304" pitchFamily="18" charset="0"/>
                <a:cs typeface="Times New Roman" panose="02020603050405020304" pitchFamily="18" charset="0"/>
              </a:rPr>
              <a:t> 4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3 </a:t>
            </a:r>
            <a:r>
              <a:rPr lang="en-US" sz="2800" b="1" dirty="0" err="1">
                <a:solidFill>
                  <a:schemeClr val="accent1"/>
                </a:solidFill>
                <a:latin typeface="Times New Roman" panose="02020603050405020304" pitchFamily="18" charset="0"/>
                <a:cs typeface="Times New Roman" panose="02020603050405020304" pitchFamily="18" charset="0"/>
              </a:rPr>
              <a:t>trong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bảng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sau</a:t>
            </a:r>
            <a:r>
              <a:rPr lang="en-US" sz="2800" b="1" dirty="0">
                <a:solidFill>
                  <a:schemeClr val="accent1"/>
                </a:solidFill>
                <a:latin typeface="Times New Roman" panose="02020603050405020304" pitchFamily="18" charset="0"/>
                <a:cs typeface="Times New Roman" panose="02020603050405020304" pitchFamily="18" charset="0"/>
              </a:rPr>
              <a:t>?</a:t>
            </a:r>
          </a:p>
        </p:txBody>
      </p:sp>
      <p:graphicFrame>
        <p:nvGraphicFramePr>
          <p:cNvPr id="16" name="Table 24">
            <a:extLst>
              <a:ext uri="{FF2B5EF4-FFF2-40B4-BE49-F238E27FC236}">
                <a16:creationId xmlns:a16="http://schemas.microsoft.com/office/drawing/2014/main" id="{0DA169D0-D15A-E32B-D895-40225D154414}"/>
              </a:ext>
            </a:extLst>
          </p:cNvPr>
          <p:cNvGraphicFramePr>
            <a:graphicFrameLocks noGrp="1"/>
          </p:cNvGraphicFramePr>
          <p:nvPr>
            <p:extLst>
              <p:ext uri="{D42A27DB-BD31-4B8C-83A1-F6EECF244321}">
                <p14:modId xmlns:p14="http://schemas.microsoft.com/office/powerpoint/2010/main" val="957043334"/>
              </p:ext>
            </p:extLst>
          </p:nvPr>
        </p:nvGraphicFramePr>
        <p:xfrm>
          <a:off x="3320296" y="2375937"/>
          <a:ext cx="7389090" cy="115824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4278335422"/>
                    </a:ext>
                  </a:extLst>
                </a:gridCol>
                <a:gridCol w="738909">
                  <a:extLst>
                    <a:ext uri="{9D8B030D-6E8A-4147-A177-3AD203B41FA5}">
                      <a16:colId xmlns:a16="http://schemas.microsoft.com/office/drawing/2014/main" val="208972641"/>
                    </a:ext>
                  </a:extLst>
                </a:gridCol>
                <a:gridCol w="738909">
                  <a:extLst>
                    <a:ext uri="{9D8B030D-6E8A-4147-A177-3AD203B41FA5}">
                      <a16:colId xmlns:a16="http://schemas.microsoft.com/office/drawing/2014/main" val="2791438056"/>
                    </a:ext>
                  </a:extLst>
                </a:gridCol>
                <a:gridCol w="738909">
                  <a:extLst>
                    <a:ext uri="{9D8B030D-6E8A-4147-A177-3AD203B41FA5}">
                      <a16:colId xmlns:a16="http://schemas.microsoft.com/office/drawing/2014/main" val="1251356500"/>
                    </a:ext>
                  </a:extLst>
                </a:gridCol>
                <a:gridCol w="738909">
                  <a:extLst>
                    <a:ext uri="{9D8B030D-6E8A-4147-A177-3AD203B41FA5}">
                      <a16:colId xmlns:a16="http://schemas.microsoft.com/office/drawing/2014/main" val="1171568694"/>
                    </a:ext>
                  </a:extLst>
                </a:gridCol>
                <a:gridCol w="738909">
                  <a:extLst>
                    <a:ext uri="{9D8B030D-6E8A-4147-A177-3AD203B41FA5}">
                      <a16:colId xmlns:a16="http://schemas.microsoft.com/office/drawing/2014/main" val="172804716"/>
                    </a:ext>
                  </a:extLst>
                </a:gridCol>
                <a:gridCol w="738909">
                  <a:extLst>
                    <a:ext uri="{9D8B030D-6E8A-4147-A177-3AD203B41FA5}">
                      <a16:colId xmlns:a16="http://schemas.microsoft.com/office/drawing/2014/main" val="1662759057"/>
                    </a:ext>
                  </a:extLst>
                </a:gridCol>
                <a:gridCol w="738909">
                  <a:extLst>
                    <a:ext uri="{9D8B030D-6E8A-4147-A177-3AD203B41FA5}">
                      <a16:colId xmlns:a16="http://schemas.microsoft.com/office/drawing/2014/main" val="3196124324"/>
                    </a:ext>
                  </a:extLst>
                </a:gridCol>
                <a:gridCol w="738909">
                  <a:extLst>
                    <a:ext uri="{9D8B030D-6E8A-4147-A177-3AD203B41FA5}">
                      <a16:colId xmlns:a16="http://schemas.microsoft.com/office/drawing/2014/main" val="2002868167"/>
                    </a:ext>
                  </a:extLst>
                </a:gridCol>
                <a:gridCol w="738909">
                  <a:extLst>
                    <a:ext uri="{9D8B030D-6E8A-4147-A177-3AD203B41FA5}">
                      <a16:colId xmlns:a16="http://schemas.microsoft.com/office/drawing/2014/main" val="3443046952"/>
                    </a:ext>
                  </a:extLst>
                </a:gridCol>
              </a:tblGrid>
              <a:tr h="0">
                <a:tc>
                  <a:txBody>
                    <a:bodyPr/>
                    <a:lstStyle/>
                    <a:p>
                      <a:pPr algn="ctr"/>
                      <a:endParaRPr lang="en-US" sz="28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FF000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FF000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208245"/>
                  </a:ext>
                </a:extLst>
              </a:tr>
              <a:tr h="370840">
                <a:tc>
                  <a:txBody>
                    <a:bodyPr/>
                    <a:lstStyle/>
                    <a:p>
                      <a:pPr algn="ctr"/>
                      <a:endParaRPr lang="en-US" sz="28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FF000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FF000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0070C0"/>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892354"/>
                  </a:ext>
                </a:extLst>
              </a:tr>
            </a:tbl>
          </a:graphicData>
        </a:graphic>
      </p:graphicFrame>
      <p:sp>
        <p:nvSpPr>
          <p:cNvPr id="18" name="Rectangle 17">
            <a:extLst>
              <a:ext uri="{FF2B5EF4-FFF2-40B4-BE49-F238E27FC236}">
                <a16:creationId xmlns:a16="http://schemas.microsoft.com/office/drawing/2014/main" id="{A4D99785-2FFA-8D75-BE2A-DF6112FA0D0C}"/>
              </a:ext>
            </a:extLst>
          </p:cNvPr>
          <p:cNvSpPr/>
          <p:nvPr/>
        </p:nvSpPr>
        <p:spPr>
          <a:xfrm>
            <a:off x="4803753" y="2374903"/>
            <a:ext cx="728399" cy="570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19" name="Rectangle 18">
            <a:extLst>
              <a:ext uri="{FF2B5EF4-FFF2-40B4-BE49-F238E27FC236}">
                <a16:creationId xmlns:a16="http://schemas.microsoft.com/office/drawing/2014/main" id="{DCEB4018-4241-03C6-455B-52412EC6033E}"/>
              </a:ext>
            </a:extLst>
          </p:cNvPr>
          <p:cNvSpPr/>
          <p:nvPr/>
        </p:nvSpPr>
        <p:spPr>
          <a:xfrm>
            <a:off x="5542479" y="2955219"/>
            <a:ext cx="728399" cy="5651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20" name="Rectangle 19">
            <a:extLst>
              <a:ext uri="{FF2B5EF4-FFF2-40B4-BE49-F238E27FC236}">
                <a16:creationId xmlns:a16="http://schemas.microsoft.com/office/drawing/2014/main" id="{F25ACEA1-C70E-5459-2755-AEEFE9AFFD7E}"/>
              </a:ext>
            </a:extLst>
          </p:cNvPr>
          <p:cNvSpPr/>
          <p:nvPr/>
        </p:nvSpPr>
        <p:spPr>
          <a:xfrm>
            <a:off x="7013870" y="2387244"/>
            <a:ext cx="728419" cy="5492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21" name="Rectangle 20">
            <a:extLst>
              <a:ext uri="{FF2B5EF4-FFF2-40B4-BE49-F238E27FC236}">
                <a16:creationId xmlns:a16="http://schemas.microsoft.com/office/drawing/2014/main" id="{8994154D-C9B3-7C00-E4DE-690CBFA67697}"/>
              </a:ext>
            </a:extLst>
          </p:cNvPr>
          <p:cNvSpPr/>
          <p:nvPr/>
        </p:nvSpPr>
        <p:spPr>
          <a:xfrm>
            <a:off x="8493062" y="2955219"/>
            <a:ext cx="728400" cy="5651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22" name="Rectangle 21">
            <a:extLst>
              <a:ext uri="{FF2B5EF4-FFF2-40B4-BE49-F238E27FC236}">
                <a16:creationId xmlns:a16="http://schemas.microsoft.com/office/drawing/2014/main" id="{B88834F3-54F0-6C59-7DB0-E1F2F4026415}"/>
              </a:ext>
            </a:extLst>
          </p:cNvPr>
          <p:cNvSpPr/>
          <p:nvPr/>
        </p:nvSpPr>
        <p:spPr>
          <a:xfrm>
            <a:off x="8833507" y="3778463"/>
            <a:ext cx="752341" cy="5048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23" name="Rectangle 22">
            <a:extLst>
              <a:ext uri="{FF2B5EF4-FFF2-40B4-BE49-F238E27FC236}">
                <a16:creationId xmlns:a16="http://schemas.microsoft.com/office/drawing/2014/main" id="{9D3E11D2-27DC-66A3-6F26-15C1F05E70B4}"/>
              </a:ext>
            </a:extLst>
          </p:cNvPr>
          <p:cNvSpPr/>
          <p:nvPr/>
        </p:nvSpPr>
        <p:spPr>
          <a:xfrm>
            <a:off x="7851834" y="3778463"/>
            <a:ext cx="752341"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24" name="Rectangle 23">
            <a:extLst>
              <a:ext uri="{FF2B5EF4-FFF2-40B4-BE49-F238E27FC236}">
                <a16:creationId xmlns:a16="http://schemas.microsoft.com/office/drawing/2014/main" id="{4BAA009D-C083-3B10-7712-7321FF55F109}"/>
              </a:ext>
            </a:extLst>
          </p:cNvPr>
          <p:cNvSpPr/>
          <p:nvPr/>
        </p:nvSpPr>
        <p:spPr>
          <a:xfrm>
            <a:off x="3510642" y="5386402"/>
            <a:ext cx="676044" cy="504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12</a:t>
            </a:r>
          </a:p>
        </p:txBody>
      </p:sp>
      <p:sp>
        <p:nvSpPr>
          <p:cNvPr id="68" name="TextBox 67">
            <a:extLst>
              <a:ext uri="{FF2B5EF4-FFF2-40B4-BE49-F238E27FC236}">
                <a16:creationId xmlns:a16="http://schemas.microsoft.com/office/drawing/2014/main" id="{E791D61A-9554-062F-5DC6-E7DE610BBC9D}"/>
              </a:ext>
            </a:extLst>
          </p:cNvPr>
          <p:cNvSpPr txBox="1"/>
          <p:nvPr/>
        </p:nvSpPr>
        <p:spPr>
          <a:xfrm>
            <a:off x="268218" y="296361"/>
            <a:ext cx="1972063" cy="661207"/>
          </a:xfrm>
          <a:prstGeom prst="rect">
            <a:avLst/>
          </a:prstGeom>
          <a:solidFill>
            <a:schemeClr val="accent6">
              <a:lumMod val="40000"/>
              <a:lumOff val="60000"/>
            </a:schemeClr>
          </a:solidFill>
        </p:spPr>
        <p:txBody>
          <a:bodyPr wrap="square" rtlCol="0">
            <a:spAutoFit/>
          </a:bodyPr>
          <a:lstStyle/>
          <a:p>
            <a:pPr>
              <a:lnSpc>
                <a:spcPct val="150000"/>
              </a:lnSpc>
            </a:pPr>
            <a:r>
              <a:rPr lang="en-US" sz="2800" b="1">
                <a:solidFill>
                  <a:schemeClr val="accent2">
                    <a:lumMod val="50000"/>
                  </a:schemeClr>
                </a:solidFill>
                <a:latin typeface="Times New Roman" panose="02020603050405020304" pitchFamily="18" charset="0"/>
                <a:ea typeface="Tahoma" pitchFamily="34" charset="0"/>
                <a:cs typeface="Times New Roman" panose="02020603050405020304" pitchFamily="18" charset="0"/>
              </a:rPr>
              <a:t>Bài tập 2</a:t>
            </a:r>
            <a:endParaRPr lang="en-US" sz="2800" b="1" dirty="0">
              <a:solidFill>
                <a:schemeClr val="accent2">
                  <a:lumMod val="50000"/>
                </a:schemeClr>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69" name="Table 8">
            <a:extLst>
              <a:ext uri="{FF2B5EF4-FFF2-40B4-BE49-F238E27FC236}">
                <a16:creationId xmlns:a16="http://schemas.microsoft.com/office/drawing/2014/main" id="{F3013C5A-84AE-1238-A41B-1049FB06D00C}"/>
              </a:ext>
            </a:extLst>
          </p:cNvPr>
          <p:cNvGraphicFramePr>
            <a:graphicFrameLocks noGrp="1"/>
          </p:cNvGraphicFramePr>
          <p:nvPr>
            <p:extLst>
              <p:ext uri="{D42A27DB-BD31-4B8C-83A1-F6EECF244321}">
                <p14:modId xmlns:p14="http://schemas.microsoft.com/office/powerpoint/2010/main" val="2879936435"/>
              </p:ext>
            </p:extLst>
          </p:nvPr>
        </p:nvGraphicFramePr>
        <p:xfrm>
          <a:off x="466198" y="2382755"/>
          <a:ext cx="2849631" cy="1158240"/>
        </p:xfrm>
        <a:graphic>
          <a:graphicData uri="http://schemas.openxmlformats.org/drawingml/2006/table">
            <a:tbl>
              <a:tblPr firstRow="1" bandRow="1">
                <a:tableStyleId>{5C22544A-7EE6-4342-B048-85BDC9FD1C3A}</a:tableStyleId>
              </a:tblPr>
              <a:tblGrid>
                <a:gridCol w="2849631">
                  <a:extLst>
                    <a:ext uri="{9D8B030D-6E8A-4147-A177-3AD203B41FA5}">
                      <a16:colId xmlns:a16="http://schemas.microsoft.com/office/drawing/2014/main" val="2651050439"/>
                    </a:ext>
                  </a:extLst>
                </a:gridCol>
              </a:tblGrid>
              <a:tr h="579120">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4</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488555"/>
                  </a:ext>
                </a:extLst>
              </a:tr>
              <a:tr h="579120">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3 </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536468"/>
                  </a:ext>
                </a:extLst>
              </a:tr>
            </a:tbl>
          </a:graphicData>
        </a:graphic>
      </p:graphicFrame>
    </p:spTree>
    <p:extLst>
      <p:ext uri="{BB962C8B-B14F-4D97-AF65-F5344CB8AC3E}">
        <p14:creationId xmlns:p14="http://schemas.microsoft.com/office/powerpoint/2010/main" val="1424017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animBg="1"/>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3">
            <a:extLst>
              <a:ext uri="{FF2B5EF4-FFF2-40B4-BE49-F238E27FC236}">
                <a16:creationId xmlns:a16="http://schemas.microsoft.com/office/drawing/2014/main" id="{D8370BB5-D2F4-65AD-4CF8-5D36EBCCA0BF}"/>
              </a:ext>
            </a:extLst>
          </p:cNvPr>
          <p:cNvSpPr/>
          <p:nvPr/>
        </p:nvSpPr>
        <p:spPr>
          <a:xfrm>
            <a:off x="361033" y="1076447"/>
            <a:ext cx="11586825" cy="5683168"/>
          </a:xfrm>
          <a:prstGeom prst="roundRect">
            <a:avLst>
              <a:gd name="adj" fmla="val 5347"/>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aphicFrame>
        <p:nvGraphicFramePr>
          <p:cNvPr id="25" name="Table 2">
            <a:extLst>
              <a:ext uri="{FF2B5EF4-FFF2-40B4-BE49-F238E27FC236}">
                <a16:creationId xmlns:a16="http://schemas.microsoft.com/office/drawing/2014/main" id="{28386C4B-DE2B-8D85-32A5-1A0FE41CE102}"/>
              </a:ext>
            </a:extLst>
          </p:cNvPr>
          <p:cNvGraphicFramePr>
            <a:graphicFrameLocks noGrp="1"/>
          </p:cNvGraphicFramePr>
          <p:nvPr>
            <p:extLst>
              <p:ext uri="{D42A27DB-BD31-4B8C-83A1-F6EECF244321}">
                <p14:modId xmlns:p14="http://schemas.microsoft.com/office/powerpoint/2010/main" val="1419951338"/>
              </p:ext>
            </p:extLst>
          </p:nvPr>
        </p:nvGraphicFramePr>
        <p:xfrm>
          <a:off x="4052549" y="1774551"/>
          <a:ext cx="7389090" cy="115824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4278335422"/>
                    </a:ext>
                  </a:extLst>
                </a:gridCol>
                <a:gridCol w="738909">
                  <a:extLst>
                    <a:ext uri="{9D8B030D-6E8A-4147-A177-3AD203B41FA5}">
                      <a16:colId xmlns:a16="http://schemas.microsoft.com/office/drawing/2014/main" val="208972641"/>
                    </a:ext>
                  </a:extLst>
                </a:gridCol>
                <a:gridCol w="738909">
                  <a:extLst>
                    <a:ext uri="{9D8B030D-6E8A-4147-A177-3AD203B41FA5}">
                      <a16:colId xmlns:a16="http://schemas.microsoft.com/office/drawing/2014/main" val="2791438056"/>
                    </a:ext>
                  </a:extLst>
                </a:gridCol>
                <a:gridCol w="738909">
                  <a:extLst>
                    <a:ext uri="{9D8B030D-6E8A-4147-A177-3AD203B41FA5}">
                      <a16:colId xmlns:a16="http://schemas.microsoft.com/office/drawing/2014/main" val="1251356500"/>
                    </a:ext>
                  </a:extLst>
                </a:gridCol>
                <a:gridCol w="738909">
                  <a:extLst>
                    <a:ext uri="{9D8B030D-6E8A-4147-A177-3AD203B41FA5}">
                      <a16:colId xmlns:a16="http://schemas.microsoft.com/office/drawing/2014/main" val="1171568694"/>
                    </a:ext>
                  </a:extLst>
                </a:gridCol>
                <a:gridCol w="738909">
                  <a:extLst>
                    <a:ext uri="{9D8B030D-6E8A-4147-A177-3AD203B41FA5}">
                      <a16:colId xmlns:a16="http://schemas.microsoft.com/office/drawing/2014/main" val="172804716"/>
                    </a:ext>
                  </a:extLst>
                </a:gridCol>
                <a:gridCol w="738909">
                  <a:extLst>
                    <a:ext uri="{9D8B030D-6E8A-4147-A177-3AD203B41FA5}">
                      <a16:colId xmlns:a16="http://schemas.microsoft.com/office/drawing/2014/main" val="1662759057"/>
                    </a:ext>
                  </a:extLst>
                </a:gridCol>
                <a:gridCol w="738909">
                  <a:extLst>
                    <a:ext uri="{9D8B030D-6E8A-4147-A177-3AD203B41FA5}">
                      <a16:colId xmlns:a16="http://schemas.microsoft.com/office/drawing/2014/main" val="3196124324"/>
                    </a:ext>
                  </a:extLst>
                </a:gridCol>
                <a:gridCol w="738909">
                  <a:extLst>
                    <a:ext uri="{9D8B030D-6E8A-4147-A177-3AD203B41FA5}">
                      <a16:colId xmlns:a16="http://schemas.microsoft.com/office/drawing/2014/main" val="2002868167"/>
                    </a:ext>
                  </a:extLst>
                </a:gridCol>
                <a:gridCol w="738909">
                  <a:extLst>
                    <a:ext uri="{9D8B030D-6E8A-4147-A177-3AD203B41FA5}">
                      <a16:colId xmlns:a16="http://schemas.microsoft.com/office/drawing/2014/main" val="3443046952"/>
                    </a:ext>
                  </a:extLst>
                </a:gridCol>
              </a:tblGrid>
              <a:tr h="0">
                <a:tc>
                  <a:txBody>
                    <a:bodyPr/>
                    <a:lstStyle/>
                    <a:p>
                      <a:pPr algn="ctr"/>
                      <a:r>
                        <a:rPr lang="en-US" sz="3200" b="1" dirty="0">
                          <a:solidFill>
                            <a:srgbClr val="0070C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208245"/>
                  </a:ext>
                </a:extLst>
              </a:tr>
              <a:tr h="370840">
                <a:tc>
                  <a:txBody>
                    <a:bodyPr/>
                    <a:lstStyle/>
                    <a:p>
                      <a:pPr algn="ctr"/>
                      <a:r>
                        <a:rPr lang="en-US" sz="3200" b="1" dirty="0">
                          <a:solidFill>
                            <a:srgbClr val="0070C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892354"/>
                  </a:ext>
                </a:extLst>
              </a:tr>
            </a:tbl>
          </a:graphicData>
        </a:graphic>
      </p:graphicFrame>
      <p:graphicFrame>
        <p:nvGraphicFramePr>
          <p:cNvPr id="26" name="Table 8">
            <a:extLst>
              <a:ext uri="{FF2B5EF4-FFF2-40B4-BE49-F238E27FC236}">
                <a16:creationId xmlns:a16="http://schemas.microsoft.com/office/drawing/2014/main" id="{3A27BFF7-E41A-9AA6-E8B4-CDF5ADE0807F}"/>
              </a:ext>
            </a:extLst>
          </p:cNvPr>
          <p:cNvGraphicFramePr>
            <a:graphicFrameLocks noGrp="1"/>
          </p:cNvGraphicFramePr>
          <p:nvPr>
            <p:extLst>
              <p:ext uri="{D42A27DB-BD31-4B8C-83A1-F6EECF244321}">
                <p14:modId xmlns:p14="http://schemas.microsoft.com/office/powerpoint/2010/main" val="3236568821"/>
              </p:ext>
            </p:extLst>
          </p:nvPr>
        </p:nvGraphicFramePr>
        <p:xfrm>
          <a:off x="988530" y="1773505"/>
          <a:ext cx="3070307" cy="1165088"/>
        </p:xfrm>
        <a:graphic>
          <a:graphicData uri="http://schemas.openxmlformats.org/drawingml/2006/table">
            <a:tbl>
              <a:tblPr firstRow="1" bandRow="1">
                <a:tableStyleId>{5C22544A-7EE6-4342-B048-85BDC9FD1C3A}</a:tableStyleId>
              </a:tblPr>
              <a:tblGrid>
                <a:gridCol w="3070307">
                  <a:extLst>
                    <a:ext uri="{9D8B030D-6E8A-4147-A177-3AD203B41FA5}">
                      <a16:colId xmlns:a16="http://schemas.microsoft.com/office/drawing/2014/main" val="2651050439"/>
                    </a:ext>
                  </a:extLst>
                </a:gridCol>
              </a:tblGrid>
              <a:tr h="582544">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4</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488555"/>
                  </a:ext>
                </a:extLst>
              </a:tr>
              <a:tr h="582544">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3 </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536468"/>
                  </a:ext>
                </a:extLst>
              </a:tr>
            </a:tbl>
          </a:graphicData>
        </a:graphic>
      </p:graphicFrame>
      <p:graphicFrame>
        <p:nvGraphicFramePr>
          <p:cNvPr id="27" name="Table 10">
            <a:extLst>
              <a:ext uri="{FF2B5EF4-FFF2-40B4-BE49-F238E27FC236}">
                <a16:creationId xmlns:a16="http://schemas.microsoft.com/office/drawing/2014/main" id="{FB714A12-11B2-4AA8-1FA6-D0680872CE64}"/>
              </a:ext>
            </a:extLst>
          </p:cNvPr>
          <p:cNvGraphicFramePr>
            <a:graphicFrameLocks noGrp="1"/>
          </p:cNvGraphicFramePr>
          <p:nvPr>
            <p:extLst>
              <p:ext uri="{D42A27DB-BD31-4B8C-83A1-F6EECF244321}">
                <p14:modId xmlns:p14="http://schemas.microsoft.com/office/powerpoint/2010/main" val="6602935"/>
              </p:ext>
            </p:extLst>
          </p:nvPr>
        </p:nvGraphicFramePr>
        <p:xfrm>
          <a:off x="1081077" y="3732967"/>
          <a:ext cx="10210295" cy="522257"/>
        </p:xfrm>
        <a:graphic>
          <a:graphicData uri="http://schemas.openxmlformats.org/drawingml/2006/table">
            <a:tbl>
              <a:tblPr firstRow="1" bandRow="1">
                <a:tableStyleId>{5C22544A-7EE6-4342-B048-85BDC9FD1C3A}</a:tableStyleId>
              </a:tblPr>
              <a:tblGrid>
                <a:gridCol w="10210295">
                  <a:extLst>
                    <a:ext uri="{9D8B030D-6E8A-4147-A177-3AD203B41FA5}">
                      <a16:colId xmlns:a16="http://schemas.microsoft.com/office/drawing/2014/main" val="1868479854"/>
                    </a:ext>
                  </a:extLst>
                </a:gridCol>
              </a:tblGrid>
              <a:tr h="522257">
                <a:tc>
                  <a:txBody>
                    <a:bodyPr/>
                    <a:lstStyle/>
                    <a:p>
                      <a:r>
                        <a:rPr lang="en-US" sz="2800" b="1" smtClean="0">
                          <a:solidFill>
                            <a:schemeClr val="tx1"/>
                          </a:solidFill>
                          <a:latin typeface="Times New Roman" panose="02020603050405020304" pitchFamily="18" charset="0"/>
                          <a:cs typeface="Times New Roman" panose="02020603050405020304" pitchFamily="18" charset="0"/>
                        </a:rPr>
                        <a:t>a)Hãy</a:t>
                      </a:r>
                      <a:r>
                        <a:rPr lang="en-US" sz="2800" b="1" baseline="0" smtClean="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tìm</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bội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chung</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a:solidFill>
                            <a:schemeClr val="tx1"/>
                          </a:solidFill>
                          <a:latin typeface="Times New Roman" panose="02020603050405020304" pitchFamily="18" charset="0"/>
                          <a:cs typeface="Times New Roman" panose="02020603050405020304" pitchFamily="18" charset="0"/>
                        </a:rPr>
                        <a:t>4, 3, 6 </a:t>
                      </a:r>
                      <a:r>
                        <a:rPr lang="en-US" sz="2800" b="1" baseline="0" dirty="0" err="1">
                          <a:solidFill>
                            <a:schemeClr val="tx1"/>
                          </a:solidFill>
                          <a:latin typeface="Times New Roman" panose="02020603050405020304" pitchFamily="18" charset="0"/>
                          <a:cs typeface="Times New Roman" panose="02020603050405020304" pitchFamily="18" charset="0"/>
                        </a:rPr>
                        <a:t>trong</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bảng</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trên</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323963"/>
                  </a:ext>
                </a:extLst>
              </a:tr>
            </a:tbl>
          </a:graphicData>
        </a:graphic>
      </p:graphicFrame>
      <p:graphicFrame>
        <p:nvGraphicFramePr>
          <p:cNvPr id="28" name="Table 11">
            <a:extLst>
              <a:ext uri="{FF2B5EF4-FFF2-40B4-BE49-F238E27FC236}">
                <a16:creationId xmlns:a16="http://schemas.microsoft.com/office/drawing/2014/main" id="{A9C233A4-F40C-1F1F-300C-F3DE4A1D4BEE}"/>
              </a:ext>
            </a:extLst>
          </p:cNvPr>
          <p:cNvGraphicFramePr>
            <a:graphicFrameLocks noGrp="1"/>
          </p:cNvGraphicFramePr>
          <p:nvPr>
            <p:extLst>
              <p:ext uri="{D42A27DB-BD31-4B8C-83A1-F6EECF244321}">
                <p14:modId xmlns:p14="http://schemas.microsoft.com/office/powerpoint/2010/main" val="2730500991"/>
              </p:ext>
            </p:extLst>
          </p:nvPr>
        </p:nvGraphicFramePr>
        <p:xfrm>
          <a:off x="997920" y="2939171"/>
          <a:ext cx="3068782" cy="562878"/>
        </p:xfrm>
        <a:graphic>
          <a:graphicData uri="http://schemas.openxmlformats.org/drawingml/2006/table">
            <a:tbl>
              <a:tblPr firstRow="1" bandRow="1">
                <a:tableStyleId>{5C22544A-7EE6-4342-B048-85BDC9FD1C3A}</a:tableStyleId>
              </a:tblPr>
              <a:tblGrid>
                <a:gridCol w="3068782">
                  <a:extLst>
                    <a:ext uri="{9D8B030D-6E8A-4147-A177-3AD203B41FA5}">
                      <a16:colId xmlns:a16="http://schemas.microsoft.com/office/drawing/2014/main" val="2112149480"/>
                    </a:ext>
                  </a:extLst>
                </a:gridCol>
              </a:tblGrid>
              <a:tr h="562878">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6 </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43978"/>
                  </a:ext>
                </a:extLst>
              </a:tr>
            </a:tbl>
          </a:graphicData>
        </a:graphic>
      </p:graphicFrame>
      <p:graphicFrame>
        <p:nvGraphicFramePr>
          <p:cNvPr id="29" name="Table 12">
            <a:extLst>
              <a:ext uri="{FF2B5EF4-FFF2-40B4-BE49-F238E27FC236}">
                <a16:creationId xmlns:a16="http://schemas.microsoft.com/office/drawing/2014/main" id="{8988523A-E40A-A173-B0E8-CF23F9F4E23B}"/>
              </a:ext>
            </a:extLst>
          </p:cNvPr>
          <p:cNvGraphicFramePr>
            <a:graphicFrameLocks noGrp="1"/>
          </p:cNvGraphicFramePr>
          <p:nvPr>
            <p:extLst>
              <p:ext uri="{D42A27DB-BD31-4B8C-83A1-F6EECF244321}">
                <p14:modId xmlns:p14="http://schemas.microsoft.com/office/powerpoint/2010/main" val="1359847756"/>
              </p:ext>
            </p:extLst>
          </p:nvPr>
        </p:nvGraphicFramePr>
        <p:xfrm>
          <a:off x="4071522" y="2926348"/>
          <a:ext cx="7389090" cy="57912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4108980614"/>
                    </a:ext>
                  </a:extLst>
                </a:gridCol>
                <a:gridCol w="738909">
                  <a:extLst>
                    <a:ext uri="{9D8B030D-6E8A-4147-A177-3AD203B41FA5}">
                      <a16:colId xmlns:a16="http://schemas.microsoft.com/office/drawing/2014/main" val="709370549"/>
                    </a:ext>
                  </a:extLst>
                </a:gridCol>
                <a:gridCol w="738909">
                  <a:extLst>
                    <a:ext uri="{9D8B030D-6E8A-4147-A177-3AD203B41FA5}">
                      <a16:colId xmlns:a16="http://schemas.microsoft.com/office/drawing/2014/main" val="2186461985"/>
                    </a:ext>
                  </a:extLst>
                </a:gridCol>
                <a:gridCol w="738909">
                  <a:extLst>
                    <a:ext uri="{9D8B030D-6E8A-4147-A177-3AD203B41FA5}">
                      <a16:colId xmlns:a16="http://schemas.microsoft.com/office/drawing/2014/main" val="3527760977"/>
                    </a:ext>
                  </a:extLst>
                </a:gridCol>
                <a:gridCol w="738909">
                  <a:extLst>
                    <a:ext uri="{9D8B030D-6E8A-4147-A177-3AD203B41FA5}">
                      <a16:colId xmlns:a16="http://schemas.microsoft.com/office/drawing/2014/main" val="2406144107"/>
                    </a:ext>
                  </a:extLst>
                </a:gridCol>
                <a:gridCol w="738909">
                  <a:extLst>
                    <a:ext uri="{9D8B030D-6E8A-4147-A177-3AD203B41FA5}">
                      <a16:colId xmlns:a16="http://schemas.microsoft.com/office/drawing/2014/main" val="292690214"/>
                    </a:ext>
                  </a:extLst>
                </a:gridCol>
                <a:gridCol w="738909">
                  <a:extLst>
                    <a:ext uri="{9D8B030D-6E8A-4147-A177-3AD203B41FA5}">
                      <a16:colId xmlns:a16="http://schemas.microsoft.com/office/drawing/2014/main" val="4145036003"/>
                    </a:ext>
                  </a:extLst>
                </a:gridCol>
                <a:gridCol w="738909">
                  <a:extLst>
                    <a:ext uri="{9D8B030D-6E8A-4147-A177-3AD203B41FA5}">
                      <a16:colId xmlns:a16="http://schemas.microsoft.com/office/drawing/2014/main" val="2741162773"/>
                    </a:ext>
                  </a:extLst>
                </a:gridCol>
                <a:gridCol w="738909">
                  <a:extLst>
                    <a:ext uri="{9D8B030D-6E8A-4147-A177-3AD203B41FA5}">
                      <a16:colId xmlns:a16="http://schemas.microsoft.com/office/drawing/2014/main" val="452614944"/>
                    </a:ext>
                  </a:extLst>
                </a:gridCol>
                <a:gridCol w="738909">
                  <a:extLst>
                    <a:ext uri="{9D8B030D-6E8A-4147-A177-3AD203B41FA5}">
                      <a16:colId xmlns:a16="http://schemas.microsoft.com/office/drawing/2014/main" val="1578162363"/>
                    </a:ext>
                  </a:extLst>
                </a:gridCol>
              </a:tblGrid>
              <a:tr h="370840">
                <a:tc>
                  <a:txBody>
                    <a:bodyPr/>
                    <a:lstStyle/>
                    <a:p>
                      <a:pPr algn="ctr"/>
                      <a:r>
                        <a:rPr lang="en-US" sz="3200" b="1" dirty="0">
                          <a:solidFill>
                            <a:srgbClr val="0070C0"/>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70C0"/>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676014"/>
                  </a:ext>
                </a:extLst>
              </a:tr>
            </a:tbl>
          </a:graphicData>
        </a:graphic>
      </p:graphicFrame>
      <p:sp>
        <p:nvSpPr>
          <p:cNvPr id="30" name="TextBox 21">
            <a:extLst>
              <a:ext uri="{FF2B5EF4-FFF2-40B4-BE49-F238E27FC236}">
                <a16:creationId xmlns:a16="http://schemas.microsoft.com/office/drawing/2014/main" id="{A86CB03D-2652-D327-FBCD-F229EB0206FC}"/>
              </a:ext>
            </a:extLst>
          </p:cNvPr>
          <p:cNvSpPr txBox="1"/>
          <p:nvPr/>
        </p:nvSpPr>
        <p:spPr>
          <a:xfrm>
            <a:off x="1402510" y="4485225"/>
            <a:ext cx="6526148" cy="523220"/>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4, 3, 6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31" name="Table 22">
            <a:extLst>
              <a:ext uri="{FF2B5EF4-FFF2-40B4-BE49-F238E27FC236}">
                <a16:creationId xmlns:a16="http://schemas.microsoft.com/office/drawing/2014/main" id="{CA3E4DDD-B766-9A0A-16BC-7615B60E123E}"/>
              </a:ext>
            </a:extLst>
          </p:cNvPr>
          <p:cNvGraphicFramePr>
            <a:graphicFrameLocks noGrp="1"/>
          </p:cNvGraphicFramePr>
          <p:nvPr>
            <p:extLst>
              <p:ext uri="{D42A27DB-BD31-4B8C-83A1-F6EECF244321}">
                <p14:modId xmlns:p14="http://schemas.microsoft.com/office/powerpoint/2010/main" val="765714962"/>
              </p:ext>
            </p:extLst>
          </p:nvPr>
        </p:nvGraphicFramePr>
        <p:xfrm>
          <a:off x="1081077" y="5383976"/>
          <a:ext cx="4336282" cy="518160"/>
        </p:xfrm>
        <a:graphic>
          <a:graphicData uri="http://schemas.openxmlformats.org/drawingml/2006/table">
            <a:tbl>
              <a:tblPr firstRow="1" bandRow="1">
                <a:tableStyleId>{5C22544A-7EE6-4342-B048-85BDC9FD1C3A}</a:tableStyleId>
              </a:tblPr>
              <a:tblGrid>
                <a:gridCol w="4336282">
                  <a:extLst>
                    <a:ext uri="{9D8B030D-6E8A-4147-A177-3AD203B41FA5}">
                      <a16:colId xmlns:a16="http://schemas.microsoft.com/office/drawing/2014/main" val="1868479854"/>
                    </a:ext>
                  </a:extLst>
                </a:gridCol>
              </a:tblGrid>
              <a:tr h="502497">
                <a:tc>
                  <a:txBody>
                    <a:bodyPr/>
                    <a:lstStyle/>
                    <a:p>
                      <a:r>
                        <a:rPr lang="en-US" sz="2800" b="1" smtClean="0">
                          <a:solidFill>
                            <a:schemeClr val="tx1"/>
                          </a:solidFill>
                          <a:latin typeface="Times New Roman" panose="02020603050405020304" pitchFamily="18" charset="0"/>
                          <a:cs typeface="Times New Roman" panose="02020603050405020304" pitchFamily="18" charset="0"/>
                        </a:rPr>
                        <a:t>b)Tìm</a:t>
                      </a:r>
                      <a:r>
                        <a:rPr lang="en-US" sz="2800" b="1" baseline="0" smtClean="0">
                          <a:solidFill>
                            <a:schemeClr val="tx1"/>
                          </a:solidFill>
                          <a:latin typeface="Times New Roman" panose="02020603050405020304" pitchFamily="18" charset="0"/>
                          <a:cs typeface="Times New Roman" panose="02020603050405020304" pitchFamily="18" charset="0"/>
                        </a:rPr>
                        <a:t> </a:t>
                      </a:r>
                      <a:r>
                        <a:rPr lang="en-US" sz="2800" b="1" baseline="0" dirty="0">
                          <a:solidFill>
                            <a:schemeClr val="tx1"/>
                          </a:solidFill>
                          <a:latin typeface="Times New Roman" panose="02020603050405020304" pitchFamily="18" charset="0"/>
                          <a:cs typeface="Times New Roman" panose="02020603050405020304" pitchFamily="18" charset="0"/>
                        </a:rPr>
                        <a:t>BCNN(</a:t>
                      </a:r>
                      <a:r>
                        <a:rPr lang="en-US" sz="2800" b="1" baseline="0">
                          <a:solidFill>
                            <a:schemeClr val="tx1"/>
                          </a:solidFill>
                          <a:latin typeface="Times New Roman" panose="02020603050405020304" pitchFamily="18" charset="0"/>
                          <a:cs typeface="Times New Roman" panose="02020603050405020304" pitchFamily="18" charset="0"/>
                        </a:rPr>
                        <a:t>4, 3, 6</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323963"/>
                  </a:ext>
                </a:extLst>
              </a:tr>
            </a:tbl>
          </a:graphicData>
        </a:graphic>
      </p:graphicFrame>
      <p:sp>
        <p:nvSpPr>
          <p:cNvPr id="32" name="TextBox 23">
            <a:extLst>
              <a:ext uri="{FF2B5EF4-FFF2-40B4-BE49-F238E27FC236}">
                <a16:creationId xmlns:a16="http://schemas.microsoft.com/office/drawing/2014/main" id="{58925292-C138-B0E0-71B0-7A5D44F428CB}"/>
              </a:ext>
            </a:extLst>
          </p:cNvPr>
          <p:cNvSpPr txBox="1"/>
          <p:nvPr/>
        </p:nvSpPr>
        <p:spPr>
          <a:xfrm>
            <a:off x="2148468" y="6091290"/>
            <a:ext cx="3169575"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BCNN(</a:t>
            </a:r>
            <a:r>
              <a:rPr lang="en-US" sz="2800" b="1">
                <a:solidFill>
                  <a:srgbClr val="FF0000"/>
                </a:solidFill>
                <a:latin typeface="Times New Roman" panose="02020603050405020304" pitchFamily="18" charset="0"/>
                <a:cs typeface="Times New Roman" panose="02020603050405020304" pitchFamily="18" charset="0"/>
              </a:rPr>
              <a:t>4, 3, 6</a:t>
            </a:r>
            <a:r>
              <a:rPr lang="en-US" sz="2800" b="1" dirty="0">
                <a:solidFill>
                  <a:srgbClr val="FF0000"/>
                </a:solidFill>
                <a:latin typeface="Times New Roman" panose="02020603050405020304" pitchFamily="18" charset="0"/>
                <a:cs typeface="Times New Roman" panose="02020603050405020304" pitchFamily="18" charset="0"/>
              </a:rPr>
              <a:t>) =  </a:t>
            </a:r>
          </a:p>
        </p:txBody>
      </p:sp>
      <p:graphicFrame>
        <p:nvGraphicFramePr>
          <p:cNvPr id="33" name="Table 24">
            <a:extLst>
              <a:ext uri="{FF2B5EF4-FFF2-40B4-BE49-F238E27FC236}">
                <a16:creationId xmlns:a16="http://schemas.microsoft.com/office/drawing/2014/main" id="{AB7FEAB6-36EF-F833-045F-D305DFFD0FD7}"/>
              </a:ext>
            </a:extLst>
          </p:cNvPr>
          <p:cNvGraphicFramePr>
            <a:graphicFrameLocks noGrp="1"/>
          </p:cNvGraphicFramePr>
          <p:nvPr>
            <p:extLst>
              <p:ext uri="{D42A27DB-BD31-4B8C-83A1-F6EECF244321}">
                <p14:modId xmlns:p14="http://schemas.microsoft.com/office/powerpoint/2010/main" val="1060192985"/>
              </p:ext>
            </p:extLst>
          </p:nvPr>
        </p:nvGraphicFramePr>
        <p:xfrm>
          <a:off x="4060413" y="1790659"/>
          <a:ext cx="7389090" cy="115824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4278335422"/>
                    </a:ext>
                  </a:extLst>
                </a:gridCol>
                <a:gridCol w="738909">
                  <a:extLst>
                    <a:ext uri="{9D8B030D-6E8A-4147-A177-3AD203B41FA5}">
                      <a16:colId xmlns:a16="http://schemas.microsoft.com/office/drawing/2014/main" val="208972641"/>
                    </a:ext>
                  </a:extLst>
                </a:gridCol>
                <a:gridCol w="738909">
                  <a:extLst>
                    <a:ext uri="{9D8B030D-6E8A-4147-A177-3AD203B41FA5}">
                      <a16:colId xmlns:a16="http://schemas.microsoft.com/office/drawing/2014/main" val="2791438056"/>
                    </a:ext>
                  </a:extLst>
                </a:gridCol>
                <a:gridCol w="738909">
                  <a:extLst>
                    <a:ext uri="{9D8B030D-6E8A-4147-A177-3AD203B41FA5}">
                      <a16:colId xmlns:a16="http://schemas.microsoft.com/office/drawing/2014/main" val="1251356500"/>
                    </a:ext>
                  </a:extLst>
                </a:gridCol>
                <a:gridCol w="738909">
                  <a:extLst>
                    <a:ext uri="{9D8B030D-6E8A-4147-A177-3AD203B41FA5}">
                      <a16:colId xmlns:a16="http://schemas.microsoft.com/office/drawing/2014/main" val="1171568694"/>
                    </a:ext>
                  </a:extLst>
                </a:gridCol>
                <a:gridCol w="738909">
                  <a:extLst>
                    <a:ext uri="{9D8B030D-6E8A-4147-A177-3AD203B41FA5}">
                      <a16:colId xmlns:a16="http://schemas.microsoft.com/office/drawing/2014/main" val="172804716"/>
                    </a:ext>
                  </a:extLst>
                </a:gridCol>
                <a:gridCol w="738909">
                  <a:extLst>
                    <a:ext uri="{9D8B030D-6E8A-4147-A177-3AD203B41FA5}">
                      <a16:colId xmlns:a16="http://schemas.microsoft.com/office/drawing/2014/main" val="1662759057"/>
                    </a:ext>
                  </a:extLst>
                </a:gridCol>
                <a:gridCol w="738909">
                  <a:extLst>
                    <a:ext uri="{9D8B030D-6E8A-4147-A177-3AD203B41FA5}">
                      <a16:colId xmlns:a16="http://schemas.microsoft.com/office/drawing/2014/main" val="3196124324"/>
                    </a:ext>
                  </a:extLst>
                </a:gridCol>
                <a:gridCol w="738909">
                  <a:extLst>
                    <a:ext uri="{9D8B030D-6E8A-4147-A177-3AD203B41FA5}">
                      <a16:colId xmlns:a16="http://schemas.microsoft.com/office/drawing/2014/main" val="2002868167"/>
                    </a:ext>
                  </a:extLst>
                </a:gridCol>
                <a:gridCol w="738909">
                  <a:extLst>
                    <a:ext uri="{9D8B030D-6E8A-4147-A177-3AD203B41FA5}">
                      <a16:colId xmlns:a16="http://schemas.microsoft.com/office/drawing/2014/main" val="3443046952"/>
                    </a:ext>
                  </a:extLst>
                </a:gridCol>
              </a:tblGrid>
              <a:tr h="0">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ED7D3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ED7D3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208245"/>
                  </a:ext>
                </a:extLst>
              </a:tr>
              <a:tr h="370840">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ED7D3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ED7D3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892354"/>
                  </a:ext>
                </a:extLst>
              </a:tr>
            </a:tbl>
          </a:graphicData>
        </a:graphic>
      </p:graphicFrame>
      <p:graphicFrame>
        <p:nvGraphicFramePr>
          <p:cNvPr id="34" name="Table 25">
            <a:extLst>
              <a:ext uri="{FF2B5EF4-FFF2-40B4-BE49-F238E27FC236}">
                <a16:creationId xmlns:a16="http://schemas.microsoft.com/office/drawing/2014/main" id="{2BC8538A-ACC8-14F3-162F-FAAA68251506}"/>
              </a:ext>
            </a:extLst>
          </p:cNvPr>
          <p:cNvGraphicFramePr>
            <a:graphicFrameLocks noGrp="1"/>
          </p:cNvGraphicFramePr>
          <p:nvPr>
            <p:extLst>
              <p:ext uri="{D42A27DB-BD31-4B8C-83A1-F6EECF244321}">
                <p14:modId xmlns:p14="http://schemas.microsoft.com/office/powerpoint/2010/main" val="2341093520"/>
              </p:ext>
            </p:extLst>
          </p:nvPr>
        </p:nvGraphicFramePr>
        <p:xfrm>
          <a:off x="4060412" y="2939677"/>
          <a:ext cx="7389090" cy="57912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4108980614"/>
                    </a:ext>
                  </a:extLst>
                </a:gridCol>
                <a:gridCol w="738909">
                  <a:extLst>
                    <a:ext uri="{9D8B030D-6E8A-4147-A177-3AD203B41FA5}">
                      <a16:colId xmlns:a16="http://schemas.microsoft.com/office/drawing/2014/main" val="709370549"/>
                    </a:ext>
                  </a:extLst>
                </a:gridCol>
                <a:gridCol w="738909">
                  <a:extLst>
                    <a:ext uri="{9D8B030D-6E8A-4147-A177-3AD203B41FA5}">
                      <a16:colId xmlns:a16="http://schemas.microsoft.com/office/drawing/2014/main" val="2186461985"/>
                    </a:ext>
                  </a:extLst>
                </a:gridCol>
                <a:gridCol w="738909">
                  <a:extLst>
                    <a:ext uri="{9D8B030D-6E8A-4147-A177-3AD203B41FA5}">
                      <a16:colId xmlns:a16="http://schemas.microsoft.com/office/drawing/2014/main" val="3527760977"/>
                    </a:ext>
                  </a:extLst>
                </a:gridCol>
                <a:gridCol w="738909">
                  <a:extLst>
                    <a:ext uri="{9D8B030D-6E8A-4147-A177-3AD203B41FA5}">
                      <a16:colId xmlns:a16="http://schemas.microsoft.com/office/drawing/2014/main" val="2406144107"/>
                    </a:ext>
                  </a:extLst>
                </a:gridCol>
                <a:gridCol w="738909">
                  <a:extLst>
                    <a:ext uri="{9D8B030D-6E8A-4147-A177-3AD203B41FA5}">
                      <a16:colId xmlns:a16="http://schemas.microsoft.com/office/drawing/2014/main" val="292690214"/>
                    </a:ext>
                  </a:extLst>
                </a:gridCol>
                <a:gridCol w="738909">
                  <a:extLst>
                    <a:ext uri="{9D8B030D-6E8A-4147-A177-3AD203B41FA5}">
                      <a16:colId xmlns:a16="http://schemas.microsoft.com/office/drawing/2014/main" val="4145036003"/>
                    </a:ext>
                  </a:extLst>
                </a:gridCol>
                <a:gridCol w="738909">
                  <a:extLst>
                    <a:ext uri="{9D8B030D-6E8A-4147-A177-3AD203B41FA5}">
                      <a16:colId xmlns:a16="http://schemas.microsoft.com/office/drawing/2014/main" val="2741162773"/>
                    </a:ext>
                  </a:extLst>
                </a:gridCol>
                <a:gridCol w="738909">
                  <a:extLst>
                    <a:ext uri="{9D8B030D-6E8A-4147-A177-3AD203B41FA5}">
                      <a16:colId xmlns:a16="http://schemas.microsoft.com/office/drawing/2014/main" val="452614944"/>
                    </a:ext>
                  </a:extLst>
                </a:gridCol>
                <a:gridCol w="738909">
                  <a:extLst>
                    <a:ext uri="{9D8B030D-6E8A-4147-A177-3AD203B41FA5}">
                      <a16:colId xmlns:a16="http://schemas.microsoft.com/office/drawing/2014/main" val="1578162363"/>
                    </a:ext>
                  </a:extLst>
                </a:gridCol>
              </a:tblGrid>
              <a:tr h="370840">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676014"/>
                  </a:ext>
                </a:extLst>
              </a:tr>
            </a:tbl>
          </a:graphicData>
        </a:graphic>
      </p:graphicFrame>
      <p:sp>
        <p:nvSpPr>
          <p:cNvPr id="35" name="Rectangle 34">
            <a:extLst>
              <a:ext uri="{FF2B5EF4-FFF2-40B4-BE49-F238E27FC236}">
                <a16:creationId xmlns:a16="http://schemas.microsoft.com/office/drawing/2014/main" id="{03B65E50-62EC-DF4A-013B-ACDA97A3CF2E}"/>
              </a:ext>
            </a:extLst>
          </p:cNvPr>
          <p:cNvSpPr/>
          <p:nvPr/>
        </p:nvSpPr>
        <p:spPr>
          <a:xfrm>
            <a:off x="5538044" y="1797595"/>
            <a:ext cx="717686" cy="548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6" name="Rectangle 35">
            <a:extLst>
              <a:ext uri="{FF2B5EF4-FFF2-40B4-BE49-F238E27FC236}">
                <a16:creationId xmlns:a16="http://schemas.microsoft.com/office/drawing/2014/main" id="{AAF5B1B5-CD07-4FA0-8E24-49CDA60E9FA4}"/>
              </a:ext>
            </a:extLst>
          </p:cNvPr>
          <p:cNvSpPr/>
          <p:nvPr/>
        </p:nvSpPr>
        <p:spPr>
          <a:xfrm>
            <a:off x="6264397" y="2361671"/>
            <a:ext cx="752341" cy="5577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7" name="Rectangle 36">
            <a:extLst>
              <a:ext uri="{FF2B5EF4-FFF2-40B4-BE49-F238E27FC236}">
                <a16:creationId xmlns:a16="http://schemas.microsoft.com/office/drawing/2014/main" id="{1DD5D8D7-2AA8-090B-373E-2C966C849FC9}"/>
              </a:ext>
            </a:extLst>
          </p:cNvPr>
          <p:cNvSpPr/>
          <p:nvPr/>
        </p:nvSpPr>
        <p:spPr>
          <a:xfrm>
            <a:off x="4797699" y="2939171"/>
            <a:ext cx="733151" cy="5704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8" name="Rectangle 37">
            <a:extLst>
              <a:ext uri="{FF2B5EF4-FFF2-40B4-BE49-F238E27FC236}">
                <a16:creationId xmlns:a16="http://schemas.microsoft.com/office/drawing/2014/main" id="{B18748E0-F54A-120F-7EC3-90F4A5747D1D}"/>
              </a:ext>
            </a:extLst>
          </p:cNvPr>
          <p:cNvSpPr/>
          <p:nvPr/>
        </p:nvSpPr>
        <p:spPr>
          <a:xfrm>
            <a:off x="8359482" y="4485225"/>
            <a:ext cx="752341" cy="588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9" name="Rectangle 38">
            <a:extLst>
              <a:ext uri="{FF2B5EF4-FFF2-40B4-BE49-F238E27FC236}">
                <a16:creationId xmlns:a16="http://schemas.microsoft.com/office/drawing/2014/main" id="{5456A46B-3600-D0FD-41DD-2847CE642A78}"/>
              </a:ext>
            </a:extLst>
          </p:cNvPr>
          <p:cNvSpPr/>
          <p:nvPr/>
        </p:nvSpPr>
        <p:spPr>
          <a:xfrm>
            <a:off x="5028220" y="6054157"/>
            <a:ext cx="579646" cy="588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12</a:t>
            </a:r>
          </a:p>
        </p:txBody>
      </p:sp>
      <p:sp>
        <p:nvSpPr>
          <p:cNvPr id="40" name="Rectangle 39">
            <a:extLst>
              <a:ext uri="{FF2B5EF4-FFF2-40B4-BE49-F238E27FC236}">
                <a16:creationId xmlns:a16="http://schemas.microsoft.com/office/drawing/2014/main" id="{208CBBA5-7EDA-6354-D8BD-40212C04A157}"/>
              </a:ext>
            </a:extLst>
          </p:cNvPr>
          <p:cNvSpPr/>
          <p:nvPr/>
        </p:nvSpPr>
        <p:spPr>
          <a:xfrm>
            <a:off x="6266225" y="2946454"/>
            <a:ext cx="750513" cy="5509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41" name="Rectangle 40">
            <a:extLst>
              <a:ext uri="{FF2B5EF4-FFF2-40B4-BE49-F238E27FC236}">
                <a16:creationId xmlns:a16="http://schemas.microsoft.com/office/drawing/2014/main" id="{26C638B3-7D39-96C4-F6AE-48B81FA798B2}"/>
              </a:ext>
            </a:extLst>
          </p:cNvPr>
          <p:cNvSpPr/>
          <p:nvPr/>
        </p:nvSpPr>
        <p:spPr>
          <a:xfrm>
            <a:off x="7761514" y="1788264"/>
            <a:ext cx="724413" cy="5550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42" name="Rectangle 41">
            <a:extLst>
              <a:ext uri="{FF2B5EF4-FFF2-40B4-BE49-F238E27FC236}">
                <a16:creationId xmlns:a16="http://schemas.microsoft.com/office/drawing/2014/main" id="{7841FAC0-AEAE-A151-BF05-E96AEDA8ACCD}"/>
              </a:ext>
            </a:extLst>
          </p:cNvPr>
          <p:cNvSpPr/>
          <p:nvPr/>
        </p:nvSpPr>
        <p:spPr>
          <a:xfrm>
            <a:off x="9230229" y="2361671"/>
            <a:ext cx="733553" cy="5577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43" name="Rectangle 42">
            <a:extLst>
              <a:ext uri="{FF2B5EF4-FFF2-40B4-BE49-F238E27FC236}">
                <a16:creationId xmlns:a16="http://schemas.microsoft.com/office/drawing/2014/main" id="{66D14600-EF10-D1EF-B2B9-81297376FA90}"/>
              </a:ext>
            </a:extLst>
          </p:cNvPr>
          <p:cNvSpPr/>
          <p:nvPr/>
        </p:nvSpPr>
        <p:spPr>
          <a:xfrm>
            <a:off x="9211441" y="4485225"/>
            <a:ext cx="752341" cy="579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24</a:t>
            </a:r>
          </a:p>
        </p:txBody>
      </p:sp>
      <p:sp>
        <p:nvSpPr>
          <p:cNvPr id="44" name="TextBox 43">
            <a:extLst>
              <a:ext uri="{FF2B5EF4-FFF2-40B4-BE49-F238E27FC236}">
                <a16:creationId xmlns:a16="http://schemas.microsoft.com/office/drawing/2014/main" id="{7E34AD5B-939E-3E13-2FC0-11893692FD91}"/>
              </a:ext>
            </a:extLst>
          </p:cNvPr>
          <p:cNvSpPr txBox="1"/>
          <p:nvPr/>
        </p:nvSpPr>
        <p:spPr>
          <a:xfrm>
            <a:off x="268218" y="296361"/>
            <a:ext cx="1972063" cy="661207"/>
          </a:xfrm>
          <a:prstGeom prst="rect">
            <a:avLst/>
          </a:prstGeom>
          <a:solidFill>
            <a:schemeClr val="accent6">
              <a:lumMod val="40000"/>
              <a:lumOff val="60000"/>
            </a:schemeClr>
          </a:solidFill>
        </p:spPr>
        <p:txBody>
          <a:bodyPr wrap="square" rtlCol="0">
            <a:spAutoFit/>
          </a:bodyPr>
          <a:lstStyle/>
          <a:p>
            <a:pPr>
              <a:lnSpc>
                <a:spcPct val="150000"/>
              </a:lnSpc>
            </a:pPr>
            <a:r>
              <a:rPr lang="en-US" sz="2800" b="1">
                <a:solidFill>
                  <a:schemeClr val="accent2">
                    <a:lumMod val="50000"/>
                  </a:schemeClr>
                </a:solidFill>
                <a:latin typeface="Times New Roman" panose="02020603050405020304" pitchFamily="18" charset="0"/>
                <a:ea typeface="Tahoma" pitchFamily="34" charset="0"/>
                <a:cs typeface="Times New Roman" panose="02020603050405020304" pitchFamily="18" charset="0"/>
              </a:rPr>
              <a:t>Bài tập 3</a:t>
            </a:r>
            <a:endParaRPr lang="en-US" sz="2800" b="1" dirty="0">
              <a:solidFill>
                <a:schemeClr val="accent2">
                  <a:lumMod val="50000"/>
                </a:schemeClr>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916953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linds(horizontal)">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linds(horizontal)">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000" r="-5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F59C461-77E5-37A4-18A6-716D4BFBF7AE}"/>
              </a:ext>
            </a:extLst>
          </p:cNvPr>
          <p:cNvGrpSpPr/>
          <p:nvPr/>
        </p:nvGrpSpPr>
        <p:grpSpPr>
          <a:xfrm>
            <a:off x="6237831" y="1673998"/>
            <a:ext cx="5830699" cy="3888667"/>
            <a:chOff x="7748047" y="2718489"/>
            <a:chExt cx="3921449" cy="3888667"/>
          </a:xfrm>
        </p:grpSpPr>
        <p:grpSp>
          <p:nvGrpSpPr>
            <p:cNvPr id="9" name="Group 11">
              <a:extLst>
                <a:ext uri="{FF2B5EF4-FFF2-40B4-BE49-F238E27FC236}">
                  <a16:creationId xmlns:a16="http://schemas.microsoft.com/office/drawing/2014/main" id="{5789335A-67AD-C07F-6FAA-0CA0DB0B3C9F}"/>
                </a:ext>
              </a:extLst>
            </p:cNvPr>
            <p:cNvGrpSpPr/>
            <p:nvPr/>
          </p:nvGrpSpPr>
          <p:grpSpPr>
            <a:xfrm>
              <a:off x="7748047" y="2718489"/>
              <a:ext cx="3921449" cy="3888667"/>
              <a:chOff x="0" y="0"/>
              <a:chExt cx="8753394" cy="10359296"/>
            </a:xfrm>
          </p:grpSpPr>
          <p:sp>
            <p:nvSpPr>
              <p:cNvPr id="12" name="Freeform 12">
                <a:extLst>
                  <a:ext uri="{FF2B5EF4-FFF2-40B4-BE49-F238E27FC236}">
                    <a16:creationId xmlns:a16="http://schemas.microsoft.com/office/drawing/2014/main" id="{66B906DD-A8D2-D802-F967-FA4C4F339040}"/>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EAA9"/>
              </a:solidFill>
            </p:spPr>
          </p:sp>
        </p:grpSp>
        <p:grpSp>
          <p:nvGrpSpPr>
            <p:cNvPr id="10" name="Group 13">
              <a:extLst>
                <a:ext uri="{FF2B5EF4-FFF2-40B4-BE49-F238E27FC236}">
                  <a16:creationId xmlns:a16="http://schemas.microsoft.com/office/drawing/2014/main" id="{50FF0AFA-8F24-FBE9-9998-92DCF76D02AA}"/>
                </a:ext>
              </a:extLst>
            </p:cNvPr>
            <p:cNvGrpSpPr/>
            <p:nvPr/>
          </p:nvGrpSpPr>
          <p:grpSpPr>
            <a:xfrm>
              <a:off x="7816120" y="3497755"/>
              <a:ext cx="3787161" cy="3051271"/>
              <a:chOff x="0" y="0"/>
              <a:chExt cx="8597719" cy="8267039"/>
            </a:xfrm>
          </p:grpSpPr>
          <p:sp>
            <p:nvSpPr>
              <p:cNvPr id="11" name="Freeform 14">
                <a:extLst>
                  <a:ext uri="{FF2B5EF4-FFF2-40B4-BE49-F238E27FC236}">
                    <a16:creationId xmlns:a16="http://schemas.microsoft.com/office/drawing/2014/main" id="{44933A08-3511-848E-B009-C4C1BC856ADA}"/>
                  </a:ext>
                </a:extLst>
              </p:cNvPr>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13" name="Group 12">
            <a:extLst>
              <a:ext uri="{FF2B5EF4-FFF2-40B4-BE49-F238E27FC236}">
                <a16:creationId xmlns:a16="http://schemas.microsoft.com/office/drawing/2014/main" id="{F0AD50DE-6C0C-02EB-0E76-9ABE53F567C9}"/>
              </a:ext>
            </a:extLst>
          </p:cNvPr>
          <p:cNvGrpSpPr/>
          <p:nvPr/>
        </p:nvGrpSpPr>
        <p:grpSpPr>
          <a:xfrm>
            <a:off x="319843" y="2047157"/>
            <a:ext cx="5578512" cy="3888667"/>
            <a:chOff x="533400" y="2718489"/>
            <a:chExt cx="6858533" cy="3888667"/>
          </a:xfrm>
        </p:grpSpPr>
        <p:grpSp>
          <p:nvGrpSpPr>
            <p:cNvPr id="14" name="Group 3">
              <a:extLst>
                <a:ext uri="{FF2B5EF4-FFF2-40B4-BE49-F238E27FC236}">
                  <a16:creationId xmlns:a16="http://schemas.microsoft.com/office/drawing/2014/main" id="{BCD7B10A-8117-2219-8799-D47E32C74997}"/>
                </a:ext>
              </a:extLst>
            </p:cNvPr>
            <p:cNvGrpSpPr/>
            <p:nvPr/>
          </p:nvGrpSpPr>
          <p:grpSpPr>
            <a:xfrm>
              <a:off x="533400" y="2718489"/>
              <a:ext cx="6858533" cy="3888667"/>
              <a:chOff x="0" y="0"/>
              <a:chExt cx="8753394" cy="10359296"/>
            </a:xfrm>
          </p:grpSpPr>
          <p:sp>
            <p:nvSpPr>
              <p:cNvPr id="17" name="Freeform 4">
                <a:extLst>
                  <a:ext uri="{FF2B5EF4-FFF2-40B4-BE49-F238E27FC236}">
                    <a16:creationId xmlns:a16="http://schemas.microsoft.com/office/drawing/2014/main" id="{7E7DC634-2AB5-52EC-BF29-F1E51864A333}"/>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7">
              <a:extLst>
                <a:ext uri="{FF2B5EF4-FFF2-40B4-BE49-F238E27FC236}">
                  <a16:creationId xmlns:a16="http://schemas.microsoft.com/office/drawing/2014/main" id="{6D269DA2-221B-020E-9EE6-B1091C051FEC}"/>
                </a:ext>
              </a:extLst>
            </p:cNvPr>
            <p:cNvGrpSpPr/>
            <p:nvPr/>
          </p:nvGrpSpPr>
          <p:grpSpPr>
            <a:xfrm>
              <a:off x="588831" y="3497755"/>
              <a:ext cx="6623667" cy="3051271"/>
              <a:chOff x="0" y="0"/>
              <a:chExt cx="8597719" cy="8267039"/>
            </a:xfrm>
          </p:grpSpPr>
          <p:sp>
            <p:nvSpPr>
              <p:cNvPr id="16" name="Freeform 18">
                <a:extLst>
                  <a:ext uri="{FF2B5EF4-FFF2-40B4-BE49-F238E27FC236}">
                    <a16:creationId xmlns:a16="http://schemas.microsoft.com/office/drawing/2014/main" id="{0D483E87-E868-085C-8E74-1EC6C9079312}"/>
                  </a:ext>
                </a:extLst>
              </p:cNvPr>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4" name="TextBox 33">
            <a:extLst>
              <a:ext uri="{FF2B5EF4-FFF2-40B4-BE49-F238E27FC236}">
                <a16:creationId xmlns:a16="http://schemas.microsoft.com/office/drawing/2014/main" id="{45829535-C006-C3B9-8B0C-1412E76F0BD7}"/>
              </a:ext>
            </a:extLst>
          </p:cNvPr>
          <p:cNvSpPr txBox="1"/>
          <p:nvPr/>
        </p:nvSpPr>
        <p:spPr>
          <a:xfrm>
            <a:off x="558662" y="3179678"/>
            <a:ext cx="5039722" cy="1384995"/>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bội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b, c</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bội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cả ba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b, 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 name="TextBox 13">
            <a:extLst>
              <a:ext uri="{FF2B5EF4-FFF2-40B4-BE49-F238E27FC236}">
                <a16:creationId xmlns:a16="http://schemas.microsoft.com/office/drawing/2014/main" id="{17D7696C-0190-26A5-D637-DAD0FD6E8DA9}"/>
              </a:ext>
            </a:extLst>
          </p:cNvPr>
          <p:cNvSpPr txBox="1"/>
          <p:nvPr/>
        </p:nvSpPr>
        <p:spPr>
          <a:xfrm>
            <a:off x="6502043" y="2828980"/>
            <a:ext cx="5214472" cy="1815882"/>
          </a:xfrm>
          <a:prstGeom prst="rect">
            <a:avLst/>
          </a:prstGeom>
          <a:noFill/>
        </p:spPr>
        <p:txBody>
          <a:bodyPr wrap="square">
            <a:spAutoFit/>
          </a:bodyPr>
          <a:lstStyle>
            <a:defPPr>
              <a:defRPr lang="en-US"/>
            </a:defPPr>
            <a:lvl1pPr marL="457200" indent="-457200" algn="just">
              <a:buFont typeface="Wingdings" panose="05000000000000000000" pitchFamily="2" charset="2"/>
              <a:buChar char="v"/>
              <a:defRPr sz="2800" b="1">
                <a:effectLst/>
                <a:latin typeface="Times New Roman" panose="02020603050405020304" pitchFamily="18" charset="0"/>
                <a:ea typeface="Times New Roman" panose="02020603050405020304" pitchFamily="18" charset="0"/>
              </a:defRPr>
            </a:lvl1pPr>
          </a:lstStyle>
          <a:p>
            <a:pPr marL="0" indent="0">
              <a:buNone/>
            </a:pPr>
            <a:r>
              <a:rPr lang="en-US" dirty="0" err="1">
                <a:cs typeface="Times New Roman" panose="02020603050405020304" pitchFamily="18" charset="0"/>
              </a:rPr>
              <a:t>Số</a:t>
            </a:r>
            <a:r>
              <a:rPr lang="en-US" dirty="0">
                <a:cs typeface="Times New Roman" panose="02020603050405020304" pitchFamily="18" charset="0"/>
              </a:rPr>
              <a:t> </a:t>
            </a:r>
            <a:r>
              <a:rPr lang="en-US" dirty="0" err="1">
                <a:cs typeface="Times New Roman" panose="02020603050405020304" pitchFamily="18" charset="0"/>
              </a:rPr>
              <a:t>nhỏ</a:t>
            </a:r>
            <a:r>
              <a:rPr lang="en-US" dirty="0">
                <a:cs typeface="Times New Roman" panose="02020603050405020304" pitchFamily="18" charset="0"/>
              </a:rPr>
              <a:t> </a:t>
            </a:r>
            <a:r>
              <a:rPr lang="en-US" dirty="0" err="1">
                <a:cs typeface="Times New Roman" panose="02020603050405020304" pitchFamily="18" charset="0"/>
              </a:rPr>
              <a:t>nhất</a:t>
            </a:r>
            <a:r>
              <a:rPr lang="en-US" dirty="0">
                <a:cs typeface="Times New Roman" panose="02020603050405020304" pitchFamily="18" charset="0"/>
              </a:rPr>
              <a:t> </a:t>
            </a:r>
            <a:r>
              <a:rPr lang="en-US" dirty="0" err="1">
                <a:cs typeface="Times New Roman" panose="02020603050405020304" pitchFamily="18" charset="0"/>
              </a:rPr>
              <a:t>khác</a:t>
            </a:r>
            <a:r>
              <a:rPr lang="en-US" dirty="0">
                <a:cs typeface="Times New Roman" panose="02020603050405020304" pitchFamily="18" charset="0"/>
              </a:rPr>
              <a:t> 0 </a:t>
            </a:r>
            <a:r>
              <a:rPr lang="en-US" dirty="0" err="1">
                <a:cs typeface="Times New Roman" panose="02020603050405020304" pitchFamily="18" charset="0"/>
              </a:rPr>
              <a:t>trong</a:t>
            </a:r>
            <a:r>
              <a:rPr lang="en-US" dirty="0">
                <a:cs typeface="Times New Roman" panose="02020603050405020304" pitchFamily="18" charset="0"/>
              </a:rPr>
              <a:t> </a:t>
            </a:r>
            <a:r>
              <a:rPr lang="en-US" dirty="0" err="1">
                <a:cs typeface="Times New Roman" panose="02020603050405020304" pitchFamily="18" charset="0"/>
              </a:rPr>
              <a:t>các</a:t>
            </a:r>
            <a:r>
              <a:rPr lang="en-US" dirty="0">
                <a:cs typeface="Times New Roman" panose="02020603050405020304" pitchFamily="18" charset="0"/>
              </a:rPr>
              <a:t> </a:t>
            </a:r>
            <a:r>
              <a:rPr lang="en-US" dirty="0" err="1">
                <a:cs typeface="Times New Roman" panose="02020603050405020304" pitchFamily="18" charset="0"/>
              </a:rPr>
              <a:t>bội</a:t>
            </a:r>
            <a:r>
              <a:rPr lang="en-US" dirty="0">
                <a:cs typeface="Times New Roman" panose="02020603050405020304" pitchFamily="18" charset="0"/>
              </a:rPr>
              <a:t> </a:t>
            </a:r>
            <a:r>
              <a:rPr lang="en-US" dirty="0" err="1">
                <a:cs typeface="Times New Roman" panose="02020603050405020304" pitchFamily="18" charset="0"/>
              </a:rPr>
              <a:t>chung</a:t>
            </a:r>
            <a:r>
              <a:rPr lang="en-US" dirty="0">
                <a:cs typeface="Times New Roman" panose="02020603050405020304" pitchFamily="18" charset="0"/>
              </a:rPr>
              <a:t> </a:t>
            </a:r>
            <a:r>
              <a:rPr lang="en-US" dirty="0" err="1">
                <a:cs typeface="Times New Roman" panose="02020603050405020304" pitchFamily="18" charset="0"/>
              </a:rPr>
              <a:t>của</a:t>
            </a:r>
            <a:r>
              <a:rPr lang="en-US" dirty="0">
                <a:cs typeface="Times New Roman" panose="02020603050405020304" pitchFamily="18" charset="0"/>
              </a:rPr>
              <a:t> </a:t>
            </a:r>
            <a:r>
              <a:rPr lang="en-US" dirty="0" err="1">
                <a:cs typeface="Times New Roman" panose="02020603050405020304" pitchFamily="18" charset="0"/>
              </a:rPr>
              <a:t>ba</a:t>
            </a:r>
            <a:r>
              <a:rPr lang="en-US" dirty="0">
                <a:cs typeface="Times New Roman" panose="02020603050405020304" pitchFamily="18" charset="0"/>
              </a:rPr>
              <a:t> </a:t>
            </a:r>
            <a:r>
              <a:rPr lang="en-US" dirty="0" err="1">
                <a:cs typeface="Times New Roman" panose="02020603050405020304" pitchFamily="18" charset="0"/>
              </a:rPr>
              <a:t>số</a:t>
            </a:r>
            <a:r>
              <a:rPr lang="en-US" dirty="0">
                <a:cs typeface="Times New Roman" panose="02020603050405020304" pitchFamily="18" charset="0"/>
              </a:rPr>
              <a:t> a, b, c </a:t>
            </a:r>
            <a:r>
              <a:rPr lang="en-US" dirty="0" err="1">
                <a:cs typeface="Times New Roman" panose="02020603050405020304" pitchFamily="18" charset="0"/>
              </a:rPr>
              <a:t>được</a:t>
            </a:r>
            <a:r>
              <a:rPr lang="en-US" dirty="0">
                <a:cs typeface="Times New Roman" panose="02020603050405020304" pitchFamily="18" charset="0"/>
              </a:rPr>
              <a:t> </a:t>
            </a:r>
            <a:r>
              <a:rPr lang="en-US" dirty="0" err="1">
                <a:cs typeface="Times New Roman" panose="02020603050405020304" pitchFamily="18" charset="0"/>
              </a:rPr>
              <a:t>gọi</a:t>
            </a:r>
            <a:r>
              <a:rPr lang="en-US" dirty="0">
                <a:cs typeface="Times New Roman" panose="02020603050405020304" pitchFamily="18" charset="0"/>
              </a:rPr>
              <a:t> </a:t>
            </a:r>
            <a:r>
              <a:rPr lang="en-US" dirty="0" err="1">
                <a:cs typeface="Times New Roman" panose="02020603050405020304" pitchFamily="18" charset="0"/>
              </a:rPr>
              <a:t>là</a:t>
            </a:r>
            <a:r>
              <a:rPr lang="en-US" dirty="0">
                <a:cs typeface="Times New Roman" panose="02020603050405020304" pitchFamily="18" charset="0"/>
              </a:rPr>
              <a:t> </a:t>
            </a:r>
            <a:r>
              <a:rPr lang="en-US" dirty="0" err="1">
                <a:cs typeface="Times New Roman" panose="02020603050405020304" pitchFamily="18" charset="0"/>
              </a:rPr>
              <a:t>bội</a:t>
            </a:r>
            <a:r>
              <a:rPr lang="en-US" dirty="0">
                <a:cs typeface="Times New Roman" panose="02020603050405020304" pitchFamily="18" charset="0"/>
              </a:rPr>
              <a:t> </a:t>
            </a:r>
            <a:r>
              <a:rPr lang="en-US" dirty="0" err="1">
                <a:cs typeface="Times New Roman" panose="02020603050405020304" pitchFamily="18" charset="0"/>
              </a:rPr>
              <a:t>chung</a:t>
            </a:r>
            <a:r>
              <a:rPr lang="en-US" dirty="0">
                <a:cs typeface="Times New Roman" panose="02020603050405020304" pitchFamily="18" charset="0"/>
              </a:rPr>
              <a:t> </a:t>
            </a:r>
            <a:r>
              <a:rPr lang="en-US" dirty="0" err="1">
                <a:cs typeface="Times New Roman" panose="02020603050405020304" pitchFamily="18" charset="0"/>
              </a:rPr>
              <a:t>nhỏ</a:t>
            </a:r>
            <a:r>
              <a:rPr lang="en-US" dirty="0">
                <a:cs typeface="Times New Roman" panose="02020603050405020304" pitchFamily="18" charset="0"/>
              </a:rPr>
              <a:t> </a:t>
            </a:r>
            <a:r>
              <a:rPr lang="en-US" dirty="0" err="1">
                <a:cs typeface="Times New Roman" panose="02020603050405020304" pitchFamily="18" charset="0"/>
              </a:rPr>
              <a:t>nhất</a:t>
            </a:r>
            <a:r>
              <a:rPr lang="en-US" dirty="0">
                <a:cs typeface="Times New Roman" panose="02020603050405020304" pitchFamily="18" charset="0"/>
              </a:rPr>
              <a:t> </a:t>
            </a:r>
            <a:r>
              <a:rPr lang="en-US" dirty="0" err="1">
                <a:cs typeface="Times New Roman" panose="02020603050405020304" pitchFamily="18" charset="0"/>
              </a:rPr>
              <a:t>của</a:t>
            </a:r>
            <a:r>
              <a:rPr lang="en-US" dirty="0">
                <a:cs typeface="Times New Roman" panose="02020603050405020304" pitchFamily="18" charset="0"/>
              </a:rPr>
              <a:t> </a:t>
            </a:r>
            <a:r>
              <a:rPr lang="en-US" dirty="0" err="1">
                <a:cs typeface="Times New Roman" panose="02020603050405020304" pitchFamily="18" charset="0"/>
              </a:rPr>
              <a:t>ba</a:t>
            </a:r>
            <a:r>
              <a:rPr lang="en-US" dirty="0">
                <a:cs typeface="Times New Roman" panose="02020603050405020304" pitchFamily="18" charset="0"/>
              </a:rPr>
              <a:t> </a:t>
            </a:r>
            <a:r>
              <a:rPr lang="en-US" dirty="0" err="1">
                <a:cs typeface="Times New Roman" panose="02020603050405020304" pitchFamily="18" charset="0"/>
              </a:rPr>
              <a:t>số</a:t>
            </a:r>
            <a:r>
              <a:rPr lang="en-US" dirty="0">
                <a:cs typeface="Times New Roman" panose="02020603050405020304" pitchFamily="18" charset="0"/>
              </a:rPr>
              <a:t> a, b, c.</a:t>
            </a:r>
          </a:p>
        </p:txBody>
      </p:sp>
      <p:sp>
        <p:nvSpPr>
          <p:cNvPr id="6" name="Rectangle 10">
            <a:extLst>
              <a:ext uri="{FF2B5EF4-FFF2-40B4-BE49-F238E27FC236}">
                <a16:creationId xmlns:a16="http://schemas.microsoft.com/office/drawing/2014/main" id="{80039036-0BBA-A2DB-4D5D-7E1679077ACD}"/>
              </a:ext>
            </a:extLst>
          </p:cNvPr>
          <p:cNvSpPr/>
          <p:nvPr/>
        </p:nvSpPr>
        <p:spPr>
          <a:xfrm>
            <a:off x="6502043" y="4663308"/>
            <a:ext cx="3677610"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BCNN(</a:t>
            </a:r>
            <a:r>
              <a:rPr lang="en-US" sz="2800" b="1" err="1">
                <a:solidFill>
                  <a:srgbClr val="FF0000"/>
                </a:solidFill>
                <a:latin typeface="Times New Roman" panose="02020603050405020304" pitchFamily="18" charset="0"/>
                <a:cs typeface="Times New Roman" panose="02020603050405020304" pitchFamily="18" charset="0"/>
              </a:rPr>
              <a:t>a</a:t>
            </a:r>
            <a:r>
              <a:rPr lang="en-US" sz="2800" b="1">
                <a:solidFill>
                  <a:srgbClr val="FF0000"/>
                </a:solidFill>
                <a:latin typeface="Times New Roman" panose="02020603050405020304" pitchFamily="18" charset="0"/>
                <a:cs typeface="Times New Roman" panose="02020603050405020304" pitchFamily="18" charset="0"/>
              </a:rPr>
              <a:t>, b, c</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Rectangle 2">
            <a:extLst>
              <a:ext uri="{FF2B5EF4-FFF2-40B4-BE49-F238E27FC236}">
                <a16:creationId xmlns:a16="http://schemas.microsoft.com/office/drawing/2014/main" id="{F8593981-5F4A-5F10-4DF5-EC296F347CC0}"/>
              </a:ext>
            </a:extLst>
          </p:cNvPr>
          <p:cNvSpPr/>
          <p:nvPr/>
        </p:nvSpPr>
        <p:spPr>
          <a:xfrm>
            <a:off x="602573" y="4891333"/>
            <a:ext cx="3158237"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BC(</a:t>
            </a:r>
            <a:r>
              <a:rPr lang="en-US" sz="2800" b="1" err="1">
                <a:solidFill>
                  <a:srgbClr val="FF0000"/>
                </a:solidFill>
                <a:latin typeface="Times New Roman" panose="02020603050405020304" pitchFamily="18" charset="0"/>
                <a:cs typeface="Times New Roman" panose="02020603050405020304" pitchFamily="18" charset="0"/>
              </a:rPr>
              <a:t>a</a:t>
            </a:r>
            <a:r>
              <a:rPr lang="en-US" sz="2800" b="1">
                <a:solidFill>
                  <a:srgbClr val="FF0000"/>
                </a:solidFill>
                <a:latin typeface="Times New Roman" panose="02020603050405020304" pitchFamily="18" charset="0"/>
                <a:cs typeface="Times New Roman" panose="02020603050405020304" pitchFamily="18" charset="0"/>
              </a:rPr>
              <a:t>, b, 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8" name="Picture 19">
            <a:extLst>
              <a:ext uri="{FF2B5EF4-FFF2-40B4-BE49-F238E27FC236}">
                <a16:creationId xmlns:a16="http://schemas.microsoft.com/office/drawing/2014/main" id="{4BA449E1-1141-6B7C-EDDE-C0F48D68B1E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19843" y="316958"/>
            <a:ext cx="4854042" cy="1516888"/>
          </a:xfrm>
          <a:prstGeom prst="rect">
            <a:avLst/>
          </a:prstGeom>
        </p:spPr>
      </p:pic>
      <p:sp>
        <p:nvSpPr>
          <p:cNvPr id="19" name="Hộp Văn bản 4">
            <a:extLst>
              <a:ext uri="{FF2B5EF4-FFF2-40B4-BE49-F238E27FC236}">
                <a16:creationId xmlns:a16="http://schemas.microsoft.com/office/drawing/2014/main" id="{53234538-A464-8D0B-DB9A-9D3A5A8A41C5}"/>
              </a:ext>
            </a:extLst>
          </p:cNvPr>
          <p:cNvSpPr txBox="1"/>
          <p:nvPr/>
        </p:nvSpPr>
        <p:spPr>
          <a:xfrm>
            <a:off x="778581" y="721459"/>
            <a:ext cx="3399880" cy="707886"/>
          </a:xfrm>
          <a:prstGeom prst="rect">
            <a:avLst/>
          </a:prstGeom>
          <a:noFill/>
        </p:spPr>
        <p:txBody>
          <a:bodyPr wrap="square" rtlCol="0">
            <a:spAutoFit/>
          </a:bodyPr>
          <a:lstStyle/>
          <a:p>
            <a:pPr algn="ctr"/>
            <a:r>
              <a:rPr lang="en-US" sz="4000" b="1">
                <a:solidFill>
                  <a:srgbClr val="002060"/>
                </a:solidFill>
                <a:latin typeface="Arial" panose="020B0604020202020204" pitchFamily="34" charset="0"/>
                <a:cs typeface="Arial" panose="020B0604020202020204" pitchFamily="34" charset="0"/>
              </a:rPr>
              <a:t>Chú ý</a:t>
            </a:r>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6726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fill="hold" grpId="0"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2" accel="20000" fill="hold" grpId="0" nodeType="afterEffect" p14:presetBounceEnd="6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60000">
                                          <p:cBhvr additive="base">
                                            <p:cTn id="25" dur="20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2" accel="2000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64">
            <a:extLst>
              <a:ext uri="{FF2B5EF4-FFF2-40B4-BE49-F238E27FC236}">
                <a16:creationId xmlns:a16="http://schemas.microsoft.com/office/drawing/2014/main" id="{6CEFF547-9871-4B23-BA42-59662E9C4135}"/>
              </a:ext>
            </a:extLst>
          </p:cNvPr>
          <p:cNvPicPr>
            <a:picLocks noChangeAspect="1"/>
          </p:cNvPicPr>
          <p:nvPr/>
        </p:nvPicPr>
        <p:blipFill>
          <a:blip r:embed="rId15" cstate="screen"/>
          <a:srcRect/>
          <a:stretch>
            <a:fillRect/>
          </a:stretch>
        </p:blipFill>
        <p:spPr bwMode="auto">
          <a:xfrm>
            <a:off x="42133" y="3206471"/>
            <a:ext cx="3898859" cy="289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圆角矩形 1">
            <a:extLst>
              <a:ext uri="{FF2B5EF4-FFF2-40B4-BE49-F238E27FC236}">
                <a16:creationId xmlns:a16="http://schemas.microsoft.com/office/drawing/2014/main" id="{04B46211-3772-49DF-BAEE-87ED6774B488}"/>
              </a:ext>
            </a:extLst>
          </p:cNvPr>
          <p:cNvSpPr/>
          <p:nvPr/>
        </p:nvSpPr>
        <p:spPr>
          <a:xfrm>
            <a:off x="144118" y="78883"/>
            <a:ext cx="11814934" cy="1150091"/>
          </a:xfrm>
          <a:prstGeom prst="roundRect">
            <a:avLst>
              <a:gd name="adj" fmla="val 9976"/>
            </a:avLst>
          </a:prstGeom>
          <a:solidFill>
            <a:srgbClr val="FFFF0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2" name="组合 2">
            <a:extLst>
              <a:ext uri="{FF2B5EF4-FFF2-40B4-BE49-F238E27FC236}">
                <a16:creationId xmlns:a16="http://schemas.microsoft.com/office/drawing/2014/main" id="{4D588E45-95FF-4497-A8E0-C4795AC06E0C}"/>
              </a:ext>
            </a:extLst>
          </p:cNvPr>
          <p:cNvGrpSpPr/>
          <p:nvPr/>
        </p:nvGrpSpPr>
        <p:grpSpPr>
          <a:xfrm>
            <a:off x="232948" y="343614"/>
            <a:ext cx="118508" cy="118509"/>
            <a:chOff x="4486616" y="3001075"/>
            <a:chExt cx="274695" cy="274699"/>
          </a:xfrm>
        </p:grpSpPr>
        <p:sp>
          <p:nvSpPr>
            <p:cNvPr id="53" name="椭圆 3">
              <a:extLst>
                <a:ext uri="{FF2B5EF4-FFF2-40B4-BE49-F238E27FC236}">
                  <a16:creationId xmlns:a16="http://schemas.microsoft.com/office/drawing/2014/main" id="{95E40A64-C8FB-4805-8ABA-C3994808FB70}"/>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椭圆 4">
              <a:extLst>
                <a:ext uri="{FF2B5EF4-FFF2-40B4-BE49-F238E27FC236}">
                  <a16:creationId xmlns:a16="http://schemas.microsoft.com/office/drawing/2014/main" id="{E68FA65D-6817-4C8B-A285-02C16A3ECF67}"/>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5" name="组合 5">
            <a:extLst>
              <a:ext uri="{FF2B5EF4-FFF2-40B4-BE49-F238E27FC236}">
                <a16:creationId xmlns:a16="http://schemas.microsoft.com/office/drawing/2014/main" id="{10B19F63-3FA1-4C4F-B682-20BB2DE0E767}"/>
              </a:ext>
            </a:extLst>
          </p:cNvPr>
          <p:cNvGrpSpPr/>
          <p:nvPr/>
        </p:nvGrpSpPr>
        <p:grpSpPr>
          <a:xfrm>
            <a:off x="0" y="377276"/>
            <a:ext cx="288238" cy="46073"/>
            <a:chOff x="4318304" y="3089060"/>
            <a:chExt cx="384317" cy="61430"/>
          </a:xfrm>
        </p:grpSpPr>
        <p:sp>
          <p:nvSpPr>
            <p:cNvPr id="56" name="圆角矩形 6">
              <a:extLst>
                <a:ext uri="{FF2B5EF4-FFF2-40B4-BE49-F238E27FC236}">
                  <a16:creationId xmlns:a16="http://schemas.microsoft.com/office/drawing/2014/main" id="{B1142EF8-2A22-4A8A-803D-D9F3907DB7E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圆角矩形 7">
              <a:extLst>
                <a:ext uri="{FF2B5EF4-FFF2-40B4-BE49-F238E27FC236}">
                  <a16:creationId xmlns:a16="http://schemas.microsoft.com/office/drawing/2014/main" id="{BC65180B-F789-4B37-92B9-04C470DADFCD}"/>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8" name="文本框 8">
            <a:extLst>
              <a:ext uri="{FF2B5EF4-FFF2-40B4-BE49-F238E27FC236}">
                <a16:creationId xmlns:a16="http://schemas.microsoft.com/office/drawing/2014/main" id="{E9499EAD-C770-4CF2-8CBD-38AD1A60F4E8}"/>
              </a:ext>
            </a:extLst>
          </p:cNvPr>
          <p:cNvSpPr txBox="1"/>
          <p:nvPr/>
        </p:nvSpPr>
        <p:spPr>
          <a:xfrm>
            <a:off x="450272" y="355499"/>
            <a:ext cx="11057608" cy="584775"/>
          </a:xfrm>
          <a:prstGeom prst="rect">
            <a:avLst/>
          </a:prstGeom>
          <a:noFill/>
        </p:spPr>
        <p:txBody>
          <a:bodyPr wrap="square" rtlCol="0">
            <a:spAutoFit/>
          </a:bodyPr>
          <a:lstStyle/>
          <a:p>
            <a:pPr algn="ctr"/>
            <a:r>
              <a:rPr lang="en-US" altLang="zh-CN" sz="3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Các bước tìm BCNN của hai số a và b bằng cách liệt kê</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2" name="MH_SubTitle_1">
            <a:extLst>
              <a:ext uri="{FF2B5EF4-FFF2-40B4-BE49-F238E27FC236}">
                <a16:creationId xmlns:a16="http://schemas.microsoft.com/office/drawing/2014/main" id="{99BE25F1-1DB8-41AE-A5D2-150DA31E434A}"/>
              </a:ext>
            </a:extLst>
          </p:cNvPr>
          <p:cNvSpPr>
            <a:spLocks noChangeArrowheads="1"/>
          </p:cNvSpPr>
          <p:nvPr>
            <p:custDataLst>
              <p:tags r:id="rId1"/>
            </p:custDataLst>
          </p:nvPr>
        </p:nvSpPr>
        <p:spPr bwMode="auto">
          <a:xfrm>
            <a:off x="2101554" y="1859499"/>
            <a:ext cx="892640" cy="892640"/>
          </a:xfrm>
          <a:prstGeom prst="ellipse">
            <a:avLst/>
          </a:prstGeom>
          <a:gradFill>
            <a:gsLst>
              <a:gs pos="0">
                <a:srgbClr val="0699AC"/>
              </a:gs>
              <a:gs pos="100000">
                <a:srgbClr val="02B3C1"/>
              </a:gs>
            </a:gsLst>
            <a:lin ang="5400000" scaled="1"/>
          </a:gradFill>
          <a:ln w="28575" cap="flat">
            <a:gradFill>
              <a:gsLst>
                <a:gs pos="100000">
                  <a:srgbClr val="0699AC"/>
                </a:gs>
                <a:gs pos="0">
                  <a:srgbClr val="02B3C1"/>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1800">
                <a:solidFill>
                  <a:schemeClr val="bg1"/>
                </a:solidFill>
                <a:latin typeface="造字工房悦黑体验版细体" pitchFamily="50" charset="-122"/>
                <a:ea typeface="造字工房悦黑体验版细体" pitchFamily="50" charset="-122"/>
              </a:rPr>
              <a:t>1</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03" name="组合 10">
            <a:extLst>
              <a:ext uri="{FF2B5EF4-FFF2-40B4-BE49-F238E27FC236}">
                <a16:creationId xmlns:a16="http://schemas.microsoft.com/office/drawing/2014/main" id="{A99C53BD-DCB7-4EE6-AAEC-7C757BB6627B}"/>
              </a:ext>
            </a:extLst>
          </p:cNvPr>
          <p:cNvGrpSpPr/>
          <p:nvPr/>
        </p:nvGrpSpPr>
        <p:grpSpPr>
          <a:xfrm>
            <a:off x="1343645" y="2341547"/>
            <a:ext cx="1094161" cy="604561"/>
            <a:chOff x="1001790" y="2546063"/>
            <a:chExt cx="1458881" cy="806081"/>
          </a:xfrm>
        </p:grpSpPr>
        <p:cxnSp>
          <p:nvCxnSpPr>
            <p:cNvPr id="104" name="MH_Other_1">
              <a:extLst>
                <a:ext uri="{FF2B5EF4-FFF2-40B4-BE49-F238E27FC236}">
                  <a16:creationId xmlns:a16="http://schemas.microsoft.com/office/drawing/2014/main" id="{B77149EB-484A-46BA-968B-385795241233}"/>
                </a:ext>
              </a:extLst>
            </p:cNvPr>
            <p:cNvCxnSpPr/>
            <p:nvPr>
              <p:custDataLst>
                <p:tags r:id="rId11"/>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05" name="MH_Other_3">
              <a:extLst>
                <a:ext uri="{FF2B5EF4-FFF2-40B4-BE49-F238E27FC236}">
                  <a16:creationId xmlns:a16="http://schemas.microsoft.com/office/drawing/2014/main" id="{A98A7629-7537-47AD-BBEF-43BDA766867C}"/>
                </a:ext>
              </a:extLst>
            </p:cNvPr>
            <p:cNvSpPr/>
            <p:nvPr>
              <p:custDataLst>
                <p:tags r:id="rId12"/>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06" name="MH_SubTitle_2">
            <a:extLst>
              <a:ext uri="{FF2B5EF4-FFF2-40B4-BE49-F238E27FC236}">
                <a16:creationId xmlns:a16="http://schemas.microsoft.com/office/drawing/2014/main" id="{2E9F9B63-5F6F-4AD8-93FC-01DBB21D8FED}"/>
              </a:ext>
            </a:extLst>
          </p:cNvPr>
          <p:cNvSpPr>
            <a:spLocks noChangeArrowheads="1"/>
          </p:cNvSpPr>
          <p:nvPr>
            <p:custDataLst>
              <p:tags r:id="rId2"/>
            </p:custDataLst>
          </p:nvPr>
        </p:nvSpPr>
        <p:spPr bwMode="auto">
          <a:xfrm>
            <a:off x="5767721" y="1782211"/>
            <a:ext cx="891288" cy="892640"/>
          </a:xfrm>
          <a:prstGeom prst="ellipse">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1800">
                <a:solidFill>
                  <a:schemeClr val="bg1"/>
                </a:solidFill>
                <a:latin typeface="造字工房悦黑体验版细体" pitchFamily="50" charset="-122"/>
                <a:ea typeface="造字工房悦黑体验版细体" pitchFamily="50" charset="-122"/>
              </a:rPr>
              <a:t>2</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07" name="MH_SubTitle_3">
            <a:extLst>
              <a:ext uri="{FF2B5EF4-FFF2-40B4-BE49-F238E27FC236}">
                <a16:creationId xmlns:a16="http://schemas.microsoft.com/office/drawing/2014/main" id="{2724D655-8E8C-4A7B-9E04-6F53177B782D}"/>
              </a:ext>
            </a:extLst>
          </p:cNvPr>
          <p:cNvSpPr>
            <a:spLocks noChangeArrowheads="1"/>
          </p:cNvSpPr>
          <p:nvPr>
            <p:custDataLst>
              <p:tags r:id="rId3"/>
            </p:custDataLst>
          </p:nvPr>
        </p:nvSpPr>
        <p:spPr bwMode="auto">
          <a:xfrm>
            <a:off x="9400814" y="1791052"/>
            <a:ext cx="891288" cy="892640"/>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1800">
                <a:solidFill>
                  <a:schemeClr val="bg1"/>
                </a:solidFill>
                <a:latin typeface="造字工房悦黑体验版细体" pitchFamily="50" charset="-122"/>
                <a:ea typeface="造字工房悦黑体验版细体" pitchFamily="50" charset="-122"/>
              </a:rPr>
              <a:t>3</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10" name="MH_Other_6">
            <a:extLst>
              <a:ext uri="{FF2B5EF4-FFF2-40B4-BE49-F238E27FC236}">
                <a16:creationId xmlns:a16="http://schemas.microsoft.com/office/drawing/2014/main" id="{7B01C733-5C0C-4931-B7E9-7BF19FAFE542}"/>
              </a:ext>
            </a:extLst>
          </p:cNvPr>
          <p:cNvSpPr/>
          <p:nvPr>
            <p:custDataLst>
              <p:tags r:id="rId4"/>
            </p:custDataLst>
          </p:nvPr>
        </p:nvSpPr>
        <p:spPr bwMode="auto">
          <a:xfrm flipH="1">
            <a:off x="9845783" y="1632812"/>
            <a:ext cx="614028" cy="60456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nvGrpSpPr>
          <p:cNvPr id="120" name="组合 27">
            <a:extLst>
              <a:ext uri="{FF2B5EF4-FFF2-40B4-BE49-F238E27FC236}">
                <a16:creationId xmlns:a16="http://schemas.microsoft.com/office/drawing/2014/main" id="{D9AE0F71-1985-41DA-AA9D-2CB52F7180A7}"/>
              </a:ext>
            </a:extLst>
          </p:cNvPr>
          <p:cNvGrpSpPr/>
          <p:nvPr/>
        </p:nvGrpSpPr>
        <p:grpSpPr>
          <a:xfrm>
            <a:off x="6339579" y="1632813"/>
            <a:ext cx="3470601" cy="1210794"/>
            <a:chOff x="4866467" y="1739983"/>
            <a:chExt cx="4627467" cy="1614391"/>
          </a:xfrm>
        </p:grpSpPr>
        <p:sp>
          <p:nvSpPr>
            <p:cNvPr id="121" name="MH_Other_4">
              <a:extLst>
                <a:ext uri="{FF2B5EF4-FFF2-40B4-BE49-F238E27FC236}">
                  <a16:creationId xmlns:a16="http://schemas.microsoft.com/office/drawing/2014/main" id="{5A9EBB80-62AC-4B76-AE9B-85B5D61C519C}"/>
                </a:ext>
              </a:extLst>
            </p:cNvPr>
            <p:cNvSpPr/>
            <p:nvPr>
              <p:custDataLst>
                <p:tags r:id="rId8"/>
              </p:custDataLst>
            </p:nvPr>
          </p:nvSpPr>
          <p:spPr bwMode="auto">
            <a:xfrm flipH="1">
              <a:off x="486646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122" name="MH_Other_7">
              <a:extLst>
                <a:ext uri="{FF2B5EF4-FFF2-40B4-BE49-F238E27FC236}">
                  <a16:creationId xmlns:a16="http://schemas.microsoft.com/office/drawing/2014/main" id="{BC10D6D4-70BA-405A-ABCC-3EC08D9B8DDD}"/>
                </a:ext>
              </a:extLst>
            </p:cNvPr>
            <p:cNvSpPr/>
            <p:nvPr>
              <p:custDataLst>
                <p:tags r:id="rId9"/>
              </p:custDataLst>
            </p:nvPr>
          </p:nvSpPr>
          <p:spPr bwMode="auto">
            <a:xfrm flipV="1">
              <a:off x="8675230" y="254829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23" name="MH_Other_13">
              <a:extLst>
                <a:ext uri="{FF2B5EF4-FFF2-40B4-BE49-F238E27FC236}">
                  <a16:creationId xmlns:a16="http://schemas.microsoft.com/office/drawing/2014/main" id="{5C3B5C10-1EF4-4A81-82BC-F9145D4F870A}"/>
                </a:ext>
              </a:extLst>
            </p:cNvPr>
            <p:cNvCxnSpPr>
              <a:cxnSpLocks/>
              <a:endCxn id="122" idx="0"/>
            </p:cNvCxnSpPr>
            <p:nvPr>
              <p:custDataLst>
                <p:tags r:id="rId10"/>
              </p:custDataLst>
            </p:nvPr>
          </p:nvCxnSpPr>
          <p:spPr>
            <a:xfrm>
              <a:off x="5701225" y="2546063"/>
              <a:ext cx="2974005" cy="772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BF76FAAC-B283-4688-AAF5-D02B2E542C2D}"/>
              </a:ext>
            </a:extLst>
          </p:cNvPr>
          <p:cNvSpPr txBox="1"/>
          <p:nvPr/>
        </p:nvSpPr>
        <p:spPr>
          <a:xfrm>
            <a:off x="394282" y="3971136"/>
            <a:ext cx="3302161" cy="461665"/>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tập hợp bội của a.</a:t>
            </a:r>
          </a:p>
        </p:txBody>
      </p:sp>
      <p:sp>
        <p:nvSpPr>
          <p:cNvPr id="127" name="TextBox 126">
            <a:extLst>
              <a:ext uri="{FF2B5EF4-FFF2-40B4-BE49-F238E27FC236}">
                <a16:creationId xmlns:a16="http://schemas.microsoft.com/office/drawing/2014/main" id="{158B54CD-FFA5-4D54-954F-F34CBD6E0D35}"/>
              </a:ext>
            </a:extLst>
          </p:cNvPr>
          <p:cNvSpPr txBox="1"/>
          <p:nvPr/>
        </p:nvSpPr>
        <p:spPr>
          <a:xfrm>
            <a:off x="394282" y="4558880"/>
            <a:ext cx="3302161" cy="461665"/>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tập hợp bội của b.</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28" name="图片 64">
            <a:extLst>
              <a:ext uri="{FF2B5EF4-FFF2-40B4-BE49-F238E27FC236}">
                <a16:creationId xmlns:a16="http://schemas.microsoft.com/office/drawing/2014/main" id="{D052BF92-86D5-4C62-B373-4917D1CD9712}"/>
              </a:ext>
            </a:extLst>
          </p:cNvPr>
          <p:cNvPicPr>
            <a:picLocks noChangeAspect="1"/>
          </p:cNvPicPr>
          <p:nvPr/>
        </p:nvPicPr>
        <p:blipFill>
          <a:blip r:embed="rId15" cstate="screen"/>
          <a:srcRect/>
          <a:stretch>
            <a:fillRect/>
          </a:stretch>
        </p:blipFill>
        <p:spPr bwMode="auto">
          <a:xfrm>
            <a:off x="3974254" y="3206471"/>
            <a:ext cx="4719970" cy="289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129">
            <a:extLst>
              <a:ext uri="{FF2B5EF4-FFF2-40B4-BE49-F238E27FC236}">
                <a16:creationId xmlns:a16="http://schemas.microsoft.com/office/drawing/2014/main" id="{E3C8B277-68ED-4FCE-99FD-8D578561E1EE}"/>
              </a:ext>
            </a:extLst>
          </p:cNvPr>
          <p:cNvSpPr txBox="1"/>
          <p:nvPr/>
        </p:nvSpPr>
        <p:spPr>
          <a:xfrm>
            <a:off x="4706251" y="4189548"/>
            <a:ext cx="3289464" cy="830997"/>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tập hợp bội chung </a:t>
            </a:r>
          </a:p>
          <a:p>
            <a:r>
              <a:rPr lang="en-US" sz="2400">
                <a:solidFill>
                  <a:srgbClr val="0070C0"/>
                </a:solidFill>
                <a:latin typeface="Times New Roman" panose="02020603050405020304" pitchFamily="18" charset="0"/>
                <a:cs typeface="Times New Roman" panose="02020603050405020304" pitchFamily="18" charset="0"/>
              </a:rPr>
              <a:t>của a và b</a:t>
            </a:r>
            <a:endParaRPr lang="en-US" sz="2400">
              <a:latin typeface="Times New Roman" panose="02020603050405020304" pitchFamily="18" charset="0"/>
              <a:cs typeface="Times New Roman" panose="02020603050405020304" pitchFamily="18" charset="0"/>
            </a:endParaRPr>
          </a:p>
        </p:txBody>
      </p:sp>
      <p:grpSp>
        <p:nvGrpSpPr>
          <p:cNvPr id="133" name="组合 27">
            <a:extLst>
              <a:ext uri="{FF2B5EF4-FFF2-40B4-BE49-F238E27FC236}">
                <a16:creationId xmlns:a16="http://schemas.microsoft.com/office/drawing/2014/main" id="{E8B6E4C3-0495-4806-8B0E-F1C22C7F7143}"/>
              </a:ext>
            </a:extLst>
          </p:cNvPr>
          <p:cNvGrpSpPr/>
          <p:nvPr/>
        </p:nvGrpSpPr>
        <p:grpSpPr>
          <a:xfrm>
            <a:off x="2626994" y="1666917"/>
            <a:ext cx="3447741" cy="1210794"/>
            <a:chOff x="4896947" y="1739983"/>
            <a:chExt cx="4596987" cy="1614391"/>
          </a:xfrm>
        </p:grpSpPr>
        <p:sp>
          <p:nvSpPr>
            <p:cNvPr id="134" name="MH_Other_4">
              <a:extLst>
                <a:ext uri="{FF2B5EF4-FFF2-40B4-BE49-F238E27FC236}">
                  <a16:creationId xmlns:a16="http://schemas.microsoft.com/office/drawing/2014/main" id="{D17A74C3-5106-4EFB-8465-15F3832E8669}"/>
                </a:ext>
              </a:extLst>
            </p:cNvPr>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135" name="MH_Other_7">
              <a:extLst>
                <a:ext uri="{FF2B5EF4-FFF2-40B4-BE49-F238E27FC236}">
                  <a16:creationId xmlns:a16="http://schemas.microsoft.com/office/drawing/2014/main" id="{4D4BE351-807B-4151-AE39-9AEB3A587E03}"/>
                </a:ext>
              </a:extLst>
            </p:cNvPr>
            <p:cNvSpPr/>
            <p:nvPr>
              <p:custDataLst>
                <p:tags r:id="rId6"/>
              </p:custDataLst>
            </p:nvPr>
          </p:nvSpPr>
          <p:spPr bwMode="auto">
            <a:xfrm flipV="1">
              <a:off x="8675230" y="254829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36" name="MH_Other_13">
              <a:extLst>
                <a:ext uri="{FF2B5EF4-FFF2-40B4-BE49-F238E27FC236}">
                  <a16:creationId xmlns:a16="http://schemas.microsoft.com/office/drawing/2014/main" id="{E8E8D4CB-5B15-4820-BE25-7AEEE435AE36}"/>
                </a:ext>
              </a:extLst>
            </p:cNvPr>
            <p:cNvCxnSpPr>
              <a:cxnSpLocks/>
              <a:endCxn id="135" idx="0"/>
            </p:cNvCxnSpPr>
            <p:nvPr>
              <p:custDataLst>
                <p:tags r:id="rId7"/>
              </p:custDataLst>
            </p:nvPr>
          </p:nvCxnSpPr>
          <p:spPr>
            <a:xfrm>
              <a:off x="5701225" y="2546063"/>
              <a:ext cx="2974005" cy="772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pic>
        <p:nvPicPr>
          <p:cNvPr id="137" name="图片 64">
            <a:extLst>
              <a:ext uri="{FF2B5EF4-FFF2-40B4-BE49-F238E27FC236}">
                <a16:creationId xmlns:a16="http://schemas.microsoft.com/office/drawing/2014/main" id="{D2790608-337F-4326-8E51-F0E5596421CA}"/>
              </a:ext>
            </a:extLst>
          </p:cNvPr>
          <p:cNvPicPr>
            <a:picLocks noChangeAspect="1"/>
          </p:cNvPicPr>
          <p:nvPr/>
        </p:nvPicPr>
        <p:blipFill>
          <a:blip r:embed="rId15" cstate="screen"/>
          <a:srcRect/>
          <a:stretch>
            <a:fillRect/>
          </a:stretch>
        </p:blipFill>
        <p:spPr bwMode="auto">
          <a:xfrm>
            <a:off x="8483373" y="3206471"/>
            <a:ext cx="3898859" cy="341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Box 138">
            <a:extLst>
              <a:ext uri="{FF2B5EF4-FFF2-40B4-BE49-F238E27FC236}">
                <a16:creationId xmlns:a16="http://schemas.microsoft.com/office/drawing/2014/main" id="{3FA4BFDE-280A-42EF-B6BD-7B837D00BC0A}"/>
              </a:ext>
            </a:extLst>
          </p:cNvPr>
          <p:cNvSpPr txBox="1"/>
          <p:nvPr/>
        </p:nvSpPr>
        <p:spPr>
          <a:xfrm>
            <a:off x="8950897" y="3770227"/>
            <a:ext cx="2846821" cy="1200329"/>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số nhỏ nhất khác 0 trong tập bội chung của a và b.</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45" name="TextBox 144">
            <a:extLst>
              <a:ext uri="{FF2B5EF4-FFF2-40B4-BE49-F238E27FC236}">
                <a16:creationId xmlns:a16="http://schemas.microsoft.com/office/drawing/2014/main" id="{B6C9C8FD-0C8B-40CC-9BFC-77C6F92B3858}"/>
              </a:ext>
            </a:extLst>
          </p:cNvPr>
          <p:cNvSpPr txBox="1"/>
          <p:nvPr/>
        </p:nvSpPr>
        <p:spPr>
          <a:xfrm>
            <a:off x="8974047" y="5225188"/>
            <a:ext cx="2636109" cy="830997"/>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Số đó là BCNN của a và b</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967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14:bounceEnd="50000">
                                          <p:cBhvr additive="base">
                                            <p:cTn id="14" dur="5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5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58"/>
                                            </p:tgtEl>
                                            <p:attrNameLst>
                                              <p:attrName>style.visibility</p:attrName>
                                            </p:attrNameLst>
                                          </p:cBhvr>
                                          <p:to>
                                            <p:strVal val="visible"/>
                                          </p:to>
                                        </p:set>
                                        <p:animEffect transition="in" filter="barn(outVertical)">
                                          <p:cBhvr>
                                            <p:cTn id="19" dur="7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22" presetClass="entr" presetSubtype="8"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par>
                                    <p:cTn id="28" presetID="22" presetClass="entr" presetSubtype="8"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wipe(left)">
                                          <p:cBhvr>
                                            <p:cTn id="30" dur="500"/>
                                            <p:tgtEl>
                                              <p:spTgt spid="13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500"/>
                                            <p:tgtEl>
                                              <p:spTgt spid="10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randombar(horizontal)">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randombar(horizontal)">
                                          <p:cBhvr>
                                            <p:cTn id="54" dur="500"/>
                                            <p:tgtEl>
                                              <p:spTgt spid="12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randombar(horizontal)">
                                          <p:cBhvr>
                                            <p:cTn id="59" dur="500"/>
                                            <p:tgtEl>
                                              <p:spTgt spid="1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wipe(up)">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wipe(up)">
                                          <p:cBhvr>
                                            <p:cTn id="69" dur="500"/>
                                            <p:tgtEl>
                                              <p:spTgt spid="1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wipe(up)">
                                          <p:cBhvr>
                                            <p:cTn id="74" dur="500"/>
                                            <p:tgtEl>
                                              <p:spTgt spid="1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wipe(up)">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5"/>
                                            </p:tgtEl>
                                            <p:attrNameLst>
                                              <p:attrName>style.visibility</p:attrName>
                                            </p:attrNameLst>
                                          </p:cBhvr>
                                          <p:to>
                                            <p:strVal val="visible"/>
                                          </p:to>
                                        </p:set>
                                        <p:animEffect transition="in" filter="wipe(up)">
                                          <p:cBhvr>
                                            <p:cTn id="8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8" grpId="0"/>
          <p:bldP spid="102" grpId="0" animBg="1"/>
          <p:bldP spid="106" grpId="0" animBg="1"/>
          <p:bldP spid="107" grpId="0" animBg="1"/>
          <p:bldP spid="110" grpId="0" animBg="1"/>
          <p:bldP spid="125" grpId="0"/>
          <p:bldP spid="127" grpId="0"/>
          <p:bldP spid="130" grpId="0"/>
          <p:bldP spid="139" grpId="0"/>
          <p:bldP spid="1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1+#ppt_w/2"/>
                                              </p:val>
                                            </p:tav>
                                            <p:tav tm="100000">
                                              <p:val>
                                                <p:strVal val="#ppt_x"/>
                                              </p:val>
                                            </p:tav>
                                          </p:tavLst>
                                        </p:anim>
                                        <p:anim calcmode="lin" valueType="num">
                                          <p:cBhvr additive="base">
                                            <p:cTn id="15" dur="500" fill="hold"/>
                                            <p:tgtEl>
                                              <p:spTgt spid="5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58"/>
                                            </p:tgtEl>
                                            <p:attrNameLst>
                                              <p:attrName>style.visibility</p:attrName>
                                            </p:attrNameLst>
                                          </p:cBhvr>
                                          <p:to>
                                            <p:strVal val="visible"/>
                                          </p:to>
                                        </p:set>
                                        <p:animEffect transition="in" filter="barn(outVertical)">
                                          <p:cBhvr>
                                            <p:cTn id="19" dur="7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22" presetClass="entr" presetSubtype="8"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par>
                                    <p:cTn id="28" presetID="22" presetClass="entr" presetSubtype="8"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wipe(left)">
                                          <p:cBhvr>
                                            <p:cTn id="30" dur="500"/>
                                            <p:tgtEl>
                                              <p:spTgt spid="13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500"/>
                                            <p:tgtEl>
                                              <p:spTgt spid="10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randombar(horizontal)">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randombar(horizontal)">
                                          <p:cBhvr>
                                            <p:cTn id="54" dur="500"/>
                                            <p:tgtEl>
                                              <p:spTgt spid="12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randombar(horizontal)">
                                          <p:cBhvr>
                                            <p:cTn id="59" dur="500"/>
                                            <p:tgtEl>
                                              <p:spTgt spid="1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wipe(up)">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wipe(up)">
                                          <p:cBhvr>
                                            <p:cTn id="69" dur="500"/>
                                            <p:tgtEl>
                                              <p:spTgt spid="1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wipe(up)">
                                          <p:cBhvr>
                                            <p:cTn id="74" dur="500"/>
                                            <p:tgtEl>
                                              <p:spTgt spid="1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wipe(up)">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5"/>
                                            </p:tgtEl>
                                            <p:attrNameLst>
                                              <p:attrName>style.visibility</p:attrName>
                                            </p:attrNameLst>
                                          </p:cBhvr>
                                          <p:to>
                                            <p:strVal val="visible"/>
                                          </p:to>
                                        </p:set>
                                        <p:animEffect transition="in" filter="wipe(up)">
                                          <p:cBhvr>
                                            <p:cTn id="8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8" grpId="0"/>
          <p:bldP spid="102" grpId="0" animBg="1"/>
          <p:bldP spid="106" grpId="0" animBg="1"/>
          <p:bldP spid="107" grpId="0" animBg="1"/>
          <p:bldP spid="110" grpId="0" animBg="1"/>
          <p:bldP spid="125" grpId="0"/>
          <p:bldP spid="127" grpId="0"/>
          <p:bldP spid="130" grpId="0"/>
          <p:bldP spid="139" grpId="0"/>
          <p:bldP spid="14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AE7B847-9E53-FF91-A00F-4FE5411F7E9A}"/>
              </a:ext>
            </a:extLst>
          </p:cNvPr>
          <p:cNvGrpSpPr/>
          <p:nvPr/>
        </p:nvGrpSpPr>
        <p:grpSpPr>
          <a:xfrm>
            <a:off x="7976900" y="2791782"/>
            <a:ext cx="4133792" cy="3888667"/>
            <a:chOff x="533400" y="2718489"/>
            <a:chExt cx="6858533" cy="3888667"/>
          </a:xfrm>
        </p:grpSpPr>
        <p:grpSp>
          <p:nvGrpSpPr>
            <p:cNvPr id="17" name="Group 3">
              <a:extLst>
                <a:ext uri="{FF2B5EF4-FFF2-40B4-BE49-F238E27FC236}">
                  <a16:creationId xmlns:a16="http://schemas.microsoft.com/office/drawing/2014/main" id="{151F7381-D190-2AAB-CE19-347344ADA26A}"/>
                </a:ext>
              </a:extLst>
            </p:cNvPr>
            <p:cNvGrpSpPr/>
            <p:nvPr/>
          </p:nvGrpSpPr>
          <p:grpSpPr>
            <a:xfrm>
              <a:off x="533400" y="2718489"/>
              <a:ext cx="6858533" cy="3888667"/>
              <a:chOff x="0" y="0"/>
              <a:chExt cx="8753394" cy="10359296"/>
            </a:xfrm>
          </p:grpSpPr>
          <p:sp>
            <p:nvSpPr>
              <p:cNvPr id="33" name="Freeform 4">
                <a:extLst>
                  <a:ext uri="{FF2B5EF4-FFF2-40B4-BE49-F238E27FC236}">
                    <a16:creationId xmlns:a16="http://schemas.microsoft.com/office/drawing/2014/main" id="{E733A03F-8910-A9FA-52F7-2726547A8498}"/>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chemeClr val="accent6">
                  <a:lumMod val="20000"/>
                  <a:lumOff val="80000"/>
                </a:schemeClr>
              </a:solidFill>
            </p:spPr>
            <p:txBody>
              <a:bodyPr/>
              <a:lstStyle/>
              <a:p>
                <a:endParaRPr lang="en-US"/>
              </a:p>
            </p:txBody>
          </p:sp>
        </p:grpSp>
        <p:grpSp>
          <p:nvGrpSpPr>
            <p:cNvPr id="18" name="Group 17">
              <a:extLst>
                <a:ext uri="{FF2B5EF4-FFF2-40B4-BE49-F238E27FC236}">
                  <a16:creationId xmlns:a16="http://schemas.microsoft.com/office/drawing/2014/main" id="{ADCD8FA8-C71D-1099-0541-2515E8546523}"/>
                </a:ext>
              </a:extLst>
            </p:cNvPr>
            <p:cNvGrpSpPr/>
            <p:nvPr/>
          </p:nvGrpSpPr>
          <p:grpSpPr>
            <a:xfrm>
              <a:off x="585586" y="4623275"/>
              <a:ext cx="6626912" cy="1925751"/>
              <a:chOff x="-4212" y="3049456"/>
              <a:chExt cx="8601931" cy="5217583"/>
            </a:xfrm>
          </p:grpSpPr>
          <p:sp>
            <p:nvSpPr>
              <p:cNvPr id="22" name="Freeform 18">
                <a:extLst>
                  <a:ext uri="{FF2B5EF4-FFF2-40B4-BE49-F238E27FC236}">
                    <a16:creationId xmlns:a16="http://schemas.microsoft.com/office/drawing/2014/main" id="{54B68EC5-C55E-9942-3A22-74C856750F46}"/>
                  </a:ext>
                </a:extLst>
              </p:cNvPr>
              <p:cNvSpPr/>
              <p:nvPr/>
            </p:nvSpPr>
            <p:spPr>
              <a:xfrm>
                <a:off x="-4212" y="3049456"/>
                <a:ext cx="8601931" cy="5217583"/>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2" name="Group 1">
            <a:extLst>
              <a:ext uri="{FF2B5EF4-FFF2-40B4-BE49-F238E27FC236}">
                <a16:creationId xmlns:a16="http://schemas.microsoft.com/office/drawing/2014/main" id="{DB36C862-2CFD-6842-8B01-A4C17AD5844B}"/>
              </a:ext>
            </a:extLst>
          </p:cNvPr>
          <p:cNvGrpSpPr/>
          <p:nvPr/>
        </p:nvGrpSpPr>
        <p:grpSpPr>
          <a:xfrm>
            <a:off x="4279283" y="2807420"/>
            <a:ext cx="3543918" cy="3888667"/>
            <a:chOff x="533400" y="2718489"/>
            <a:chExt cx="6858533" cy="3888667"/>
          </a:xfrm>
        </p:grpSpPr>
        <p:grpSp>
          <p:nvGrpSpPr>
            <p:cNvPr id="3" name="Group 3">
              <a:extLst>
                <a:ext uri="{FF2B5EF4-FFF2-40B4-BE49-F238E27FC236}">
                  <a16:creationId xmlns:a16="http://schemas.microsoft.com/office/drawing/2014/main" id="{BC5D698A-C026-1177-CD9E-C01021542118}"/>
                </a:ext>
              </a:extLst>
            </p:cNvPr>
            <p:cNvGrpSpPr/>
            <p:nvPr/>
          </p:nvGrpSpPr>
          <p:grpSpPr>
            <a:xfrm>
              <a:off x="533400" y="2718489"/>
              <a:ext cx="6858533" cy="3888667"/>
              <a:chOff x="0" y="0"/>
              <a:chExt cx="8753394" cy="10359296"/>
            </a:xfrm>
          </p:grpSpPr>
          <p:sp>
            <p:nvSpPr>
              <p:cNvPr id="15" name="Freeform 4">
                <a:extLst>
                  <a:ext uri="{FF2B5EF4-FFF2-40B4-BE49-F238E27FC236}">
                    <a16:creationId xmlns:a16="http://schemas.microsoft.com/office/drawing/2014/main" id="{56C55D79-6F57-35B6-4BA3-C1C38F66C6AB}"/>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chemeClr val="accent5">
                  <a:lumMod val="20000"/>
                  <a:lumOff val="80000"/>
                </a:schemeClr>
              </a:solidFill>
            </p:spPr>
            <p:txBody>
              <a:bodyPr/>
              <a:lstStyle/>
              <a:p>
                <a:endParaRPr lang="en-US"/>
              </a:p>
            </p:txBody>
          </p:sp>
        </p:grpSp>
        <p:grpSp>
          <p:nvGrpSpPr>
            <p:cNvPr id="13" name="Group 17">
              <a:extLst>
                <a:ext uri="{FF2B5EF4-FFF2-40B4-BE49-F238E27FC236}">
                  <a16:creationId xmlns:a16="http://schemas.microsoft.com/office/drawing/2014/main" id="{B6270D1E-1313-8FAC-835B-B22BA7659866}"/>
                </a:ext>
              </a:extLst>
            </p:cNvPr>
            <p:cNvGrpSpPr/>
            <p:nvPr/>
          </p:nvGrpSpPr>
          <p:grpSpPr>
            <a:xfrm>
              <a:off x="585586" y="4623275"/>
              <a:ext cx="6626912" cy="1925751"/>
              <a:chOff x="-4212" y="3049456"/>
              <a:chExt cx="8601931" cy="5217583"/>
            </a:xfrm>
          </p:grpSpPr>
          <p:sp>
            <p:nvSpPr>
              <p:cNvPr id="14" name="Freeform 18">
                <a:extLst>
                  <a:ext uri="{FF2B5EF4-FFF2-40B4-BE49-F238E27FC236}">
                    <a16:creationId xmlns:a16="http://schemas.microsoft.com/office/drawing/2014/main" id="{649B4B61-E649-6BB1-7B2B-333EBDC74D91}"/>
                  </a:ext>
                </a:extLst>
              </p:cNvPr>
              <p:cNvSpPr/>
              <p:nvPr/>
            </p:nvSpPr>
            <p:spPr>
              <a:xfrm>
                <a:off x="-4212" y="3049456"/>
                <a:ext cx="8601931" cy="5217583"/>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28" name="Group 27">
            <a:extLst>
              <a:ext uri="{FF2B5EF4-FFF2-40B4-BE49-F238E27FC236}">
                <a16:creationId xmlns:a16="http://schemas.microsoft.com/office/drawing/2014/main" id="{8D5A019F-35A2-6C5C-62BF-DE8B0CE81240}"/>
              </a:ext>
            </a:extLst>
          </p:cNvPr>
          <p:cNvGrpSpPr/>
          <p:nvPr/>
        </p:nvGrpSpPr>
        <p:grpSpPr>
          <a:xfrm>
            <a:off x="49613" y="2791782"/>
            <a:ext cx="4165489" cy="3888667"/>
            <a:chOff x="533400" y="2718489"/>
            <a:chExt cx="6858533" cy="3888667"/>
          </a:xfrm>
        </p:grpSpPr>
        <p:grpSp>
          <p:nvGrpSpPr>
            <p:cNvPr id="29" name="Group 3">
              <a:extLst>
                <a:ext uri="{FF2B5EF4-FFF2-40B4-BE49-F238E27FC236}">
                  <a16:creationId xmlns:a16="http://schemas.microsoft.com/office/drawing/2014/main" id="{C9163097-13ED-1973-604C-2A589FC99D3A}"/>
                </a:ext>
              </a:extLst>
            </p:cNvPr>
            <p:cNvGrpSpPr/>
            <p:nvPr/>
          </p:nvGrpSpPr>
          <p:grpSpPr>
            <a:xfrm>
              <a:off x="533400" y="2718489"/>
              <a:ext cx="6858533" cy="3888667"/>
              <a:chOff x="0" y="0"/>
              <a:chExt cx="8753394" cy="10359296"/>
            </a:xfrm>
          </p:grpSpPr>
          <p:sp>
            <p:nvSpPr>
              <p:cNvPr id="32" name="Freeform 4">
                <a:extLst>
                  <a:ext uri="{FF2B5EF4-FFF2-40B4-BE49-F238E27FC236}">
                    <a16:creationId xmlns:a16="http://schemas.microsoft.com/office/drawing/2014/main" id="{31469397-FD46-E0C6-8AB9-20121447FEBB}"/>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30" name="Group 17">
              <a:extLst>
                <a:ext uri="{FF2B5EF4-FFF2-40B4-BE49-F238E27FC236}">
                  <a16:creationId xmlns:a16="http://schemas.microsoft.com/office/drawing/2014/main" id="{FDB400E2-14CB-E689-C697-7E8FE7922D17}"/>
                </a:ext>
              </a:extLst>
            </p:cNvPr>
            <p:cNvGrpSpPr/>
            <p:nvPr/>
          </p:nvGrpSpPr>
          <p:grpSpPr>
            <a:xfrm>
              <a:off x="585586" y="4623275"/>
              <a:ext cx="6626912" cy="1925751"/>
              <a:chOff x="-4212" y="3049456"/>
              <a:chExt cx="8601931" cy="5217583"/>
            </a:xfrm>
          </p:grpSpPr>
          <p:sp>
            <p:nvSpPr>
              <p:cNvPr id="31" name="Freeform 18">
                <a:extLst>
                  <a:ext uri="{FF2B5EF4-FFF2-40B4-BE49-F238E27FC236}">
                    <a16:creationId xmlns:a16="http://schemas.microsoft.com/office/drawing/2014/main" id="{8416E500-CE33-B6AF-EAC4-B1464CADD8AC}"/>
                  </a:ext>
                </a:extLst>
              </p:cNvPr>
              <p:cNvSpPr/>
              <p:nvPr/>
            </p:nvSpPr>
            <p:spPr>
              <a:xfrm>
                <a:off x="-4212" y="3049456"/>
                <a:ext cx="8601931" cy="5217583"/>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6" name="Group 5">
            <a:extLst>
              <a:ext uri="{FF2B5EF4-FFF2-40B4-BE49-F238E27FC236}">
                <a16:creationId xmlns:a16="http://schemas.microsoft.com/office/drawing/2014/main" id="{4F02A4B0-11ED-466A-8F10-44331E9D9AAC}"/>
              </a:ext>
            </a:extLst>
          </p:cNvPr>
          <p:cNvGrpSpPr/>
          <p:nvPr/>
        </p:nvGrpSpPr>
        <p:grpSpPr>
          <a:xfrm>
            <a:off x="502981" y="421976"/>
            <a:ext cx="1310010" cy="720000"/>
            <a:chOff x="746760" y="1249680"/>
            <a:chExt cx="1310010" cy="720000"/>
          </a:xfrm>
        </p:grpSpPr>
        <p:sp>
          <p:nvSpPr>
            <p:cNvPr id="7" name="Rectangle: Rounded Corners 6">
              <a:extLst>
                <a:ext uri="{FF2B5EF4-FFF2-40B4-BE49-F238E27FC236}">
                  <a16:creationId xmlns:a16="http://schemas.microsoft.com/office/drawing/2014/main" id="{1E89C560-2E87-48DB-9451-925D0018D67D}"/>
                </a:ext>
              </a:extLst>
            </p:cNvPr>
            <p:cNvSpPr/>
            <p:nvPr/>
          </p:nvSpPr>
          <p:spPr>
            <a:xfrm>
              <a:off x="1266022" y="1331473"/>
              <a:ext cx="790748" cy="539995"/>
            </a:xfrm>
            <a:prstGeom prst="roundRect">
              <a:avLst/>
            </a:prstGeom>
            <a:solidFill>
              <a:srgbClr val="00B0F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2</a:t>
              </a:r>
            </a:p>
          </p:txBody>
        </p:sp>
        <p:sp>
          <p:nvSpPr>
            <p:cNvPr id="8" name="Oval 7">
              <a:extLst>
                <a:ext uri="{FF2B5EF4-FFF2-40B4-BE49-F238E27FC236}">
                  <a16:creationId xmlns:a16="http://schemas.microsoft.com/office/drawing/2014/main" id="{C86DC21E-53E9-4945-BE13-5A2C63FD4535}"/>
                </a:ext>
              </a:extLst>
            </p:cNvPr>
            <p:cNvSpPr/>
            <p:nvPr/>
          </p:nvSpPr>
          <p:spPr>
            <a:xfrm>
              <a:off x="746760" y="1249680"/>
              <a:ext cx="720000" cy="720000"/>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B02A584-F021-4A98-9CF6-EA07B4B02D9B}"/>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Layer>
                  </a14:imgProps>
                </a:ext>
                <a:ext uri="{28A0092B-C50C-407E-A947-70E740481C1C}">
                  <a14:useLocalDpi xmlns:a14="http://schemas.microsoft.com/office/drawing/2010/main" val="0"/>
                </a:ext>
              </a:extLst>
            </a:blip>
            <a:srcRect t="16347" r="8461" b="5810"/>
            <a:stretch/>
          </p:blipFill>
          <p:spPr>
            <a:xfrm rot="865359">
              <a:off x="1078327" y="1555665"/>
              <a:ext cx="333788" cy="328330"/>
            </a:xfrm>
            <a:prstGeom prst="rect">
              <a:avLst/>
            </a:prstGeom>
          </p:spPr>
        </p:pic>
        <p:pic>
          <p:nvPicPr>
            <p:cNvPr id="10" name="Picture 9">
              <a:extLst>
                <a:ext uri="{FF2B5EF4-FFF2-40B4-BE49-F238E27FC236}">
                  <a16:creationId xmlns:a16="http://schemas.microsoft.com/office/drawing/2014/main" id="{FE5D3B73-BC2A-4F26-AAFD-A52742577F1B}"/>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34253" b="92972" l="8763" r="97165">
                          <a14:foregroundMark x1="35309" y1="91370" x2="35309" y2="91370"/>
                          <a14:foregroundMark x1="51160" y1="93327" x2="51160" y2="93327"/>
                          <a14:foregroundMark x1="93428" y1="76423" x2="93428" y2="76423"/>
                          <a14:foregroundMark x1="93943" y1="64235" x2="93943" y2="64235"/>
                          <a14:foregroundMark x1="97165" y1="62722" x2="97165" y2="62722"/>
                          <a14:foregroundMark x1="71392" y1="36477" x2="71134" y2="36922"/>
                          <a14:foregroundMark x1="48711" y1="34253" x2="48711" y2="34253"/>
                          <a14:foregroundMark x1="15464" y1="50979" x2="15464" y2="50979"/>
                          <a14:foregroundMark x1="12371" y1="63879" x2="12371" y2="63879"/>
                          <a14:foregroundMark x1="8763" y1="62989" x2="8763" y2="62989"/>
                        </a14:backgroundRemoval>
                      </a14:imgEffect>
                    </a14:imgLayer>
                  </a14:imgProps>
                </a:ext>
                <a:ext uri="{28A0092B-C50C-407E-A947-70E740481C1C}">
                  <a14:useLocalDpi xmlns:a14="http://schemas.microsoft.com/office/drawing/2010/main" val="0"/>
                </a:ext>
              </a:extLst>
            </a:blip>
            <a:srcRect l="7306" t="31105" b="4475"/>
            <a:stretch/>
          </p:blipFill>
          <p:spPr>
            <a:xfrm flipV="1">
              <a:off x="828399" y="1519269"/>
              <a:ext cx="279570" cy="281428"/>
            </a:xfrm>
            <a:prstGeom prst="rect">
              <a:avLst/>
            </a:prstGeom>
          </p:spPr>
        </p:pic>
        <p:pic>
          <p:nvPicPr>
            <p:cNvPr id="11" name="Picture 10">
              <a:extLst>
                <a:ext uri="{FF2B5EF4-FFF2-40B4-BE49-F238E27FC236}">
                  <a16:creationId xmlns:a16="http://schemas.microsoft.com/office/drawing/2014/main" id="{681AFFA3-7E33-405C-B22A-391D29FF0240}"/>
                </a:ext>
              </a:extLst>
            </p:cNvPr>
            <p:cNvPicPr>
              <a:picLocks noChangeAspect="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6347" r="8461" b="5810"/>
            <a:stretch/>
          </p:blipFill>
          <p:spPr>
            <a:xfrm>
              <a:off x="977967" y="1297251"/>
              <a:ext cx="318545" cy="313336"/>
            </a:xfrm>
            <a:prstGeom prst="rect">
              <a:avLst/>
            </a:prstGeom>
          </p:spPr>
        </p:pic>
      </p:grpSp>
      <p:sp>
        <p:nvSpPr>
          <p:cNvPr id="12" name="TextBox 11">
            <a:extLst>
              <a:ext uri="{FF2B5EF4-FFF2-40B4-BE49-F238E27FC236}">
                <a16:creationId xmlns:a16="http://schemas.microsoft.com/office/drawing/2014/main" id="{531D2ECF-E544-4D80-84EF-C60B2BC13856}"/>
              </a:ext>
            </a:extLst>
          </p:cNvPr>
          <p:cNvSpPr txBox="1"/>
          <p:nvPr/>
        </p:nvSpPr>
        <p:spPr>
          <a:xfrm>
            <a:off x="1944546" y="457869"/>
            <a:ext cx="79756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Quan sát bảng sau:</a:t>
            </a:r>
            <a:endParaRPr lang="en-US" sz="2800" b="1" dirty="0">
              <a:latin typeface="Times New Roman" panose="02020603050405020304" pitchFamily="18" charset="0"/>
              <a:cs typeface="Times New Roman" panose="02020603050405020304" pitchFamily="18" charset="0"/>
            </a:endParaRPr>
          </a:p>
        </p:txBody>
      </p:sp>
      <p:graphicFrame>
        <p:nvGraphicFramePr>
          <p:cNvPr id="4" name="Table 16">
            <a:extLst>
              <a:ext uri="{FF2B5EF4-FFF2-40B4-BE49-F238E27FC236}">
                <a16:creationId xmlns:a16="http://schemas.microsoft.com/office/drawing/2014/main" id="{EC258E62-C032-BF2A-A0B0-9C822416B1BA}"/>
              </a:ext>
            </a:extLst>
          </p:cNvPr>
          <p:cNvGraphicFramePr>
            <a:graphicFrameLocks noGrp="1"/>
          </p:cNvGraphicFramePr>
          <p:nvPr/>
        </p:nvGraphicFramePr>
        <p:xfrm>
          <a:off x="3720461" y="1476952"/>
          <a:ext cx="8293621" cy="1135086"/>
        </p:xfrm>
        <a:graphic>
          <a:graphicData uri="http://schemas.openxmlformats.org/drawingml/2006/table">
            <a:tbl>
              <a:tblPr firstRow="1" bandRow="1">
                <a:tableStyleId>{5C22544A-7EE6-4342-B048-85BDC9FD1C3A}</a:tableStyleId>
              </a:tblPr>
              <a:tblGrid>
                <a:gridCol w="733889">
                  <a:extLst>
                    <a:ext uri="{9D8B030D-6E8A-4147-A177-3AD203B41FA5}">
                      <a16:colId xmlns:a16="http://schemas.microsoft.com/office/drawing/2014/main" val="4278335422"/>
                    </a:ext>
                  </a:extLst>
                </a:gridCol>
                <a:gridCol w="733889">
                  <a:extLst>
                    <a:ext uri="{9D8B030D-6E8A-4147-A177-3AD203B41FA5}">
                      <a16:colId xmlns:a16="http://schemas.microsoft.com/office/drawing/2014/main" val="208972641"/>
                    </a:ext>
                  </a:extLst>
                </a:gridCol>
                <a:gridCol w="733889">
                  <a:extLst>
                    <a:ext uri="{9D8B030D-6E8A-4147-A177-3AD203B41FA5}">
                      <a16:colId xmlns:a16="http://schemas.microsoft.com/office/drawing/2014/main" val="2791438056"/>
                    </a:ext>
                  </a:extLst>
                </a:gridCol>
                <a:gridCol w="733889">
                  <a:extLst>
                    <a:ext uri="{9D8B030D-6E8A-4147-A177-3AD203B41FA5}">
                      <a16:colId xmlns:a16="http://schemas.microsoft.com/office/drawing/2014/main" val="1251356500"/>
                    </a:ext>
                  </a:extLst>
                </a:gridCol>
                <a:gridCol w="733889">
                  <a:extLst>
                    <a:ext uri="{9D8B030D-6E8A-4147-A177-3AD203B41FA5}">
                      <a16:colId xmlns:a16="http://schemas.microsoft.com/office/drawing/2014/main" val="1171568694"/>
                    </a:ext>
                  </a:extLst>
                </a:gridCol>
                <a:gridCol w="733889">
                  <a:extLst>
                    <a:ext uri="{9D8B030D-6E8A-4147-A177-3AD203B41FA5}">
                      <a16:colId xmlns:a16="http://schemas.microsoft.com/office/drawing/2014/main" val="172804716"/>
                    </a:ext>
                  </a:extLst>
                </a:gridCol>
                <a:gridCol w="733889">
                  <a:extLst>
                    <a:ext uri="{9D8B030D-6E8A-4147-A177-3AD203B41FA5}">
                      <a16:colId xmlns:a16="http://schemas.microsoft.com/office/drawing/2014/main" val="1662759057"/>
                    </a:ext>
                  </a:extLst>
                </a:gridCol>
                <a:gridCol w="733889">
                  <a:extLst>
                    <a:ext uri="{9D8B030D-6E8A-4147-A177-3AD203B41FA5}">
                      <a16:colId xmlns:a16="http://schemas.microsoft.com/office/drawing/2014/main" val="3196124324"/>
                    </a:ext>
                  </a:extLst>
                </a:gridCol>
                <a:gridCol w="733889">
                  <a:extLst>
                    <a:ext uri="{9D8B030D-6E8A-4147-A177-3AD203B41FA5}">
                      <a16:colId xmlns:a16="http://schemas.microsoft.com/office/drawing/2014/main" val="2002868167"/>
                    </a:ext>
                  </a:extLst>
                </a:gridCol>
                <a:gridCol w="844310">
                  <a:extLst>
                    <a:ext uri="{9D8B030D-6E8A-4147-A177-3AD203B41FA5}">
                      <a16:colId xmlns:a16="http://schemas.microsoft.com/office/drawing/2014/main" val="3443046952"/>
                    </a:ext>
                  </a:extLst>
                </a:gridCol>
                <a:gridCol w="844310">
                  <a:extLst>
                    <a:ext uri="{9D8B030D-6E8A-4147-A177-3AD203B41FA5}">
                      <a16:colId xmlns:a16="http://schemas.microsoft.com/office/drawing/2014/main" val="1185195996"/>
                    </a:ext>
                  </a:extLst>
                </a:gridCol>
              </a:tblGrid>
              <a:tr h="567543">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208245"/>
                  </a:ext>
                </a:extLst>
              </a:tr>
              <a:tr h="567543">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1" dirty="0">
                          <a:solidFill>
                            <a:srgbClr val="0070C0"/>
                          </a:solidFill>
                          <a:latin typeface="Times New Roman" panose="02020603050405020304" pitchFamily="18" charset="0"/>
                          <a:cs typeface="Times New Roman" panose="02020603050405020304" pitchFamily="18"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892354"/>
                  </a:ext>
                </a:extLst>
              </a:tr>
            </a:tbl>
          </a:graphicData>
        </a:graphic>
      </p:graphicFrame>
      <p:graphicFrame>
        <p:nvGraphicFramePr>
          <p:cNvPr id="5" name="Table 17">
            <a:extLst>
              <a:ext uri="{FF2B5EF4-FFF2-40B4-BE49-F238E27FC236}">
                <a16:creationId xmlns:a16="http://schemas.microsoft.com/office/drawing/2014/main" id="{7993BB19-5BFA-D588-2FE9-1DD17E441EE2}"/>
              </a:ext>
            </a:extLst>
          </p:cNvPr>
          <p:cNvGraphicFramePr>
            <a:graphicFrameLocks noGrp="1"/>
          </p:cNvGraphicFramePr>
          <p:nvPr>
            <p:extLst>
              <p:ext uri="{D42A27DB-BD31-4B8C-83A1-F6EECF244321}">
                <p14:modId xmlns:p14="http://schemas.microsoft.com/office/powerpoint/2010/main" val="1917868001"/>
              </p:ext>
            </p:extLst>
          </p:nvPr>
        </p:nvGraphicFramePr>
        <p:xfrm>
          <a:off x="595291" y="1475140"/>
          <a:ext cx="3129326" cy="1140624"/>
        </p:xfrm>
        <a:graphic>
          <a:graphicData uri="http://schemas.openxmlformats.org/drawingml/2006/table">
            <a:tbl>
              <a:tblPr firstRow="1" bandRow="1">
                <a:tableStyleId>{5C22544A-7EE6-4342-B048-85BDC9FD1C3A}</a:tableStyleId>
              </a:tblPr>
              <a:tblGrid>
                <a:gridCol w="3129326">
                  <a:extLst>
                    <a:ext uri="{9D8B030D-6E8A-4147-A177-3AD203B41FA5}">
                      <a16:colId xmlns:a16="http://schemas.microsoft.com/office/drawing/2014/main" val="2651050439"/>
                    </a:ext>
                  </a:extLst>
                </a:gridCol>
              </a:tblGrid>
              <a:tr h="570312">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8</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488555"/>
                  </a:ext>
                </a:extLst>
              </a:tr>
              <a:tr h="570312">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số</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bội</a:t>
                      </a:r>
                      <a:r>
                        <a:rPr lang="en-US" sz="2800" b="1" baseline="0" dirty="0">
                          <a:solidFill>
                            <a:srgbClr val="0070C0"/>
                          </a:solidFill>
                          <a:latin typeface="Times New Roman" panose="020206030504050203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cs typeface="Times New Roman" panose="02020603050405020304" pitchFamily="18" charset="0"/>
                        </a:rPr>
                        <a:t>của</a:t>
                      </a:r>
                      <a:r>
                        <a:rPr lang="en-US" sz="2800" b="1" baseline="0" dirty="0">
                          <a:solidFill>
                            <a:srgbClr val="0070C0"/>
                          </a:solidFill>
                          <a:latin typeface="Times New Roman" panose="02020603050405020304" pitchFamily="18" charset="0"/>
                          <a:cs typeface="Times New Roman" panose="02020603050405020304" pitchFamily="18" charset="0"/>
                        </a:rPr>
                        <a:t> 12 </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536468"/>
                  </a:ext>
                </a:extLst>
              </a:tr>
            </a:tbl>
          </a:graphicData>
        </a:graphic>
      </p:graphicFrame>
      <p:graphicFrame>
        <p:nvGraphicFramePr>
          <p:cNvPr id="24" name="Table 27">
            <a:extLst>
              <a:ext uri="{FF2B5EF4-FFF2-40B4-BE49-F238E27FC236}">
                <a16:creationId xmlns:a16="http://schemas.microsoft.com/office/drawing/2014/main" id="{3878400E-629E-54A4-C18C-9B1DB77DFBDB}"/>
              </a:ext>
            </a:extLst>
          </p:cNvPr>
          <p:cNvGraphicFramePr>
            <a:graphicFrameLocks noGrp="1"/>
          </p:cNvGraphicFramePr>
          <p:nvPr>
            <p:extLst>
              <p:ext uri="{D42A27DB-BD31-4B8C-83A1-F6EECF244321}">
                <p14:modId xmlns:p14="http://schemas.microsoft.com/office/powerpoint/2010/main" val="258411610"/>
              </p:ext>
            </p:extLst>
          </p:nvPr>
        </p:nvGraphicFramePr>
        <p:xfrm>
          <a:off x="3720461" y="1475140"/>
          <a:ext cx="8293621" cy="1135086"/>
        </p:xfrm>
        <a:graphic>
          <a:graphicData uri="http://schemas.openxmlformats.org/drawingml/2006/table">
            <a:tbl>
              <a:tblPr firstRow="1" bandRow="1">
                <a:tableStyleId>{5C22544A-7EE6-4342-B048-85BDC9FD1C3A}</a:tableStyleId>
              </a:tblPr>
              <a:tblGrid>
                <a:gridCol w="733889">
                  <a:extLst>
                    <a:ext uri="{9D8B030D-6E8A-4147-A177-3AD203B41FA5}">
                      <a16:colId xmlns:a16="http://schemas.microsoft.com/office/drawing/2014/main" val="4278335422"/>
                    </a:ext>
                  </a:extLst>
                </a:gridCol>
                <a:gridCol w="733889">
                  <a:extLst>
                    <a:ext uri="{9D8B030D-6E8A-4147-A177-3AD203B41FA5}">
                      <a16:colId xmlns:a16="http://schemas.microsoft.com/office/drawing/2014/main" val="208972641"/>
                    </a:ext>
                  </a:extLst>
                </a:gridCol>
                <a:gridCol w="733889">
                  <a:extLst>
                    <a:ext uri="{9D8B030D-6E8A-4147-A177-3AD203B41FA5}">
                      <a16:colId xmlns:a16="http://schemas.microsoft.com/office/drawing/2014/main" val="2791438056"/>
                    </a:ext>
                  </a:extLst>
                </a:gridCol>
                <a:gridCol w="733889">
                  <a:extLst>
                    <a:ext uri="{9D8B030D-6E8A-4147-A177-3AD203B41FA5}">
                      <a16:colId xmlns:a16="http://schemas.microsoft.com/office/drawing/2014/main" val="1251356500"/>
                    </a:ext>
                  </a:extLst>
                </a:gridCol>
                <a:gridCol w="733889">
                  <a:extLst>
                    <a:ext uri="{9D8B030D-6E8A-4147-A177-3AD203B41FA5}">
                      <a16:colId xmlns:a16="http://schemas.microsoft.com/office/drawing/2014/main" val="1171568694"/>
                    </a:ext>
                  </a:extLst>
                </a:gridCol>
                <a:gridCol w="733889">
                  <a:extLst>
                    <a:ext uri="{9D8B030D-6E8A-4147-A177-3AD203B41FA5}">
                      <a16:colId xmlns:a16="http://schemas.microsoft.com/office/drawing/2014/main" val="172804716"/>
                    </a:ext>
                  </a:extLst>
                </a:gridCol>
                <a:gridCol w="733889">
                  <a:extLst>
                    <a:ext uri="{9D8B030D-6E8A-4147-A177-3AD203B41FA5}">
                      <a16:colId xmlns:a16="http://schemas.microsoft.com/office/drawing/2014/main" val="1662759057"/>
                    </a:ext>
                  </a:extLst>
                </a:gridCol>
                <a:gridCol w="733889">
                  <a:extLst>
                    <a:ext uri="{9D8B030D-6E8A-4147-A177-3AD203B41FA5}">
                      <a16:colId xmlns:a16="http://schemas.microsoft.com/office/drawing/2014/main" val="3196124324"/>
                    </a:ext>
                  </a:extLst>
                </a:gridCol>
                <a:gridCol w="733889">
                  <a:extLst>
                    <a:ext uri="{9D8B030D-6E8A-4147-A177-3AD203B41FA5}">
                      <a16:colId xmlns:a16="http://schemas.microsoft.com/office/drawing/2014/main" val="2002868167"/>
                    </a:ext>
                  </a:extLst>
                </a:gridCol>
                <a:gridCol w="844310">
                  <a:extLst>
                    <a:ext uri="{9D8B030D-6E8A-4147-A177-3AD203B41FA5}">
                      <a16:colId xmlns:a16="http://schemas.microsoft.com/office/drawing/2014/main" val="3443046952"/>
                    </a:ext>
                  </a:extLst>
                </a:gridCol>
                <a:gridCol w="844310">
                  <a:extLst>
                    <a:ext uri="{9D8B030D-6E8A-4147-A177-3AD203B41FA5}">
                      <a16:colId xmlns:a16="http://schemas.microsoft.com/office/drawing/2014/main" val="1185195996"/>
                    </a:ext>
                  </a:extLst>
                </a:gridCol>
              </a:tblGrid>
              <a:tr h="567543">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8</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16</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24</a:t>
                      </a:r>
                      <a:endParaRPr lang="en-US" sz="28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32</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40</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B050"/>
                          </a:solidFill>
                          <a:latin typeface="Times New Roman" panose="02020603050405020304" pitchFamily="18" charset="0"/>
                          <a:cs typeface="Times New Roman" panose="02020603050405020304" pitchFamily="18" charset="0"/>
                        </a:rPr>
                        <a:t>48</a:t>
                      </a:r>
                      <a:endParaRPr lang="en-US" sz="2800" b="1"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56</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64</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72</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80</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208245"/>
                  </a:ext>
                </a:extLst>
              </a:tr>
              <a:tr h="567543">
                <a:tc>
                  <a:txBody>
                    <a:bodyPr/>
                    <a:lstStyle/>
                    <a:p>
                      <a:pPr algn="ctr"/>
                      <a:r>
                        <a:rPr lang="en-US" sz="2800" b="1">
                          <a:solidFill>
                            <a:schemeClr val="accent2">
                              <a:lumMod val="75000"/>
                            </a:schemeClr>
                          </a:solidFill>
                          <a:latin typeface="Times New Roman" panose="02020603050405020304" pitchFamily="18" charset="0"/>
                          <a:cs typeface="Times New Roman" panose="02020603050405020304" pitchFamily="18" charset="0"/>
                        </a:rPr>
                        <a:t>0</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12</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24</a:t>
                      </a:r>
                      <a:endParaRPr lang="en-US" sz="28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36</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B050"/>
                          </a:solidFill>
                          <a:latin typeface="Times New Roman" panose="02020603050405020304" pitchFamily="18" charset="0"/>
                          <a:cs typeface="Times New Roman" panose="02020603050405020304" pitchFamily="18" charset="0"/>
                        </a:rPr>
                        <a:t>48</a:t>
                      </a:r>
                      <a:endParaRPr lang="en-US" sz="2800" b="1"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60</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72</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84</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96</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a:solidFill>
                            <a:srgbClr val="0070C0"/>
                          </a:solidFill>
                          <a:latin typeface="Times New Roman" panose="02020603050405020304" pitchFamily="18" charset="0"/>
                          <a:cs typeface="Times New Roman" panose="02020603050405020304" pitchFamily="18" charset="0"/>
                        </a:rPr>
                        <a:t>108</a:t>
                      </a:r>
                      <a:endParaRPr lang="en-US"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892354"/>
                  </a:ext>
                </a:extLst>
              </a:tr>
            </a:tbl>
          </a:graphicData>
        </a:graphic>
      </p:graphicFrame>
      <p:sp>
        <p:nvSpPr>
          <p:cNvPr id="25" name="TextBox 10">
            <a:extLst>
              <a:ext uri="{FF2B5EF4-FFF2-40B4-BE49-F238E27FC236}">
                <a16:creationId xmlns:a16="http://schemas.microsoft.com/office/drawing/2014/main" id="{936EA99C-1A66-91CD-A01B-F26BE43A325F}"/>
              </a:ext>
            </a:extLst>
          </p:cNvPr>
          <p:cNvSpPr txBox="1"/>
          <p:nvPr/>
        </p:nvSpPr>
        <p:spPr>
          <a:xfrm>
            <a:off x="250647" y="3052738"/>
            <a:ext cx="3632109"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8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26" name="TextBox 21">
            <a:extLst>
              <a:ext uri="{FF2B5EF4-FFF2-40B4-BE49-F238E27FC236}">
                <a16:creationId xmlns:a16="http://schemas.microsoft.com/office/drawing/2014/main" id="{30C10A60-52B5-EAA2-1CFF-AA3DD6B31FAD}"/>
              </a:ext>
            </a:extLst>
          </p:cNvPr>
          <p:cNvSpPr txBox="1"/>
          <p:nvPr/>
        </p:nvSpPr>
        <p:spPr>
          <a:xfrm>
            <a:off x="4296382" y="3052738"/>
            <a:ext cx="3729129"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BCNN (8,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12).</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TextBox 23">
            <a:extLst>
              <a:ext uri="{FF2B5EF4-FFF2-40B4-BE49-F238E27FC236}">
                <a16:creationId xmlns:a16="http://schemas.microsoft.com/office/drawing/2014/main" id="{C0F2D00B-E94F-370A-9F12-69C6D0AFC44A}"/>
              </a:ext>
            </a:extLst>
          </p:cNvPr>
          <p:cNvSpPr txBox="1"/>
          <p:nvPr/>
        </p:nvSpPr>
        <p:spPr>
          <a:xfrm>
            <a:off x="8012831" y="3052738"/>
            <a:ext cx="4021118"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phép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8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BNNN(</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8, 12).</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4" name="TextBox 20">
            <a:extLst>
              <a:ext uri="{FF2B5EF4-FFF2-40B4-BE49-F238E27FC236}">
                <a16:creationId xmlns:a16="http://schemas.microsoft.com/office/drawing/2014/main" id="{6729312C-5D2F-A07D-30E5-59F17372D553}"/>
              </a:ext>
            </a:extLst>
          </p:cNvPr>
          <p:cNvSpPr txBox="1"/>
          <p:nvPr/>
        </p:nvSpPr>
        <p:spPr>
          <a:xfrm>
            <a:off x="828374" y="5267165"/>
            <a:ext cx="2039598" cy="523220"/>
          </a:xfrm>
          <a:prstGeom prst="rect">
            <a:avLst/>
          </a:prstGeom>
          <a:noFill/>
        </p:spPr>
        <p:txBody>
          <a:bodyPr wrap="square" rtlCol="0">
            <a:spAutoFit/>
          </a:bodyPr>
          <a:lstStyle/>
          <a:p>
            <a:pPr algn="just"/>
            <a:r>
              <a:rPr lang="en-US" sz="2800" b="1" dirty="0">
                <a:solidFill>
                  <a:schemeClr val="accent2">
                    <a:lumMod val="75000"/>
                  </a:schemeClr>
                </a:solidFill>
                <a:latin typeface="Times New Roman" panose="02020603050405020304" pitchFamily="18" charset="0"/>
                <a:cs typeface="Times New Roman" panose="02020603050405020304" pitchFamily="18" charset="0"/>
              </a:rPr>
              <a:t>0</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24</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48</a:t>
            </a:r>
          </a:p>
        </p:txBody>
      </p:sp>
      <p:sp>
        <p:nvSpPr>
          <p:cNvPr id="35" name="TextBox 22">
            <a:extLst>
              <a:ext uri="{FF2B5EF4-FFF2-40B4-BE49-F238E27FC236}">
                <a16:creationId xmlns:a16="http://schemas.microsoft.com/office/drawing/2014/main" id="{C6801825-E951-4BF9-89CC-33402351F624}"/>
              </a:ext>
            </a:extLst>
          </p:cNvPr>
          <p:cNvSpPr txBox="1"/>
          <p:nvPr/>
        </p:nvSpPr>
        <p:spPr>
          <a:xfrm>
            <a:off x="4438855" y="5267165"/>
            <a:ext cx="3110025" cy="523220"/>
          </a:xfrm>
          <a:prstGeom prst="rect">
            <a:avLst/>
          </a:prstGeom>
          <a:noFill/>
        </p:spPr>
        <p:txBody>
          <a:bodyPr wrap="square" rtlCol="0">
            <a:spAutoFit/>
          </a:bodyP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BCNN </a:t>
            </a:r>
            <a:r>
              <a:rPr lang="en-US" sz="2800" b="1">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smtClean="0">
                <a:solidFill>
                  <a:schemeClr val="tx1">
                    <a:lumMod val="95000"/>
                    <a:lumOff val="5000"/>
                  </a:schemeClr>
                </a:solidFill>
                <a:latin typeface="Times New Roman" panose="02020603050405020304" pitchFamily="18" charset="0"/>
                <a:cs typeface="Times New Roman" panose="02020603050405020304" pitchFamily="18" charset="0"/>
              </a:rPr>
              <a:t>8,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12) = </a:t>
            </a:r>
            <a:r>
              <a:rPr lang="en-US" sz="2800" b="1" dirty="0">
                <a:solidFill>
                  <a:srgbClr val="FF0000"/>
                </a:solidFill>
                <a:latin typeface="Times New Roman" panose="02020603050405020304" pitchFamily="18" charset="0"/>
                <a:cs typeface="Times New Roman" panose="02020603050405020304" pitchFamily="18" charset="0"/>
              </a:rPr>
              <a:t>24</a:t>
            </a:r>
          </a:p>
        </p:txBody>
      </p:sp>
      <p:sp>
        <p:nvSpPr>
          <p:cNvPr id="36" name="TextBox 24">
            <a:extLst>
              <a:ext uri="{FF2B5EF4-FFF2-40B4-BE49-F238E27FC236}">
                <a16:creationId xmlns:a16="http://schemas.microsoft.com/office/drawing/2014/main" id="{E67ED6AB-B461-0C62-8364-44FA90F647D8}"/>
              </a:ext>
            </a:extLst>
          </p:cNvPr>
          <p:cNvSpPr txBox="1"/>
          <p:nvPr/>
        </p:nvSpPr>
        <p:spPr>
          <a:xfrm>
            <a:off x="8946643" y="4966945"/>
            <a:ext cx="2416983" cy="1384995"/>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 0 </a:t>
            </a:r>
            <a:r>
              <a:rPr lang="en-US" sz="2800" b="1">
                <a:solidFill>
                  <a:schemeClr val="accent1"/>
                </a:solidFill>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24</a:t>
            </a:r>
            <a:r>
              <a:rPr lang="en-US" sz="2800" b="1">
                <a:solidFill>
                  <a:schemeClr val="accent2"/>
                </a:solidFill>
                <a:latin typeface="Times New Roman" panose="02020603050405020304" pitchFamily="18" charset="0"/>
                <a:cs typeface="Times New Roman" panose="02020603050405020304" pitchFamily="18" charset="0"/>
              </a:rPr>
              <a:t> = </a:t>
            </a:r>
            <a:r>
              <a:rPr lang="en-US" sz="2800" b="1">
                <a:latin typeface="Times New Roman" panose="02020603050405020304" pitchFamily="18" charset="0"/>
                <a:cs typeface="Times New Roman" panose="02020603050405020304" pitchFamily="18" charset="0"/>
              </a:rPr>
              <a:t>0</a:t>
            </a:r>
            <a:r>
              <a:rPr lang="en-US" sz="2800" b="1" dirty="0">
                <a:latin typeface="Times New Roman" panose="02020603050405020304" pitchFamily="18" charset="0"/>
                <a:cs typeface="Times New Roman" panose="02020603050405020304" pitchFamily="18" charset="0"/>
              </a:rPr>
              <a:t>;</a:t>
            </a:r>
          </a:p>
          <a:p>
            <a:pPr algn="just"/>
            <a:r>
              <a:rPr lang="en-US" sz="2800" b="1">
                <a:solidFill>
                  <a:srgbClr val="FF0000"/>
                </a:solidFill>
                <a:latin typeface="Times New Roman" panose="02020603050405020304" pitchFamily="18" charset="0"/>
                <a:cs typeface="Times New Roman" panose="02020603050405020304" pitchFamily="18" charset="0"/>
              </a:rPr>
              <a:t>24</a:t>
            </a:r>
            <a:r>
              <a:rPr lang="en-US" sz="2800" b="1">
                <a:solidFill>
                  <a:schemeClr val="accent2"/>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24</a:t>
            </a:r>
            <a:r>
              <a:rPr lang="en-US" sz="2800" b="1" dirty="0">
                <a:solidFill>
                  <a:schemeClr val="accent2"/>
                </a:solidFill>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1; </a:t>
            </a:r>
          </a:p>
          <a:p>
            <a:pPr algn="just"/>
            <a:r>
              <a:rPr lang="en-US" sz="2800" b="1">
                <a:solidFill>
                  <a:schemeClr val="accent2"/>
                </a:solidFill>
                <a:latin typeface="Times New Roman" panose="02020603050405020304" pitchFamily="18" charset="0"/>
                <a:cs typeface="Times New Roman" panose="02020603050405020304" pitchFamily="18" charset="0"/>
              </a:rPr>
              <a:t>48 : </a:t>
            </a:r>
            <a:r>
              <a:rPr lang="en-US" sz="2800" b="1" dirty="0">
                <a:solidFill>
                  <a:srgbClr val="FF0000"/>
                </a:solidFill>
                <a:latin typeface="Times New Roman" panose="02020603050405020304" pitchFamily="18" charset="0"/>
                <a:cs typeface="Times New Roman" panose="02020603050405020304" pitchFamily="18" charset="0"/>
              </a:rPr>
              <a:t>24</a:t>
            </a:r>
            <a:r>
              <a:rPr lang="en-US" sz="2800" b="1" dirty="0">
                <a:solidFill>
                  <a:schemeClr val="accent2"/>
                </a:solidFill>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264214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fill="hold" grpId="0" nodeType="withEffect" p14:presetBounceEnd="8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80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20000" fill="hold" grpId="0" nodeType="afterEffect" p14:presetBounceEnd="8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80000">
                                          <p:cBhvr additive="base">
                                            <p:cTn id="12" dur="500" fill="hold"/>
                                            <p:tgtEl>
                                              <p:spTgt spid="26"/>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20000" fill="hold" grpId="0" nodeType="afterEffect" p14:presetBounceEnd="80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80000">
                                          <p:cBhvr additive="base">
                                            <p:cTn id="17" dur="500" fill="hold"/>
                                            <p:tgtEl>
                                              <p:spTgt spid="27"/>
                                            </p:tgtEl>
                                            <p:attrNameLst>
                                              <p:attrName>ppt_x</p:attrName>
                                            </p:attrNameLst>
                                          </p:cBhvr>
                                          <p:tavLst>
                                            <p:tav tm="0">
                                              <p:val>
                                                <p:strVal val="1+#ppt_w/2"/>
                                              </p:val>
                                            </p:tav>
                                            <p:tav tm="100000">
                                              <p:val>
                                                <p:strVal val="#ppt_x"/>
                                              </p:val>
                                            </p:tav>
                                          </p:tavLst>
                                        </p:anim>
                                        <p:anim calcmode="lin" valueType="num" p14:bounceEnd="80000">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accel="20000" fill="hold" grpId="0" nodeType="clickEffect" p14:presetBounceEnd="80000">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14:bounceEnd="80000">
                                          <p:cBhvr additive="base">
                                            <p:cTn id="23" dur="2000" fill="hold"/>
                                            <p:tgtEl>
                                              <p:spTgt spid="34"/>
                                            </p:tgtEl>
                                            <p:attrNameLst>
                                              <p:attrName>ppt_x</p:attrName>
                                            </p:attrNameLst>
                                          </p:cBhvr>
                                          <p:tavLst>
                                            <p:tav tm="0">
                                              <p:val>
                                                <p:strVal val="0-#ppt_w/2"/>
                                              </p:val>
                                            </p:tav>
                                            <p:tav tm="100000">
                                              <p:val>
                                                <p:strVal val="#ppt_x"/>
                                              </p:val>
                                            </p:tav>
                                          </p:tavLst>
                                        </p:anim>
                                        <p:anim calcmode="lin" valueType="num" p14:bounceEnd="80000">
                                          <p:cBhvr additive="base">
                                            <p:cTn id="24" dur="2000" fill="hold"/>
                                            <p:tgtEl>
                                              <p:spTgt spid="34"/>
                                            </p:tgtEl>
                                            <p:attrNameLst>
                                              <p:attrName>ppt_y</p:attrName>
                                            </p:attrNameLst>
                                          </p:cBhvr>
                                          <p:tavLst>
                                            <p:tav tm="0">
                                              <p:val>
                                                <p:strVal val="#ppt_y"/>
                                              </p:val>
                                            </p:tav>
                                            <p:tav tm="100000">
                                              <p:val>
                                                <p:strVal val="#ppt_y"/>
                                              </p:val>
                                            </p:tav>
                                          </p:tavLst>
                                        </p:anim>
                                      </p:childTnLst>
                                    </p:cTn>
                                  </p:par>
                                  <p:par>
                                    <p:cTn id="25" presetID="10" presetClass="exit" presetSubtype="0" fill="hold"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20000" fill="hold" grpId="0" nodeType="clickEffect" p14:presetBounceEnd="80000">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14:bounceEnd="80000">
                                          <p:cBhvr additive="base">
                                            <p:cTn id="34" dur="2000" fill="hold"/>
                                            <p:tgtEl>
                                              <p:spTgt spid="35"/>
                                            </p:tgtEl>
                                            <p:attrNameLst>
                                              <p:attrName>ppt_x</p:attrName>
                                            </p:attrNameLst>
                                          </p:cBhvr>
                                          <p:tavLst>
                                            <p:tav tm="0">
                                              <p:val>
                                                <p:strVal val="0-#ppt_w/2"/>
                                              </p:val>
                                            </p:tav>
                                            <p:tav tm="100000">
                                              <p:val>
                                                <p:strVal val="#ppt_x"/>
                                              </p:val>
                                            </p:tav>
                                          </p:tavLst>
                                        </p:anim>
                                        <p:anim calcmode="lin" valueType="num" p14:bounceEnd="80000">
                                          <p:cBhvr additive="base">
                                            <p:cTn id="35" dur="2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accel="20000" fill="hold" grpId="0" nodeType="clickEffect" p14:presetBounceEnd="80000">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14:bounceEnd="80000">
                                          <p:cBhvr additive="base">
                                            <p:cTn id="40" dur="2000" fill="hold"/>
                                            <p:tgtEl>
                                              <p:spTgt spid="36"/>
                                            </p:tgtEl>
                                            <p:attrNameLst>
                                              <p:attrName>ppt_x</p:attrName>
                                            </p:attrNameLst>
                                          </p:cBhvr>
                                          <p:tavLst>
                                            <p:tav tm="0">
                                              <p:val>
                                                <p:strVal val="0-#ppt_w/2"/>
                                              </p:val>
                                            </p:tav>
                                            <p:tav tm="100000">
                                              <p:val>
                                                <p:strVal val="#ppt_x"/>
                                              </p:val>
                                            </p:tav>
                                          </p:tavLst>
                                        </p:anim>
                                        <p:anim calcmode="lin" valueType="num" p14:bounceEnd="80000">
                                          <p:cBhvr additive="base">
                                            <p:cTn id="41" dur="2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2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2000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accel="2000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2000" fill="hold"/>
                                            <p:tgtEl>
                                              <p:spTgt spid="34"/>
                                            </p:tgtEl>
                                            <p:attrNameLst>
                                              <p:attrName>ppt_x</p:attrName>
                                            </p:attrNameLst>
                                          </p:cBhvr>
                                          <p:tavLst>
                                            <p:tav tm="0">
                                              <p:val>
                                                <p:strVal val="0-#ppt_w/2"/>
                                              </p:val>
                                            </p:tav>
                                            <p:tav tm="100000">
                                              <p:val>
                                                <p:strVal val="#ppt_x"/>
                                              </p:val>
                                            </p:tav>
                                          </p:tavLst>
                                        </p:anim>
                                        <p:anim calcmode="lin" valueType="num">
                                          <p:cBhvr additive="base">
                                            <p:cTn id="24" dur="2000" fill="hold"/>
                                            <p:tgtEl>
                                              <p:spTgt spid="34"/>
                                            </p:tgtEl>
                                            <p:attrNameLst>
                                              <p:attrName>ppt_y</p:attrName>
                                            </p:attrNameLst>
                                          </p:cBhvr>
                                          <p:tavLst>
                                            <p:tav tm="0">
                                              <p:val>
                                                <p:strVal val="#ppt_y"/>
                                              </p:val>
                                            </p:tav>
                                            <p:tav tm="100000">
                                              <p:val>
                                                <p:strVal val="#ppt_y"/>
                                              </p:val>
                                            </p:tav>
                                          </p:tavLst>
                                        </p:anim>
                                      </p:childTnLst>
                                    </p:cTn>
                                  </p:par>
                                  <p:par>
                                    <p:cTn id="25" presetID="10" presetClass="exit" presetSubtype="0" fill="hold"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2000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2000" fill="hold"/>
                                            <p:tgtEl>
                                              <p:spTgt spid="35"/>
                                            </p:tgtEl>
                                            <p:attrNameLst>
                                              <p:attrName>ppt_x</p:attrName>
                                            </p:attrNameLst>
                                          </p:cBhvr>
                                          <p:tavLst>
                                            <p:tav tm="0">
                                              <p:val>
                                                <p:strVal val="0-#ppt_w/2"/>
                                              </p:val>
                                            </p:tav>
                                            <p:tav tm="100000">
                                              <p:val>
                                                <p:strVal val="#ppt_x"/>
                                              </p:val>
                                            </p:tav>
                                          </p:tavLst>
                                        </p:anim>
                                        <p:anim calcmode="lin" valueType="num">
                                          <p:cBhvr additive="base">
                                            <p:cTn id="35" dur="2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accel="2000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2000" fill="hold"/>
                                            <p:tgtEl>
                                              <p:spTgt spid="36"/>
                                            </p:tgtEl>
                                            <p:attrNameLst>
                                              <p:attrName>ppt_x</p:attrName>
                                            </p:attrNameLst>
                                          </p:cBhvr>
                                          <p:tavLst>
                                            <p:tav tm="0">
                                              <p:val>
                                                <p:strVal val="0-#ppt_w/2"/>
                                              </p:val>
                                            </p:tav>
                                            <p:tav tm="100000">
                                              <p:val>
                                                <p:strVal val="#ppt_x"/>
                                              </p:val>
                                            </p:tav>
                                          </p:tavLst>
                                        </p:anim>
                                        <p:anim calcmode="lin" valueType="num">
                                          <p:cBhvr additive="base">
                                            <p:cTn id="41" dur="2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4" grpId="0"/>
          <p:bldP spid="35" grpId="0"/>
          <p:bldP spid="3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F59C461-77E5-37A4-18A6-716D4BFBF7AE}"/>
              </a:ext>
            </a:extLst>
          </p:cNvPr>
          <p:cNvGrpSpPr/>
          <p:nvPr/>
        </p:nvGrpSpPr>
        <p:grpSpPr>
          <a:xfrm>
            <a:off x="6041458" y="207369"/>
            <a:ext cx="5830699" cy="5728455"/>
            <a:chOff x="7748047" y="2718489"/>
            <a:chExt cx="3921449" cy="3888667"/>
          </a:xfrm>
        </p:grpSpPr>
        <p:grpSp>
          <p:nvGrpSpPr>
            <p:cNvPr id="9" name="Group 11">
              <a:extLst>
                <a:ext uri="{FF2B5EF4-FFF2-40B4-BE49-F238E27FC236}">
                  <a16:creationId xmlns:a16="http://schemas.microsoft.com/office/drawing/2014/main" id="{5789335A-67AD-C07F-6FAA-0CA0DB0B3C9F}"/>
                </a:ext>
              </a:extLst>
            </p:cNvPr>
            <p:cNvGrpSpPr/>
            <p:nvPr/>
          </p:nvGrpSpPr>
          <p:grpSpPr>
            <a:xfrm>
              <a:off x="7748047" y="2718489"/>
              <a:ext cx="3921449" cy="3888667"/>
              <a:chOff x="0" y="0"/>
              <a:chExt cx="8753394" cy="10359296"/>
            </a:xfrm>
          </p:grpSpPr>
          <p:sp>
            <p:nvSpPr>
              <p:cNvPr id="12" name="Freeform 12">
                <a:extLst>
                  <a:ext uri="{FF2B5EF4-FFF2-40B4-BE49-F238E27FC236}">
                    <a16:creationId xmlns:a16="http://schemas.microsoft.com/office/drawing/2014/main" id="{66B906DD-A8D2-D802-F967-FA4C4F339040}"/>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EAA9"/>
              </a:solidFill>
            </p:spPr>
          </p:sp>
        </p:grpSp>
        <p:grpSp>
          <p:nvGrpSpPr>
            <p:cNvPr id="10" name="Group 13">
              <a:extLst>
                <a:ext uri="{FF2B5EF4-FFF2-40B4-BE49-F238E27FC236}">
                  <a16:creationId xmlns:a16="http://schemas.microsoft.com/office/drawing/2014/main" id="{50FF0AFA-8F24-FBE9-9998-92DCF76D02AA}"/>
                </a:ext>
              </a:extLst>
            </p:cNvPr>
            <p:cNvGrpSpPr/>
            <p:nvPr/>
          </p:nvGrpSpPr>
          <p:grpSpPr>
            <a:xfrm>
              <a:off x="7814264" y="3067470"/>
              <a:ext cx="3789017" cy="3481556"/>
              <a:chOff x="-4213" y="-1165803"/>
              <a:chExt cx="8601932" cy="9432842"/>
            </a:xfrm>
          </p:grpSpPr>
          <p:sp>
            <p:nvSpPr>
              <p:cNvPr id="11" name="Freeform 14">
                <a:extLst>
                  <a:ext uri="{FF2B5EF4-FFF2-40B4-BE49-F238E27FC236}">
                    <a16:creationId xmlns:a16="http://schemas.microsoft.com/office/drawing/2014/main" id="{44933A08-3511-848E-B009-C4C1BC856ADA}"/>
                  </a:ext>
                </a:extLst>
              </p:cNvPr>
              <p:cNvSpPr/>
              <p:nvPr/>
            </p:nvSpPr>
            <p:spPr>
              <a:xfrm>
                <a:off x="-4213" y="-1165803"/>
                <a:ext cx="8601932" cy="9432842"/>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13" name="Group 12">
            <a:extLst>
              <a:ext uri="{FF2B5EF4-FFF2-40B4-BE49-F238E27FC236}">
                <a16:creationId xmlns:a16="http://schemas.microsoft.com/office/drawing/2014/main" id="{F0AD50DE-6C0C-02EB-0E76-9ABE53F567C9}"/>
              </a:ext>
            </a:extLst>
          </p:cNvPr>
          <p:cNvGrpSpPr/>
          <p:nvPr/>
        </p:nvGrpSpPr>
        <p:grpSpPr>
          <a:xfrm>
            <a:off x="319843" y="2047157"/>
            <a:ext cx="5578512" cy="3888667"/>
            <a:chOff x="533400" y="2718489"/>
            <a:chExt cx="6858533" cy="3888667"/>
          </a:xfrm>
        </p:grpSpPr>
        <p:grpSp>
          <p:nvGrpSpPr>
            <p:cNvPr id="14" name="Group 3">
              <a:extLst>
                <a:ext uri="{FF2B5EF4-FFF2-40B4-BE49-F238E27FC236}">
                  <a16:creationId xmlns:a16="http://schemas.microsoft.com/office/drawing/2014/main" id="{BCD7B10A-8117-2219-8799-D47E32C74997}"/>
                </a:ext>
              </a:extLst>
            </p:cNvPr>
            <p:cNvGrpSpPr/>
            <p:nvPr/>
          </p:nvGrpSpPr>
          <p:grpSpPr>
            <a:xfrm>
              <a:off x="533400" y="2718489"/>
              <a:ext cx="6858533" cy="3888667"/>
              <a:chOff x="0" y="0"/>
              <a:chExt cx="8753394" cy="10359296"/>
            </a:xfrm>
          </p:grpSpPr>
          <p:sp>
            <p:nvSpPr>
              <p:cNvPr id="17" name="Freeform 4">
                <a:extLst>
                  <a:ext uri="{FF2B5EF4-FFF2-40B4-BE49-F238E27FC236}">
                    <a16:creationId xmlns:a16="http://schemas.microsoft.com/office/drawing/2014/main" id="{7E7DC634-2AB5-52EC-BF29-F1E51864A333}"/>
                  </a:ext>
                </a:extLst>
              </p:cNvPr>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7">
              <a:extLst>
                <a:ext uri="{FF2B5EF4-FFF2-40B4-BE49-F238E27FC236}">
                  <a16:creationId xmlns:a16="http://schemas.microsoft.com/office/drawing/2014/main" id="{6D269DA2-221B-020E-9EE6-B1091C051FEC}"/>
                </a:ext>
              </a:extLst>
            </p:cNvPr>
            <p:cNvGrpSpPr/>
            <p:nvPr/>
          </p:nvGrpSpPr>
          <p:grpSpPr>
            <a:xfrm>
              <a:off x="588831" y="3497755"/>
              <a:ext cx="6623667" cy="3051271"/>
              <a:chOff x="0" y="0"/>
              <a:chExt cx="8597719" cy="8267039"/>
            </a:xfrm>
          </p:grpSpPr>
          <p:sp>
            <p:nvSpPr>
              <p:cNvPr id="16" name="Freeform 18">
                <a:extLst>
                  <a:ext uri="{FF2B5EF4-FFF2-40B4-BE49-F238E27FC236}">
                    <a16:creationId xmlns:a16="http://schemas.microsoft.com/office/drawing/2014/main" id="{0D483E87-E868-085C-8E74-1EC6C9079312}"/>
                  </a:ext>
                </a:extLst>
              </p:cNvPr>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4" name="TextBox 33">
            <a:extLst>
              <a:ext uri="{FF2B5EF4-FFF2-40B4-BE49-F238E27FC236}">
                <a16:creationId xmlns:a16="http://schemas.microsoft.com/office/drawing/2014/main" id="{45829535-C006-C3B9-8B0C-1412E76F0BD7}"/>
              </a:ext>
            </a:extLst>
          </p:cNvPr>
          <p:cNvSpPr txBox="1"/>
          <p:nvPr/>
        </p:nvSpPr>
        <p:spPr>
          <a:xfrm>
            <a:off x="700158" y="3189838"/>
            <a:ext cx="4714379" cy="1384995"/>
          </a:xfrm>
          <a:prstGeom prst="rect">
            <a:avLst/>
          </a:prstGeom>
          <a:noFill/>
        </p:spPr>
        <p:txBody>
          <a:bodyPr wrap="square">
            <a:spAutoFit/>
          </a:bodyPr>
          <a:lstStyle/>
          <a:p>
            <a:pPr algn="just"/>
            <a:r>
              <a:rPr lang="en-US" sz="2800" b="1">
                <a:latin typeface="Times New Roman" panose="02020603050405020304" pitchFamily="18" charset="0"/>
                <a:cs typeface="Times New Roman" panose="02020603050405020304" pitchFamily="18" charset="0"/>
              </a:rPr>
              <a:t>Bội chung của nhiều số là bội của bội chung nhỏ nhất của chúng.</a:t>
            </a:r>
            <a:endParaRPr lang="en-US" sz="2800" b="1" dirty="0">
              <a:latin typeface="Times New Roman" panose="02020603050405020304" pitchFamily="18" charset="0"/>
              <a:cs typeface="Times New Roman" panose="02020603050405020304" pitchFamily="18" charset="0"/>
            </a:endParaRPr>
          </a:p>
        </p:txBody>
      </p:sp>
      <p:sp>
        <p:nvSpPr>
          <p:cNvPr id="5" name="TextBox 13">
            <a:extLst>
              <a:ext uri="{FF2B5EF4-FFF2-40B4-BE49-F238E27FC236}">
                <a16:creationId xmlns:a16="http://schemas.microsoft.com/office/drawing/2014/main" id="{17D7696C-0190-26A5-D637-DAD0FD6E8DA9}"/>
              </a:ext>
            </a:extLst>
          </p:cNvPr>
          <p:cNvSpPr txBox="1"/>
          <p:nvPr/>
        </p:nvSpPr>
        <p:spPr>
          <a:xfrm>
            <a:off x="6269004" y="1126418"/>
            <a:ext cx="5372799" cy="1384995"/>
          </a:xfrm>
          <a:prstGeom prst="rect">
            <a:avLst/>
          </a:prstGeom>
          <a:noFill/>
        </p:spPr>
        <p:txBody>
          <a:bodyPr wrap="square">
            <a:spAutoFit/>
          </a:bodyPr>
          <a:lstStyle>
            <a:defPPr>
              <a:defRPr lang="en-US"/>
            </a:defPPr>
            <a:lvl1pPr marL="457200" indent="-457200" algn="just">
              <a:buFont typeface="Wingdings" panose="05000000000000000000" pitchFamily="2" charset="2"/>
              <a:buChar char="v"/>
              <a:defRPr sz="2800" b="1">
                <a:effectLst/>
                <a:latin typeface="Times New Roman" panose="02020603050405020304" pitchFamily="18" charset="0"/>
                <a:ea typeface="Times New Roman" panose="02020603050405020304" pitchFamily="18" charset="0"/>
              </a:defRPr>
            </a:lvl1pPr>
          </a:lstStyle>
          <a:p>
            <a:pPr marL="0" indent="0">
              <a:buNone/>
            </a:pPr>
            <a:r>
              <a:rPr lang="en-US">
                <a:cs typeface="Times New Roman" panose="02020603050405020304" pitchFamily="18" charset="0"/>
              </a:rPr>
              <a:t>Để tìm bội chung của nhiều số, ta có thể lấy bội chung nhỏ nhất của chúng nhân lần lượt với 0, 1, 2,…</a:t>
            </a:r>
            <a:endParaRPr lang="en-US" dirty="0">
              <a:cs typeface="Times New Roman" panose="02020603050405020304" pitchFamily="18" charset="0"/>
            </a:endParaRPr>
          </a:p>
        </p:txBody>
      </p:sp>
      <p:sp>
        <p:nvSpPr>
          <p:cNvPr id="6" name="Rectangle 10">
            <a:extLst>
              <a:ext uri="{FF2B5EF4-FFF2-40B4-BE49-F238E27FC236}">
                <a16:creationId xmlns:a16="http://schemas.microsoft.com/office/drawing/2014/main" id="{80039036-0BBA-A2DB-4D5D-7E1679077ACD}"/>
              </a:ext>
            </a:extLst>
          </p:cNvPr>
          <p:cNvSpPr/>
          <p:nvPr/>
        </p:nvSpPr>
        <p:spPr>
          <a:xfrm>
            <a:off x="6279304" y="2975230"/>
            <a:ext cx="4415704"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Ví dụ: </a:t>
            </a:r>
            <a:r>
              <a:rPr lang="en-US" sz="2800" b="1">
                <a:solidFill>
                  <a:srgbClr val="002060"/>
                </a:solidFill>
                <a:latin typeface="Times New Roman" panose="02020603050405020304" pitchFamily="18" charset="0"/>
                <a:cs typeface="Times New Roman" panose="02020603050405020304" pitchFamily="18" charset="0"/>
              </a:rPr>
              <a:t>BCNN(2,3) = 6</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8" name="Picture 19">
            <a:extLst>
              <a:ext uri="{FF2B5EF4-FFF2-40B4-BE49-F238E27FC236}">
                <a16:creationId xmlns:a16="http://schemas.microsoft.com/office/drawing/2014/main" id="{4BA449E1-1141-6B7C-EDDE-C0F48D68B1E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19843" y="316958"/>
            <a:ext cx="4854042" cy="1516888"/>
          </a:xfrm>
          <a:prstGeom prst="rect">
            <a:avLst/>
          </a:prstGeom>
        </p:spPr>
      </p:pic>
      <p:sp>
        <p:nvSpPr>
          <p:cNvPr id="19" name="Hộp Văn bản 4">
            <a:extLst>
              <a:ext uri="{FF2B5EF4-FFF2-40B4-BE49-F238E27FC236}">
                <a16:creationId xmlns:a16="http://schemas.microsoft.com/office/drawing/2014/main" id="{53234538-A464-8D0B-DB9A-9D3A5A8A41C5}"/>
              </a:ext>
            </a:extLst>
          </p:cNvPr>
          <p:cNvSpPr txBox="1"/>
          <p:nvPr/>
        </p:nvSpPr>
        <p:spPr>
          <a:xfrm>
            <a:off x="778581" y="721459"/>
            <a:ext cx="3399880" cy="707886"/>
          </a:xfrm>
          <a:prstGeom prst="rect">
            <a:avLst/>
          </a:prstGeom>
          <a:noFill/>
        </p:spPr>
        <p:txBody>
          <a:bodyPr wrap="square" rtlCol="0">
            <a:spAutoFit/>
          </a:bodyPr>
          <a:lstStyle/>
          <a:p>
            <a:pPr algn="ctr"/>
            <a:r>
              <a:rPr lang="en-US" sz="4000" b="1">
                <a:solidFill>
                  <a:srgbClr val="002060"/>
                </a:solidFill>
                <a:latin typeface="Arial" panose="020B0604020202020204" pitchFamily="34" charset="0"/>
                <a:cs typeface="Arial" panose="020B0604020202020204" pitchFamily="34" charset="0"/>
              </a:rPr>
              <a:t>Chú ý</a:t>
            </a:r>
            <a:endParaRPr lang="en-US" sz="4000" b="1" dirty="0">
              <a:solidFill>
                <a:srgbClr val="002060"/>
              </a:solidFill>
              <a:latin typeface="Arial" panose="020B0604020202020204" pitchFamily="34" charset="0"/>
              <a:cs typeface="Arial" panose="020B0604020202020204" pitchFamily="34" charset="0"/>
            </a:endParaRPr>
          </a:p>
        </p:txBody>
      </p:sp>
      <p:sp>
        <p:nvSpPr>
          <p:cNvPr id="2" name="Rectangle 10">
            <a:extLst>
              <a:ext uri="{FF2B5EF4-FFF2-40B4-BE49-F238E27FC236}">
                <a16:creationId xmlns:a16="http://schemas.microsoft.com/office/drawing/2014/main" id="{B4152138-1407-3394-5981-5D8628A7453D}"/>
              </a:ext>
            </a:extLst>
          </p:cNvPr>
          <p:cNvSpPr/>
          <p:nvPr/>
        </p:nvSpPr>
        <p:spPr>
          <a:xfrm>
            <a:off x="7357999" y="3631207"/>
            <a:ext cx="4415704" cy="523220"/>
          </a:xfrm>
          <a:prstGeom prst="rect">
            <a:avLst/>
          </a:prstGeom>
        </p:spPr>
        <p:txBody>
          <a:bodyPr wrap="square">
            <a:spAutoFit/>
          </a:bodyPr>
          <a:lstStyle/>
          <a:p>
            <a:r>
              <a:rPr lang="en-US" sz="2800" b="1">
                <a:solidFill>
                  <a:srgbClr val="002060"/>
                </a:solidFill>
                <a:latin typeface="Times New Roman" panose="02020603050405020304" pitchFamily="18" charset="0"/>
                <a:cs typeface="Times New Roman" panose="02020603050405020304" pitchFamily="18" charset="0"/>
              </a:rPr>
              <a:t>BC(2,3) = {</a:t>
            </a:r>
            <a:r>
              <a:rPr lang="en-US" sz="2800" b="1">
                <a:solidFill>
                  <a:srgbClr val="7030A0"/>
                </a:solidFill>
                <a:latin typeface="Times New Roman" panose="02020603050405020304" pitchFamily="18" charset="0"/>
                <a:cs typeface="Times New Roman" panose="02020603050405020304" pitchFamily="18" charset="0"/>
              </a:rPr>
              <a:t>0</a:t>
            </a:r>
            <a:r>
              <a:rPr lang="en-US" sz="2800" b="1">
                <a:solidFill>
                  <a:srgbClr val="002060"/>
                </a:solidFill>
                <a:latin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cs typeface="Times New Roman" panose="02020603050405020304" pitchFamily="18" charset="0"/>
              </a:rPr>
              <a:t>6</a:t>
            </a:r>
            <a:r>
              <a:rPr lang="en-US" sz="2800" b="1">
                <a:solidFill>
                  <a:srgbClr val="002060"/>
                </a:solidFill>
                <a:latin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cs typeface="Times New Roman" panose="02020603050405020304" pitchFamily="18" charset="0"/>
              </a:rPr>
              <a:t>12</a:t>
            </a:r>
            <a:r>
              <a:rPr lang="en-US" sz="2800" b="1">
                <a:solidFill>
                  <a:srgbClr val="002060"/>
                </a:solidFill>
                <a:latin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cs typeface="Times New Roman" panose="02020603050405020304" pitchFamily="18" charset="0"/>
              </a:rPr>
              <a:t>18</a:t>
            </a:r>
            <a:r>
              <a:rPr lang="en-US" sz="2800" b="1">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42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accel="20000" fill="hold" grpId="0" nodeType="click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20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accel="20000" fill="hold" grpId="0" nodeType="clickEffect" p14:presetBounceEnd="60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60000">
                                          <p:cBhvr additive="base">
                                            <p:cTn id="27" dur="20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2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accel="2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1+#ppt_w/2"/>
                                              </p:val>
                                            </p:tav>
                                            <p:tav tm="100000">
                                              <p:val>
                                                <p:strVal val="#ppt_x"/>
                                              </p:val>
                                            </p:tav>
                                          </p:tavLst>
                                        </p:anim>
                                        <p:anim calcmode="lin" valueType="num">
                                          <p:cBhvr additive="base">
                                            <p:cTn id="2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accel="2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000" fill="hold"/>
                                            <p:tgtEl>
                                              <p:spTgt spid="2"/>
                                            </p:tgtEl>
                                            <p:attrNameLst>
                                              <p:attrName>ppt_x</p:attrName>
                                            </p:attrNameLst>
                                          </p:cBhvr>
                                          <p:tavLst>
                                            <p:tav tm="0">
                                              <p:val>
                                                <p:strVal val="1+#ppt_w/2"/>
                                              </p:val>
                                            </p:tav>
                                            <p:tav tm="100000">
                                              <p:val>
                                                <p:strVal val="#ppt_x"/>
                                              </p:val>
                                            </p:tav>
                                          </p:tavLst>
                                        </p:anim>
                                        <p:anim calcmode="lin" valueType="num">
                                          <p:cBhvr additive="base">
                                            <p:cTn id="2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5F2D667-3925-444D-B9FA-509CE5FB7873}"/>
              </a:ext>
            </a:extLst>
          </p:cNvPr>
          <p:cNvSpPr/>
          <p:nvPr/>
        </p:nvSpPr>
        <p:spPr>
          <a:xfrm>
            <a:off x="159206" y="184041"/>
            <a:ext cx="11819433" cy="989439"/>
          </a:xfrm>
          <a:prstGeom prst="roundRect">
            <a:avLst>
              <a:gd name="adj" fmla="val 1376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99E7E4-A5F2-4E7A-9603-046A9A984E76}"/>
              </a:ext>
            </a:extLst>
          </p:cNvPr>
          <p:cNvSpPr txBox="1"/>
          <p:nvPr/>
        </p:nvSpPr>
        <p:spPr>
          <a:xfrm>
            <a:off x="424727" y="353418"/>
            <a:ext cx="10602010" cy="523220"/>
          </a:xfrm>
          <a:prstGeom prst="rect">
            <a:avLst/>
          </a:prstGeom>
          <a:noFill/>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Bội chung của nhiều số là bội của bội chung nhỏ nhất của chúng.</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8" name="!!8">
            <a:extLst>
              <a:ext uri="{FF2B5EF4-FFF2-40B4-BE49-F238E27FC236}">
                <a16:creationId xmlns:a16="http://schemas.microsoft.com/office/drawing/2014/main" id="{B3C82E6A-5423-4776-99B5-8C547690E1F3}"/>
              </a:ext>
            </a:extLst>
          </p:cNvPr>
          <p:cNvGrpSpPr/>
          <p:nvPr/>
        </p:nvGrpSpPr>
        <p:grpSpPr>
          <a:xfrm>
            <a:off x="-242684" y="1584960"/>
            <a:ext cx="8210309" cy="5470023"/>
            <a:chOff x="-40513" y="706055"/>
            <a:chExt cx="8426368" cy="6337353"/>
          </a:xfrm>
        </p:grpSpPr>
        <p:pic>
          <p:nvPicPr>
            <p:cNvPr id="9" name="Picture 6" descr="iMac-mock-up-diferents-views.png">
              <a:extLst>
                <a:ext uri="{FF2B5EF4-FFF2-40B4-BE49-F238E27FC236}">
                  <a16:creationId xmlns:a16="http://schemas.microsoft.com/office/drawing/2014/main" id="{D881CF19-1BA8-4A98-B435-1F43C1BEC86F}"/>
                </a:ext>
              </a:extLst>
            </p:cNvPr>
            <p:cNvPicPr>
              <a:picLocks noChangeAspect="1"/>
            </p:cNvPicPr>
            <p:nvPr/>
          </p:nvPicPr>
          <p:blipFill>
            <a:blip r:embed="rId3" cstate="screen"/>
            <a:stretch>
              <a:fillRect/>
            </a:stretch>
          </p:blipFill>
          <p:spPr>
            <a:xfrm>
              <a:off x="-40513" y="706055"/>
              <a:ext cx="8426368" cy="6337353"/>
            </a:xfrm>
            <a:prstGeom prst="rect">
              <a:avLst/>
            </a:prstGeom>
          </p:spPr>
        </p:pic>
        <p:sp>
          <p:nvSpPr>
            <p:cNvPr id="10" name="Rectangle: Rounded Corners 9">
              <a:extLst>
                <a:ext uri="{FF2B5EF4-FFF2-40B4-BE49-F238E27FC236}">
                  <a16:creationId xmlns:a16="http://schemas.microsoft.com/office/drawing/2014/main" id="{F1385443-B618-4188-8744-6D39387A46F4}"/>
                </a:ext>
              </a:extLst>
            </p:cNvPr>
            <p:cNvSpPr/>
            <p:nvPr/>
          </p:nvSpPr>
          <p:spPr>
            <a:xfrm>
              <a:off x="381965" y="1215342"/>
              <a:ext cx="7581417" cy="4016415"/>
            </a:xfrm>
            <a:prstGeom prst="roundRect">
              <a:avLst>
                <a:gd name="adj" fmla="val 36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2B63167-2421-4843-B79A-2F0C1D2D4190}"/>
              </a:ext>
            </a:extLst>
          </p:cNvPr>
          <p:cNvSpPr txBox="1"/>
          <p:nvPr/>
        </p:nvSpPr>
        <p:spPr>
          <a:xfrm>
            <a:off x="7967625" y="4512585"/>
            <a:ext cx="4224375" cy="2246769"/>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Vì bội chung của a và b đều là bội của </a:t>
            </a:r>
            <a:r>
              <a:rPr lang="en-US" sz="2800" i="0">
                <a:latin typeface="Times New Roman" panose="02020603050405020304" pitchFamily="18" charset="0"/>
                <a:cs typeface="Times New Roman" panose="02020603050405020304" pitchFamily="18" charset="0"/>
              </a:rPr>
              <a:t>BCNN(a,b</a:t>
            </a:r>
            <a:r>
              <a:rPr lang="en-US" sz="2800" b="0" i="0">
                <a:latin typeface="Times New Roman" panose="02020603050405020304" pitchFamily="18" charset="0"/>
                <a:cs typeface="Times New Roman" panose="02020603050405020304" pitchFamily="18" charset="0"/>
              </a:rPr>
              <a:t>) = </a:t>
            </a:r>
            <a:r>
              <a:rPr lang="en-US" sz="2800" i="0">
                <a:latin typeface="Times New Roman" panose="02020603050405020304" pitchFamily="18" charset="0"/>
                <a:cs typeface="Times New Roman" panose="02020603050405020304" pitchFamily="18" charset="0"/>
              </a:rPr>
              <a:t>300</a:t>
            </a:r>
            <a:r>
              <a:rPr lang="en-US" sz="2800">
                <a:latin typeface="Times New Roman" panose="02020603050405020304" pitchFamily="18" charset="0"/>
                <a:cs typeface="Times New Roman" panose="02020603050405020304" pitchFamily="18" charset="0"/>
              </a:rPr>
              <a:t> nên tất cả các số có ba chữ số là bội chung của a và b là 300; 600; 900.</a:t>
            </a:r>
            <a:endParaRPr lang="en-US"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A51B489-F5DB-408C-95A7-0B9601F1E348}"/>
              </a:ext>
            </a:extLst>
          </p:cNvPr>
          <p:cNvSpPr txBox="1"/>
          <p:nvPr/>
        </p:nvSpPr>
        <p:spPr>
          <a:xfrm>
            <a:off x="7967624" y="3918987"/>
            <a:ext cx="4224375" cy="584775"/>
          </a:xfrm>
          <a:prstGeom prst="rect">
            <a:avLst/>
          </a:prstGeom>
          <a:noFill/>
        </p:spPr>
        <p:txBody>
          <a:bodyPr wrap="square">
            <a:spAutoFit/>
          </a:bodyPr>
          <a:lstStyle/>
          <a:p>
            <a:pPr algn="ctr"/>
            <a:r>
              <a:rPr lang="en-US" sz="3200" b="1">
                <a:solidFill>
                  <a:srgbClr val="0070C0"/>
                </a:solidFill>
                <a:latin typeface="Times New Roman" panose="02020603050405020304" pitchFamily="18" charset="0"/>
                <a:cs typeface="Times New Roman" panose="02020603050405020304" pitchFamily="18" charset="0"/>
              </a:rPr>
              <a:t>Giải</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1746F2D-410A-E2F5-BAE9-D6526C970C15}"/>
              </a:ext>
            </a:extLst>
          </p:cNvPr>
          <p:cNvPicPr>
            <a:picLocks noChangeAspect="1"/>
          </p:cNvPicPr>
          <p:nvPr/>
        </p:nvPicPr>
        <p:blipFill rotWithShape="1">
          <a:blip r:embed="rId4">
            <a:extLst>
              <a:ext uri="{28A0092B-C50C-407E-A947-70E740481C1C}">
                <a14:useLocalDpi xmlns:a14="http://schemas.microsoft.com/office/drawing/2010/main" val="0"/>
              </a:ext>
            </a:extLst>
          </a:blip>
          <a:srcRect l="18323" t="15260" r="15351" b="19333"/>
          <a:stretch/>
        </p:blipFill>
        <p:spPr>
          <a:xfrm>
            <a:off x="271314" y="2313497"/>
            <a:ext cx="7182312" cy="2888825"/>
          </a:xfrm>
          <a:prstGeom prst="rect">
            <a:avLst/>
          </a:prstGeom>
        </p:spPr>
      </p:pic>
      <p:pic>
        <p:nvPicPr>
          <p:cNvPr id="15" name="Picture 14">
            <a:extLst>
              <a:ext uri="{FF2B5EF4-FFF2-40B4-BE49-F238E27FC236}">
                <a16:creationId xmlns:a16="http://schemas.microsoft.com/office/drawing/2014/main" id="{2272B067-87F0-A2A4-83F0-9E160E7D9A05}"/>
              </a:ext>
            </a:extLst>
          </p:cNvPr>
          <p:cNvPicPr>
            <a:picLocks noChangeAspect="1"/>
          </p:cNvPicPr>
          <p:nvPr/>
        </p:nvPicPr>
        <p:blipFill rotWithShape="1">
          <a:blip r:embed="rId5">
            <a:extLst>
              <a:ext uri="{28A0092B-C50C-407E-A947-70E740481C1C}">
                <a14:useLocalDpi xmlns:a14="http://schemas.microsoft.com/office/drawing/2010/main" val="0"/>
              </a:ext>
            </a:extLst>
          </a:blip>
          <a:srcRect l="31139" t="24151" r="32658" b="26962"/>
          <a:stretch/>
        </p:blipFill>
        <p:spPr>
          <a:xfrm>
            <a:off x="7778187" y="1567835"/>
            <a:ext cx="4413813" cy="2391576"/>
          </a:xfrm>
          <a:prstGeom prst="rect">
            <a:avLst/>
          </a:prstGeom>
        </p:spPr>
      </p:pic>
    </p:spTree>
    <p:extLst>
      <p:ext uri="{BB962C8B-B14F-4D97-AF65-F5344CB8AC3E}">
        <p14:creationId xmlns:p14="http://schemas.microsoft.com/office/powerpoint/2010/main" val="14283157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Hình ảnh Tuyển Dụng Sẽ Tuyển Tuyển Dụng Cho Mùa Tuyển Dụng, Kinh Doanh.,  Nghề Nghiệp, Phim Hoạt Hình Cổ Trắng miễn phí tải tập tin PNG PSDComment và  Vector">
            <a:extLst>
              <a:ext uri="{FF2B5EF4-FFF2-40B4-BE49-F238E27FC236}">
                <a16:creationId xmlns:a16="http://schemas.microsoft.com/office/drawing/2014/main" id="{AA569245-5EAE-490A-A563-5374DC82FB6B}"/>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701882" y="1066800"/>
            <a:ext cx="5059680" cy="5059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98A850-803F-4B44-A9A9-24F2E0735446}"/>
              </a:ext>
            </a:extLst>
          </p:cNvPr>
          <p:cNvSpPr/>
          <p:nvPr/>
        </p:nvSpPr>
        <p:spPr>
          <a:xfrm>
            <a:off x="2106386" y="799038"/>
            <a:ext cx="8147958" cy="923330"/>
          </a:xfrm>
          <a:prstGeom prst="rect">
            <a:avLst/>
          </a:prstGeom>
          <a:noFill/>
        </p:spPr>
        <p:txBody>
          <a:bodyPr wrap="square" lIns="91440" tIns="45720" rIns="91440" bIns="45720">
            <a:spAutoFit/>
          </a:bodyPr>
          <a:lstStyle/>
          <a:p>
            <a:pPr algn="ctr"/>
            <a:r>
              <a:rPr lang="en-US" sz="5400" cap="none" spc="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LUYỆN TẬP -VẬN </a:t>
            </a:r>
            <a:r>
              <a:rPr lang="en-US" sz="5400" cap="none" spc="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DỤNG</a:t>
            </a:r>
          </a:p>
        </p:txBody>
      </p:sp>
    </p:spTree>
    <p:extLst>
      <p:ext uri="{BB962C8B-B14F-4D97-AF65-F5344CB8AC3E}">
        <p14:creationId xmlns:p14="http://schemas.microsoft.com/office/powerpoint/2010/main" val="253550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0" name="Picture 2" descr="Khởi động trước khi bơi | Kênh sức khỏe | Sài Gòn Tiếp Thị">
            <a:extLst>
              <a:ext uri="{FF2B5EF4-FFF2-40B4-BE49-F238E27FC236}">
                <a16:creationId xmlns:a16="http://schemas.microsoft.com/office/drawing/2014/main" id="{F11FBD1D-E381-4ED9-886B-8B8557BF90B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5460" y="2525395"/>
            <a:ext cx="8641080" cy="4022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7BFFA7D-916B-4981-93C3-B63165F14FD1}"/>
              </a:ext>
            </a:extLst>
          </p:cNvPr>
          <p:cNvSpPr/>
          <p:nvPr/>
        </p:nvSpPr>
        <p:spPr>
          <a:xfrm>
            <a:off x="3562755" y="416907"/>
            <a:ext cx="6285696" cy="1862048"/>
          </a:xfrm>
          <a:prstGeom prst="rect">
            <a:avLst/>
          </a:prstGeom>
          <a:noFill/>
        </p:spPr>
        <p:txBody>
          <a:bodyPr wrap="none" lIns="91440" tIns="45720" rIns="91440" bIns="45720">
            <a:spAutoFit/>
          </a:bodyPr>
          <a:lstStyle/>
          <a:p>
            <a:pPr algn="ctr"/>
            <a:r>
              <a:rPr lang="en-US" sz="11500" b="1" cap="none" spc="0">
                <a:ln w="22225">
                  <a:solidFill>
                    <a:schemeClr val="accent2"/>
                  </a:solidFill>
                  <a:prstDash val="solid"/>
                </a:ln>
                <a:solidFill>
                  <a:srgbClr val="00B050"/>
                </a:solidFill>
                <a:effectLst/>
                <a:latin typeface="Times New Roman" panose="02020603050405020304" pitchFamily="18" charset="0"/>
                <a:cs typeface="Times New Roman" panose="02020603050405020304" pitchFamily="18" charset="0"/>
              </a:rPr>
              <a:t>MỞ ĐẦU</a:t>
            </a:r>
          </a:p>
        </p:txBody>
      </p:sp>
    </p:spTree>
    <p:extLst>
      <p:ext uri="{BB962C8B-B14F-4D97-AF65-F5344CB8AC3E}">
        <p14:creationId xmlns:p14="http://schemas.microsoft.com/office/powerpoint/2010/main" val="28983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ết quả hình ảnh cho hình nền powerpoint">
            <a:extLst>
              <a:ext uri="{FF2B5EF4-FFF2-40B4-BE49-F238E27FC236}">
                <a16:creationId xmlns:a16="http://schemas.microsoft.com/office/drawing/2014/main" id="{105E939F-BC55-4881-8FEC-EB91B5298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99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8C1C6FE-69A7-43CD-A6AA-A6E4655B4FBB}"/>
              </a:ext>
            </a:extLst>
          </p:cNvPr>
          <p:cNvSpPr/>
          <p:nvPr/>
        </p:nvSpPr>
        <p:spPr>
          <a:xfrm>
            <a:off x="536504" y="2108019"/>
            <a:ext cx="10620600" cy="830997"/>
          </a:xfrm>
          <a:prstGeom prst="rect">
            <a:avLst/>
          </a:prstGeom>
          <a:noFill/>
        </p:spPr>
        <p:txBody>
          <a:bodyPr wrap="none" lIns="91440" tIns="45720" rIns="91440" bIns="45720">
            <a:spAutoFit/>
          </a:bodyPr>
          <a:lstStyle/>
          <a:p>
            <a:pPr algn="ctr"/>
            <a:r>
              <a:rPr lang="en-US" sz="4800" b="1" dirty="0" err="1">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Trò</a:t>
            </a:r>
            <a:r>
              <a:rPr lang="en-US"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 </a:t>
            </a:r>
            <a:r>
              <a:rPr lang="en-US" sz="4800" b="1" dirty="0" err="1">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chơi</a:t>
            </a:r>
            <a:r>
              <a:rPr lang="en-US"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  “GIẢI CỨU ĐẠI DƯƠNG”</a:t>
            </a:r>
          </a:p>
        </p:txBody>
      </p:sp>
      <p:sp>
        <p:nvSpPr>
          <p:cNvPr id="7" name="TextBox 1">
            <a:extLst>
              <a:ext uri="{FF2B5EF4-FFF2-40B4-BE49-F238E27FC236}">
                <a16:creationId xmlns:a16="http://schemas.microsoft.com/office/drawing/2014/main" id="{249ED333-9A68-48E7-B824-A2B4FFD95FC1}"/>
              </a:ext>
            </a:extLst>
          </p:cNvPr>
          <p:cNvSpPr txBox="1"/>
          <p:nvPr/>
        </p:nvSpPr>
        <p:spPr>
          <a:xfrm>
            <a:off x="374573" y="3150824"/>
            <a:ext cx="10609244" cy="3046988"/>
          </a:xfrm>
          <a:prstGeom prst="rect">
            <a:avLst/>
          </a:prstGeom>
          <a:noFill/>
        </p:spPr>
        <p:txBody>
          <a:bodyPr wrap="square" rtlCol="0">
            <a:spAutoFit/>
          </a:bodyPr>
          <a:lstStyle/>
          <a:p>
            <a:pPr algn="just"/>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Mỗi</a:t>
            </a:r>
            <a:r>
              <a:rPr lang="en-US" sz="3200" b="1" dirty="0">
                <a:solidFill>
                  <a:srgbClr val="ED7D31"/>
                </a:solidFill>
                <a:latin typeface="+mj-lt"/>
                <a:cs typeface="Arial" panose="020B0604020202020204" pitchFamily="34" charset="0"/>
              </a:rPr>
              <a:t> con </a:t>
            </a:r>
            <a:r>
              <a:rPr lang="en-US" sz="3200" b="1" dirty="0" err="1">
                <a:solidFill>
                  <a:srgbClr val="ED7D31"/>
                </a:solidFill>
                <a:latin typeface="+mj-lt"/>
                <a:cs typeface="Arial" panose="020B0604020202020204" pitchFamily="34" charset="0"/>
              </a:rPr>
              <a:t>vật</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dưới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đáy</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đại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dương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đang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bị</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bủa</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vây</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bởi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đám</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lưới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Để</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giải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cứu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mỗi</a:t>
            </a:r>
            <a:r>
              <a:rPr lang="en-US" sz="3200" b="1" dirty="0">
                <a:solidFill>
                  <a:srgbClr val="ED7D31"/>
                </a:solidFill>
                <a:latin typeface="+mj-lt"/>
                <a:cs typeface="Arial" panose="020B0604020202020204" pitchFamily="34" charset="0"/>
              </a:rPr>
              <a:t> con </a:t>
            </a:r>
            <a:r>
              <a:rPr lang="en-US" sz="3200" b="1" dirty="0" err="1">
                <a:solidFill>
                  <a:srgbClr val="ED7D31"/>
                </a:solidFill>
                <a:latin typeface="+mj-lt"/>
                <a:cs typeface="Arial" panose="020B0604020202020204" pitchFamily="34" charset="0"/>
              </a:rPr>
              <a:t>vật</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cần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trả</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lời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câu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hỏi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được</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đưa</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ra.</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Trả</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lời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bằng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cách</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kích</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vào</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đáp</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nếu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đúng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sẽ</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xé</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được</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đám</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lưới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và</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giải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cứu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được</a:t>
            </a:r>
            <a:r>
              <a:rPr lang="en-US" sz="3200" b="1" dirty="0">
                <a:solidFill>
                  <a:srgbClr val="ED7D31"/>
                </a:solidFill>
                <a:latin typeface="+mj-lt"/>
                <a:cs typeface="Arial" panose="020B0604020202020204" pitchFamily="34" charset="0"/>
              </a:rPr>
              <a:t> con </a:t>
            </a:r>
            <a:r>
              <a:rPr lang="en-US" sz="3200" b="1" dirty="0" err="1">
                <a:solidFill>
                  <a:srgbClr val="ED7D31"/>
                </a:solidFill>
                <a:latin typeface="+mj-lt"/>
                <a:cs typeface="Arial" panose="020B0604020202020204" pitchFamily="34" charset="0"/>
              </a:rPr>
              <a:t>vật</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đó</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Các</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hãy</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cố</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lên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để</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giải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cứu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đại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dương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nhé</a:t>
            </a:r>
            <a:r>
              <a:rPr lang="en-US" sz="3200" b="1" dirty="0">
                <a:solidFill>
                  <a:srgbClr val="ED7D31"/>
                </a:solidFill>
                <a:latin typeface="+mj-lt"/>
                <a:cs typeface="Arial" panose="020B0604020202020204" pitchFamily="34" charset="0"/>
              </a:rPr>
              <a:t>. </a:t>
            </a:r>
          </a:p>
        </p:txBody>
      </p:sp>
      <p:pic>
        <p:nvPicPr>
          <p:cNvPr id="8" name="Picture 4" descr="Kết quả hình ảnh cho hình nền powerpoint">
            <a:extLst>
              <a:ext uri="{FF2B5EF4-FFF2-40B4-BE49-F238E27FC236}">
                <a16:creationId xmlns:a16="http://schemas.microsoft.com/office/drawing/2014/main" id="{AC9566D6-7CB5-4E10-B3C8-C7AFD1F46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799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CD76E6D0-3D9C-4329-987F-6F7BB779F022}"/>
              </a:ext>
            </a:extLst>
          </p:cNvPr>
          <p:cNvSpPr/>
          <p:nvPr/>
        </p:nvSpPr>
        <p:spPr>
          <a:xfrm>
            <a:off x="688904" y="2260419"/>
            <a:ext cx="10620600" cy="830997"/>
          </a:xfrm>
          <a:prstGeom prst="rect">
            <a:avLst/>
          </a:prstGeom>
          <a:noFill/>
        </p:spPr>
        <p:txBody>
          <a:bodyPr wrap="none" lIns="91440" tIns="45720" rIns="91440" bIns="45720">
            <a:spAutoFit/>
          </a:bodyPr>
          <a:lstStyle/>
          <a:p>
            <a:pPr algn="ctr"/>
            <a:r>
              <a:rPr lang="en-US" sz="4800" b="1" dirty="0" err="1">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Trò</a:t>
            </a:r>
            <a:r>
              <a:rPr lang="en-US"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 </a:t>
            </a:r>
            <a:r>
              <a:rPr lang="en-US" sz="4800" b="1" dirty="0" err="1">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chơi</a:t>
            </a:r>
            <a:r>
              <a:rPr lang="en-US"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rPr>
              <a:t>  “GIẢI CỨU ĐẠI DƯƠNG”</a:t>
            </a:r>
          </a:p>
        </p:txBody>
      </p:sp>
      <p:sp>
        <p:nvSpPr>
          <p:cNvPr id="10" name="TextBox 1">
            <a:extLst>
              <a:ext uri="{FF2B5EF4-FFF2-40B4-BE49-F238E27FC236}">
                <a16:creationId xmlns:a16="http://schemas.microsoft.com/office/drawing/2014/main" id="{17A035A2-DA26-4BB8-8537-5FB5D1F423DA}"/>
              </a:ext>
            </a:extLst>
          </p:cNvPr>
          <p:cNvSpPr txBox="1"/>
          <p:nvPr/>
        </p:nvSpPr>
        <p:spPr>
          <a:xfrm>
            <a:off x="526973" y="3303224"/>
            <a:ext cx="10609244" cy="3046988"/>
          </a:xfrm>
          <a:prstGeom prst="rect">
            <a:avLst/>
          </a:prstGeom>
          <a:noFill/>
        </p:spPr>
        <p:txBody>
          <a:bodyPr wrap="square" rtlCol="0">
            <a:spAutoFit/>
          </a:bodyPr>
          <a:lstStyle/>
          <a:p>
            <a:pPr algn="just"/>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Mỗi</a:t>
            </a:r>
            <a:r>
              <a:rPr lang="en-US" sz="3200" b="1" dirty="0">
                <a:solidFill>
                  <a:srgbClr val="ED7D31"/>
                </a:solidFill>
                <a:latin typeface="+mj-lt"/>
                <a:cs typeface="Arial" panose="020B0604020202020204" pitchFamily="34" charset="0"/>
              </a:rPr>
              <a:t> con </a:t>
            </a:r>
            <a:r>
              <a:rPr lang="en-US" sz="3200" b="1" dirty="0" err="1">
                <a:solidFill>
                  <a:srgbClr val="ED7D31"/>
                </a:solidFill>
                <a:latin typeface="+mj-lt"/>
                <a:cs typeface="Arial" panose="020B0604020202020204" pitchFamily="34" charset="0"/>
              </a:rPr>
              <a:t>vật</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dưới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đáy</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đại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dương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đang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bị</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bủa</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vây</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bởi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đám</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lưới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Để</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giải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cứu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mỗi</a:t>
            </a:r>
            <a:r>
              <a:rPr lang="en-US" sz="3200" b="1" dirty="0">
                <a:solidFill>
                  <a:srgbClr val="ED7D31"/>
                </a:solidFill>
                <a:latin typeface="+mj-lt"/>
                <a:cs typeface="Arial" panose="020B0604020202020204" pitchFamily="34" charset="0"/>
              </a:rPr>
              <a:t> con </a:t>
            </a:r>
            <a:r>
              <a:rPr lang="en-US" sz="3200" b="1" dirty="0" err="1">
                <a:solidFill>
                  <a:srgbClr val="ED7D31"/>
                </a:solidFill>
                <a:latin typeface="+mj-lt"/>
                <a:cs typeface="Arial" panose="020B0604020202020204" pitchFamily="34" charset="0"/>
              </a:rPr>
              <a:t>vật</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cần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trả</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lời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câu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hỏi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được</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đưa</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ra.</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Trả</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lời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bằng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cách</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kích</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vào</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đáp</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nếu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đúng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sẽ</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xé</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được</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đám</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lưới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và</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giải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cứu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được</a:t>
            </a:r>
            <a:r>
              <a:rPr lang="en-US" sz="3200" b="1" dirty="0">
                <a:solidFill>
                  <a:srgbClr val="ED7D31"/>
                </a:solidFill>
                <a:latin typeface="+mj-lt"/>
                <a:cs typeface="Arial" panose="020B0604020202020204" pitchFamily="34" charset="0"/>
              </a:rPr>
              <a:t> con </a:t>
            </a:r>
            <a:r>
              <a:rPr lang="en-US" sz="3200" b="1" dirty="0" err="1">
                <a:solidFill>
                  <a:srgbClr val="ED7D31"/>
                </a:solidFill>
                <a:latin typeface="+mj-lt"/>
                <a:cs typeface="Arial" panose="020B0604020202020204" pitchFamily="34" charset="0"/>
              </a:rPr>
              <a:t>vật</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đó</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Các</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bạn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hãy</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cố</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lên</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để</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giải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cứu</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đại</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dương</a:t>
            </a:r>
            <a:r>
              <a:rPr lang="en-US" sz="3200" b="1" dirty="0">
                <a:solidFill>
                  <a:srgbClr val="ED7D31"/>
                </a:solidFill>
                <a:latin typeface="+mj-lt"/>
                <a:cs typeface="Arial" panose="020B0604020202020204" pitchFamily="34" charset="0"/>
              </a:rPr>
              <a:t> </a:t>
            </a:r>
            <a:r>
              <a:rPr lang="en-US" sz="3200" b="1" dirty="0" err="1">
                <a:solidFill>
                  <a:srgbClr val="ED7D31"/>
                </a:solidFill>
                <a:latin typeface="+mj-lt"/>
                <a:cs typeface="Arial" panose="020B0604020202020204" pitchFamily="34" charset="0"/>
              </a:rPr>
              <a:t>nhé</a:t>
            </a:r>
            <a:r>
              <a:rPr lang="en-US" sz="3200" b="1" dirty="0">
                <a:solidFill>
                  <a:srgbClr val="ED7D31"/>
                </a:solidFill>
                <a:latin typeface="+mj-lt"/>
                <a:cs typeface="Arial" panose="020B0604020202020204" pitchFamily="34" charset="0"/>
              </a:rPr>
              <a:t>. </a:t>
            </a:r>
          </a:p>
        </p:txBody>
      </p:sp>
    </p:spTree>
    <p:extLst>
      <p:ext uri="{BB962C8B-B14F-4D97-AF65-F5344CB8AC3E}">
        <p14:creationId xmlns:p14="http://schemas.microsoft.com/office/powerpoint/2010/main" val="17649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repeatCount="indefinite" fill="hold" grpId="0" nodeType="clickEffect">
                                  <p:stCondLst>
                                    <p:cond delay="0"/>
                                  </p:stCondLst>
                                  <p:childTnLst>
                                    <p:animRot by="120000">
                                      <p:cBhvr>
                                        <p:cTn id="14" dur="300" fill="hold">
                                          <p:stCondLst>
                                            <p:cond delay="0"/>
                                          </p:stCondLst>
                                        </p:cTn>
                                        <p:tgtEl>
                                          <p:spTgt spid="9"/>
                                        </p:tgtEl>
                                        <p:attrNameLst>
                                          <p:attrName>r</p:attrName>
                                        </p:attrNameLst>
                                      </p:cBhvr>
                                    </p:animRot>
                                    <p:animRot by="-240000">
                                      <p:cBhvr>
                                        <p:cTn id="15" dur="600" fill="hold">
                                          <p:stCondLst>
                                            <p:cond delay="600"/>
                                          </p:stCondLst>
                                        </p:cTn>
                                        <p:tgtEl>
                                          <p:spTgt spid="9"/>
                                        </p:tgtEl>
                                        <p:attrNameLst>
                                          <p:attrName>r</p:attrName>
                                        </p:attrNameLst>
                                      </p:cBhvr>
                                    </p:animRot>
                                    <p:animRot by="240000">
                                      <p:cBhvr>
                                        <p:cTn id="16" dur="600" fill="hold">
                                          <p:stCondLst>
                                            <p:cond delay="1200"/>
                                          </p:stCondLst>
                                        </p:cTn>
                                        <p:tgtEl>
                                          <p:spTgt spid="9"/>
                                        </p:tgtEl>
                                        <p:attrNameLst>
                                          <p:attrName>r</p:attrName>
                                        </p:attrNameLst>
                                      </p:cBhvr>
                                    </p:animRot>
                                    <p:animRot by="-240000">
                                      <p:cBhvr>
                                        <p:cTn id="17" dur="600" fill="hold">
                                          <p:stCondLst>
                                            <p:cond delay="1800"/>
                                          </p:stCondLst>
                                        </p:cTn>
                                        <p:tgtEl>
                                          <p:spTgt spid="9"/>
                                        </p:tgtEl>
                                        <p:attrNameLst>
                                          <p:attrName>r</p:attrName>
                                        </p:attrNameLst>
                                      </p:cBhvr>
                                    </p:animRot>
                                    <p:animRot by="120000">
                                      <p:cBhvr>
                                        <p:cTn id="18"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en Garden In-Game - Laura Shigihara - NhacCuaTui.MP3">
            <a:hlinkClick r:id="" action="ppaction://media"/>
            <a:extLst>
              <a:ext uri="{FF2B5EF4-FFF2-40B4-BE49-F238E27FC236}">
                <a16:creationId xmlns:a16="http://schemas.microsoft.com/office/drawing/2014/main" id="{A02908B3-A3CA-4E43-9945-477D85CBC1C3}"/>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2903200" y="6045200"/>
            <a:ext cx="812800" cy="812800"/>
          </a:xfrm>
          <a:prstGeom prst="rect">
            <a:avLst/>
          </a:prstGeom>
        </p:spPr>
      </p:pic>
      <p:pic>
        <p:nvPicPr>
          <p:cNvPr id="6" name="Picture 2" descr="C:\Users\ADMIN\Desktop\Giai cuu dai duong 2\Photography-Background-shark-Underwater-backdrop-coral-photography-Backdrops-Cartoon-bubble-Children-Fish-photo-Coral-Studio.jpg">
            <a:extLst>
              <a:ext uri="{FF2B5EF4-FFF2-40B4-BE49-F238E27FC236}">
                <a16:creationId xmlns:a16="http://schemas.microsoft.com/office/drawing/2014/main" id="{A759B8C8-466D-4AA6-8A28-E67C499BDA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Desktop\Giai cuu dai duong 2\Luoi.png">
            <a:extLst>
              <a:ext uri="{FF2B5EF4-FFF2-40B4-BE49-F238E27FC236}">
                <a16:creationId xmlns:a16="http://schemas.microsoft.com/office/drawing/2014/main" id="{2405356D-25AD-4621-9F08-F54218B5A1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809999"/>
            <a:ext cx="12192000" cy="1076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Tai nguyen thiet ke tro choi\Bảng gỗ\49f1b87228eb6bdb68e300357ebeb9ca (2).jpg">
            <a:extLst>
              <a:ext uri="{FF2B5EF4-FFF2-40B4-BE49-F238E27FC236}">
                <a16:creationId xmlns:a16="http://schemas.microsoft.com/office/drawing/2014/main" id="{F746597A-0076-487D-9920-1D72F35A039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93584"/>
            <a:ext cx="7213600" cy="26242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79FDABB6-F953-40F2-A1D4-C78488E01C76}"/>
              </a:ext>
            </a:extLst>
          </p:cNvPr>
          <p:cNvSpPr txBox="1"/>
          <p:nvPr/>
        </p:nvSpPr>
        <p:spPr>
          <a:xfrm>
            <a:off x="4153096" y="343615"/>
            <a:ext cx="3918060" cy="1569660"/>
          </a:xfrm>
          <a:prstGeom prst="rect">
            <a:avLst/>
          </a:prstGeom>
          <a:noFill/>
        </p:spPr>
        <p:txBody>
          <a:bodyPr wrap="none" rtlCol="0">
            <a:spAutoFit/>
          </a:bodyPr>
          <a:lstStyle/>
          <a:p>
            <a:pPr algn="ctr"/>
            <a:r>
              <a:rPr lang="en-US" sz="4800" b="1" dirty="0">
                <a:solidFill>
                  <a:srgbClr val="CC0066"/>
                </a:solidFill>
                <a:latin typeface="+mj-lt"/>
                <a:cs typeface="Arial" panose="020B0604020202020204" pitchFamily="34" charset="0"/>
              </a:rPr>
              <a:t>GIẢI CỨU</a:t>
            </a:r>
          </a:p>
          <a:p>
            <a:pPr algn="ctr"/>
            <a:r>
              <a:rPr lang="en-US" sz="4800" b="1" dirty="0">
                <a:solidFill>
                  <a:srgbClr val="CC0066"/>
                </a:solidFill>
                <a:latin typeface="+mj-lt"/>
                <a:cs typeface="Arial" panose="020B0604020202020204" pitchFamily="34" charset="0"/>
              </a:rPr>
              <a:t>ĐẠI DƯƠNG</a:t>
            </a:r>
          </a:p>
        </p:txBody>
      </p:sp>
    </p:spTree>
    <p:extLst>
      <p:ext uri="{BB962C8B-B14F-4D97-AF65-F5344CB8AC3E}">
        <p14:creationId xmlns:p14="http://schemas.microsoft.com/office/powerpoint/2010/main" val="33504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anim calcmode="lin" valueType="num">
                                      <p:cBhvr>
                                        <p:cTn id="10" dur="2000" fill="hold"/>
                                        <p:tgtEl>
                                          <p:spTgt spid="7"/>
                                        </p:tgtEl>
                                        <p:attrNameLst>
                                          <p:attrName>ppt_x</p:attrName>
                                        </p:attrNameLst>
                                      </p:cBhvr>
                                      <p:tavLst>
                                        <p:tav tm="0">
                                          <p:val>
                                            <p:strVal val="#ppt_x"/>
                                          </p:val>
                                        </p:tav>
                                        <p:tav tm="100000">
                                          <p:val>
                                            <p:strVal val="#ppt_x"/>
                                          </p:val>
                                        </p:tav>
                                      </p:tavLst>
                                    </p:anim>
                                    <p:anim calcmode="lin" valueType="num">
                                      <p:cBhvr>
                                        <p:cTn id="11" dur="2000" fill="hold"/>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3" repeatCount="indefinite" fill="hold" display="0">
                  <p:stCondLst>
                    <p:cond delay="indefinite"/>
                  </p:stCondLst>
                  <p:endCondLst>
                    <p:cond evt="onStopAudio" delay="0">
                      <p:tgtEl>
                        <p:sldTgt/>
                      </p:tgtEl>
                    </p:cond>
                  </p:endCondLst>
                </p:cTn>
                <p:tgtEl>
                  <p:spTgt spid="5"/>
                </p:tgtEl>
              </p:cMediaNode>
            </p:audio>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Giai cuu dai duong 2\Picture1.png">
            <a:extLst>
              <a:ext uri="{FF2B5EF4-FFF2-40B4-BE49-F238E27FC236}">
                <a16:creationId xmlns:a16="http://schemas.microsoft.com/office/drawing/2014/main" id="{75EBF7A6-8490-42CE-8B00-CB8AD096F1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DMIN\Desktop\Giai cuu dai duong 2\700_FO65125975_f041b01242bb3572e28f8de758886853.jpg">
            <a:extLst>
              <a:ext uri="{FF2B5EF4-FFF2-40B4-BE49-F238E27FC236}">
                <a16:creationId xmlns:a16="http://schemas.microsoft.com/office/drawing/2014/main" id="{72A4077A-21AD-4A48-AFD5-402CB206D68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ADMIN\Desktop\Giai cuu dai duong 2\700_FO63651544_20d8d8a83358c7cd2f7a9ac1d4852302.jpg">
            <a:extLst>
              <a:ext uri="{FF2B5EF4-FFF2-40B4-BE49-F238E27FC236}">
                <a16:creationId xmlns:a16="http://schemas.microsoft.com/office/drawing/2014/main" id="{94963600-0624-47DB-A0BC-4BC9EC792EC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ADMIN\Desktop\Giai cuu dai duong 2\Luoi.png">
            <a:extLst>
              <a:ext uri="{FF2B5EF4-FFF2-40B4-BE49-F238E27FC236}">
                <a16:creationId xmlns:a16="http://schemas.microsoft.com/office/drawing/2014/main" id="{00F032CE-8721-4CBD-9A39-F1486211FC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2514599"/>
            <a:ext cx="7759700" cy="1188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ADMIN\Desktop\Giai cuu dai duong 2\seashell-border-382756.jpg">
            <a:extLst>
              <a:ext uri="{FF2B5EF4-FFF2-40B4-BE49-F238E27FC236}">
                <a16:creationId xmlns:a16="http://schemas.microsoft.com/office/drawing/2014/main" id="{73C2BA80-45DF-4080-9460-195BA671CB1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01816" y="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3">
            <a:extLst>
              <a:ext uri="{FF2B5EF4-FFF2-40B4-BE49-F238E27FC236}">
                <a16:creationId xmlns:a16="http://schemas.microsoft.com/office/drawing/2014/main" id="{BF6F92B6-78CE-41B7-8C24-4650F5453392}"/>
              </a:ext>
            </a:extLst>
          </p:cNvPr>
          <p:cNvSpPr txBox="1"/>
          <p:nvPr/>
        </p:nvSpPr>
        <p:spPr>
          <a:xfrm>
            <a:off x="3575051" y="726217"/>
            <a:ext cx="6039225" cy="1661993"/>
          </a:xfrm>
          <a:prstGeom prst="rect">
            <a:avLst/>
          </a:prstGeom>
          <a:noFill/>
        </p:spPr>
        <p:txBody>
          <a:bodyPr wrap="square" rtlCol="0">
            <a:spAutoFit/>
          </a:bodyPr>
          <a:lstStyle/>
          <a:p>
            <a:pPr algn="ctr"/>
            <a:r>
              <a:rPr lang="en-US" sz="3400" b="1" smtClean="0">
                <a:solidFill>
                  <a:srgbClr val="0033CC"/>
                </a:solidFill>
                <a:latin typeface="Times New Roman" panose="02020603050405020304" pitchFamily="18" charset="0"/>
                <a:cs typeface="Times New Roman" panose="02020603050405020304" pitchFamily="18" charset="0"/>
              </a:rPr>
              <a:t>Câu 1</a:t>
            </a:r>
          </a:p>
          <a:p>
            <a:pPr algn="ctr"/>
            <a:r>
              <a:rPr lang="en-US" sz="3400" b="1" smtClean="0">
                <a:solidFill>
                  <a:srgbClr val="0033CC"/>
                </a:solidFill>
                <a:latin typeface="Times New Roman" panose="02020603050405020304" pitchFamily="18" charset="0"/>
                <a:cs typeface="Times New Roman" panose="02020603050405020304" pitchFamily="18" charset="0"/>
              </a:rPr>
              <a:t>20 </a:t>
            </a:r>
            <a:r>
              <a:rPr lang="en-US" sz="3400" b="1" dirty="0" err="1">
                <a:solidFill>
                  <a:srgbClr val="0033CC"/>
                </a:solidFill>
                <a:latin typeface="Times New Roman" panose="02020603050405020304" pitchFamily="18" charset="0"/>
                <a:cs typeface="Times New Roman" panose="02020603050405020304" pitchFamily="18" charset="0"/>
              </a:rPr>
              <a:t>là</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bội</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chung</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của</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hai</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số</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nào</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sau</a:t>
            </a:r>
            <a:r>
              <a:rPr lang="en-US" sz="3400" b="1" dirty="0">
                <a:solidFill>
                  <a:srgbClr val="0033CC"/>
                </a:solidFill>
                <a:latin typeface="Times New Roman" panose="02020603050405020304" pitchFamily="18" charset="0"/>
                <a:cs typeface="Times New Roman" panose="02020603050405020304" pitchFamily="18" charset="0"/>
              </a:rPr>
              <a:t> </a:t>
            </a:r>
            <a:r>
              <a:rPr lang="en-US" sz="3400" b="1" dirty="0" err="1">
                <a:solidFill>
                  <a:srgbClr val="0033CC"/>
                </a:solidFill>
                <a:latin typeface="Times New Roman" panose="02020603050405020304" pitchFamily="18" charset="0"/>
                <a:cs typeface="Times New Roman" panose="02020603050405020304" pitchFamily="18" charset="0"/>
              </a:rPr>
              <a:t>đây</a:t>
            </a:r>
            <a:r>
              <a:rPr lang="en-US" sz="3400" b="1" dirty="0">
                <a:solidFill>
                  <a:srgbClr val="0033CC"/>
                </a:solidFill>
                <a:latin typeface="Times New Roman" panose="02020603050405020304" pitchFamily="18" charset="0"/>
                <a:cs typeface="Times New Roman" panose="02020603050405020304" pitchFamily="18" charset="0"/>
              </a:rPr>
              <a:t>?</a:t>
            </a:r>
          </a:p>
        </p:txBody>
      </p:sp>
      <p:sp>
        <p:nvSpPr>
          <p:cNvPr id="11" name="Rounded Rectangle 4">
            <a:extLst>
              <a:ext uri="{FF2B5EF4-FFF2-40B4-BE49-F238E27FC236}">
                <a16:creationId xmlns:a16="http://schemas.microsoft.com/office/drawing/2014/main" id="{07B90A3E-CAAB-49A9-BC81-7117B0B4F22A}"/>
              </a:ext>
            </a:extLst>
          </p:cNvPr>
          <p:cNvSpPr/>
          <p:nvPr/>
        </p:nvSpPr>
        <p:spPr>
          <a:xfrm>
            <a:off x="203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rgbClr val="0033CC"/>
                </a:solidFill>
                <a:latin typeface="+mj-lt"/>
              </a:rPr>
              <a:t>A. 2 </a:t>
            </a:r>
            <a:r>
              <a:rPr lang="en-US" sz="3400" b="1" err="1">
                <a:solidFill>
                  <a:srgbClr val="0033CC"/>
                </a:solidFill>
                <a:latin typeface="+mj-lt"/>
              </a:rPr>
              <a:t>và</a:t>
            </a:r>
            <a:r>
              <a:rPr lang="en-US" sz="3400" b="1">
                <a:solidFill>
                  <a:srgbClr val="0033CC"/>
                </a:solidFill>
                <a:latin typeface="+mj-lt"/>
              </a:rPr>
              <a:t> 3</a:t>
            </a:r>
            <a:endParaRPr lang="en-US" sz="3400" b="1" dirty="0">
              <a:solidFill>
                <a:srgbClr val="0033CC"/>
              </a:solidFill>
              <a:latin typeface="+mj-lt"/>
            </a:endParaRPr>
          </a:p>
        </p:txBody>
      </p:sp>
      <p:sp>
        <p:nvSpPr>
          <p:cNvPr id="12" name="Rounded Rectangle 14">
            <a:extLst>
              <a:ext uri="{FF2B5EF4-FFF2-40B4-BE49-F238E27FC236}">
                <a16:creationId xmlns:a16="http://schemas.microsoft.com/office/drawing/2014/main" id="{2D7321F1-208D-4985-9F07-F2C81FED23BD}"/>
              </a:ext>
            </a:extLst>
          </p:cNvPr>
          <p:cNvSpPr/>
          <p:nvPr/>
        </p:nvSpPr>
        <p:spPr>
          <a:xfrm>
            <a:off x="3121050"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rgbClr val="0033CC"/>
                </a:solidFill>
                <a:latin typeface="+mj-lt"/>
              </a:rPr>
              <a:t>B. 0 </a:t>
            </a:r>
            <a:r>
              <a:rPr lang="en-US" sz="3400" b="1" err="1">
                <a:solidFill>
                  <a:srgbClr val="0033CC"/>
                </a:solidFill>
                <a:latin typeface="+mj-lt"/>
              </a:rPr>
              <a:t>và</a:t>
            </a:r>
            <a:r>
              <a:rPr lang="en-US" sz="3400" b="1">
                <a:solidFill>
                  <a:srgbClr val="0033CC"/>
                </a:solidFill>
                <a:latin typeface="+mj-lt"/>
              </a:rPr>
              <a:t> 5 </a:t>
            </a:r>
            <a:endParaRPr lang="en-US" sz="3400" b="1" dirty="0">
              <a:solidFill>
                <a:srgbClr val="0033CC"/>
              </a:solidFill>
              <a:latin typeface="+mj-lt"/>
            </a:endParaRPr>
          </a:p>
        </p:txBody>
      </p:sp>
      <p:sp>
        <p:nvSpPr>
          <p:cNvPr id="13" name="Rounded Rectangle 15">
            <a:extLst>
              <a:ext uri="{FF2B5EF4-FFF2-40B4-BE49-F238E27FC236}">
                <a16:creationId xmlns:a16="http://schemas.microsoft.com/office/drawing/2014/main" id="{EBCCFE2C-AAA2-4EEA-BC68-E3F5CC87CB76}"/>
              </a:ext>
            </a:extLst>
          </p:cNvPr>
          <p:cNvSpPr/>
          <p:nvPr/>
        </p:nvSpPr>
        <p:spPr>
          <a:xfrm>
            <a:off x="6276698"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rgbClr val="0033CC"/>
                </a:solidFill>
                <a:latin typeface="+mj-lt"/>
              </a:rPr>
              <a:t>C. 4 </a:t>
            </a:r>
            <a:r>
              <a:rPr lang="en-US" sz="3400" b="1" err="1">
                <a:solidFill>
                  <a:srgbClr val="0033CC"/>
                </a:solidFill>
                <a:latin typeface="+mj-lt"/>
              </a:rPr>
              <a:t>và</a:t>
            </a:r>
            <a:r>
              <a:rPr lang="en-US" sz="3400" b="1">
                <a:solidFill>
                  <a:srgbClr val="0033CC"/>
                </a:solidFill>
                <a:latin typeface="+mj-lt"/>
              </a:rPr>
              <a:t> 40</a:t>
            </a:r>
            <a:endParaRPr lang="en-US" sz="3400" b="1" dirty="0">
              <a:solidFill>
                <a:srgbClr val="0033CC"/>
              </a:solidFill>
              <a:latin typeface="+mj-lt"/>
            </a:endParaRPr>
          </a:p>
        </p:txBody>
      </p:sp>
      <p:sp>
        <p:nvSpPr>
          <p:cNvPr id="14" name="Rounded Rectangle 16">
            <a:extLst>
              <a:ext uri="{FF2B5EF4-FFF2-40B4-BE49-F238E27FC236}">
                <a16:creationId xmlns:a16="http://schemas.microsoft.com/office/drawing/2014/main" id="{2275BE1D-4961-49A0-BC8F-64CFEFA4C77A}"/>
              </a:ext>
            </a:extLst>
          </p:cNvPr>
          <p:cNvSpPr/>
          <p:nvPr/>
        </p:nvSpPr>
        <p:spPr>
          <a:xfrm>
            <a:off x="9347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rgbClr val="0033CC"/>
                </a:solidFill>
                <a:latin typeface="+mj-lt"/>
              </a:rPr>
              <a:t>D. 4 </a:t>
            </a:r>
            <a:r>
              <a:rPr lang="en-US" sz="3400" b="1" err="1">
                <a:solidFill>
                  <a:srgbClr val="0033CC"/>
                </a:solidFill>
                <a:latin typeface="+mj-lt"/>
              </a:rPr>
              <a:t>và</a:t>
            </a:r>
            <a:r>
              <a:rPr lang="en-US" sz="3400" b="1">
                <a:solidFill>
                  <a:srgbClr val="0033CC"/>
                </a:solidFill>
                <a:latin typeface="+mj-lt"/>
              </a:rPr>
              <a:t> 5</a:t>
            </a:r>
            <a:endParaRPr lang="en-US" sz="3400" b="1" dirty="0">
              <a:solidFill>
                <a:srgbClr val="0033CC"/>
              </a:solidFill>
              <a:latin typeface="+mj-lt"/>
            </a:endParaRPr>
          </a:p>
        </p:txBody>
      </p:sp>
      <p:pic>
        <p:nvPicPr>
          <p:cNvPr id="15" name="Picture 2" descr="C:\Users\ADMIN\Desktop\Phan Thi Do Uyen\Giai cuu dai duong\Picture2.png">
            <a:hlinkClick r:id="" action="ppaction://hlinkshowjump?jump=nextslide"/>
            <a:extLst>
              <a:ext uri="{FF2B5EF4-FFF2-40B4-BE49-F238E27FC236}">
                <a16:creationId xmlns:a16="http://schemas.microsoft.com/office/drawing/2014/main" id="{56DE5C87-140D-46C4-BAF6-A455F2DF7CE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76658" y="50546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6" name="j0214098.wav">
            <a:hlinkClick r:id="" action="ppaction://media"/>
            <a:extLst>
              <a:ext uri="{FF2B5EF4-FFF2-40B4-BE49-F238E27FC236}">
                <a16:creationId xmlns:a16="http://schemas.microsoft.com/office/drawing/2014/main" id="{1603945D-CAFD-44CA-8FC2-C333FD6EB8E3}"/>
              </a:ext>
            </a:extLst>
          </p:cNvPr>
          <p:cNvPicPr>
            <a:picLocks noChangeAspect="1"/>
          </p:cNvPicPr>
          <p:nvPr>
            <a:audioFile r:link="rId2"/>
            <p:extLst>
              <p:ext uri="{DAA4B4D4-6D71-4841-9C94-3DE7FCFB9230}">
                <p14:media xmlns:p14="http://schemas.microsoft.com/office/powerpoint/2010/main" r:embed="rId1"/>
              </p:ext>
            </p:extLst>
          </p:nvPr>
        </p:nvPicPr>
        <p:blipFill>
          <a:blip r:embed="rId13" cstate="print"/>
          <a:stretch>
            <a:fillRect/>
          </a:stretch>
        </p:blipFill>
        <p:spPr>
          <a:xfrm>
            <a:off x="13208000" y="3858381"/>
            <a:ext cx="812800" cy="812800"/>
          </a:xfrm>
          <a:prstGeom prst="rect">
            <a:avLst/>
          </a:prstGeom>
        </p:spPr>
      </p:pic>
      <p:pic>
        <p:nvPicPr>
          <p:cNvPr id="17" name="Picture 2" descr="C:\Users\ADMIN\Desktop\Doremon cau ca ( trac nghiem )\Picture1 (2).png">
            <a:extLst>
              <a:ext uri="{FF2B5EF4-FFF2-40B4-BE49-F238E27FC236}">
                <a16:creationId xmlns:a16="http://schemas.microsoft.com/office/drawing/2014/main" id="{A5E4122F-53F1-4BC4-B010-7DBE0ADEAE6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times up">
            <a:extLst>
              <a:ext uri="{FF2B5EF4-FFF2-40B4-BE49-F238E27FC236}">
                <a16:creationId xmlns:a16="http://schemas.microsoft.com/office/drawing/2014/main" id="{0D27AF69-499A-4F84-BF51-3C96C01F5AC8}"/>
              </a:ext>
            </a:extLst>
          </p:cNvPr>
          <p:cNvGrpSpPr/>
          <p:nvPr/>
        </p:nvGrpSpPr>
        <p:grpSpPr>
          <a:xfrm>
            <a:off x="638033" y="177800"/>
            <a:ext cx="1477206" cy="500085"/>
            <a:chOff x="2989747" y="438150"/>
            <a:chExt cx="1572029" cy="683752"/>
          </a:xfrm>
        </p:grpSpPr>
        <p:sp>
          <p:nvSpPr>
            <p:cNvPr id="19" name="Rounded Rectangle 48">
              <a:extLst>
                <a:ext uri="{FF2B5EF4-FFF2-40B4-BE49-F238E27FC236}">
                  <a16:creationId xmlns:a16="http://schemas.microsoft.com/office/drawing/2014/main" id="{A702A30D-18C5-47A6-9F38-C1551756BAFF}"/>
                </a:ext>
              </a:extLst>
            </p:cNvPr>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00" b="1" dirty="0">
                <a:latin typeface="+mj-lt"/>
                <a:cs typeface="Arial" panose="020B0604020202020204" pitchFamily="34" charset="0"/>
              </a:endParaRPr>
            </a:p>
          </p:txBody>
        </p:sp>
        <p:sp>
          <p:nvSpPr>
            <p:cNvPr id="20" name="Rounded Rectangle 49">
              <a:extLst>
                <a:ext uri="{FF2B5EF4-FFF2-40B4-BE49-F238E27FC236}">
                  <a16:creationId xmlns:a16="http://schemas.microsoft.com/office/drawing/2014/main" id="{84D33A3F-F8A7-40FB-8A77-8F1B4B0860B0}"/>
                </a:ext>
              </a:extLst>
            </p:cNvPr>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latin typeface="+mj-lt"/>
                  <a:cs typeface="Arial" panose="020B0604020202020204" pitchFamily="34" charset="0"/>
                </a:rPr>
                <a:t>Bắt</a:t>
              </a:r>
              <a:r>
                <a:rPr lang="en-GB" sz="2000" b="1" dirty="0">
                  <a:latin typeface="+mj-lt"/>
                  <a:cs typeface="Arial" panose="020B0604020202020204" pitchFamily="34" charset="0"/>
                </a:rPr>
                <a:t> </a:t>
              </a:r>
              <a:r>
                <a:rPr lang="en-GB" sz="2000" b="1" dirty="0" err="1">
                  <a:latin typeface="+mj-lt"/>
                  <a:cs typeface="Arial" panose="020B0604020202020204" pitchFamily="34" charset="0"/>
                </a:rPr>
                <a:t>đầu</a:t>
              </a:r>
              <a:r>
                <a:rPr lang="en-GB" sz="2000" b="1" dirty="0">
                  <a:latin typeface="+mj-lt"/>
                  <a:cs typeface="Arial" panose="020B0604020202020204" pitchFamily="34" charset="0"/>
                </a:rPr>
                <a:t>!</a:t>
              </a:r>
            </a:p>
          </p:txBody>
        </p:sp>
      </p:grpSp>
      <p:pic>
        <p:nvPicPr>
          <p:cNvPr id="21" name="Picture 3" descr="C:\Users\ADMIN\Desktop\Picture2.png">
            <a:extLst>
              <a:ext uri="{FF2B5EF4-FFF2-40B4-BE49-F238E27FC236}">
                <a16:creationId xmlns:a16="http://schemas.microsoft.com/office/drawing/2014/main" id="{6C1B4ECD-2AE2-48D1-B37F-DA3DF77B15A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51">
            <a:extLst>
              <a:ext uri="{FF2B5EF4-FFF2-40B4-BE49-F238E27FC236}">
                <a16:creationId xmlns:a16="http://schemas.microsoft.com/office/drawing/2014/main" id="{3B2C4DF7-3F40-4B1D-8E4D-42C361C1F398}"/>
              </a:ext>
            </a:extLst>
          </p:cNvPr>
          <p:cNvGrpSpPr/>
          <p:nvPr/>
        </p:nvGrpSpPr>
        <p:grpSpPr>
          <a:xfrm>
            <a:off x="1244330" y="945133"/>
            <a:ext cx="120325" cy="101771"/>
            <a:chOff x="2455863" y="2411803"/>
            <a:chExt cx="566738" cy="566738"/>
          </a:xfrm>
        </p:grpSpPr>
        <p:sp>
          <p:nvSpPr>
            <p:cNvPr id="23" name="Oval 32">
              <a:extLst>
                <a:ext uri="{FF2B5EF4-FFF2-40B4-BE49-F238E27FC236}">
                  <a16:creationId xmlns:a16="http://schemas.microsoft.com/office/drawing/2014/main" id="{21AF00BD-CED0-4C04-B95A-DE50F0ED4F26}"/>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24" name="Oval 33">
              <a:extLst>
                <a:ext uri="{FF2B5EF4-FFF2-40B4-BE49-F238E27FC236}">
                  <a16:creationId xmlns:a16="http://schemas.microsoft.com/office/drawing/2014/main" id="{4FF2C2A2-6801-41AC-89E9-3DBC3AEBF60F}"/>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25" name="Freeform 34">
              <a:extLst>
                <a:ext uri="{FF2B5EF4-FFF2-40B4-BE49-F238E27FC236}">
                  <a16:creationId xmlns:a16="http://schemas.microsoft.com/office/drawing/2014/main" id="{320F5C3C-B2F2-4342-B8B7-7BEE2E8613CD}"/>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26" name="Freeform 35">
              <a:extLst>
                <a:ext uri="{FF2B5EF4-FFF2-40B4-BE49-F238E27FC236}">
                  <a16:creationId xmlns:a16="http://schemas.microsoft.com/office/drawing/2014/main" id="{239715A5-596C-4768-85B5-D0A4567ACC89}"/>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27" name="Rectangle 36">
              <a:extLst>
                <a:ext uri="{FF2B5EF4-FFF2-40B4-BE49-F238E27FC236}">
                  <a16:creationId xmlns:a16="http://schemas.microsoft.com/office/drawing/2014/main" id="{8257A31D-43D5-4C9C-A2C0-0DBB9494D156}"/>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grpSp>
      <p:grpSp>
        <p:nvGrpSpPr>
          <p:cNvPr id="28" name="Group 57">
            <a:extLst>
              <a:ext uri="{FF2B5EF4-FFF2-40B4-BE49-F238E27FC236}">
                <a16:creationId xmlns:a16="http://schemas.microsoft.com/office/drawing/2014/main" id="{6BF4B92F-226C-40E3-813A-62354953729F}"/>
              </a:ext>
            </a:extLst>
          </p:cNvPr>
          <p:cNvGrpSpPr/>
          <p:nvPr/>
        </p:nvGrpSpPr>
        <p:grpSpPr>
          <a:xfrm>
            <a:off x="1246124" y="1681532"/>
            <a:ext cx="120325" cy="101771"/>
            <a:chOff x="2455863" y="2411803"/>
            <a:chExt cx="566738" cy="566738"/>
          </a:xfrm>
        </p:grpSpPr>
        <p:sp>
          <p:nvSpPr>
            <p:cNvPr id="29" name="Oval 32">
              <a:extLst>
                <a:ext uri="{FF2B5EF4-FFF2-40B4-BE49-F238E27FC236}">
                  <a16:creationId xmlns:a16="http://schemas.microsoft.com/office/drawing/2014/main" id="{89D72C33-78D6-49F2-BADF-987BA46FE5B3}"/>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0" name="Oval 33">
              <a:extLst>
                <a:ext uri="{FF2B5EF4-FFF2-40B4-BE49-F238E27FC236}">
                  <a16:creationId xmlns:a16="http://schemas.microsoft.com/office/drawing/2014/main" id="{5502CD19-56E4-4C88-8775-776A939E52A6}"/>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1" name="Freeform 34">
              <a:extLst>
                <a:ext uri="{FF2B5EF4-FFF2-40B4-BE49-F238E27FC236}">
                  <a16:creationId xmlns:a16="http://schemas.microsoft.com/office/drawing/2014/main" id="{15D35667-7414-4461-9987-3E600FBC6D2F}"/>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2" name="Freeform 35">
              <a:extLst>
                <a:ext uri="{FF2B5EF4-FFF2-40B4-BE49-F238E27FC236}">
                  <a16:creationId xmlns:a16="http://schemas.microsoft.com/office/drawing/2014/main" id="{34F67D3C-F6C4-489D-B97C-95B547D64E05}"/>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3" name="Rectangle 36">
              <a:extLst>
                <a:ext uri="{FF2B5EF4-FFF2-40B4-BE49-F238E27FC236}">
                  <a16:creationId xmlns:a16="http://schemas.microsoft.com/office/drawing/2014/main" id="{56386CD7-E0D9-4BA1-AD78-5E05C079639F}"/>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grpSp>
      <p:grpSp>
        <p:nvGrpSpPr>
          <p:cNvPr id="34" name="Group 63">
            <a:extLst>
              <a:ext uri="{FF2B5EF4-FFF2-40B4-BE49-F238E27FC236}">
                <a16:creationId xmlns:a16="http://schemas.microsoft.com/office/drawing/2014/main" id="{1EB67F58-B134-482B-8BB7-620F2270EACC}"/>
              </a:ext>
            </a:extLst>
          </p:cNvPr>
          <p:cNvGrpSpPr/>
          <p:nvPr/>
        </p:nvGrpSpPr>
        <p:grpSpPr>
          <a:xfrm>
            <a:off x="1642171" y="1335825"/>
            <a:ext cx="120325" cy="101771"/>
            <a:chOff x="2455863" y="2411803"/>
            <a:chExt cx="566738" cy="566738"/>
          </a:xfrm>
        </p:grpSpPr>
        <p:sp>
          <p:nvSpPr>
            <p:cNvPr id="35" name="Oval 32">
              <a:extLst>
                <a:ext uri="{FF2B5EF4-FFF2-40B4-BE49-F238E27FC236}">
                  <a16:creationId xmlns:a16="http://schemas.microsoft.com/office/drawing/2014/main" id="{2B9E05B1-A609-4225-8458-398FD72D19F9}"/>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6" name="Oval 33">
              <a:extLst>
                <a:ext uri="{FF2B5EF4-FFF2-40B4-BE49-F238E27FC236}">
                  <a16:creationId xmlns:a16="http://schemas.microsoft.com/office/drawing/2014/main" id="{24980DD1-556F-42C5-A6E1-8D119314FF54}"/>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7" name="Freeform 34">
              <a:extLst>
                <a:ext uri="{FF2B5EF4-FFF2-40B4-BE49-F238E27FC236}">
                  <a16:creationId xmlns:a16="http://schemas.microsoft.com/office/drawing/2014/main" id="{B4DBC267-71BC-4B62-A399-8A4F85526A87}"/>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8" name="Freeform 35">
              <a:extLst>
                <a:ext uri="{FF2B5EF4-FFF2-40B4-BE49-F238E27FC236}">
                  <a16:creationId xmlns:a16="http://schemas.microsoft.com/office/drawing/2014/main" id="{4DD0E4C5-6D26-40D0-90E1-5EC9BF9214E0}"/>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39" name="Rectangle 36">
              <a:extLst>
                <a:ext uri="{FF2B5EF4-FFF2-40B4-BE49-F238E27FC236}">
                  <a16:creationId xmlns:a16="http://schemas.microsoft.com/office/drawing/2014/main" id="{E215397E-2738-4F14-9C1E-223FFBAE4F82}"/>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grpSp>
      <p:grpSp>
        <p:nvGrpSpPr>
          <p:cNvPr id="40" name="Group 69">
            <a:extLst>
              <a:ext uri="{FF2B5EF4-FFF2-40B4-BE49-F238E27FC236}">
                <a16:creationId xmlns:a16="http://schemas.microsoft.com/office/drawing/2014/main" id="{E0801DE2-0581-433E-ABC0-9AC4A0386EEE}"/>
              </a:ext>
            </a:extLst>
          </p:cNvPr>
          <p:cNvGrpSpPr/>
          <p:nvPr/>
        </p:nvGrpSpPr>
        <p:grpSpPr>
          <a:xfrm>
            <a:off x="882526" y="1369076"/>
            <a:ext cx="120325" cy="101771"/>
            <a:chOff x="2455863" y="2411803"/>
            <a:chExt cx="566738" cy="566738"/>
          </a:xfrm>
        </p:grpSpPr>
        <p:sp>
          <p:nvSpPr>
            <p:cNvPr id="41" name="Oval 32">
              <a:extLst>
                <a:ext uri="{FF2B5EF4-FFF2-40B4-BE49-F238E27FC236}">
                  <a16:creationId xmlns:a16="http://schemas.microsoft.com/office/drawing/2014/main" id="{75FCDA1B-114E-4E35-B005-2C5C30C3DC1C}"/>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42" name="Oval 33">
              <a:extLst>
                <a:ext uri="{FF2B5EF4-FFF2-40B4-BE49-F238E27FC236}">
                  <a16:creationId xmlns:a16="http://schemas.microsoft.com/office/drawing/2014/main" id="{3657F481-5168-4523-8C69-E65639C5FECF}"/>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43" name="Freeform 34">
              <a:extLst>
                <a:ext uri="{FF2B5EF4-FFF2-40B4-BE49-F238E27FC236}">
                  <a16:creationId xmlns:a16="http://schemas.microsoft.com/office/drawing/2014/main" id="{6F9444BD-28FC-427D-84B7-FCD02466D59E}"/>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44" name="Freeform 35">
              <a:extLst>
                <a:ext uri="{FF2B5EF4-FFF2-40B4-BE49-F238E27FC236}">
                  <a16:creationId xmlns:a16="http://schemas.microsoft.com/office/drawing/2014/main" id="{E81BE9C9-1DF7-4A3C-8F21-0AF5AA45BD78}"/>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45" name="Rectangle 36">
              <a:extLst>
                <a:ext uri="{FF2B5EF4-FFF2-40B4-BE49-F238E27FC236}">
                  <a16:creationId xmlns:a16="http://schemas.microsoft.com/office/drawing/2014/main" id="{DFF9FE29-82B5-4E1D-BFAE-700F28A579CB}"/>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grpSp>
      <p:sp>
        <p:nvSpPr>
          <p:cNvPr id="46" name="Oval 107">
            <a:extLst>
              <a:ext uri="{FF2B5EF4-FFF2-40B4-BE49-F238E27FC236}">
                <a16:creationId xmlns:a16="http://schemas.microsoft.com/office/drawing/2014/main" id="{571962B6-9664-4257-9EC8-FF15DF7D3879}"/>
              </a:ext>
            </a:extLst>
          </p:cNvPr>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400" b="1">
              <a:latin typeface="+mj-lt"/>
            </a:endParaRPr>
          </a:p>
        </p:txBody>
      </p:sp>
      <p:sp>
        <p:nvSpPr>
          <p:cNvPr id="47" name="Explosion 2 76">
            <a:extLst>
              <a:ext uri="{FF2B5EF4-FFF2-40B4-BE49-F238E27FC236}">
                <a16:creationId xmlns:a16="http://schemas.microsoft.com/office/drawing/2014/main" id="{22F745AB-3914-420F-ABC3-A4C87B622C0A}"/>
              </a:ext>
            </a:extLst>
          </p:cNvPr>
          <p:cNvSpPr/>
          <p:nvPr/>
        </p:nvSpPr>
        <p:spPr>
          <a:xfrm>
            <a:off x="1296571" y="395236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mj-lt"/>
              </a:rPr>
              <a:t>HẾT GIỜ</a:t>
            </a:r>
          </a:p>
        </p:txBody>
      </p:sp>
    </p:spTree>
    <p:extLst>
      <p:ext uri="{BB962C8B-B14F-4D97-AF65-F5344CB8AC3E}">
        <p14:creationId xmlns:p14="http://schemas.microsoft.com/office/powerpoint/2010/main" val="5936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6"/>
                                        </p:tgtEl>
                                        <p:attrNameLst>
                                          <p:attrName>r</p:attrName>
                                        </p:attrNameLst>
                                      </p:cBhvr>
                                    </p:animRot>
                                    <p:animRot by="-240000">
                                      <p:cBhvr>
                                        <p:cTn id="13" dur="400" fill="hold">
                                          <p:stCondLst>
                                            <p:cond delay="400"/>
                                          </p:stCondLst>
                                        </p:cTn>
                                        <p:tgtEl>
                                          <p:spTgt spid="6"/>
                                        </p:tgtEl>
                                        <p:attrNameLst>
                                          <p:attrName>r</p:attrName>
                                        </p:attrNameLst>
                                      </p:cBhvr>
                                    </p:animRot>
                                    <p:animRot by="240000">
                                      <p:cBhvr>
                                        <p:cTn id="14" dur="400" fill="hold">
                                          <p:stCondLst>
                                            <p:cond delay="800"/>
                                          </p:stCondLst>
                                        </p:cTn>
                                        <p:tgtEl>
                                          <p:spTgt spid="6"/>
                                        </p:tgtEl>
                                        <p:attrNameLst>
                                          <p:attrName>r</p:attrName>
                                        </p:attrNameLst>
                                      </p:cBhvr>
                                    </p:animRot>
                                    <p:animRot by="-240000">
                                      <p:cBhvr>
                                        <p:cTn id="15" dur="400" fill="hold">
                                          <p:stCondLst>
                                            <p:cond delay="1200"/>
                                          </p:stCondLst>
                                        </p:cTn>
                                        <p:tgtEl>
                                          <p:spTgt spid="6"/>
                                        </p:tgtEl>
                                        <p:attrNameLst>
                                          <p:attrName>r</p:attrName>
                                        </p:attrNameLst>
                                      </p:cBhvr>
                                    </p:animRot>
                                    <p:animRot by="120000">
                                      <p:cBhvr>
                                        <p:cTn id="16" dur="400" fill="hold">
                                          <p:stCondLst>
                                            <p:cond delay="1600"/>
                                          </p:stCondLst>
                                        </p:cTn>
                                        <p:tgtEl>
                                          <p:spTgt spid="6"/>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2" presetClass="exit" presetSubtype="1" fill="hold" nodeType="clickEffect">
                                  <p:stCondLst>
                                    <p:cond delay="0"/>
                                  </p:stCondLst>
                                  <p:childTnLst>
                                    <p:anim calcmode="lin" valueType="num">
                                      <p:cBhvr additive="base">
                                        <p:cTn id="49" dur="2000"/>
                                        <p:tgtEl>
                                          <p:spTgt spid="8"/>
                                        </p:tgtEl>
                                        <p:attrNameLst>
                                          <p:attrName>ppt_x</p:attrName>
                                        </p:attrNameLst>
                                      </p:cBhvr>
                                      <p:tavLst>
                                        <p:tav tm="0">
                                          <p:val>
                                            <p:strVal val="ppt_x"/>
                                          </p:val>
                                        </p:tav>
                                        <p:tav tm="100000">
                                          <p:val>
                                            <p:strVal val="ppt_x"/>
                                          </p:val>
                                        </p:tav>
                                      </p:tavLst>
                                    </p:anim>
                                    <p:anim calcmode="lin" valueType="num">
                                      <p:cBhvr additive="base">
                                        <p:cTn id="50" dur="2000"/>
                                        <p:tgtEl>
                                          <p:spTgt spid="8"/>
                                        </p:tgtEl>
                                        <p:attrNameLst>
                                          <p:attrName>ppt_y</p:attrName>
                                        </p:attrNameLst>
                                      </p:cBhvr>
                                      <p:tavLst>
                                        <p:tav tm="0">
                                          <p:val>
                                            <p:strVal val="ppt_y"/>
                                          </p:val>
                                        </p:tav>
                                        <p:tav tm="100000">
                                          <p:val>
                                            <p:strVal val="0-ppt_h/2"/>
                                          </p:val>
                                        </p:tav>
                                      </p:tavLst>
                                    </p:anim>
                                    <p:set>
                                      <p:cBhvr>
                                        <p:cTn id="51" dur="1" fill="hold">
                                          <p:stCondLst>
                                            <p:cond delay="1999"/>
                                          </p:stCondLst>
                                        </p:cTn>
                                        <p:tgtEl>
                                          <p:spTgt spid="8"/>
                                        </p:tgtEl>
                                        <p:attrNameLst>
                                          <p:attrName>style.visibility</p:attrName>
                                        </p:attrNameLst>
                                      </p:cBhvr>
                                      <p:to>
                                        <p:strVal val="hidden"/>
                                      </p:to>
                                    </p:set>
                                  </p:childTnLst>
                                </p:cTn>
                              </p:par>
                              <p:par>
                                <p:cTn id="52" presetID="1" presetClass="mediacall" presetSubtype="0" fill="hold" nodeType="withEffect">
                                  <p:stCondLst>
                                    <p:cond delay="0"/>
                                  </p:stCondLst>
                                  <p:childTnLst>
                                    <p:cmd type="call" cmd="playFrom(0.0)">
                                      <p:cBhvr>
                                        <p:cTn id="53" dur="4744" fill="hold"/>
                                        <p:tgtEl>
                                          <p:spTgt spid="16"/>
                                        </p:tgtEl>
                                      </p:cBhvr>
                                    </p:cmd>
                                  </p:childTnLst>
                                </p:cTn>
                              </p:par>
                              <p:par>
                                <p:cTn id="54" presetID="21" presetClass="emph" presetSubtype="0" repeatCount="indefinite" fill="hold" grpId="1" nodeType="withEffect">
                                  <p:stCondLst>
                                    <p:cond delay="0"/>
                                  </p:stCondLst>
                                  <p:childTnLst>
                                    <p:animClr clrSpc="hsl" dir="cw">
                                      <p:cBhvr override="childStyle">
                                        <p:cTn id="55" dur="500" fill="hold"/>
                                        <p:tgtEl>
                                          <p:spTgt spid="14"/>
                                        </p:tgtEl>
                                        <p:attrNameLst>
                                          <p:attrName>style.color</p:attrName>
                                        </p:attrNameLst>
                                      </p:cBhvr>
                                      <p:by>
                                        <p:hsl h="7200000" s="0" l="0"/>
                                      </p:by>
                                    </p:animClr>
                                    <p:animClr clrSpc="hsl" dir="cw">
                                      <p:cBhvr>
                                        <p:cTn id="56" dur="500" fill="hold"/>
                                        <p:tgtEl>
                                          <p:spTgt spid="14"/>
                                        </p:tgtEl>
                                        <p:attrNameLst>
                                          <p:attrName>fillcolor</p:attrName>
                                        </p:attrNameLst>
                                      </p:cBhvr>
                                      <p:by>
                                        <p:hsl h="7200000" s="0" l="0"/>
                                      </p:by>
                                    </p:animClr>
                                    <p:animClr clrSpc="hsl" dir="cw">
                                      <p:cBhvr>
                                        <p:cTn id="57" dur="500" fill="hold"/>
                                        <p:tgtEl>
                                          <p:spTgt spid="14"/>
                                        </p:tgtEl>
                                        <p:attrNameLst>
                                          <p:attrName>stroke.color</p:attrName>
                                        </p:attrNameLst>
                                      </p:cBhvr>
                                      <p:by>
                                        <p:hsl h="7200000" s="0" l="0"/>
                                      </p:by>
                                    </p:animClr>
                                    <p:set>
                                      <p:cBhvr>
                                        <p:cTn id="58" dur="500" fill="hold"/>
                                        <p:tgtEl>
                                          <p:spTgt spid="14"/>
                                        </p:tgtEl>
                                        <p:attrNameLst>
                                          <p:attrName>fill.type</p:attrName>
                                        </p:attrNameLst>
                                      </p:cBhvr>
                                      <p:to>
                                        <p:strVal val="solid"/>
                                      </p:to>
                                    </p:set>
                                  </p:childTnLst>
                                </p:cTn>
                              </p:par>
                              <p:par>
                                <p:cTn id="59" presetID="35" presetClass="path" presetSubtype="0" accel="50000" decel="50000" fill="hold" nodeType="withEffect">
                                  <p:stCondLst>
                                    <p:cond delay="0"/>
                                  </p:stCondLst>
                                  <p:childTnLst>
                                    <p:animMotion origin="layout" path="M -1.45833E-6 3.7037E-7 L -0.13398 0.02431 " pathEditMode="relative" rAng="0" ptsTypes="AA">
                                      <p:cBhvr>
                                        <p:cTn id="60" dur="3000" fill="hold"/>
                                        <p:tgtEl>
                                          <p:spTgt spid="6"/>
                                        </p:tgtEl>
                                        <p:attrNameLst>
                                          <p:attrName>ppt_x</p:attrName>
                                          <p:attrName>ppt_y</p:attrName>
                                        </p:attrNameLst>
                                      </p:cBhvr>
                                      <p:rCtr x="-6706" y="1204"/>
                                    </p:animMotion>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grpId="1" nodeType="withEffect">
                                  <p:stCondLst>
                                    <p:cond delay="0"/>
                                  </p:stCondLst>
                                  <p:childTnLst>
                                    <p:animEffect transition="out" filter="fade">
                                      <p:cBhvr>
                                        <p:cTn id="65" dur="1000"/>
                                        <p:tgtEl>
                                          <p:spTgt spid="13"/>
                                        </p:tgtEl>
                                      </p:cBhvr>
                                    </p:animEffect>
                                    <p:anim calcmode="lin" valueType="num">
                                      <p:cBhvr>
                                        <p:cTn id="66" dur="1000"/>
                                        <p:tgtEl>
                                          <p:spTgt spid="13"/>
                                        </p:tgtEl>
                                        <p:attrNameLst>
                                          <p:attrName>ppt_x</p:attrName>
                                        </p:attrNameLst>
                                      </p:cBhvr>
                                      <p:tavLst>
                                        <p:tav tm="0">
                                          <p:val>
                                            <p:strVal val="ppt_x"/>
                                          </p:val>
                                        </p:tav>
                                        <p:tav tm="100000">
                                          <p:val>
                                            <p:strVal val="ppt_x"/>
                                          </p:val>
                                        </p:tav>
                                      </p:tavLst>
                                    </p:anim>
                                    <p:anim calcmode="lin" valueType="num">
                                      <p:cBhvr>
                                        <p:cTn id="67" dur="1000"/>
                                        <p:tgtEl>
                                          <p:spTgt spid="13"/>
                                        </p:tgtEl>
                                        <p:attrNameLst>
                                          <p:attrName>ppt_y</p:attrName>
                                        </p:attrNameLst>
                                      </p:cBhvr>
                                      <p:tavLst>
                                        <p:tav tm="0">
                                          <p:val>
                                            <p:strVal val="ppt_y"/>
                                          </p:val>
                                        </p:tav>
                                        <p:tav tm="100000">
                                          <p:val>
                                            <p:strVal val="ppt_y+.1"/>
                                          </p:val>
                                        </p:tav>
                                      </p:tavLst>
                                    </p:anim>
                                    <p:set>
                                      <p:cBhvr>
                                        <p:cTn id="68"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42" presetClass="exit" presetSubtype="0" fill="hold" grpId="1" nodeType="withEffect">
                                  <p:stCondLst>
                                    <p:cond delay="0"/>
                                  </p:stCondLst>
                                  <p:childTnLst>
                                    <p:animEffect transition="out" filter="fade">
                                      <p:cBhvr>
                                        <p:cTn id="73" dur="1000"/>
                                        <p:tgtEl>
                                          <p:spTgt spid="12"/>
                                        </p:tgtEl>
                                      </p:cBhvr>
                                    </p:animEffect>
                                    <p:anim calcmode="lin" valueType="num">
                                      <p:cBhvr>
                                        <p:cTn id="74" dur="1000"/>
                                        <p:tgtEl>
                                          <p:spTgt spid="12"/>
                                        </p:tgtEl>
                                        <p:attrNameLst>
                                          <p:attrName>ppt_x</p:attrName>
                                        </p:attrNameLst>
                                      </p:cBhvr>
                                      <p:tavLst>
                                        <p:tav tm="0">
                                          <p:val>
                                            <p:strVal val="ppt_x"/>
                                          </p:val>
                                        </p:tav>
                                        <p:tav tm="100000">
                                          <p:val>
                                            <p:strVal val="ppt_x"/>
                                          </p:val>
                                        </p:tav>
                                      </p:tavLst>
                                    </p:anim>
                                    <p:anim calcmode="lin" valueType="num">
                                      <p:cBhvr>
                                        <p:cTn id="75" dur="1000"/>
                                        <p:tgtEl>
                                          <p:spTgt spid="12"/>
                                        </p:tgtEl>
                                        <p:attrNameLst>
                                          <p:attrName>ppt_y</p:attrName>
                                        </p:attrNameLst>
                                      </p:cBhvr>
                                      <p:tavLst>
                                        <p:tav tm="0">
                                          <p:val>
                                            <p:strVal val="ppt_y"/>
                                          </p:val>
                                        </p:tav>
                                        <p:tav tm="100000">
                                          <p:val>
                                            <p:strVal val="ppt_y+.1"/>
                                          </p:val>
                                        </p:tav>
                                      </p:tavLst>
                                    </p:anim>
                                    <p:set>
                                      <p:cBhvr>
                                        <p:cTn id="7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11"/>
                                        </p:tgtEl>
                                      </p:cBhvr>
                                    </p:animEffect>
                                    <p:anim calcmode="lin" valueType="num">
                                      <p:cBhvr>
                                        <p:cTn id="82" dur="1000"/>
                                        <p:tgtEl>
                                          <p:spTgt spid="11"/>
                                        </p:tgtEl>
                                        <p:attrNameLst>
                                          <p:attrName>ppt_x</p:attrName>
                                        </p:attrNameLst>
                                      </p:cBhvr>
                                      <p:tavLst>
                                        <p:tav tm="0">
                                          <p:val>
                                            <p:strVal val="ppt_x"/>
                                          </p:val>
                                        </p:tav>
                                        <p:tav tm="100000">
                                          <p:val>
                                            <p:strVal val="ppt_x"/>
                                          </p:val>
                                        </p:tav>
                                      </p:tavLst>
                                    </p:anim>
                                    <p:anim calcmode="lin" valueType="num">
                                      <p:cBhvr>
                                        <p:cTn id="83" dur="1000"/>
                                        <p:tgtEl>
                                          <p:spTgt spid="11"/>
                                        </p:tgtEl>
                                        <p:attrNameLst>
                                          <p:attrName>ppt_y</p:attrName>
                                        </p:attrNameLst>
                                      </p:cBhvr>
                                      <p:tavLst>
                                        <p:tav tm="0">
                                          <p:val>
                                            <p:strVal val="ppt_y"/>
                                          </p:val>
                                        </p:tav>
                                        <p:tav tm="100000">
                                          <p:val>
                                            <p:strVal val="ppt_y+.1"/>
                                          </p:val>
                                        </p:tav>
                                      </p:tavLst>
                                    </p:anim>
                                    <p:set>
                                      <p:cBhvr>
                                        <p:cTn id="8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8"/>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21"/>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audio>
              <p:cMediaNode vol="80000">
                <p:cTn id="95" fill="hold" display="0">
                  <p:stCondLst>
                    <p:cond delay="indefinite"/>
                  </p:stCondLst>
                  <p:endCondLst>
                    <p:cond evt="onStopAudio" delay="0">
                      <p:tgtEl>
                        <p:sldTgt/>
                      </p:tgtEl>
                    </p:cond>
                  </p:endCondLst>
                </p:cTn>
                <p:tgtEl>
                  <p:spTgt spid="16"/>
                </p:tgtEl>
              </p:cMediaNode>
            </p:audio>
          </p:childTnLst>
        </p:cTn>
      </p:par>
    </p:tnLst>
    <p:bldLst>
      <p:bldP spid="10" grpId="0"/>
      <p:bldP spid="11" grpId="0" animBg="1"/>
      <p:bldP spid="11" grpId="1" animBg="1"/>
      <p:bldP spid="12" grpId="0" animBg="1"/>
      <p:bldP spid="12" grpId="1" animBg="1"/>
      <p:bldP spid="13" grpId="0" animBg="1"/>
      <p:bldP spid="13" grpId="1" animBg="1"/>
      <p:bldP spid="14" grpId="0" animBg="1"/>
      <p:bldP spid="14" grpId="1" animBg="1"/>
      <p:bldP spid="47" grpId="0" animBg="1"/>
      <p:bldP spid="4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Giai cuu dai duong 2\underwater-vector-background.jpg">
            <a:extLst>
              <a:ext uri="{FF2B5EF4-FFF2-40B4-BE49-F238E27FC236}">
                <a16:creationId xmlns:a16="http://schemas.microsoft.com/office/drawing/2014/main" id="{E974B69E-F033-40A9-8171-116EB45B24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0" y="-838200"/>
            <a:ext cx="12192000" cy="8143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ADMIN\Desktop\Giai cuu dai duong 2\3b.jpg">
            <a:extLst>
              <a:ext uri="{FF2B5EF4-FFF2-40B4-BE49-F238E27FC236}">
                <a16:creationId xmlns:a16="http://schemas.microsoft.com/office/drawing/2014/main" id="{7C6C9FE8-FD31-4EC2-97C1-3B37272A3FB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5318685" y="3983763"/>
            <a:ext cx="1691716" cy="261007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7">
            <a:extLst>
              <a:ext uri="{FF2B5EF4-FFF2-40B4-BE49-F238E27FC236}">
                <a16:creationId xmlns:a16="http://schemas.microsoft.com/office/drawing/2014/main" id="{666E0BB9-C871-4060-81E9-F0FD2B6B756D}"/>
              </a:ext>
            </a:extLst>
          </p:cNvPr>
          <p:cNvSpPr/>
          <p:nvPr/>
        </p:nvSpPr>
        <p:spPr>
          <a:xfrm>
            <a:off x="777710" y="3313917"/>
            <a:ext cx="134651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33CC"/>
                </a:solidFill>
                <a:latin typeface="+mj-lt"/>
                <a:cs typeface="Arial" panose="020B0604020202020204" pitchFamily="34" charset="0"/>
              </a:rPr>
              <a:t>A. 4</a:t>
            </a:r>
            <a:endParaRPr lang="en-US" sz="4000" b="1" dirty="0">
              <a:solidFill>
                <a:srgbClr val="0033CC"/>
              </a:solidFill>
              <a:latin typeface="+mj-lt"/>
              <a:cs typeface="Arial" panose="020B0604020202020204" pitchFamily="34" charset="0"/>
            </a:endParaRPr>
          </a:p>
        </p:txBody>
      </p:sp>
      <p:pic>
        <p:nvPicPr>
          <p:cNvPr id="8" name="Picture 3" descr="C:\Users\ADMIN\Desktop\Giai cuu dai duong 2\3c.jpg">
            <a:extLst>
              <a:ext uri="{FF2B5EF4-FFF2-40B4-BE49-F238E27FC236}">
                <a16:creationId xmlns:a16="http://schemas.microsoft.com/office/drawing/2014/main" id="{56A5BBF2-D112-4D1A-BF1E-AC5371B3A08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844800" y="4257040"/>
            <a:ext cx="960059"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32">
            <a:extLst>
              <a:ext uri="{FF2B5EF4-FFF2-40B4-BE49-F238E27FC236}">
                <a16:creationId xmlns:a16="http://schemas.microsoft.com/office/drawing/2014/main" id="{A442B7B6-443D-49E2-B5AA-338295FA34D8}"/>
              </a:ext>
            </a:extLst>
          </p:cNvPr>
          <p:cNvSpPr/>
          <p:nvPr/>
        </p:nvSpPr>
        <p:spPr>
          <a:xfrm>
            <a:off x="3651061" y="3329641"/>
            <a:ext cx="158784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33CC"/>
                </a:solidFill>
                <a:latin typeface="+mj-lt"/>
                <a:cs typeface="Arial" panose="020B0604020202020204" pitchFamily="34" charset="0"/>
              </a:rPr>
              <a:t>B. 10</a:t>
            </a:r>
            <a:endParaRPr lang="en-US" sz="4000" b="1" dirty="0">
              <a:solidFill>
                <a:srgbClr val="0033CC"/>
              </a:solidFill>
              <a:latin typeface="+mj-lt"/>
              <a:cs typeface="Arial" panose="020B0604020202020204" pitchFamily="34" charset="0"/>
            </a:endParaRPr>
          </a:p>
        </p:txBody>
      </p:sp>
      <p:pic>
        <p:nvPicPr>
          <p:cNvPr id="10" name="Picture 4" descr="C:\Users\ADMIN\Desktop\Giai cuu dai duong 2\3.jpg">
            <a:extLst>
              <a:ext uri="{FF2B5EF4-FFF2-40B4-BE49-F238E27FC236}">
                <a16:creationId xmlns:a16="http://schemas.microsoft.com/office/drawing/2014/main" id="{0DE115F1-9C3A-4EE6-8CA8-88C911FEC3F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7756561" y="3601933"/>
            <a:ext cx="2585508" cy="25855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DMIN\Desktop\Giai cuu dai duong 2\3a.jpg">
            <a:extLst>
              <a:ext uri="{FF2B5EF4-FFF2-40B4-BE49-F238E27FC236}">
                <a16:creationId xmlns:a16="http://schemas.microsoft.com/office/drawing/2014/main" id="{FE3D900B-DC48-4D38-B61F-344772870921}"/>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6941858" y="4651400"/>
            <a:ext cx="1498177" cy="214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ADMIN\Desktop\Giai cuu dai duong 2\Luoi.png">
            <a:extLst>
              <a:ext uri="{FF2B5EF4-FFF2-40B4-BE49-F238E27FC236}">
                <a16:creationId xmlns:a16="http://schemas.microsoft.com/office/drawing/2014/main" id="{CA7CAFC8-6703-46F9-B00A-ACB410F8B19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775200" y="-2956560"/>
            <a:ext cx="853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37">
            <a:extLst>
              <a:ext uri="{FF2B5EF4-FFF2-40B4-BE49-F238E27FC236}">
                <a16:creationId xmlns:a16="http://schemas.microsoft.com/office/drawing/2014/main" id="{1C59F1F2-C793-49E8-8C8F-BC484000D696}"/>
              </a:ext>
            </a:extLst>
          </p:cNvPr>
          <p:cNvSpPr/>
          <p:nvPr/>
        </p:nvSpPr>
        <p:spPr>
          <a:xfrm>
            <a:off x="9820110" y="3313917"/>
            <a:ext cx="161408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33CC"/>
                </a:solidFill>
                <a:latin typeface="+mj-lt"/>
                <a:cs typeface="Arial" panose="020B0604020202020204" pitchFamily="34" charset="0"/>
              </a:rPr>
              <a:t>D. 40</a:t>
            </a:r>
            <a:endParaRPr lang="en-US" sz="4000" b="1" dirty="0">
              <a:solidFill>
                <a:srgbClr val="0033CC"/>
              </a:solidFill>
              <a:latin typeface="+mj-lt"/>
              <a:cs typeface="Arial" panose="020B0604020202020204" pitchFamily="34" charset="0"/>
            </a:endParaRPr>
          </a:p>
        </p:txBody>
      </p:sp>
      <p:sp>
        <p:nvSpPr>
          <p:cNvPr id="14" name="Rounded Rectangle 38">
            <a:extLst>
              <a:ext uri="{FF2B5EF4-FFF2-40B4-BE49-F238E27FC236}">
                <a16:creationId xmlns:a16="http://schemas.microsoft.com/office/drawing/2014/main" id="{4872710D-F3F2-4B0A-9A96-B61FF5E9DFD6}"/>
              </a:ext>
            </a:extLst>
          </p:cNvPr>
          <p:cNvSpPr/>
          <p:nvPr/>
        </p:nvSpPr>
        <p:spPr>
          <a:xfrm>
            <a:off x="6699060" y="3329641"/>
            <a:ext cx="175377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33CC"/>
                </a:solidFill>
                <a:latin typeface="+mj-lt"/>
                <a:cs typeface="Arial" panose="020B0604020202020204" pitchFamily="34" charset="0"/>
              </a:rPr>
              <a:t>C</a:t>
            </a:r>
            <a:r>
              <a:rPr lang="en-US" sz="4000" b="1">
                <a:solidFill>
                  <a:srgbClr val="0033CC"/>
                </a:solidFill>
                <a:latin typeface="+mj-lt"/>
                <a:cs typeface="Arial" panose="020B0604020202020204" pitchFamily="34" charset="0"/>
              </a:rPr>
              <a:t>. 20</a:t>
            </a:r>
            <a:endParaRPr lang="en-US" sz="4000" b="1" dirty="0">
              <a:solidFill>
                <a:srgbClr val="0033CC"/>
              </a:solidFill>
              <a:latin typeface="+mj-lt"/>
              <a:cs typeface="Arial" panose="020B0604020202020204" pitchFamily="34" charset="0"/>
            </a:endParaRPr>
          </a:p>
        </p:txBody>
      </p:sp>
      <p:pic>
        <p:nvPicPr>
          <p:cNvPr id="15" name="Picture 11" descr="C:\Users\ADMIN\Desktop\Giai cuu dai duong 2\seashell-border-382756.jpg">
            <a:extLst>
              <a:ext uri="{FF2B5EF4-FFF2-40B4-BE49-F238E27FC236}">
                <a16:creationId xmlns:a16="http://schemas.microsoft.com/office/drawing/2014/main" id="{56AE7936-183B-4DAF-A437-3AC10CD2C3BE}"/>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08249" y="-1016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40">
            <a:extLst>
              <a:ext uri="{FF2B5EF4-FFF2-40B4-BE49-F238E27FC236}">
                <a16:creationId xmlns:a16="http://schemas.microsoft.com/office/drawing/2014/main" id="{946758E8-27EF-4C76-A078-1032A6A9D533}"/>
              </a:ext>
            </a:extLst>
          </p:cNvPr>
          <p:cNvSpPr txBox="1"/>
          <p:nvPr/>
        </p:nvSpPr>
        <p:spPr>
          <a:xfrm>
            <a:off x="3527449" y="1005840"/>
            <a:ext cx="5588000" cy="1323439"/>
          </a:xfrm>
          <a:prstGeom prst="rect">
            <a:avLst/>
          </a:prstGeom>
          <a:noFill/>
        </p:spPr>
        <p:txBody>
          <a:bodyPr wrap="square" rtlCol="0">
            <a:spAutoFit/>
          </a:bodyPr>
          <a:lstStyle/>
          <a:p>
            <a:pPr algn="ctr"/>
            <a:r>
              <a:rPr lang="en-US" sz="4000" b="1" smtClean="0">
                <a:solidFill>
                  <a:srgbClr val="0033CC"/>
                </a:solidFill>
                <a:latin typeface="Times New Roman" panose="02020603050405020304" pitchFamily="18" charset="0"/>
                <a:cs typeface="Times New Roman" panose="02020603050405020304" pitchFamily="18" charset="0"/>
              </a:rPr>
              <a:t>Câu 2</a:t>
            </a:r>
          </a:p>
          <a:p>
            <a:pPr algn="ctr"/>
            <a:r>
              <a:rPr lang="en-US" sz="4000" b="1" smtClean="0">
                <a:solidFill>
                  <a:srgbClr val="0033CC"/>
                </a:solidFill>
                <a:latin typeface="Times New Roman" panose="02020603050405020304" pitchFamily="18" charset="0"/>
                <a:cs typeface="Times New Roman" panose="02020603050405020304" pitchFamily="18" charset="0"/>
              </a:rPr>
              <a:t>BCNN(4</a:t>
            </a:r>
            <a:r>
              <a:rPr lang="en-US" sz="4000" b="1" smtClean="0">
                <a:solidFill>
                  <a:srgbClr val="0033CC"/>
                </a:solidFill>
                <a:latin typeface="Times New Roman" panose="02020603050405020304" pitchFamily="18" charset="0"/>
                <a:cs typeface="Times New Roman" panose="02020603050405020304" pitchFamily="18" charset="0"/>
              </a:rPr>
              <a:t>, </a:t>
            </a:r>
            <a:r>
              <a:rPr lang="en-US" sz="4000" b="1">
                <a:solidFill>
                  <a:srgbClr val="0033CC"/>
                </a:solidFill>
                <a:latin typeface="Times New Roman" panose="02020603050405020304" pitchFamily="18" charset="0"/>
                <a:cs typeface="Times New Roman" panose="02020603050405020304" pitchFamily="18" charset="0"/>
              </a:rPr>
              <a:t>10) bằng</a:t>
            </a:r>
            <a:endParaRPr lang="en-US" sz="4000" b="1" dirty="0">
              <a:solidFill>
                <a:srgbClr val="0033CC"/>
              </a:solidFill>
              <a:latin typeface="Times New Roman" panose="02020603050405020304" pitchFamily="18" charset="0"/>
              <a:cs typeface="Times New Roman" panose="02020603050405020304" pitchFamily="18" charset="0"/>
            </a:endParaRPr>
          </a:p>
        </p:txBody>
      </p:sp>
      <p:pic>
        <p:nvPicPr>
          <p:cNvPr id="17" name="Picture 2" descr="C:\Users\ADMIN\Desktop\Phan Thi Do Uyen\Giai cuu dai duong\Picture2.png">
            <a:hlinkClick r:id="" action="ppaction://hlinkshowjump?jump=nextslide"/>
            <a:extLst>
              <a:ext uri="{FF2B5EF4-FFF2-40B4-BE49-F238E27FC236}">
                <a16:creationId xmlns:a16="http://schemas.microsoft.com/office/drawing/2014/main" id="{D06F6DE3-D9DC-41A8-BC1D-939A43E78B8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63201" y="527304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8" name="j0214098.wav">
            <a:hlinkClick r:id="" action="ppaction://media"/>
            <a:extLst>
              <a:ext uri="{FF2B5EF4-FFF2-40B4-BE49-F238E27FC236}">
                <a16:creationId xmlns:a16="http://schemas.microsoft.com/office/drawing/2014/main" id="{E98BD409-37BA-4705-85F4-ECC35D3959C9}"/>
              </a:ext>
            </a:extLst>
          </p:cNvPr>
          <p:cNvPicPr>
            <a:picLocks noChangeAspect="1"/>
          </p:cNvPicPr>
          <p:nvPr>
            <a:audioFile r:link="rId2"/>
            <p:extLst>
              <p:ext uri="{DAA4B4D4-6D71-4841-9C94-3DE7FCFB9230}">
                <p14:media xmlns:p14="http://schemas.microsoft.com/office/powerpoint/2010/main" r:embed="rId1"/>
              </p:ext>
            </p:extLst>
          </p:nvPr>
        </p:nvPicPr>
        <p:blipFill>
          <a:blip r:embed="rId17" cstate="print"/>
          <a:stretch>
            <a:fillRect/>
          </a:stretch>
        </p:blipFill>
        <p:spPr>
          <a:xfrm>
            <a:off x="13106400" y="3772021"/>
            <a:ext cx="812800" cy="812800"/>
          </a:xfrm>
          <a:prstGeom prst="rect">
            <a:avLst/>
          </a:prstGeom>
        </p:spPr>
      </p:pic>
      <p:pic>
        <p:nvPicPr>
          <p:cNvPr id="19" name="Picture 2" descr="C:\Users\ADMIN\Desktop\Doremon cau ca ( trac nghiem )\Picture1 (2).png">
            <a:extLst>
              <a:ext uri="{FF2B5EF4-FFF2-40B4-BE49-F238E27FC236}">
                <a16:creationId xmlns:a16="http://schemas.microsoft.com/office/drawing/2014/main" id="{C107F76D-5850-4602-88AB-0EFA395D498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8616" y="65036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times up">
            <a:extLst>
              <a:ext uri="{FF2B5EF4-FFF2-40B4-BE49-F238E27FC236}">
                <a16:creationId xmlns:a16="http://schemas.microsoft.com/office/drawing/2014/main" id="{6FA61C59-A25C-458B-8841-0247C0A0AC8F}"/>
              </a:ext>
            </a:extLst>
          </p:cNvPr>
          <p:cNvGrpSpPr/>
          <p:nvPr/>
        </p:nvGrpSpPr>
        <p:grpSpPr>
          <a:xfrm>
            <a:off x="533836" y="91440"/>
            <a:ext cx="1386471" cy="500085"/>
            <a:chOff x="2989747" y="438150"/>
            <a:chExt cx="1572029" cy="683752"/>
          </a:xfrm>
        </p:grpSpPr>
        <p:sp>
          <p:nvSpPr>
            <p:cNvPr id="21" name="Rounded Rectangle 17">
              <a:extLst>
                <a:ext uri="{FF2B5EF4-FFF2-40B4-BE49-F238E27FC236}">
                  <a16:creationId xmlns:a16="http://schemas.microsoft.com/office/drawing/2014/main" id="{B8610EE0-2518-44DD-9F23-8430D019B991}"/>
                </a:ext>
              </a:extLst>
            </p:cNvPr>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mj-lt"/>
                <a:cs typeface="Arial" panose="020B0604020202020204" pitchFamily="34" charset="0"/>
              </a:endParaRPr>
            </a:p>
          </p:txBody>
        </p:sp>
        <p:sp>
          <p:nvSpPr>
            <p:cNvPr id="22" name="Rounded Rectangle 18">
              <a:extLst>
                <a:ext uri="{FF2B5EF4-FFF2-40B4-BE49-F238E27FC236}">
                  <a16:creationId xmlns:a16="http://schemas.microsoft.com/office/drawing/2014/main" id="{EC07A1A6-4263-4DBF-A537-A587DFC59F4E}"/>
                </a:ext>
              </a:extLst>
            </p:cNvPr>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latin typeface="+mj-lt"/>
                  <a:cs typeface="Arial" panose="020B0604020202020204" pitchFamily="34" charset="0"/>
                </a:rPr>
                <a:t>Bắt</a:t>
              </a:r>
              <a:r>
                <a:rPr lang="en-GB" sz="2000" dirty="0">
                  <a:latin typeface="+mj-lt"/>
                  <a:cs typeface="Arial" panose="020B0604020202020204" pitchFamily="34" charset="0"/>
                </a:rPr>
                <a:t> </a:t>
              </a:r>
              <a:r>
                <a:rPr lang="en-GB" sz="2000" dirty="0" err="1">
                  <a:latin typeface="+mj-lt"/>
                  <a:cs typeface="Arial" panose="020B0604020202020204" pitchFamily="34" charset="0"/>
                </a:rPr>
                <a:t>đầu</a:t>
              </a:r>
              <a:r>
                <a:rPr lang="en-GB" sz="2000" dirty="0">
                  <a:latin typeface="+mj-lt"/>
                  <a:cs typeface="Arial" panose="020B0604020202020204" pitchFamily="34" charset="0"/>
                </a:rPr>
                <a:t>!</a:t>
              </a:r>
            </a:p>
          </p:txBody>
        </p:sp>
      </p:grpSp>
      <p:pic>
        <p:nvPicPr>
          <p:cNvPr id="23" name="Picture 3" descr="C:\Users\ADMIN\Desktop\Picture2.png">
            <a:extLst>
              <a:ext uri="{FF2B5EF4-FFF2-40B4-BE49-F238E27FC236}">
                <a16:creationId xmlns:a16="http://schemas.microsoft.com/office/drawing/2014/main" id="{0A023851-C09F-425D-B6F6-A789BCE42D0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7710" y="87427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0">
            <a:extLst>
              <a:ext uri="{FF2B5EF4-FFF2-40B4-BE49-F238E27FC236}">
                <a16:creationId xmlns:a16="http://schemas.microsoft.com/office/drawing/2014/main" id="{FE4161CE-8944-41D9-A27B-3456A4B63E6C}"/>
              </a:ext>
            </a:extLst>
          </p:cNvPr>
          <p:cNvGrpSpPr/>
          <p:nvPr/>
        </p:nvGrpSpPr>
        <p:grpSpPr>
          <a:xfrm>
            <a:off x="1142730" y="858773"/>
            <a:ext cx="120325" cy="101771"/>
            <a:chOff x="2455863" y="2411803"/>
            <a:chExt cx="566738" cy="566738"/>
          </a:xfrm>
        </p:grpSpPr>
        <p:sp>
          <p:nvSpPr>
            <p:cNvPr id="25" name="Oval 32">
              <a:extLst>
                <a:ext uri="{FF2B5EF4-FFF2-40B4-BE49-F238E27FC236}">
                  <a16:creationId xmlns:a16="http://schemas.microsoft.com/office/drawing/2014/main" id="{A62EF293-E65B-418F-B0B9-42A329D1045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26" name="Oval 33">
              <a:extLst>
                <a:ext uri="{FF2B5EF4-FFF2-40B4-BE49-F238E27FC236}">
                  <a16:creationId xmlns:a16="http://schemas.microsoft.com/office/drawing/2014/main" id="{464CC0B4-F805-4973-A866-EE027DD1A724}"/>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27" name="Freeform 34">
              <a:extLst>
                <a:ext uri="{FF2B5EF4-FFF2-40B4-BE49-F238E27FC236}">
                  <a16:creationId xmlns:a16="http://schemas.microsoft.com/office/drawing/2014/main" id="{A085B6C7-D08D-40E6-997A-9C761DD2FE3A}"/>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28" name="Freeform 35">
              <a:extLst>
                <a:ext uri="{FF2B5EF4-FFF2-40B4-BE49-F238E27FC236}">
                  <a16:creationId xmlns:a16="http://schemas.microsoft.com/office/drawing/2014/main" id="{3973CC32-396B-4181-B2FF-121A88A460BB}"/>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29" name="Rectangle 36">
              <a:extLst>
                <a:ext uri="{FF2B5EF4-FFF2-40B4-BE49-F238E27FC236}">
                  <a16:creationId xmlns:a16="http://schemas.microsoft.com/office/drawing/2014/main" id="{BDC2615E-E369-4421-8EE6-A90034483440}"/>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grpSp>
      <p:grpSp>
        <p:nvGrpSpPr>
          <p:cNvPr id="30" name="Group 26">
            <a:extLst>
              <a:ext uri="{FF2B5EF4-FFF2-40B4-BE49-F238E27FC236}">
                <a16:creationId xmlns:a16="http://schemas.microsoft.com/office/drawing/2014/main" id="{ACCB4A8B-A5C5-4B4D-9A7A-9DC004FE84C8}"/>
              </a:ext>
            </a:extLst>
          </p:cNvPr>
          <p:cNvGrpSpPr/>
          <p:nvPr/>
        </p:nvGrpSpPr>
        <p:grpSpPr>
          <a:xfrm>
            <a:off x="1144524" y="1595172"/>
            <a:ext cx="120325" cy="101771"/>
            <a:chOff x="2455863" y="2411803"/>
            <a:chExt cx="566738" cy="566738"/>
          </a:xfrm>
        </p:grpSpPr>
        <p:sp>
          <p:nvSpPr>
            <p:cNvPr id="31" name="Oval 32">
              <a:extLst>
                <a:ext uri="{FF2B5EF4-FFF2-40B4-BE49-F238E27FC236}">
                  <a16:creationId xmlns:a16="http://schemas.microsoft.com/office/drawing/2014/main" id="{8AE31607-384A-4AF4-97A4-A5C2C8CD792A}"/>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32" name="Oval 33">
              <a:extLst>
                <a:ext uri="{FF2B5EF4-FFF2-40B4-BE49-F238E27FC236}">
                  <a16:creationId xmlns:a16="http://schemas.microsoft.com/office/drawing/2014/main" id="{19A335CE-3B97-4C32-A4D3-5DD75A08A385}"/>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33" name="Freeform 34">
              <a:extLst>
                <a:ext uri="{FF2B5EF4-FFF2-40B4-BE49-F238E27FC236}">
                  <a16:creationId xmlns:a16="http://schemas.microsoft.com/office/drawing/2014/main" id="{C311599B-8D63-45CF-984D-ACFD6537BF25}"/>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34" name="Freeform 35">
              <a:extLst>
                <a:ext uri="{FF2B5EF4-FFF2-40B4-BE49-F238E27FC236}">
                  <a16:creationId xmlns:a16="http://schemas.microsoft.com/office/drawing/2014/main" id="{11637724-E21D-45F8-A4EF-0B6BEE146812}"/>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35" name="Rectangle 36">
              <a:extLst>
                <a:ext uri="{FF2B5EF4-FFF2-40B4-BE49-F238E27FC236}">
                  <a16:creationId xmlns:a16="http://schemas.microsoft.com/office/drawing/2014/main" id="{EAC5CF76-575F-4C4F-B6B0-E2EEEA398761}"/>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grpSp>
      <p:grpSp>
        <p:nvGrpSpPr>
          <p:cNvPr id="36" name="Group 43">
            <a:extLst>
              <a:ext uri="{FF2B5EF4-FFF2-40B4-BE49-F238E27FC236}">
                <a16:creationId xmlns:a16="http://schemas.microsoft.com/office/drawing/2014/main" id="{4D872699-5887-4070-B536-32E3A7C0E41C}"/>
              </a:ext>
            </a:extLst>
          </p:cNvPr>
          <p:cNvGrpSpPr/>
          <p:nvPr/>
        </p:nvGrpSpPr>
        <p:grpSpPr>
          <a:xfrm>
            <a:off x="1540571" y="1249465"/>
            <a:ext cx="120325" cy="101771"/>
            <a:chOff x="2455863" y="2411803"/>
            <a:chExt cx="566738" cy="566738"/>
          </a:xfrm>
        </p:grpSpPr>
        <p:sp>
          <p:nvSpPr>
            <p:cNvPr id="37" name="Oval 32">
              <a:extLst>
                <a:ext uri="{FF2B5EF4-FFF2-40B4-BE49-F238E27FC236}">
                  <a16:creationId xmlns:a16="http://schemas.microsoft.com/office/drawing/2014/main" id="{249A6E77-606C-4D32-A0FD-A3B7997EDB1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38" name="Oval 33">
              <a:extLst>
                <a:ext uri="{FF2B5EF4-FFF2-40B4-BE49-F238E27FC236}">
                  <a16:creationId xmlns:a16="http://schemas.microsoft.com/office/drawing/2014/main" id="{B9DBFA8E-28D3-4FFE-987F-7EA44D21146F}"/>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39" name="Freeform 34">
              <a:extLst>
                <a:ext uri="{FF2B5EF4-FFF2-40B4-BE49-F238E27FC236}">
                  <a16:creationId xmlns:a16="http://schemas.microsoft.com/office/drawing/2014/main" id="{D9F764E0-00F9-45E0-9B7A-DF4CAD607B83}"/>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0" name="Freeform 35">
              <a:extLst>
                <a:ext uri="{FF2B5EF4-FFF2-40B4-BE49-F238E27FC236}">
                  <a16:creationId xmlns:a16="http://schemas.microsoft.com/office/drawing/2014/main" id="{60A0BD08-0424-45C7-BE9D-929399D1F470}"/>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1" name="Rectangle 36">
              <a:extLst>
                <a:ext uri="{FF2B5EF4-FFF2-40B4-BE49-F238E27FC236}">
                  <a16:creationId xmlns:a16="http://schemas.microsoft.com/office/drawing/2014/main" id="{EF9944E0-63F4-4F24-BD70-26C434A92EE7}"/>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grpSp>
      <p:grpSp>
        <p:nvGrpSpPr>
          <p:cNvPr id="42" name="Group 49">
            <a:extLst>
              <a:ext uri="{FF2B5EF4-FFF2-40B4-BE49-F238E27FC236}">
                <a16:creationId xmlns:a16="http://schemas.microsoft.com/office/drawing/2014/main" id="{D88151BA-4DB1-44A6-8BAE-451817D0EAB5}"/>
              </a:ext>
            </a:extLst>
          </p:cNvPr>
          <p:cNvGrpSpPr/>
          <p:nvPr/>
        </p:nvGrpSpPr>
        <p:grpSpPr>
          <a:xfrm>
            <a:off x="780926" y="1282716"/>
            <a:ext cx="120325" cy="101771"/>
            <a:chOff x="2455863" y="2411803"/>
            <a:chExt cx="566738" cy="566738"/>
          </a:xfrm>
        </p:grpSpPr>
        <p:sp>
          <p:nvSpPr>
            <p:cNvPr id="43" name="Oval 32">
              <a:extLst>
                <a:ext uri="{FF2B5EF4-FFF2-40B4-BE49-F238E27FC236}">
                  <a16:creationId xmlns:a16="http://schemas.microsoft.com/office/drawing/2014/main" id="{9DA5144C-E2CA-44B9-A97A-52FC598CE356}"/>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4" name="Oval 33">
              <a:extLst>
                <a:ext uri="{FF2B5EF4-FFF2-40B4-BE49-F238E27FC236}">
                  <a16:creationId xmlns:a16="http://schemas.microsoft.com/office/drawing/2014/main" id="{7A0F8559-C2A9-40B9-B0A2-D78CE918796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5" name="Freeform 34">
              <a:extLst>
                <a:ext uri="{FF2B5EF4-FFF2-40B4-BE49-F238E27FC236}">
                  <a16:creationId xmlns:a16="http://schemas.microsoft.com/office/drawing/2014/main" id="{0E51EF14-E68B-429A-81B0-011564086A9E}"/>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6" name="Freeform 35">
              <a:extLst>
                <a:ext uri="{FF2B5EF4-FFF2-40B4-BE49-F238E27FC236}">
                  <a16:creationId xmlns:a16="http://schemas.microsoft.com/office/drawing/2014/main" id="{8BABF4E6-74F2-47B7-A761-240A189E75A2}"/>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7" name="Rectangle 36">
              <a:extLst>
                <a:ext uri="{FF2B5EF4-FFF2-40B4-BE49-F238E27FC236}">
                  <a16:creationId xmlns:a16="http://schemas.microsoft.com/office/drawing/2014/main" id="{D427AF8C-DB63-4B41-AA88-75F8D366CC15}"/>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grpSp>
      <p:sp>
        <p:nvSpPr>
          <p:cNvPr id="48" name="Oval 107">
            <a:extLst>
              <a:ext uri="{FF2B5EF4-FFF2-40B4-BE49-F238E27FC236}">
                <a16:creationId xmlns:a16="http://schemas.microsoft.com/office/drawing/2014/main" id="{D31E548A-E19C-475D-88B6-B22D21F680E0}"/>
              </a:ext>
            </a:extLst>
          </p:cNvPr>
          <p:cNvSpPr>
            <a:spLocks noChangeArrowheads="1"/>
          </p:cNvSpPr>
          <p:nvPr/>
        </p:nvSpPr>
        <p:spPr bwMode="auto">
          <a:xfrm>
            <a:off x="1157712" y="124562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4000">
              <a:latin typeface="+mj-lt"/>
              <a:cs typeface="Arial" panose="020B0604020202020204" pitchFamily="34" charset="0"/>
            </a:endParaRPr>
          </a:p>
        </p:txBody>
      </p:sp>
      <p:sp>
        <p:nvSpPr>
          <p:cNvPr id="49" name="Explosion 2 56">
            <a:extLst>
              <a:ext uri="{FF2B5EF4-FFF2-40B4-BE49-F238E27FC236}">
                <a16:creationId xmlns:a16="http://schemas.microsoft.com/office/drawing/2014/main" id="{945D613E-D083-4B93-B305-11A13A49B830}"/>
              </a:ext>
            </a:extLst>
          </p:cNvPr>
          <p:cNvSpPr/>
          <p:nvPr/>
        </p:nvSpPr>
        <p:spPr>
          <a:xfrm>
            <a:off x="1195230" y="3839088"/>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FF"/>
                </a:solidFill>
                <a:latin typeface="+mj-lt"/>
                <a:cs typeface="Arial" panose="020B0604020202020204" pitchFamily="34" charset="0"/>
              </a:rPr>
              <a:t>HẾT GIỜ</a:t>
            </a:r>
          </a:p>
        </p:txBody>
      </p:sp>
    </p:spTree>
    <p:extLst>
      <p:ext uri="{BB962C8B-B14F-4D97-AF65-F5344CB8AC3E}">
        <p14:creationId xmlns:p14="http://schemas.microsoft.com/office/powerpoint/2010/main" val="255760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8"/>
                                        </p:tgtEl>
                                        <p:attrNameLst>
                                          <p:attrName>r</p:attrName>
                                        </p:attrNameLst>
                                      </p:cBhvr>
                                    </p:animRot>
                                    <p:animRot by="-240000">
                                      <p:cBhvr>
                                        <p:cTn id="13" dur="600" fill="hold">
                                          <p:stCondLst>
                                            <p:cond delay="600"/>
                                          </p:stCondLst>
                                        </p:cTn>
                                        <p:tgtEl>
                                          <p:spTgt spid="8"/>
                                        </p:tgtEl>
                                        <p:attrNameLst>
                                          <p:attrName>r</p:attrName>
                                        </p:attrNameLst>
                                      </p:cBhvr>
                                    </p:animRot>
                                    <p:animRot by="240000">
                                      <p:cBhvr>
                                        <p:cTn id="14" dur="600" fill="hold">
                                          <p:stCondLst>
                                            <p:cond delay="1200"/>
                                          </p:stCondLst>
                                        </p:cTn>
                                        <p:tgtEl>
                                          <p:spTgt spid="8"/>
                                        </p:tgtEl>
                                        <p:attrNameLst>
                                          <p:attrName>r</p:attrName>
                                        </p:attrNameLst>
                                      </p:cBhvr>
                                    </p:animRot>
                                    <p:animRot by="-240000">
                                      <p:cBhvr>
                                        <p:cTn id="15" dur="600" fill="hold">
                                          <p:stCondLst>
                                            <p:cond delay="1800"/>
                                          </p:stCondLst>
                                        </p:cTn>
                                        <p:tgtEl>
                                          <p:spTgt spid="8"/>
                                        </p:tgtEl>
                                        <p:attrNameLst>
                                          <p:attrName>r</p:attrName>
                                        </p:attrNameLst>
                                      </p:cBhvr>
                                    </p:animRot>
                                    <p:animRot by="120000">
                                      <p:cBhvr>
                                        <p:cTn id="16" dur="600" fill="hold">
                                          <p:stCondLst>
                                            <p:cond delay="24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1"/>
                                        </p:tgtEl>
                                        <p:attrNameLst>
                                          <p:attrName>r</p:attrName>
                                        </p:attrNameLst>
                                      </p:cBhvr>
                                    </p:animRot>
                                    <p:animRot by="-240000">
                                      <p:cBhvr>
                                        <p:cTn id="19" dur="600" fill="hold">
                                          <p:stCondLst>
                                            <p:cond delay="600"/>
                                          </p:stCondLst>
                                        </p:cTn>
                                        <p:tgtEl>
                                          <p:spTgt spid="11"/>
                                        </p:tgtEl>
                                        <p:attrNameLst>
                                          <p:attrName>r</p:attrName>
                                        </p:attrNameLst>
                                      </p:cBhvr>
                                    </p:animRot>
                                    <p:animRot by="240000">
                                      <p:cBhvr>
                                        <p:cTn id="20" dur="600" fill="hold">
                                          <p:stCondLst>
                                            <p:cond delay="1200"/>
                                          </p:stCondLst>
                                        </p:cTn>
                                        <p:tgtEl>
                                          <p:spTgt spid="11"/>
                                        </p:tgtEl>
                                        <p:attrNameLst>
                                          <p:attrName>r</p:attrName>
                                        </p:attrNameLst>
                                      </p:cBhvr>
                                    </p:animRot>
                                    <p:animRot by="-240000">
                                      <p:cBhvr>
                                        <p:cTn id="21" dur="600" fill="hold">
                                          <p:stCondLst>
                                            <p:cond delay="1800"/>
                                          </p:stCondLst>
                                        </p:cTn>
                                        <p:tgtEl>
                                          <p:spTgt spid="11"/>
                                        </p:tgtEl>
                                        <p:attrNameLst>
                                          <p:attrName>r</p:attrName>
                                        </p:attrNameLst>
                                      </p:cBhvr>
                                    </p:animRot>
                                    <p:animRot by="120000">
                                      <p:cBhvr>
                                        <p:cTn id="22" dur="600" fill="hold">
                                          <p:stCondLst>
                                            <p:cond delay="24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0"/>
                                        </p:tgtEl>
                                        <p:attrNameLst>
                                          <p:attrName>r</p:attrName>
                                        </p:attrNameLst>
                                      </p:cBhvr>
                                    </p:animRot>
                                    <p:animRot by="-240000">
                                      <p:cBhvr>
                                        <p:cTn id="25" dur="600" fill="hold">
                                          <p:stCondLst>
                                            <p:cond delay="600"/>
                                          </p:stCondLst>
                                        </p:cTn>
                                        <p:tgtEl>
                                          <p:spTgt spid="10"/>
                                        </p:tgtEl>
                                        <p:attrNameLst>
                                          <p:attrName>r</p:attrName>
                                        </p:attrNameLst>
                                      </p:cBhvr>
                                    </p:animRot>
                                    <p:animRot by="240000">
                                      <p:cBhvr>
                                        <p:cTn id="26" dur="600" fill="hold">
                                          <p:stCondLst>
                                            <p:cond delay="1200"/>
                                          </p:stCondLst>
                                        </p:cTn>
                                        <p:tgtEl>
                                          <p:spTgt spid="10"/>
                                        </p:tgtEl>
                                        <p:attrNameLst>
                                          <p:attrName>r</p:attrName>
                                        </p:attrNameLst>
                                      </p:cBhvr>
                                    </p:animRot>
                                    <p:animRot by="-240000">
                                      <p:cBhvr>
                                        <p:cTn id="27" dur="600" fill="hold">
                                          <p:stCondLst>
                                            <p:cond delay="1800"/>
                                          </p:stCondLst>
                                        </p:cTn>
                                        <p:tgtEl>
                                          <p:spTgt spid="10"/>
                                        </p:tgtEl>
                                        <p:attrNameLst>
                                          <p:attrName>r</p:attrName>
                                        </p:attrNameLst>
                                      </p:cBhvr>
                                    </p:animRot>
                                    <p:animRot by="120000">
                                      <p:cBhvr>
                                        <p:cTn id="28" dur="600" fill="hold">
                                          <p:stCondLst>
                                            <p:cond delay="2400"/>
                                          </p:stCondLst>
                                        </p:cTn>
                                        <p:tgtEl>
                                          <p:spTgt spid="10"/>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7"/>
                                        </p:tgtEl>
                                      </p:cBhvr>
                                    </p:animEffect>
                                    <p:anim calcmode="lin" valueType="num">
                                      <p:cBhvr>
                                        <p:cTn id="62" dur="1000"/>
                                        <p:tgtEl>
                                          <p:spTgt spid="7"/>
                                        </p:tgtEl>
                                        <p:attrNameLst>
                                          <p:attrName>ppt_x</p:attrName>
                                        </p:attrNameLst>
                                      </p:cBhvr>
                                      <p:tavLst>
                                        <p:tav tm="0">
                                          <p:val>
                                            <p:strVal val="ppt_x"/>
                                          </p:val>
                                        </p:tav>
                                        <p:tav tm="100000">
                                          <p:val>
                                            <p:strVal val="ppt_x"/>
                                          </p:val>
                                        </p:tav>
                                      </p:tavLst>
                                    </p:anim>
                                    <p:anim calcmode="lin" valueType="num">
                                      <p:cBhvr>
                                        <p:cTn id="63" dur="1000"/>
                                        <p:tgtEl>
                                          <p:spTgt spid="7"/>
                                        </p:tgtEl>
                                        <p:attrNameLst>
                                          <p:attrName>ppt_y</p:attrName>
                                        </p:attrNameLst>
                                      </p:cBhvr>
                                      <p:tavLst>
                                        <p:tav tm="0">
                                          <p:val>
                                            <p:strVal val="ppt_y"/>
                                          </p:val>
                                        </p:tav>
                                        <p:tav tm="100000">
                                          <p:val>
                                            <p:strVal val="ppt_y+.1"/>
                                          </p:val>
                                        </p:tav>
                                      </p:tavLst>
                                    </p:anim>
                                    <p:set>
                                      <p:cBhvr>
                                        <p:cTn id="6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withEffect">
                                  <p:stCondLst>
                                    <p:cond delay="0"/>
                                  </p:stCondLst>
                                  <p:childTnLst>
                                    <p:animEffect transition="out" filter="fade">
                                      <p:cBhvr>
                                        <p:cTn id="69" dur="1000"/>
                                        <p:tgtEl>
                                          <p:spTgt spid="9"/>
                                        </p:tgtEl>
                                      </p:cBhvr>
                                    </p:animEffect>
                                    <p:anim calcmode="lin" valueType="num">
                                      <p:cBhvr>
                                        <p:cTn id="70" dur="1000"/>
                                        <p:tgtEl>
                                          <p:spTgt spid="9"/>
                                        </p:tgtEl>
                                        <p:attrNameLst>
                                          <p:attrName>ppt_x</p:attrName>
                                        </p:attrNameLst>
                                      </p:cBhvr>
                                      <p:tavLst>
                                        <p:tav tm="0">
                                          <p:val>
                                            <p:strVal val="ppt_x"/>
                                          </p:val>
                                        </p:tav>
                                        <p:tav tm="100000">
                                          <p:val>
                                            <p:strVal val="ppt_x"/>
                                          </p:val>
                                        </p:tav>
                                      </p:tavLst>
                                    </p:anim>
                                    <p:anim calcmode="lin" valueType="num">
                                      <p:cBhvr>
                                        <p:cTn id="71" dur="1000"/>
                                        <p:tgtEl>
                                          <p:spTgt spid="9"/>
                                        </p:tgtEl>
                                        <p:attrNameLst>
                                          <p:attrName>ppt_y</p:attrName>
                                        </p:attrNameLst>
                                      </p:cBhvr>
                                      <p:tavLst>
                                        <p:tav tm="0">
                                          <p:val>
                                            <p:strVal val="ppt_y"/>
                                          </p:val>
                                        </p:tav>
                                        <p:tav tm="100000">
                                          <p:val>
                                            <p:strVal val="ppt_y+.1"/>
                                          </p:val>
                                        </p:tav>
                                      </p:tavLst>
                                    </p:anim>
                                    <p:set>
                                      <p:cBhvr>
                                        <p:cTn id="7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14"/>
                                        </p:tgtEl>
                                        <p:attrNameLst>
                                          <p:attrName>style.color</p:attrName>
                                        </p:attrNameLst>
                                      </p:cBhvr>
                                      <p:by>
                                        <p:hsl h="7200000" s="0" l="0"/>
                                      </p:by>
                                    </p:animClr>
                                    <p:animClr clrSpc="hsl" dir="cw">
                                      <p:cBhvr>
                                        <p:cTn id="78" dur="500" fill="hold"/>
                                        <p:tgtEl>
                                          <p:spTgt spid="14"/>
                                        </p:tgtEl>
                                        <p:attrNameLst>
                                          <p:attrName>fillcolor</p:attrName>
                                        </p:attrNameLst>
                                      </p:cBhvr>
                                      <p:by>
                                        <p:hsl h="7200000" s="0" l="0"/>
                                      </p:by>
                                    </p:animClr>
                                    <p:animClr clrSpc="hsl" dir="cw">
                                      <p:cBhvr>
                                        <p:cTn id="79" dur="500" fill="hold"/>
                                        <p:tgtEl>
                                          <p:spTgt spid="14"/>
                                        </p:tgtEl>
                                        <p:attrNameLst>
                                          <p:attrName>stroke.color</p:attrName>
                                        </p:attrNameLst>
                                      </p:cBhvr>
                                      <p:by>
                                        <p:hsl h="7200000" s="0" l="0"/>
                                      </p:by>
                                    </p:animClr>
                                    <p:set>
                                      <p:cBhvr>
                                        <p:cTn id="80" dur="500" fill="hold"/>
                                        <p:tgtEl>
                                          <p:spTgt spid="14"/>
                                        </p:tgtEl>
                                        <p:attrNameLst>
                                          <p:attrName>fill.type</p:attrName>
                                        </p:attrNameLst>
                                      </p:cBhvr>
                                      <p:to>
                                        <p:strVal val="solid"/>
                                      </p:to>
                                    </p:set>
                                  </p:childTnLst>
                                </p:cTn>
                              </p:par>
                              <p:par>
                                <p:cTn id="81" presetID="1" presetClass="mediacall" presetSubtype="0" fill="hold" nodeType="withEffect">
                                  <p:stCondLst>
                                    <p:cond delay="0"/>
                                  </p:stCondLst>
                                  <p:childTnLst>
                                    <p:cmd type="call" cmd="playFrom(0.0)">
                                      <p:cBhvr>
                                        <p:cTn id="82" dur="4744" fill="hold"/>
                                        <p:tgtEl>
                                          <p:spTgt spid="18"/>
                                        </p:tgtEl>
                                      </p:cBhvr>
                                    </p:cmd>
                                  </p:childTnLst>
                                </p:cTn>
                              </p:par>
                              <p:par>
                                <p:cTn id="83" presetID="2" presetClass="exit" presetSubtype="1" fill="hold" nodeType="withEffect">
                                  <p:stCondLst>
                                    <p:cond delay="0"/>
                                  </p:stCondLst>
                                  <p:childTnLst>
                                    <p:anim calcmode="lin" valueType="num">
                                      <p:cBhvr additive="base">
                                        <p:cTn id="84" dur="2000"/>
                                        <p:tgtEl>
                                          <p:spTgt spid="12"/>
                                        </p:tgtEl>
                                        <p:attrNameLst>
                                          <p:attrName>ppt_x</p:attrName>
                                        </p:attrNameLst>
                                      </p:cBhvr>
                                      <p:tavLst>
                                        <p:tav tm="0">
                                          <p:val>
                                            <p:strVal val="ppt_x"/>
                                          </p:val>
                                        </p:tav>
                                        <p:tav tm="100000">
                                          <p:val>
                                            <p:strVal val="ppt_x"/>
                                          </p:val>
                                        </p:tav>
                                      </p:tavLst>
                                    </p:anim>
                                    <p:anim calcmode="lin" valueType="num">
                                      <p:cBhvr additive="base">
                                        <p:cTn id="85" dur="2000"/>
                                        <p:tgtEl>
                                          <p:spTgt spid="12"/>
                                        </p:tgtEl>
                                        <p:attrNameLst>
                                          <p:attrName>ppt_y</p:attrName>
                                        </p:attrNameLst>
                                      </p:cBhvr>
                                      <p:tavLst>
                                        <p:tav tm="0">
                                          <p:val>
                                            <p:strVal val="ppt_y"/>
                                          </p:val>
                                        </p:tav>
                                        <p:tav tm="100000">
                                          <p:val>
                                            <p:strVal val="0-ppt_h/2"/>
                                          </p:val>
                                        </p:tav>
                                      </p:tavLst>
                                    </p:anim>
                                    <p:set>
                                      <p:cBhvr>
                                        <p:cTn id="86" dur="1" fill="hold">
                                          <p:stCondLst>
                                            <p:cond delay="1999"/>
                                          </p:stCondLst>
                                        </p:cTn>
                                        <p:tgtEl>
                                          <p:spTgt spid="12"/>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3.61111E-6 3.33333E-6 L 0.18559 0.04444 " pathEditMode="relative" rAng="0" ptsTypes="AA">
                                      <p:cBhvr>
                                        <p:cTn id="88" dur="3000" fill="hold"/>
                                        <p:tgtEl>
                                          <p:spTgt spid="8"/>
                                        </p:tgtEl>
                                        <p:attrNameLst>
                                          <p:attrName>ppt_x</p:attrName>
                                          <p:attrName>ppt_y</p:attrName>
                                        </p:attrNameLst>
                                      </p:cBhvr>
                                      <p:rCtr x="9271" y="2222"/>
                                    </p:animMotion>
                                  </p:childTnLst>
                                </p:cTn>
                              </p:par>
                              <p:par>
                                <p:cTn id="89" presetID="35" presetClass="path" presetSubtype="0" accel="50000" decel="50000" fill="hold" nodeType="withEffect">
                                  <p:stCondLst>
                                    <p:cond delay="0"/>
                                  </p:stCondLst>
                                  <p:childTnLst>
                                    <p:animMotion origin="layout" path="M -2.5E-6 -2.22222E-6 L -0.07239 0.00834 " pathEditMode="relative" rAng="0" ptsTypes="AA">
                                      <p:cBhvr>
                                        <p:cTn id="90" dur="3000" fill="hold"/>
                                        <p:tgtEl>
                                          <p:spTgt spid="11"/>
                                        </p:tgtEl>
                                        <p:attrNameLst>
                                          <p:attrName>ppt_x</p:attrName>
                                          <p:attrName>ppt_y</p:attrName>
                                        </p:attrNameLst>
                                      </p:cBhvr>
                                      <p:rCtr x="-3628" y="401"/>
                                    </p:animMotion>
                                  </p:childTnLst>
                                </p:cTn>
                              </p:par>
                              <p:par>
                                <p:cTn id="91" presetID="35" presetClass="path" presetSubtype="0" accel="50000" decel="50000" fill="hold" nodeType="withEffect">
                                  <p:stCondLst>
                                    <p:cond delay="0"/>
                                  </p:stCondLst>
                                  <p:childTnLst>
                                    <p:animMotion origin="layout" path="M 3.33333E-6 2.59259E-6 L -0.10261 0.13981 " pathEditMode="relative" rAng="0" ptsTypes="AA">
                                      <p:cBhvr>
                                        <p:cTn id="92" dur="3000" fill="hold"/>
                                        <p:tgtEl>
                                          <p:spTgt spid="10"/>
                                        </p:tgtEl>
                                        <p:attrNameLst>
                                          <p:attrName>ppt_x</p:attrName>
                                          <p:attrName>ppt_y</p:attrName>
                                        </p:attrNameLst>
                                      </p:cBhvr>
                                      <p:rCtr x="-5139" y="6975"/>
                                    </p:animMotion>
                                  </p:childTnLst>
                                </p:cTn>
                              </p:par>
                            </p:childTnLst>
                          </p:cTn>
                        </p:par>
                      </p:childTnLst>
                    </p:cTn>
                  </p:par>
                </p:childTnLst>
              </p:cTn>
              <p:nextCondLst>
                <p:cond evt="onClick" delay="0">
                  <p:tgtEl>
                    <p:spTgt spid="14"/>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42" presetClass="exit" presetSubtype="0" fill="hold" grpId="1" nodeType="withEffect">
                                  <p:stCondLst>
                                    <p:cond delay="0"/>
                                  </p:stCondLst>
                                  <p:childTnLst>
                                    <p:animEffect transition="out" filter="fade">
                                      <p:cBhvr>
                                        <p:cTn id="97" dur="1000"/>
                                        <p:tgtEl>
                                          <p:spTgt spid="13"/>
                                        </p:tgtEl>
                                      </p:cBhvr>
                                    </p:animEffect>
                                    <p:anim calcmode="lin" valueType="num">
                                      <p:cBhvr>
                                        <p:cTn id="98" dur="1000"/>
                                        <p:tgtEl>
                                          <p:spTgt spid="13"/>
                                        </p:tgtEl>
                                        <p:attrNameLst>
                                          <p:attrName>ppt_x</p:attrName>
                                        </p:attrNameLst>
                                      </p:cBhvr>
                                      <p:tavLst>
                                        <p:tav tm="0">
                                          <p:val>
                                            <p:strVal val="ppt_x"/>
                                          </p:val>
                                        </p:tav>
                                        <p:tav tm="100000">
                                          <p:val>
                                            <p:strVal val="ppt_x"/>
                                          </p:val>
                                        </p:tav>
                                      </p:tavLst>
                                    </p:anim>
                                    <p:anim calcmode="lin" valueType="num">
                                      <p:cBhvr>
                                        <p:cTn id="99" dur="1000"/>
                                        <p:tgtEl>
                                          <p:spTgt spid="13"/>
                                        </p:tgtEl>
                                        <p:attrNameLst>
                                          <p:attrName>ppt_y</p:attrName>
                                        </p:attrNameLst>
                                      </p:cBhvr>
                                      <p:tavLst>
                                        <p:tav tm="0">
                                          <p:val>
                                            <p:strVal val="ppt_y"/>
                                          </p:val>
                                        </p:tav>
                                        <p:tav tm="100000">
                                          <p:val>
                                            <p:strVal val="ppt_y+.1"/>
                                          </p:val>
                                        </p:tav>
                                      </p:tavLst>
                                    </p:anim>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20"/>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23"/>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audio>
              <p:cMediaNode vol="80000">
                <p:cTn id="111" fill="hold" display="0">
                  <p:stCondLst>
                    <p:cond delay="indefinite"/>
                  </p:stCondLst>
                  <p:endCondLst>
                    <p:cond evt="onStopAudio" delay="0">
                      <p:tgtEl>
                        <p:sldTgt/>
                      </p:tgtEl>
                    </p:cond>
                  </p:endCondLst>
                </p:cTn>
                <p:tgtEl>
                  <p:spTgt spid="18"/>
                </p:tgtEl>
              </p:cMediaNode>
            </p:audio>
          </p:childTnLst>
        </p:cTn>
      </p:par>
    </p:tnLst>
    <p:bldLst>
      <p:bldP spid="7" grpId="0" animBg="1"/>
      <p:bldP spid="7" grpId="1" animBg="1"/>
      <p:bldP spid="9" grpId="0" animBg="1"/>
      <p:bldP spid="9" grpId="1" animBg="1"/>
      <p:bldP spid="13" grpId="0" animBg="1"/>
      <p:bldP spid="13" grpId="1" animBg="1"/>
      <p:bldP spid="14" grpId="0" animBg="1"/>
      <p:bldP spid="14" grpId="1" animBg="1"/>
      <p:bldP spid="16" grpId="0"/>
      <p:bldP spid="49" grpId="0" animBg="1"/>
      <p:bldP spid="4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Giai cuu dai duong 2\4742a38d613d97be6200f1154f11a254.jpg">
            <a:extLst>
              <a:ext uri="{FF2B5EF4-FFF2-40B4-BE49-F238E27FC236}">
                <a16:creationId xmlns:a16="http://schemas.microsoft.com/office/drawing/2014/main" id="{CF8BAEC5-03CE-4BE9-9BE1-D3D094D82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28600"/>
            <a:ext cx="12191999" cy="833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Giai cuu dai duong 2\4c.jpg">
            <a:extLst>
              <a:ext uri="{FF2B5EF4-FFF2-40B4-BE49-F238E27FC236}">
                <a16:creationId xmlns:a16="http://schemas.microsoft.com/office/drawing/2014/main" id="{B82CBE52-5C41-4F5A-8E0C-AF934BFF67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22401" y="3232869"/>
            <a:ext cx="8074599" cy="36505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Desktop\Giai cuu dai duong 2\Luoi.png">
            <a:extLst>
              <a:ext uri="{FF2B5EF4-FFF2-40B4-BE49-F238E27FC236}">
                <a16:creationId xmlns:a16="http://schemas.microsoft.com/office/drawing/2014/main" id="{42C9EAAF-81FA-4B8F-8783-C86004B5BD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667000"/>
            <a:ext cx="118872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3">
            <a:extLst>
              <a:ext uri="{FF2B5EF4-FFF2-40B4-BE49-F238E27FC236}">
                <a16:creationId xmlns:a16="http://schemas.microsoft.com/office/drawing/2014/main" id="{71107D69-F6B9-4D10-8121-A19D42EB69FF}"/>
              </a:ext>
            </a:extLst>
          </p:cNvPr>
          <p:cNvSpPr/>
          <p:nvPr/>
        </p:nvSpPr>
        <p:spPr>
          <a:xfrm>
            <a:off x="1349704" y="3164627"/>
            <a:ext cx="1523999"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a:solidFill>
                  <a:srgbClr val="0033CC"/>
                </a:solidFill>
                <a:latin typeface="+mj-lt"/>
              </a:rPr>
              <a:t>A. 2</a:t>
            </a:r>
            <a:endParaRPr lang="en-US" sz="3400" b="1" dirty="0">
              <a:solidFill>
                <a:srgbClr val="0033CC"/>
              </a:solidFill>
              <a:latin typeface="+mj-lt"/>
            </a:endParaRPr>
          </a:p>
        </p:txBody>
      </p:sp>
      <p:sp>
        <p:nvSpPr>
          <p:cNvPr id="9" name="Rounded Rectangle 24">
            <a:extLst>
              <a:ext uri="{FF2B5EF4-FFF2-40B4-BE49-F238E27FC236}">
                <a16:creationId xmlns:a16="http://schemas.microsoft.com/office/drawing/2014/main" id="{EDB3D845-BD1F-48B6-9F8E-EBD7FB2B3690}"/>
              </a:ext>
            </a:extLst>
          </p:cNvPr>
          <p:cNvSpPr/>
          <p:nvPr/>
        </p:nvSpPr>
        <p:spPr>
          <a:xfrm>
            <a:off x="4298767" y="3160326"/>
            <a:ext cx="1523999"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a:solidFill>
                  <a:srgbClr val="0033CC"/>
                </a:solidFill>
                <a:latin typeface="+mj-lt"/>
              </a:rPr>
              <a:t>B. 3</a:t>
            </a:r>
            <a:endParaRPr lang="en-US" sz="3400" b="1" dirty="0">
              <a:solidFill>
                <a:srgbClr val="0033CC"/>
              </a:solidFill>
              <a:latin typeface="+mj-lt"/>
            </a:endParaRPr>
          </a:p>
        </p:txBody>
      </p:sp>
      <p:sp>
        <p:nvSpPr>
          <p:cNvPr id="10" name="Rounded Rectangle 25">
            <a:extLst>
              <a:ext uri="{FF2B5EF4-FFF2-40B4-BE49-F238E27FC236}">
                <a16:creationId xmlns:a16="http://schemas.microsoft.com/office/drawing/2014/main" id="{6B2DDF28-6E24-4582-8174-5E1E82FEC950}"/>
              </a:ext>
            </a:extLst>
          </p:cNvPr>
          <p:cNvSpPr/>
          <p:nvPr/>
        </p:nvSpPr>
        <p:spPr>
          <a:xfrm>
            <a:off x="7048656" y="3160326"/>
            <a:ext cx="1523999"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a:solidFill>
                  <a:srgbClr val="0033CC"/>
                </a:solidFill>
                <a:latin typeface="+mj-lt"/>
              </a:rPr>
              <a:t>C. 5</a:t>
            </a:r>
            <a:endParaRPr lang="en-US" sz="3400" b="1" dirty="0">
              <a:solidFill>
                <a:srgbClr val="0033CC"/>
              </a:solidFill>
              <a:latin typeface="+mj-lt"/>
            </a:endParaRPr>
          </a:p>
        </p:txBody>
      </p:sp>
      <p:sp>
        <p:nvSpPr>
          <p:cNvPr id="11" name="Rounded Rectangle 26">
            <a:extLst>
              <a:ext uri="{FF2B5EF4-FFF2-40B4-BE49-F238E27FC236}">
                <a16:creationId xmlns:a16="http://schemas.microsoft.com/office/drawing/2014/main" id="{43F161A3-FF71-4163-AEBD-6FC6AC8FCE64}"/>
              </a:ext>
            </a:extLst>
          </p:cNvPr>
          <p:cNvSpPr/>
          <p:nvPr/>
        </p:nvSpPr>
        <p:spPr>
          <a:xfrm>
            <a:off x="9588655" y="3197866"/>
            <a:ext cx="163368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a:solidFill>
                  <a:srgbClr val="0033CC"/>
                </a:solidFill>
                <a:latin typeface="+mj-lt"/>
              </a:rPr>
              <a:t>D. 30</a:t>
            </a:r>
            <a:endParaRPr lang="en-US" sz="3400" b="1" dirty="0">
              <a:solidFill>
                <a:srgbClr val="0033CC"/>
              </a:solidFill>
              <a:latin typeface="+mj-lt"/>
            </a:endParaRPr>
          </a:p>
        </p:txBody>
      </p:sp>
      <p:pic>
        <p:nvPicPr>
          <p:cNvPr id="12" name="Picture 11" descr="C:\Users\ADMIN\Desktop\Giai cuu dai duong 2\seashell-border-382756.jpg">
            <a:extLst>
              <a:ext uri="{FF2B5EF4-FFF2-40B4-BE49-F238E27FC236}">
                <a16:creationId xmlns:a16="http://schemas.microsoft.com/office/drawing/2014/main" id="{BE831077-DE77-469C-9E1B-763C131BD2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29">
            <a:extLst>
              <a:ext uri="{FF2B5EF4-FFF2-40B4-BE49-F238E27FC236}">
                <a16:creationId xmlns:a16="http://schemas.microsoft.com/office/drawing/2014/main" id="{52272F2B-4282-4100-9BE7-C02A8C55FA6A}"/>
              </a:ext>
            </a:extLst>
          </p:cNvPr>
          <p:cNvSpPr txBox="1"/>
          <p:nvPr/>
        </p:nvSpPr>
        <p:spPr>
          <a:xfrm>
            <a:off x="3454400" y="1092200"/>
            <a:ext cx="5588000" cy="1241237"/>
          </a:xfrm>
          <a:prstGeom prst="rect">
            <a:avLst/>
          </a:prstGeom>
          <a:noFill/>
        </p:spPr>
        <p:txBody>
          <a:bodyPr wrap="square" rtlCol="0">
            <a:spAutoFit/>
          </a:bodyPr>
          <a:lstStyle/>
          <a:p>
            <a:pPr algn="ctr"/>
            <a:r>
              <a:rPr lang="en-US" sz="3733" b="1" smtClean="0">
                <a:solidFill>
                  <a:srgbClr val="0033CC"/>
                </a:solidFill>
                <a:latin typeface="Times New Roman" panose="02020603050405020304" pitchFamily="18" charset="0"/>
                <a:cs typeface="Times New Roman" panose="02020603050405020304" pitchFamily="18" charset="0"/>
              </a:rPr>
              <a:t>Câu 3</a:t>
            </a:r>
          </a:p>
          <a:p>
            <a:pPr algn="ctr"/>
            <a:r>
              <a:rPr lang="en-US" sz="3733" b="1" smtClean="0">
                <a:solidFill>
                  <a:srgbClr val="0033CC"/>
                </a:solidFill>
                <a:latin typeface="Times New Roman" panose="02020603050405020304" pitchFamily="18" charset="0"/>
                <a:cs typeface="Times New Roman" panose="02020603050405020304" pitchFamily="18" charset="0"/>
              </a:rPr>
              <a:t>BCNN(2</a:t>
            </a:r>
            <a:r>
              <a:rPr lang="en-US" sz="3733" b="1">
                <a:solidFill>
                  <a:srgbClr val="0033CC"/>
                </a:solidFill>
                <a:latin typeface="Times New Roman" panose="02020603050405020304" pitchFamily="18" charset="0"/>
                <a:cs typeface="Times New Roman" panose="02020603050405020304" pitchFamily="18" charset="0"/>
              </a:rPr>
              <a:t>, 3, 5) bằng </a:t>
            </a:r>
            <a:endParaRPr lang="en-US" sz="3733" b="1" dirty="0">
              <a:solidFill>
                <a:srgbClr val="0033CC"/>
              </a:solidFill>
              <a:latin typeface="Times New Roman" panose="02020603050405020304" pitchFamily="18" charset="0"/>
              <a:cs typeface="Times New Roman" panose="02020603050405020304" pitchFamily="18" charset="0"/>
            </a:endParaRPr>
          </a:p>
        </p:txBody>
      </p:sp>
      <p:pic>
        <p:nvPicPr>
          <p:cNvPr id="14" name="Picture 2" descr="C:\Users\ADMIN\Desktop\Phan Thi Do Uyen\Giai cuu dai duong\Picture2.png">
            <a:hlinkClick r:id="" action="ppaction://hlinkshowjump?jump=nextslide"/>
            <a:extLst>
              <a:ext uri="{FF2B5EF4-FFF2-40B4-BE49-F238E27FC236}">
                <a16:creationId xmlns:a16="http://schemas.microsoft.com/office/drawing/2014/main" id="{B1B8859F-C234-420C-85BC-39CCAC7A4D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79858" y="52197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a:extLst>
              <a:ext uri="{FF2B5EF4-FFF2-40B4-BE49-F238E27FC236}">
                <a16:creationId xmlns:a16="http://schemas.microsoft.com/office/drawing/2014/main" id="{50EA6F14-A554-4342-953E-8F06B7025497}"/>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3208000" y="3858381"/>
            <a:ext cx="812800" cy="812800"/>
          </a:xfrm>
          <a:prstGeom prst="rect">
            <a:avLst/>
          </a:prstGeom>
        </p:spPr>
      </p:pic>
      <p:pic>
        <p:nvPicPr>
          <p:cNvPr id="16" name="Picture 2" descr="C:\Users\ADMIN\Desktop\Doremon cau ca ( trac nghiem )\Picture1 (2).png">
            <a:extLst>
              <a:ext uri="{FF2B5EF4-FFF2-40B4-BE49-F238E27FC236}">
                <a16:creationId xmlns:a16="http://schemas.microsoft.com/office/drawing/2014/main" id="{E7997F7F-4CD6-481C-AA40-D25AC1BF08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a:extLst>
              <a:ext uri="{FF2B5EF4-FFF2-40B4-BE49-F238E27FC236}">
                <a16:creationId xmlns:a16="http://schemas.microsoft.com/office/drawing/2014/main" id="{23F774FD-D2DA-4377-9DEB-8C79B24FE09D}"/>
              </a:ext>
            </a:extLst>
          </p:cNvPr>
          <p:cNvGrpSpPr/>
          <p:nvPr/>
        </p:nvGrpSpPr>
        <p:grpSpPr>
          <a:xfrm>
            <a:off x="721573" y="177800"/>
            <a:ext cx="1183904" cy="500085"/>
            <a:chOff x="2989747" y="438150"/>
            <a:chExt cx="1572029" cy="683752"/>
          </a:xfrm>
        </p:grpSpPr>
        <p:sp>
          <p:nvSpPr>
            <p:cNvPr id="18" name="Rounded Rectangle 14">
              <a:extLst>
                <a:ext uri="{FF2B5EF4-FFF2-40B4-BE49-F238E27FC236}">
                  <a16:creationId xmlns:a16="http://schemas.microsoft.com/office/drawing/2014/main" id="{94DD5307-B514-44EF-BF22-352056B953F2}"/>
                </a:ext>
              </a:extLst>
            </p:cNvPr>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cs typeface="Arial" panose="020B0604020202020204" pitchFamily="34" charset="0"/>
              </a:endParaRPr>
            </a:p>
          </p:txBody>
        </p:sp>
        <p:sp>
          <p:nvSpPr>
            <p:cNvPr id="19" name="Rounded Rectangle 15">
              <a:extLst>
                <a:ext uri="{FF2B5EF4-FFF2-40B4-BE49-F238E27FC236}">
                  <a16:creationId xmlns:a16="http://schemas.microsoft.com/office/drawing/2014/main" id="{074132B5-CA40-4233-B3DF-2A4A5012402F}"/>
                </a:ext>
              </a:extLst>
            </p:cNvPr>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latin typeface="+mj-lt"/>
                  <a:cs typeface="Arial" panose="020B0604020202020204" pitchFamily="34" charset="0"/>
                </a:rPr>
                <a:t>Bắt</a:t>
              </a:r>
              <a:r>
                <a:rPr lang="en-GB" sz="1600" dirty="0">
                  <a:latin typeface="+mj-lt"/>
                  <a:cs typeface="Arial" panose="020B0604020202020204" pitchFamily="34" charset="0"/>
                </a:rPr>
                <a:t> </a:t>
              </a:r>
              <a:r>
                <a:rPr lang="en-GB" sz="1600" dirty="0" err="1">
                  <a:latin typeface="+mj-lt"/>
                  <a:cs typeface="Arial" panose="020B0604020202020204" pitchFamily="34" charset="0"/>
                </a:rPr>
                <a:t>đầu</a:t>
              </a:r>
              <a:r>
                <a:rPr lang="en-GB" sz="1600" dirty="0">
                  <a:latin typeface="+mj-lt"/>
                  <a:cs typeface="Arial" panose="020B0604020202020204" pitchFamily="34" charset="0"/>
                </a:rPr>
                <a:t>!</a:t>
              </a:r>
            </a:p>
          </p:txBody>
        </p:sp>
      </p:grpSp>
      <p:pic>
        <p:nvPicPr>
          <p:cNvPr id="20" name="Picture 3" descr="C:\Users\ADMIN\Desktop\Picture2.png">
            <a:extLst>
              <a:ext uri="{FF2B5EF4-FFF2-40B4-BE49-F238E27FC236}">
                <a16:creationId xmlns:a16="http://schemas.microsoft.com/office/drawing/2014/main" id="{BA7E6E8E-8928-4A8D-896D-A66916CE68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17">
            <a:extLst>
              <a:ext uri="{FF2B5EF4-FFF2-40B4-BE49-F238E27FC236}">
                <a16:creationId xmlns:a16="http://schemas.microsoft.com/office/drawing/2014/main" id="{EB17C58C-2A7C-4370-B794-EB8F40AD0AFB}"/>
              </a:ext>
            </a:extLst>
          </p:cNvPr>
          <p:cNvGrpSpPr/>
          <p:nvPr/>
        </p:nvGrpSpPr>
        <p:grpSpPr>
          <a:xfrm>
            <a:off x="1244330" y="945133"/>
            <a:ext cx="120325" cy="101771"/>
            <a:chOff x="2455863" y="2411803"/>
            <a:chExt cx="566738" cy="566738"/>
          </a:xfrm>
        </p:grpSpPr>
        <p:sp>
          <p:nvSpPr>
            <p:cNvPr id="22" name="Oval 32">
              <a:extLst>
                <a:ext uri="{FF2B5EF4-FFF2-40B4-BE49-F238E27FC236}">
                  <a16:creationId xmlns:a16="http://schemas.microsoft.com/office/drawing/2014/main" id="{D5CAE338-01D7-4A0A-A25C-643ADE6A6D1B}"/>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23" name="Oval 33">
              <a:extLst>
                <a:ext uri="{FF2B5EF4-FFF2-40B4-BE49-F238E27FC236}">
                  <a16:creationId xmlns:a16="http://schemas.microsoft.com/office/drawing/2014/main" id="{4FFBCF29-463F-45F1-B43A-DFB1806C53DC}"/>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24" name="Freeform 34">
              <a:extLst>
                <a:ext uri="{FF2B5EF4-FFF2-40B4-BE49-F238E27FC236}">
                  <a16:creationId xmlns:a16="http://schemas.microsoft.com/office/drawing/2014/main" id="{2F4A1767-5AC0-422A-B4D1-84E93566CF7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25" name="Freeform 35">
              <a:extLst>
                <a:ext uri="{FF2B5EF4-FFF2-40B4-BE49-F238E27FC236}">
                  <a16:creationId xmlns:a16="http://schemas.microsoft.com/office/drawing/2014/main" id="{9F338F7C-43A4-47B8-8094-63A9D267A202}"/>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26" name="Rectangle 36">
              <a:extLst>
                <a:ext uri="{FF2B5EF4-FFF2-40B4-BE49-F238E27FC236}">
                  <a16:creationId xmlns:a16="http://schemas.microsoft.com/office/drawing/2014/main" id="{64010209-5F32-42BA-9CEB-02988F3BC76C}"/>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grpSp>
      <p:grpSp>
        <p:nvGrpSpPr>
          <p:cNvPr id="27" name="Group 31">
            <a:extLst>
              <a:ext uri="{FF2B5EF4-FFF2-40B4-BE49-F238E27FC236}">
                <a16:creationId xmlns:a16="http://schemas.microsoft.com/office/drawing/2014/main" id="{89ECAF49-09C9-4631-96EE-CB6B6E052813}"/>
              </a:ext>
            </a:extLst>
          </p:cNvPr>
          <p:cNvGrpSpPr/>
          <p:nvPr/>
        </p:nvGrpSpPr>
        <p:grpSpPr>
          <a:xfrm>
            <a:off x="1246124" y="1681532"/>
            <a:ext cx="120325" cy="101771"/>
            <a:chOff x="2455863" y="2411803"/>
            <a:chExt cx="566738" cy="566738"/>
          </a:xfrm>
        </p:grpSpPr>
        <p:sp>
          <p:nvSpPr>
            <p:cNvPr id="28" name="Oval 32">
              <a:extLst>
                <a:ext uri="{FF2B5EF4-FFF2-40B4-BE49-F238E27FC236}">
                  <a16:creationId xmlns:a16="http://schemas.microsoft.com/office/drawing/2014/main" id="{A3D1D97A-D3AC-473B-92D7-D3CF68E16FC1}"/>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29" name="Oval 33">
              <a:extLst>
                <a:ext uri="{FF2B5EF4-FFF2-40B4-BE49-F238E27FC236}">
                  <a16:creationId xmlns:a16="http://schemas.microsoft.com/office/drawing/2014/main" id="{6067B585-1897-4C68-A0BB-B7DB3B42A484}"/>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0" name="Freeform 34">
              <a:extLst>
                <a:ext uri="{FF2B5EF4-FFF2-40B4-BE49-F238E27FC236}">
                  <a16:creationId xmlns:a16="http://schemas.microsoft.com/office/drawing/2014/main" id="{CB48B1A3-1195-47B3-873F-416BF0988643}"/>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1" name="Freeform 35">
              <a:extLst>
                <a:ext uri="{FF2B5EF4-FFF2-40B4-BE49-F238E27FC236}">
                  <a16:creationId xmlns:a16="http://schemas.microsoft.com/office/drawing/2014/main" id="{BA812837-1859-4C0F-AD47-5435F67BFB2F}"/>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2" name="Rectangle 36">
              <a:extLst>
                <a:ext uri="{FF2B5EF4-FFF2-40B4-BE49-F238E27FC236}">
                  <a16:creationId xmlns:a16="http://schemas.microsoft.com/office/drawing/2014/main" id="{AA6EEAA7-FFF2-43B1-8F12-C16A31CCE8E7}"/>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grpSp>
      <p:grpSp>
        <p:nvGrpSpPr>
          <p:cNvPr id="33" name="Group 37">
            <a:extLst>
              <a:ext uri="{FF2B5EF4-FFF2-40B4-BE49-F238E27FC236}">
                <a16:creationId xmlns:a16="http://schemas.microsoft.com/office/drawing/2014/main" id="{2BB2F8EF-B497-464B-94FB-12D717975D89}"/>
              </a:ext>
            </a:extLst>
          </p:cNvPr>
          <p:cNvGrpSpPr/>
          <p:nvPr/>
        </p:nvGrpSpPr>
        <p:grpSpPr>
          <a:xfrm>
            <a:off x="1642171" y="1335825"/>
            <a:ext cx="120325" cy="101771"/>
            <a:chOff x="2455863" y="2411803"/>
            <a:chExt cx="566738" cy="566738"/>
          </a:xfrm>
        </p:grpSpPr>
        <p:sp>
          <p:nvSpPr>
            <p:cNvPr id="34" name="Oval 32">
              <a:extLst>
                <a:ext uri="{FF2B5EF4-FFF2-40B4-BE49-F238E27FC236}">
                  <a16:creationId xmlns:a16="http://schemas.microsoft.com/office/drawing/2014/main" id="{39A202BC-0A4C-4F47-B816-3D75266C8CDA}"/>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5" name="Oval 33">
              <a:extLst>
                <a:ext uri="{FF2B5EF4-FFF2-40B4-BE49-F238E27FC236}">
                  <a16:creationId xmlns:a16="http://schemas.microsoft.com/office/drawing/2014/main" id="{73992022-74FF-4296-B0CB-F5E37B2E6429}"/>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6" name="Freeform 34">
              <a:extLst>
                <a:ext uri="{FF2B5EF4-FFF2-40B4-BE49-F238E27FC236}">
                  <a16:creationId xmlns:a16="http://schemas.microsoft.com/office/drawing/2014/main" id="{AE980E3F-DF8E-499E-9627-10481C3CE652}"/>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7" name="Freeform 35">
              <a:extLst>
                <a:ext uri="{FF2B5EF4-FFF2-40B4-BE49-F238E27FC236}">
                  <a16:creationId xmlns:a16="http://schemas.microsoft.com/office/drawing/2014/main" id="{032F8E5E-A007-4450-9F92-7AF6B7FEC3A9}"/>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38" name="Rectangle 36">
              <a:extLst>
                <a:ext uri="{FF2B5EF4-FFF2-40B4-BE49-F238E27FC236}">
                  <a16:creationId xmlns:a16="http://schemas.microsoft.com/office/drawing/2014/main" id="{9B531F33-E6DF-461A-824B-5C44B5A75ACB}"/>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grpSp>
      <p:grpSp>
        <p:nvGrpSpPr>
          <p:cNvPr id="39" name="Group 43">
            <a:extLst>
              <a:ext uri="{FF2B5EF4-FFF2-40B4-BE49-F238E27FC236}">
                <a16:creationId xmlns:a16="http://schemas.microsoft.com/office/drawing/2014/main" id="{2C8F4C82-C02B-4FEC-AAF3-ADA8EAA944C6}"/>
              </a:ext>
            </a:extLst>
          </p:cNvPr>
          <p:cNvGrpSpPr/>
          <p:nvPr/>
        </p:nvGrpSpPr>
        <p:grpSpPr>
          <a:xfrm>
            <a:off x="882526" y="1369076"/>
            <a:ext cx="120325" cy="101771"/>
            <a:chOff x="2455863" y="2411803"/>
            <a:chExt cx="566738" cy="566738"/>
          </a:xfrm>
        </p:grpSpPr>
        <p:sp>
          <p:nvSpPr>
            <p:cNvPr id="40" name="Oval 32">
              <a:extLst>
                <a:ext uri="{FF2B5EF4-FFF2-40B4-BE49-F238E27FC236}">
                  <a16:creationId xmlns:a16="http://schemas.microsoft.com/office/drawing/2014/main" id="{7152817B-57A1-4DBE-BA2A-28B1C8D322EC}"/>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41" name="Oval 33">
              <a:extLst>
                <a:ext uri="{FF2B5EF4-FFF2-40B4-BE49-F238E27FC236}">
                  <a16:creationId xmlns:a16="http://schemas.microsoft.com/office/drawing/2014/main" id="{98909D11-EBA1-4737-9802-7B87185A8DF6}"/>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42" name="Freeform 34">
              <a:extLst>
                <a:ext uri="{FF2B5EF4-FFF2-40B4-BE49-F238E27FC236}">
                  <a16:creationId xmlns:a16="http://schemas.microsoft.com/office/drawing/2014/main" id="{C06CA161-B723-4C33-A700-8F1033383856}"/>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43" name="Freeform 35">
              <a:extLst>
                <a:ext uri="{FF2B5EF4-FFF2-40B4-BE49-F238E27FC236}">
                  <a16:creationId xmlns:a16="http://schemas.microsoft.com/office/drawing/2014/main" id="{B9CBA37F-9E48-4AE6-87CB-DC88413AAFE9}"/>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44" name="Rectangle 36">
              <a:extLst>
                <a:ext uri="{FF2B5EF4-FFF2-40B4-BE49-F238E27FC236}">
                  <a16:creationId xmlns:a16="http://schemas.microsoft.com/office/drawing/2014/main" id="{0185D97B-C4C7-4BB5-9EBB-3F2CE92BD9A0}"/>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grpSp>
      <p:sp>
        <p:nvSpPr>
          <p:cNvPr id="45" name="Oval 107">
            <a:extLst>
              <a:ext uri="{FF2B5EF4-FFF2-40B4-BE49-F238E27FC236}">
                <a16:creationId xmlns:a16="http://schemas.microsoft.com/office/drawing/2014/main" id="{69696701-8186-42B5-9313-B5FC47375438}"/>
              </a:ext>
            </a:extLst>
          </p:cNvPr>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733">
              <a:latin typeface="+mj-lt"/>
              <a:cs typeface="Arial" panose="020B0604020202020204" pitchFamily="34" charset="0"/>
            </a:endParaRPr>
          </a:p>
        </p:txBody>
      </p:sp>
      <p:sp>
        <p:nvSpPr>
          <p:cNvPr id="46" name="Explosion 2 50">
            <a:extLst>
              <a:ext uri="{FF2B5EF4-FFF2-40B4-BE49-F238E27FC236}">
                <a16:creationId xmlns:a16="http://schemas.microsoft.com/office/drawing/2014/main" id="{6FABF9D9-E576-4D3F-B948-979B136BB591}"/>
              </a:ext>
            </a:extLst>
          </p:cNvPr>
          <p:cNvSpPr/>
          <p:nvPr/>
        </p:nvSpPr>
        <p:spPr>
          <a:xfrm>
            <a:off x="1422400" y="3913361"/>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solidFill>
                  <a:srgbClr val="0000FF"/>
                </a:solidFill>
                <a:latin typeface="+mj-lt"/>
                <a:cs typeface="Arial" panose="020B0604020202020204" pitchFamily="34" charset="0"/>
              </a:rPr>
              <a:t>HẾT GIỜ</a:t>
            </a:r>
          </a:p>
        </p:txBody>
      </p:sp>
    </p:spTree>
    <p:extLst>
      <p:ext uri="{BB962C8B-B14F-4D97-AF65-F5344CB8AC3E}">
        <p14:creationId xmlns:p14="http://schemas.microsoft.com/office/powerpoint/2010/main" val="151865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6"/>
                                        </p:tgtEl>
                                        <p:attrNameLst>
                                          <p:attrName>r</p:attrName>
                                        </p:attrNameLst>
                                      </p:cBhvr>
                                    </p:animRot>
                                    <p:animRot by="-240000">
                                      <p:cBhvr>
                                        <p:cTn id="17" dur="1000" fill="hold">
                                          <p:stCondLst>
                                            <p:cond delay="1000"/>
                                          </p:stCondLst>
                                        </p:cTn>
                                        <p:tgtEl>
                                          <p:spTgt spid="6"/>
                                        </p:tgtEl>
                                        <p:attrNameLst>
                                          <p:attrName>r</p:attrName>
                                        </p:attrNameLst>
                                      </p:cBhvr>
                                    </p:animRot>
                                    <p:animRot by="240000">
                                      <p:cBhvr>
                                        <p:cTn id="18" dur="1000" fill="hold">
                                          <p:stCondLst>
                                            <p:cond delay="2000"/>
                                          </p:stCondLst>
                                        </p:cTn>
                                        <p:tgtEl>
                                          <p:spTgt spid="6"/>
                                        </p:tgtEl>
                                        <p:attrNameLst>
                                          <p:attrName>r</p:attrName>
                                        </p:attrNameLst>
                                      </p:cBhvr>
                                    </p:animRot>
                                    <p:animRot by="-240000">
                                      <p:cBhvr>
                                        <p:cTn id="19" dur="1000" fill="hold">
                                          <p:stCondLst>
                                            <p:cond delay="3000"/>
                                          </p:stCondLst>
                                        </p:cTn>
                                        <p:tgtEl>
                                          <p:spTgt spid="6"/>
                                        </p:tgtEl>
                                        <p:attrNameLst>
                                          <p:attrName>r</p:attrName>
                                        </p:attrNameLst>
                                      </p:cBhvr>
                                    </p:animRot>
                                    <p:animRot by="120000">
                                      <p:cBhvr>
                                        <p:cTn id="20" dur="1000" fill="hold">
                                          <p:stCondLst>
                                            <p:cond delay="4000"/>
                                          </p:stCondLst>
                                        </p:cTn>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8"/>
                                        </p:tgtEl>
                                      </p:cBhvr>
                                    </p:animEffect>
                                    <p:anim calcmode="lin" valueType="num">
                                      <p:cBhvr>
                                        <p:cTn id="44" dur="1000"/>
                                        <p:tgtEl>
                                          <p:spTgt spid="8"/>
                                        </p:tgtEl>
                                        <p:attrNameLst>
                                          <p:attrName>ppt_x</p:attrName>
                                        </p:attrNameLst>
                                      </p:cBhvr>
                                      <p:tavLst>
                                        <p:tav tm="0">
                                          <p:val>
                                            <p:strVal val="ppt_x"/>
                                          </p:val>
                                        </p:tav>
                                        <p:tav tm="100000">
                                          <p:val>
                                            <p:strVal val="ppt_x"/>
                                          </p:val>
                                        </p:tav>
                                      </p:tavLst>
                                    </p:anim>
                                    <p:anim calcmode="lin" valueType="num">
                                      <p:cBhvr>
                                        <p:cTn id="45" dur="1000"/>
                                        <p:tgtEl>
                                          <p:spTgt spid="8"/>
                                        </p:tgtEl>
                                        <p:attrNameLst>
                                          <p:attrName>ppt_y</p:attrName>
                                        </p:attrNameLst>
                                      </p:cBhvr>
                                      <p:tavLst>
                                        <p:tav tm="0">
                                          <p:val>
                                            <p:strVal val="ppt_y"/>
                                          </p:val>
                                        </p:tav>
                                        <p:tav tm="100000">
                                          <p:val>
                                            <p:strVal val="ppt_y+.1"/>
                                          </p:val>
                                        </p:tav>
                                      </p:tavLst>
                                    </p:anim>
                                    <p:set>
                                      <p:cBhvr>
                                        <p:cTn id="4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1" nodeType="withEffect">
                                  <p:stCondLst>
                                    <p:cond delay="0"/>
                                  </p:stCondLst>
                                  <p:childTnLst>
                                    <p:animEffect transition="out" filter="fade">
                                      <p:cBhvr>
                                        <p:cTn id="51" dur="1000"/>
                                        <p:tgtEl>
                                          <p:spTgt spid="9"/>
                                        </p:tgtEl>
                                      </p:cBhvr>
                                    </p:animEffect>
                                    <p:anim calcmode="lin" valueType="num">
                                      <p:cBhvr>
                                        <p:cTn id="52" dur="1000"/>
                                        <p:tgtEl>
                                          <p:spTgt spid="9"/>
                                        </p:tgtEl>
                                        <p:attrNameLst>
                                          <p:attrName>ppt_x</p:attrName>
                                        </p:attrNameLst>
                                      </p:cBhvr>
                                      <p:tavLst>
                                        <p:tav tm="0">
                                          <p:val>
                                            <p:strVal val="ppt_x"/>
                                          </p:val>
                                        </p:tav>
                                        <p:tav tm="100000">
                                          <p:val>
                                            <p:strVal val="ppt_x"/>
                                          </p:val>
                                        </p:tav>
                                      </p:tavLst>
                                    </p:anim>
                                    <p:anim calcmode="lin" valueType="num">
                                      <p:cBhvr>
                                        <p:cTn id="53" dur="1000"/>
                                        <p:tgtEl>
                                          <p:spTgt spid="9"/>
                                        </p:tgtEl>
                                        <p:attrNameLst>
                                          <p:attrName>ppt_y</p:attrName>
                                        </p:attrNameLst>
                                      </p:cBhvr>
                                      <p:tavLst>
                                        <p:tav tm="0">
                                          <p:val>
                                            <p:strVal val="ppt_y"/>
                                          </p:val>
                                        </p:tav>
                                        <p:tav tm="100000">
                                          <p:val>
                                            <p:strVal val="ppt_y+.1"/>
                                          </p:val>
                                        </p:tav>
                                      </p:tavLst>
                                    </p:anim>
                                    <p:set>
                                      <p:cBhvr>
                                        <p:cTn id="5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21" presetClass="emph" presetSubtype="0" repeatCount="indefinite" fill="hold" grpId="1" nodeType="withEffect">
                                  <p:stCondLst>
                                    <p:cond delay="0"/>
                                  </p:stCondLst>
                                  <p:childTnLst>
                                    <p:animClr clrSpc="hsl" dir="cw">
                                      <p:cBhvr override="childStyle">
                                        <p:cTn id="59" dur="500" fill="hold"/>
                                        <p:tgtEl>
                                          <p:spTgt spid="11"/>
                                        </p:tgtEl>
                                        <p:attrNameLst>
                                          <p:attrName>style.color</p:attrName>
                                        </p:attrNameLst>
                                      </p:cBhvr>
                                      <p:by>
                                        <p:hsl h="7200000" s="0" l="0"/>
                                      </p:by>
                                    </p:animClr>
                                    <p:animClr clrSpc="hsl" dir="cw">
                                      <p:cBhvr>
                                        <p:cTn id="60" dur="500" fill="hold"/>
                                        <p:tgtEl>
                                          <p:spTgt spid="11"/>
                                        </p:tgtEl>
                                        <p:attrNameLst>
                                          <p:attrName>fillcolor</p:attrName>
                                        </p:attrNameLst>
                                      </p:cBhvr>
                                      <p:by>
                                        <p:hsl h="7200000" s="0" l="0"/>
                                      </p:by>
                                    </p:animClr>
                                    <p:animClr clrSpc="hsl" dir="cw">
                                      <p:cBhvr>
                                        <p:cTn id="61" dur="500" fill="hold"/>
                                        <p:tgtEl>
                                          <p:spTgt spid="11"/>
                                        </p:tgtEl>
                                        <p:attrNameLst>
                                          <p:attrName>stroke.color</p:attrName>
                                        </p:attrNameLst>
                                      </p:cBhvr>
                                      <p:by>
                                        <p:hsl h="7200000" s="0" l="0"/>
                                      </p:by>
                                    </p:animClr>
                                    <p:set>
                                      <p:cBhvr>
                                        <p:cTn id="62" dur="500" fill="hold"/>
                                        <p:tgtEl>
                                          <p:spTgt spid="11"/>
                                        </p:tgtEl>
                                        <p:attrNameLst>
                                          <p:attrName>fill.type</p:attrName>
                                        </p:attrNameLst>
                                      </p:cBhvr>
                                      <p:to>
                                        <p:strVal val="solid"/>
                                      </p:to>
                                    </p:set>
                                  </p:childTnLst>
                                </p:cTn>
                              </p:par>
                              <p:par>
                                <p:cTn id="63" presetID="1" presetClass="mediacall" presetSubtype="0" fill="hold" nodeType="withEffect">
                                  <p:stCondLst>
                                    <p:cond delay="0"/>
                                  </p:stCondLst>
                                  <p:childTnLst>
                                    <p:cmd type="call" cmd="playFrom(0.0)">
                                      <p:cBhvr>
                                        <p:cTn id="64" dur="4744" fill="hold"/>
                                        <p:tgtEl>
                                          <p:spTgt spid="15"/>
                                        </p:tgtEl>
                                      </p:cBhvr>
                                    </p:cmd>
                                  </p:childTnLst>
                                </p:cTn>
                              </p:par>
                              <p:par>
                                <p:cTn id="65" presetID="2" presetClass="exit" presetSubtype="1" fill="hold" nodeType="withEffect">
                                  <p:stCondLst>
                                    <p:cond delay="0"/>
                                  </p:stCondLst>
                                  <p:childTnLst>
                                    <p:anim calcmode="lin" valueType="num">
                                      <p:cBhvr additive="base">
                                        <p:cTn id="66" dur="2000"/>
                                        <p:tgtEl>
                                          <p:spTgt spid="7"/>
                                        </p:tgtEl>
                                        <p:attrNameLst>
                                          <p:attrName>ppt_x</p:attrName>
                                        </p:attrNameLst>
                                      </p:cBhvr>
                                      <p:tavLst>
                                        <p:tav tm="0">
                                          <p:val>
                                            <p:strVal val="ppt_x"/>
                                          </p:val>
                                        </p:tav>
                                        <p:tav tm="100000">
                                          <p:val>
                                            <p:strVal val="ppt_x"/>
                                          </p:val>
                                        </p:tav>
                                      </p:tavLst>
                                    </p:anim>
                                    <p:anim calcmode="lin" valueType="num">
                                      <p:cBhvr additive="base">
                                        <p:cTn id="67" dur="2000"/>
                                        <p:tgtEl>
                                          <p:spTgt spid="7"/>
                                        </p:tgtEl>
                                        <p:attrNameLst>
                                          <p:attrName>ppt_y</p:attrName>
                                        </p:attrNameLst>
                                      </p:cBhvr>
                                      <p:tavLst>
                                        <p:tav tm="0">
                                          <p:val>
                                            <p:strVal val="ppt_y"/>
                                          </p:val>
                                        </p:tav>
                                        <p:tav tm="100000">
                                          <p:val>
                                            <p:strVal val="0-ppt_h/2"/>
                                          </p:val>
                                        </p:tav>
                                      </p:tavLst>
                                    </p:anim>
                                    <p:set>
                                      <p:cBhvr>
                                        <p:cTn id="68" dur="1" fill="hold">
                                          <p:stCondLst>
                                            <p:cond delay="1999"/>
                                          </p:stCondLst>
                                        </p:cTn>
                                        <p:tgtEl>
                                          <p:spTgt spid="7"/>
                                        </p:tgtEl>
                                        <p:attrNameLst>
                                          <p:attrName>style.visibility</p:attrName>
                                        </p:attrNameLst>
                                      </p:cBhvr>
                                      <p:to>
                                        <p:strVal val="hidden"/>
                                      </p:to>
                                    </p:set>
                                  </p:childTnLst>
                                </p:cTn>
                              </p:par>
                              <p:par>
                                <p:cTn id="69" presetID="35" presetClass="path" presetSubtype="0" accel="50000" decel="50000" fill="hold" nodeType="withEffect">
                                  <p:stCondLst>
                                    <p:cond delay="0"/>
                                  </p:stCondLst>
                                  <p:childTnLst>
                                    <p:animMotion origin="layout" path="M -3.05556E-6 4.32099E-6 L -1.05607 -0.02994 " pathEditMode="relative" rAng="0" ptsTypes="AA">
                                      <p:cBhvr>
                                        <p:cTn id="70" dur="9000" fill="hold"/>
                                        <p:tgtEl>
                                          <p:spTgt spid="6"/>
                                        </p:tgtEl>
                                        <p:attrNameLst>
                                          <p:attrName>ppt_x</p:attrName>
                                          <p:attrName>ppt_y</p:attrName>
                                        </p:attrNameLst>
                                      </p:cBhvr>
                                      <p:rCtr x="-52795" y="-1512"/>
                                    </p:animMotion>
                                  </p:childTnLst>
                                </p:cTn>
                              </p:par>
                            </p:childTnLst>
                          </p:cTn>
                        </p:par>
                      </p:childTnLst>
                    </p:cTn>
                  </p:par>
                </p:childTnLst>
              </p:cTn>
              <p:nextCondLst>
                <p:cond evt="onClick" delay="0">
                  <p:tgtEl>
                    <p:spTgt spid="11"/>
                  </p:tgtEl>
                </p:cond>
              </p:nextCondLst>
            </p:seq>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42" presetClass="exit" presetSubtype="0" fill="hold" grpId="1" nodeType="withEffect">
                                  <p:stCondLst>
                                    <p:cond delay="0"/>
                                  </p:stCondLst>
                                  <p:childTnLst>
                                    <p:animEffect transition="out" filter="fade">
                                      <p:cBhvr>
                                        <p:cTn id="75" dur="1000"/>
                                        <p:tgtEl>
                                          <p:spTgt spid="10"/>
                                        </p:tgtEl>
                                      </p:cBhvr>
                                    </p:animEffect>
                                    <p:anim calcmode="lin" valueType="num">
                                      <p:cBhvr>
                                        <p:cTn id="76" dur="1000"/>
                                        <p:tgtEl>
                                          <p:spTgt spid="10"/>
                                        </p:tgtEl>
                                        <p:attrNameLst>
                                          <p:attrName>ppt_x</p:attrName>
                                        </p:attrNameLst>
                                      </p:cBhvr>
                                      <p:tavLst>
                                        <p:tav tm="0">
                                          <p:val>
                                            <p:strVal val="ppt_x"/>
                                          </p:val>
                                        </p:tav>
                                        <p:tav tm="100000">
                                          <p:val>
                                            <p:strVal val="ppt_x"/>
                                          </p:val>
                                        </p:tav>
                                      </p:tavLst>
                                    </p:anim>
                                    <p:anim calcmode="lin" valueType="num">
                                      <p:cBhvr>
                                        <p:cTn id="77" dur="1000"/>
                                        <p:tgtEl>
                                          <p:spTgt spid="10"/>
                                        </p:tgtEl>
                                        <p:attrNameLst>
                                          <p:attrName>ppt_y</p:attrName>
                                        </p:attrNameLst>
                                      </p:cBhvr>
                                      <p:tavLst>
                                        <p:tav tm="0">
                                          <p:val>
                                            <p:strVal val="ppt_y"/>
                                          </p:val>
                                        </p:tav>
                                        <p:tav tm="100000">
                                          <p:val>
                                            <p:strVal val="ppt_y+.1"/>
                                          </p:val>
                                        </p:tav>
                                      </p:tavLst>
                                    </p:anim>
                                    <p:set>
                                      <p:cBhvr>
                                        <p:cTn id="78"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7"/>
                    </p:tgtEl>
                  </p:cond>
                </p:stCondLst>
                <p:endSync evt="end" delay="0">
                  <p:rtn val="all"/>
                </p:endSync>
                <p:childTnLst>
                  <p:par>
                    <p:cTn id="80" fill="hold">
                      <p:stCondLst>
                        <p:cond delay="0"/>
                      </p:stCondLst>
                      <p:childTnLst>
                        <p:par>
                          <p:cTn id="81" fill="hold">
                            <p:stCondLst>
                              <p:cond delay="0"/>
                            </p:stCondLst>
                            <p:childTnLst>
                              <p:par>
                                <p:cTn id="82" presetID="8" presetClass="emph" presetSubtype="0" fill="hold" nodeType="clickEffect">
                                  <p:stCondLst>
                                    <p:cond delay="0"/>
                                  </p:stCondLst>
                                  <p:childTnLst>
                                    <p:animRot by="21600000">
                                      <p:cBhvr>
                                        <p:cTn id="83" dur="15000" fill="hold"/>
                                        <p:tgtEl>
                                          <p:spTgt spid="20"/>
                                        </p:tgtEl>
                                        <p:attrNameLst>
                                          <p:attrName>r</p:attrName>
                                        </p:attrNameLst>
                                      </p:cBhvr>
                                    </p:animRot>
                                  </p:childTnLst>
                                </p:cTn>
                              </p:par>
                            </p:childTnLst>
                          </p:cTn>
                        </p:par>
                        <p:par>
                          <p:cTn id="84" fill="hold">
                            <p:stCondLst>
                              <p:cond delay="15000"/>
                            </p:stCondLst>
                            <p:childTnLst>
                              <p:par>
                                <p:cTn id="85" presetID="1"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xit" presetSubtype="0" fill="hold" grpId="1" nodeType="withEffect">
                                  <p:stCondLst>
                                    <p:cond delay="2000"/>
                                  </p:stCondLst>
                                  <p:childTnLst>
                                    <p:set>
                                      <p:cBhvr>
                                        <p:cTn id="88"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9" fill="hold" display="0">
                  <p:stCondLst>
                    <p:cond delay="indefinite"/>
                  </p:stCondLst>
                  <p:endCondLst>
                    <p:cond evt="onStopAudio" delay="0">
                      <p:tgtEl>
                        <p:sldTgt/>
                      </p:tgtEl>
                    </p:cond>
                  </p:endCondLst>
                </p:cTn>
                <p:tgtEl>
                  <p:spTgt spid="15"/>
                </p:tgtEl>
              </p:cMediaNode>
            </p:audio>
          </p:childTnLst>
        </p:cTn>
      </p:par>
    </p:tnLst>
    <p:bldLst>
      <p:bldP spid="8" grpId="0" animBg="1"/>
      <p:bldP spid="8" grpId="1" animBg="1"/>
      <p:bldP spid="9" grpId="0" animBg="1"/>
      <p:bldP spid="9" grpId="1" animBg="1"/>
      <p:bldP spid="10" grpId="0" animBg="1"/>
      <p:bldP spid="10" grpId="1" animBg="1"/>
      <p:bldP spid="11" grpId="0" animBg="1"/>
      <p:bldP spid="11" grpId="1" animBg="1"/>
      <p:bldP spid="13" grpId="0"/>
      <p:bldP spid="46" grpId="0" animBg="1"/>
      <p:bldP spid="4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Giai cuu dai duong 2\cartoon__underwater_background_by_slaterdies-d71ppa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Giai cuu dai duong 2\5a.jpe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9828" y1="27216" x2="41202" y2="43711"/>
                        <a14:foregroundMark x1="54506" y1="15052" x2="48283" y2="43711"/>
                        <a14:foregroundMark x1="39914" y1="28247" x2="37983" y2="42062"/>
                      </a14:backgroundRemoval>
                    </a14:imgEffect>
                  </a14:imgLayer>
                </a14:imgProps>
              </a:ext>
              <a:ext uri="{28A0092B-C50C-407E-A947-70E740481C1C}">
                <a14:useLocalDpi xmlns:a14="http://schemas.microsoft.com/office/drawing/2010/main" val="0"/>
              </a:ext>
            </a:extLst>
          </a:blip>
          <a:srcRect/>
          <a:stretch>
            <a:fillRect/>
          </a:stretch>
        </p:blipFill>
        <p:spPr bwMode="auto">
          <a:xfrm rot="765678">
            <a:off x="7035800" y="3543540"/>
            <a:ext cx="3218403" cy="3349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Giai cuu dai duong 2\5.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64169" flipH="1">
            <a:off x="665886" y="2824375"/>
            <a:ext cx="4593071" cy="42898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Giai cuu dai duong 2\luoi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92376" flipH="1">
            <a:off x="6282644" y="1509516"/>
            <a:ext cx="5535189" cy="6919568"/>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5924843" y="29718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33CC"/>
                </a:solidFill>
              </a:rPr>
              <a:t>B. Đúng</a:t>
            </a:r>
            <a:endParaRPr lang="en-US" sz="3200" dirty="0">
              <a:solidFill>
                <a:srgbClr val="0033CC"/>
              </a:solidFill>
            </a:endParaRPr>
          </a:p>
        </p:txBody>
      </p:sp>
      <p:sp>
        <p:nvSpPr>
          <p:cNvPr id="20" name="Rounded Rectangle 19"/>
          <p:cNvSpPr/>
          <p:nvPr/>
        </p:nvSpPr>
        <p:spPr>
          <a:xfrm>
            <a:off x="1349704" y="3020787"/>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33CC"/>
                </a:solidFill>
              </a:rPr>
              <a:t>A</a:t>
            </a:r>
            <a:r>
              <a:rPr lang="en-US" sz="3200">
                <a:solidFill>
                  <a:srgbClr val="0033CC"/>
                </a:solidFill>
              </a:rPr>
              <a:t>. Sai</a:t>
            </a:r>
            <a:endParaRPr lang="en-US" sz="3200" dirty="0">
              <a:solidFill>
                <a:srgbClr val="0033CC"/>
              </a:solidFill>
            </a:endParaRPr>
          </a:p>
        </p:txBody>
      </p:sp>
      <p:pic>
        <p:nvPicPr>
          <p:cNvPr id="21" name="Picture 11" descr="C:\Users\ADMIN\Desktop\Giai cuu dai duong 2\seashell-border-382756.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82800" y="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p:cNvSpPr txBox="1"/>
          <p:nvPr/>
        </p:nvSpPr>
        <p:spPr>
          <a:xfrm>
            <a:off x="3302000" y="1016001"/>
            <a:ext cx="5852160" cy="1241237"/>
          </a:xfrm>
          <a:prstGeom prst="rect">
            <a:avLst/>
          </a:prstGeom>
          <a:noFill/>
        </p:spPr>
        <p:txBody>
          <a:bodyPr wrap="square" rtlCol="0">
            <a:spAutoFit/>
          </a:bodyPr>
          <a:lstStyle/>
          <a:p>
            <a:pPr algn="ctr"/>
            <a:r>
              <a:rPr lang="en-US" sz="3733" smtClean="0">
                <a:solidFill>
                  <a:srgbClr val="0033CC"/>
                </a:solidFill>
                <a:latin typeface="Times New Roman" panose="02020603050405020304" pitchFamily="18" charset="0"/>
                <a:cs typeface="Times New Roman" panose="02020603050405020304" pitchFamily="18" charset="0"/>
              </a:rPr>
              <a:t>Câu 4</a:t>
            </a:r>
          </a:p>
          <a:p>
            <a:pPr algn="ctr"/>
            <a:r>
              <a:rPr lang="en-US" sz="3733" smtClean="0">
                <a:solidFill>
                  <a:srgbClr val="0033CC"/>
                </a:solidFill>
                <a:latin typeface="Times New Roman" panose="02020603050405020304" pitchFamily="18" charset="0"/>
                <a:cs typeface="Times New Roman" panose="02020603050405020304" pitchFamily="18" charset="0"/>
              </a:rPr>
              <a:t>Số </a:t>
            </a:r>
            <a:r>
              <a:rPr lang="en-US" sz="3733">
                <a:solidFill>
                  <a:srgbClr val="0033CC"/>
                </a:solidFill>
                <a:latin typeface="Times New Roman" panose="02020603050405020304" pitchFamily="18" charset="0"/>
                <a:cs typeface="Times New Roman" panose="02020603050405020304" pitchFamily="18" charset="0"/>
              </a:rPr>
              <a:t>0 là BCNN của 99 và 100</a:t>
            </a:r>
            <a:endParaRPr lang="en-US" sz="3733" dirty="0">
              <a:solidFill>
                <a:srgbClr val="0033CC"/>
              </a:solidFill>
              <a:latin typeface="Times New Roman" panose="02020603050405020304" pitchFamily="18" charset="0"/>
              <a:cs typeface="Times New Roman" panose="02020603050405020304" pitchFamily="18" charset="0"/>
            </a:endParaRPr>
          </a:p>
        </p:txBody>
      </p:sp>
      <p:pic>
        <p:nvPicPr>
          <p:cNvPr id="28" name="Picture 2" descr="C:\Users\ADMIN\Desktop\Phan Thi Do Uyen\Giai cuu dai duong\Picture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64801" y="5116750"/>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208000" y="3858381"/>
            <a:ext cx="812800" cy="812800"/>
          </a:xfrm>
          <a:prstGeom prst="rect">
            <a:avLst/>
          </a:prstGeom>
        </p:spPr>
      </p:pic>
      <p:pic>
        <p:nvPicPr>
          <p:cNvPr id="14" name="Picture 2" descr="C:\Users\ADMIN\Desktop\Doremon cau ca ( trac nghiem )\Picture1 (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imes up"/>
          <p:cNvGrpSpPr/>
          <p:nvPr/>
        </p:nvGrpSpPr>
        <p:grpSpPr>
          <a:xfrm>
            <a:off x="784059" y="177800"/>
            <a:ext cx="1009445" cy="500085"/>
            <a:chOff x="2989747" y="438150"/>
            <a:chExt cx="1572029" cy="683752"/>
          </a:xfrm>
        </p:grpSpPr>
        <p:sp>
          <p:nvSpPr>
            <p:cNvPr id="16" name="Rounded Rectangle 1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23" name="Rounded Rectangle 22"/>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24" name="Picture 3" descr="C:\Users\ADMIN\Desktop\Picture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1" name="Explosion 2 50"/>
          <p:cNvSpPr/>
          <p:nvPr/>
        </p:nvSpPr>
        <p:spPr>
          <a:xfrm>
            <a:off x="1066800" y="403860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p:spTree>
    <p:extLst>
      <p:ext uri="{BB962C8B-B14F-4D97-AF65-F5344CB8AC3E}">
        <p14:creationId xmlns:p14="http://schemas.microsoft.com/office/powerpoint/2010/main" val="2994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18"/>
                                        </p:tgtEl>
                                      </p:cBhvr>
                                    </p:animEffect>
                                    <p:anim calcmode="lin" valueType="num">
                                      <p:cBhvr>
                                        <p:cTn id="44" dur="1000"/>
                                        <p:tgtEl>
                                          <p:spTgt spid="18"/>
                                        </p:tgtEl>
                                        <p:attrNameLst>
                                          <p:attrName>ppt_x</p:attrName>
                                        </p:attrNameLst>
                                      </p:cBhvr>
                                      <p:tavLst>
                                        <p:tav tm="0">
                                          <p:val>
                                            <p:strVal val="ppt_x"/>
                                          </p:val>
                                        </p:tav>
                                        <p:tav tm="100000">
                                          <p:val>
                                            <p:strVal val="ppt_x"/>
                                          </p:val>
                                        </p:tav>
                                      </p:tavLst>
                                    </p:anim>
                                    <p:anim calcmode="lin" valueType="num">
                                      <p:cBhvr>
                                        <p:cTn id="45" dur="1000"/>
                                        <p:tgtEl>
                                          <p:spTgt spid="18"/>
                                        </p:tgtEl>
                                        <p:attrNameLst>
                                          <p:attrName>ppt_y</p:attrName>
                                        </p:attrNameLst>
                                      </p:cBhvr>
                                      <p:tavLst>
                                        <p:tav tm="0">
                                          <p:val>
                                            <p:strVal val="ppt_y"/>
                                          </p:val>
                                        </p:tav>
                                        <p:tav tm="100000">
                                          <p:val>
                                            <p:strVal val="ppt_y+.1"/>
                                          </p:val>
                                        </p:tav>
                                      </p:tavLst>
                                    </p:anim>
                                    <p:set>
                                      <p:cBhvr>
                                        <p:cTn id="4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21" presetClass="emph" presetSubtype="0" repeatCount="indefinite" fill="hold" grpId="1" nodeType="withEffect">
                                  <p:stCondLst>
                                    <p:cond delay="0"/>
                                  </p:stCondLst>
                                  <p:childTnLst>
                                    <p:animClr clrSpc="hsl" dir="cw">
                                      <p:cBhvr override="childStyle">
                                        <p:cTn id="51" dur="500" fill="hold"/>
                                        <p:tgtEl>
                                          <p:spTgt spid="20"/>
                                        </p:tgtEl>
                                        <p:attrNameLst>
                                          <p:attrName>style.color</p:attrName>
                                        </p:attrNameLst>
                                      </p:cBhvr>
                                      <p:by>
                                        <p:hsl h="7200000" s="0" l="0"/>
                                      </p:by>
                                    </p:animClr>
                                    <p:animClr clrSpc="hsl" dir="cw">
                                      <p:cBhvr>
                                        <p:cTn id="52" dur="500" fill="hold"/>
                                        <p:tgtEl>
                                          <p:spTgt spid="20"/>
                                        </p:tgtEl>
                                        <p:attrNameLst>
                                          <p:attrName>fillcolor</p:attrName>
                                        </p:attrNameLst>
                                      </p:cBhvr>
                                      <p:by>
                                        <p:hsl h="7200000" s="0" l="0"/>
                                      </p:by>
                                    </p:animClr>
                                    <p:animClr clrSpc="hsl" dir="cw">
                                      <p:cBhvr>
                                        <p:cTn id="53" dur="500" fill="hold"/>
                                        <p:tgtEl>
                                          <p:spTgt spid="20"/>
                                        </p:tgtEl>
                                        <p:attrNameLst>
                                          <p:attrName>stroke.color</p:attrName>
                                        </p:attrNameLst>
                                      </p:cBhvr>
                                      <p:by>
                                        <p:hsl h="7200000" s="0" l="0"/>
                                      </p:by>
                                    </p:animClr>
                                    <p:set>
                                      <p:cBhvr>
                                        <p:cTn id="54" dur="500" fill="hold"/>
                                        <p:tgtEl>
                                          <p:spTgt spid="20"/>
                                        </p:tgtEl>
                                        <p:attrNameLst>
                                          <p:attrName>fill.type</p:attrName>
                                        </p:attrNameLst>
                                      </p:cBhvr>
                                      <p:to>
                                        <p:strVal val="solid"/>
                                      </p:to>
                                    </p:set>
                                  </p:childTnLst>
                                </p:cTn>
                              </p:par>
                              <p:par>
                                <p:cTn id="55" presetID="1" presetClass="mediacall" presetSubtype="0" fill="hold" nodeType="withEffect">
                                  <p:stCondLst>
                                    <p:cond delay="0"/>
                                  </p:stCondLst>
                                  <p:childTnLst>
                                    <p:cmd type="call" cmd="playFrom(0.0)">
                                      <p:cBhvr>
                                        <p:cTn id="56" dur="4744" fill="hold"/>
                                        <p:tgtEl>
                                          <p:spTgt spid="13"/>
                                        </p:tgtEl>
                                      </p:cBhvr>
                                    </p:cmd>
                                  </p:childTnLst>
                                </p:cTn>
                              </p:par>
                              <p:par>
                                <p:cTn id="57" presetID="2" presetClass="exit" presetSubtype="1" fill="hold" nodeType="withEffect">
                                  <p:stCondLst>
                                    <p:cond delay="0"/>
                                  </p:stCondLst>
                                  <p:childTnLst>
                                    <p:anim calcmode="lin" valueType="num">
                                      <p:cBhvr additive="base">
                                        <p:cTn id="58" dur="3000"/>
                                        <p:tgtEl>
                                          <p:spTgt spid="3077"/>
                                        </p:tgtEl>
                                        <p:attrNameLst>
                                          <p:attrName>ppt_x</p:attrName>
                                        </p:attrNameLst>
                                      </p:cBhvr>
                                      <p:tavLst>
                                        <p:tav tm="0">
                                          <p:val>
                                            <p:strVal val="ppt_x"/>
                                          </p:val>
                                        </p:tav>
                                        <p:tav tm="100000">
                                          <p:val>
                                            <p:strVal val="ppt_x"/>
                                          </p:val>
                                        </p:tav>
                                      </p:tavLst>
                                    </p:anim>
                                    <p:anim calcmode="lin" valueType="num">
                                      <p:cBhvr additive="base">
                                        <p:cTn id="59" dur="3000"/>
                                        <p:tgtEl>
                                          <p:spTgt spid="3077"/>
                                        </p:tgtEl>
                                        <p:attrNameLst>
                                          <p:attrName>ppt_y</p:attrName>
                                        </p:attrNameLst>
                                      </p:cBhvr>
                                      <p:tavLst>
                                        <p:tav tm="0">
                                          <p:val>
                                            <p:strVal val="ppt_y"/>
                                          </p:val>
                                        </p:tav>
                                        <p:tav tm="100000">
                                          <p:val>
                                            <p:strVal val="0-ppt_h/2"/>
                                          </p:val>
                                        </p:tav>
                                      </p:tavLst>
                                    </p:anim>
                                    <p:set>
                                      <p:cBhvr>
                                        <p:cTn id="60" dur="1" fill="hold">
                                          <p:stCondLst>
                                            <p:cond delay="2999"/>
                                          </p:stCondLst>
                                        </p:cTn>
                                        <p:tgtEl>
                                          <p:spTgt spid="3077"/>
                                        </p:tgtEl>
                                        <p:attrNameLst>
                                          <p:attrName>style.visibility</p:attrName>
                                        </p:attrNameLst>
                                      </p:cBhvr>
                                      <p:to>
                                        <p:strVal val="hidden"/>
                                      </p:to>
                                    </p:set>
                                  </p:childTnLst>
                                </p:cTn>
                              </p:par>
                              <p:par>
                                <p:cTn id="61" presetID="35" presetClass="path" presetSubtype="0" accel="50000" decel="50000" fill="hold" nodeType="withEffect">
                                  <p:stCondLst>
                                    <p:cond delay="0"/>
                                  </p:stCondLst>
                                  <p:childTnLst>
                                    <p:animMotion origin="layout" path="M 0 0 L -0.25 0 E" pathEditMode="relative" ptsTypes="">
                                      <p:cBhvr>
                                        <p:cTn id="62" dur="5000" fill="hold"/>
                                        <p:tgtEl>
                                          <p:spTgt spid="3075"/>
                                        </p:tgtEl>
                                        <p:attrNameLst>
                                          <p:attrName>ppt_x</p:attrName>
                                          <p:attrName>ppt_y</p:attrName>
                                        </p:attrNameLst>
                                      </p:cBhvr>
                                    </p:animMotion>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3"/>
                </p:tgtEl>
              </p:cMediaNode>
            </p:audio>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8" presetClass="emph" presetSubtype="0" fill="hold" nodeType="clickEffect">
                                  <p:stCondLst>
                                    <p:cond delay="0"/>
                                  </p:stCondLst>
                                  <p:childTnLst>
                                    <p:animRot by="21600000">
                                      <p:cBhvr>
                                        <p:cTn id="68" dur="15000" fill="hold"/>
                                        <p:tgtEl>
                                          <p:spTgt spid="24"/>
                                        </p:tgtEl>
                                        <p:attrNameLst>
                                          <p:attrName>r</p:attrName>
                                        </p:attrNameLst>
                                      </p:cBhvr>
                                    </p:animRot>
                                  </p:childTnLst>
                                </p:cTn>
                              </p:par>
                            </p:childTnLst>
                          </p:cTn>
                        </p:par>
                        <p:par>
                          <p:cTn id="69" fill="hold">
                            <p:stCondLst>
                              <p:cond delay="15000"/>
                            </p:stCondLst>
                            <p:childTnLst>
                              <p:par>
                                <p:cTn id="70" presetID="1"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xit" presetSubtype="0" fill="hold" grpId="1" nodeType="withEffect">
                                  <p:stCondLst>
                                    <p:cond delay="2000"/>
                                  </p:stCondLst>
                                  <p:childTnLst>
                                    <p:set>
                                      <p:cBhvr>
                                        <p:cTn id="73"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8" grpId="1" animBg="1"/>
      <p:bldP spid="20" grpId="0" animBg="1"/>
      <p:bldP spid="20" grpId="1" animBg="1"/>
      <p:bldP spid="22" grpId="0"/>
      <p:bldP spid="51" grpId="0" animBg="1"/>
      <p:bldP spid="5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Giai cuu dai duong 2\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Giai cuu dai duong 2\6a.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3500" y1="32647" x2="44000" y2="37647"/>
                        <a14:foregroundMark x1="61125" y1="35882" x2="57375" y2="46324"/>
                      </a14:backgroundRemoval>
                    </a14:imgEffect>
                  </a14:imgLayer>
                </a14:imgProps>
              </a:ext>
              <a:ext uri="{28A0092B-C50C-407E-A947-70E740481C1C}">
                <a14:useLocalDpi xmlns:a14="http://schemas.microsoft.com/office/drawing/2010/main" val="0"/>
              </a:ext>
            </a:extLst>
          </a:blip>
          <a:srcRect/>
          <a:stretch>
            <a:fillRect/>
          </a:stretch>
        </p:blipFill>
        <p:spPr bwMode="auto">
          <a:xfrm>
            <a:off x="7518401" y="4830374"/>
            <a:ext cx="2133600" cy="18141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Giai cuu dai duong 2\6b.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2444" y1="51821" x2="23556" y2="57423"/>
                        <a14:foregroundMark x1="21333" y1="63305" x2="10000" y2="71989"/>
                        <a14:foregroundMark x1="10667" y1="71989" x2="7111" y2="84594"/>
                        <a14:foregroundMark x1="22889" y1="65546" x2="17111" y2="77311"/>
                        <a14:foregroundMark x1="59556" y1="68347" x2="64444" y2="78151"/>
                        <a14:foregroundMark x1="15982" y1="78448" x2="17580" y2="89655"/>
                        <a14:foregroundMark x1="26712" y1="70402" x2="22603" y2="82184"/>
                        <a14:foregroundMark x1="64384" y1="70115" x2="71005" y2="75862"/>
                        <a14:foregroundMark x1="73744" y1="71839" x2="78767" y2="75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439604">
            <a:off x="2786877" y="4684192"/>
            <a:ext cx="2432328" cy="1929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6.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06" l="0" r="98923">
                        <a14:foregroundMark x1="33231" y1="37575" x2="37692" y2="48907"/>
                        <a14:foregroundMark x1="62462" y1="35785" x2="56769" y2="53280"/>
                      </a14:backgroundRemoval>
                    </a14:imgEffect>
                  </a14:imgLayer>
                </a14:imgProps>
              </a:ext>
              <a:ext uri="{28A0092B-C50C-407E-A947-70E740481C1C}">
                <a14:useLocalDpi xmlns:a14="http://schemas.microsoft.com/office/drawing/2010/main" val="0"/>
              </a:ext>
            </a:extLst>
          </a:blip>
          <a:srcRect/>
          <a:stretch>
            <a:fillRect/>
          </a:stretch>
        </p:blipFill>
        <p:spPr bwMode="auto">
          <a:xfrm>
            <a:off x="5486401" y="4875475"/>
            <a:ext cx="2235200" cy="17297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ADMIN\Desktop\Giai cuu dai duong 2\luoi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549716" flipH="1">
            <a:off x="5243460" y="3193963"/>
            <a:ext cx="5535189" cy="5316893"/>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4233446" y="3057337"/>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33CC"/>
                </a:solidFill>
              </a:rPr>
              <a:t>B. Đúng</a:t>
            </a:r>
            <a:endParaRPr lang="en-US" sz="3200" dirty="0">
              <a:solidFill>
                <a:srgbClr val="0033CC"/>
              </a:solidFill>
            </a:endParaRPr>
          </a:p>
        </p:txBody>
      </p:sp>
      <p:sp>
        <p:nvSpPr>
          <p:cNvPr id="27" name="Rounded Rectangle 26"/>
          <p:cNvSpPr/>
          <p:nvPr/>
        </p:nvSpPr>
        <p:spPr>
          <a:xfrm>
            <a:off x="8890000" y="3007450"/>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33CC"/>
                </a:solidFill>
              </a:rPr>
              <a:t>C</a:t>
            </a:r>
            <a:r>
              <a:rPr lang="en-US" sz="3200">
                <a:solidFill>
                  <a:srgbClr val="0033CC"/>
                </a:solidFill>
              </a:rPr>
              <a:t>. </a:t>
            </a:r>
            <a:r>
              <a:rPr lang="en-US" sz="2667">
                <a:solidFill>
                  <a:srgbClr val="0033CC"/>
                </a:solidFill>
              </a:rPr>
              <a:t>Sai</a:t>
            </a:r>
            <a:endParaRPr lang="en-US" sz="2667" dirty="0">
              <a:solidFill>
                <a:srgbClr val="0033CC"/>
              </a:solidFill>
            </a:endParaRPr>
          </a:p>
        </p:txBody>
      </p:sp>
      <p:pic>
        <p:nvPicPr>
          <p:cNvPr id="29" name="Picture 11" descr="C:\Users\ADMIN\Desktop\Giai cuu dai duong 2\seashell-border-38275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352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3238051" y="507555"/>
            <a:ext cx="5588000" cy="1815690"/>
          </a:xfrm>
          <a:prstGeom prst="rect">
            <a:avLst/>
          </a:prstGeom>
          <a:noFill/>
        </p:spPr>
        <p:txBody>
          <a:bodyPr wrap="square" rtlCol="0">
            <a:spAutoFit/>
          </a:bodyPr>
          <a:lstStyle/>
          <a:p>
            <a:pPr algn="ctr"/>
            <a:r>
              <a:rPr lang="en-US" sz="3733" b="1" smtClean="0">
                <a:solidFill>
                  <a:srgbClr val="0033CC"/>
                </a:solidFill>
                <a:latin typeface="Times New Roman" panose="02020603050405020304" pitchFamily="18" charset="0"/>
                <a:cs typeface="Times New Roman" panose="02020603050405020304" pitchFamily="18" charset="0"/>
              </a:rPr>
              <a:t>Câu 5</a:t>
            </a:r>
          </a:p>
          <a:p>
            <a:pPr algn="ctr"/>
            <a:r>
              <a:rPr lang="en-US" sz="3733" b="1" smtClean="0">
                <a:solidFill>
                  <a:srgbClr val="0033CC"/>
                </a:solidFill>
                <a:latin typeface="Times New Roman" panose="02020603050405020304" pitchFamily="18" charset="0"/>
                <a:cs typeface="Times New Roman" panose="02020603050405020304" pitchFamily="18" charset="0"/>
              </a:rPr>
              <a:t>BCNN </a:t>
            </a:r>
            <a:r>
              <a:rPr lang="en-US" sz="3733" b="1">
                <a:solidFill>
                  <a:srgbClr val="0033CC"/>
                </a:solidFill>
                <a:latin typeface="Times New Roman" panose="02020603050405020304" pitchFamily="18" charset="0"/>
                <a:cs typeface="Times New Roman" panose="02020603050405020304" pitchFamily="18" charset="0"/>
              </a:rPr>
              <a:t>của hai hay nhiều số là một tập hợp</a:t>
            </a:r>
            <a:endParaRPr lang="en-US" sz="3733" b="1" dirty="0">
              <a:solidFill>
                <a:srgbClr val="0033CC"/>
              </a:solidFill>
              <a:latin typeface="Times New Roman" panose="02020603050405020304" pitchFamily="18" charset="0"/>
              <a:cs typeface="Times New Roman" panose="02020603050405020304" pitchFamily="18" charset="0"/>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76658" y="50673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4"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pic>
        <p:nvPicPr>
          <p:cNvPr id="15" name="Picture 2" descr="C:\Users\ADMIN\Desktop\Doremon cau ca ( trac nghiem )\Picture1 (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784059" y="177800"/>
            <a:ext cx="1009445" cy="500085"/>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18" name="Rounded Rectangle 17"/>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19" name="Picture 3" descr="C:\Users\ADMIN\Desktop\Picture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4" name="Group 33">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0" name="Group 39">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6" name="Group 45">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52"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3" name="Explosion 2 52"/>
          <p:cNvSpPr/>
          <p:nvPr/>
        </p:nvSpPr>
        <p:spPr>
          <a:xfrm>
            <a:off x="1002851" y="3883419"/>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p:spTree>
    <p:extLst>
      <p:ext uri="{BB962C8B-B14F-4D97-AF65-F5344CB8AC3E}">
        <p14:creationId xmlns:p14="http://schemas.microsoft.com/office/powerpoint/2010/main" val="330832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28"/>
                                        </p:tgtEl>
                                        <p:attrNameLst>
                                          <p:attrName>r</p:attrName>
                                        </p:attrNameLst>
                                      </p:cBhvr>
                                    </p:animRot>
                                    <p:animRot by="-240000">
                                      <p:cBhvr>
                                        <p:cTn id="19" dur="600" fill="hold">
                                          <p:stCondLst>
                                            <p:cond delay="600"/>
                                          </p:stCondLst>
                                        </p:cTn>
                                        <p:tgtEl>
                                          <p:spTgt spid="1028"/>
                                        </p:tgtEl>
                                        <p:attrNameLst>
                                          <p:attrName>r</p:attrName>
                                        </p:attrNameLst>
                                      </p:cBhvr>
                                    </p:animRot>
                                    <p:animRot by="240000">
                                      <p:cBhvr>
                                        <p:cTn id="20" dur="600" fill="hold">
                                          <p:stCondLst>
                                            <p:cond delay="1200"/>
                                          </p:stCondLst>
                                        </p:cTn>
                                        <p:tgtEl>
                                          <p:spTgt spid="1028"/>
                                        </p:tgtEl>
                                        <p:attrNameLst>
                                          <p:attrName>r</p:attrName>
                                        </p:attrNameLst>
                                      </p:cBhvr>
                                    </p:animRot>
                                    <p:animRot by="-240000">
                                      <p:cBhvr>
                                        <p:cTn id="21" dur="600" fill="hold">
                                          <p:stCondLst>
                                            <p:cond delay="1800"/>
                                          </p:stCondLst>
                                        </p:cTn>
                                        <p:tgtEl>
                                          <p:spTgt spid="1028"/>
                                        </p:tgtEl>
                                        <p:attrNameLst>
                                          <p:attrName>r</p:attrName>
                                        </p:attrNameLst>
                                      </p:cBhvr>
                                    </p:animRot>
                                    <p:animRot by="120000">
                                      <p:cBhvr>
                                        <p:cTn id="22" dur="600" fill="hold">
                                          <p:stCondLst>
                                            <p:cond delay="2400"/>
                                          </p:stCondLst>
                                        </p:cTn>
                                        <p:tgtEl>
                                          <p:spTgt spid="1028"/>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25"/>
                                        </p:tgtEl>
                                      </p:cBhvr>
                                    </p:animEffect>
                                    <p:anim calcmode="lin" valueType="num">
                                      <p:cBhvr>
                                        <p:cTn id="50" dur="1000"/>
                                        <p:tgtEl>
                                          <p:spTgt spid="25"/>
                                        </p:tgtEl>
                                        <p:attrNameLst>
                                          <p:attrName>ppt_x</p:attrName>
                                        </p:attrNameLst>
                                      </p:cBhvr>
                                      <p:tavLst>
                                        <p:tav tm="0">
                                          <p:val>
                                            <p:strVal val="ppt_x"/>
                                          </p:val>
                                        </p:tav>
                                        <p:tav tm="100000">
                                          <p:val>
                                            <p:strVal val="ppt_x"/>
                                          </p:val>
                                        </p:tav>
                                      </p:tavLst>
                                    </p:anim>
                                    <p:anim calcmode="lin" valueType="num">
                                      <p:cBhvr>
                                        <p:cTn id="51" dur="1000"/>
                                        <p:tgtEl>
                                          <p:spTgt spid="25"/>
                                        </p:tgtEl>
                                        <p:attrNameLst>
                                          <p:attrName>ppt_y</p:attrName>
                                        </p:attrNameLst>
                                      </p:cBhvr>
                                      <p:tavLst>
                                        <p:tav tm="0">
                                          <p:val>
                                            <p:strVal val="ppt_y"/>
                                          </p:val>
                                        </p:tav>
                                        <p:tav tm="100000">
                                          <p:val>
                                            <p:strVal val="ppt_y+.1"/>
                                          </p:val>
                                        </p:tav>
                                      </p:tavLst>
                                    </p:anim>
                                    <p:set>
                                      <p:cBhvr>
                                        <p:cTn id="5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27"/>
                    </p:tgtEl>
                  </p:cond>
                </p:stCondLst>
                <p:endSync evt="end" delay="0">
                  <p:rtn val="all"/>
                </p:endSync>
                <p:childTnLst>
                  <p:par>
                    <p:cTn id="54" fill="hold">
                      <p:stCondLst>
                        <p:cond delay="0"/>
                      </p:stCondLst>
                      <p:childTnLst>
                        <p:par>
                          <p:cTn id="55" fill="hold">
                            <p:stCondLst>
                              <p:cond delay="0"/>
                            </p:stCondLst>
                            <p:childTnLst>
                              <p:par>
                                <p:cTn id="56" presetID="21" presetClass="emph" presetSubtype="0" repeatCount="indefinite" fill="hold" grpId="1" nodeType="withEffect">
                                  <p:stCondLst>
                                    <p:cond delay="0"/>
                                  </p:stCondLst>
                                  <p:childTnLst>
                                    <p:animClr clrSpc="hsl" dir="cw">
                                      <p:cBhvr override="childStyle">
                                        <p:cTn id="57" dur="500" fill="hold"/>
                                        <p:tgtEl>
                                          <p:spTgt spid="27"/>
                                        </p:tgtEl>
                                        <p:attrNameLst>
                                          <p:attrName>style.color</p:attrName>
                                        </p:attrNameLst>
                                      </p:cBhvr>
                                      <p:by>
                                        <p:hsl h="7200000" s="0" l="0"/>
                                      </p:by>
                                    </p:animClr>
                                    <p:animClr clrSpc="hsl" dir="cw">
                                      <p:cBhvr>
                                        <p:cTn id="58" dur="500" fill="hold"/>
                                        <p:tgtEl>
                                          <p:spTgt spid="27"/>
                                        </p:tgtEl>
                                        <p:attrNameLst>
                                          <p:attrName>fillcolor</p:attrName>
                                        </p:attrNameLst>
                                      </p:cBhvr>
                                      <p:by>
                                        <p:hsl h="7200000" s="0" l="0"/>
                                      </p:by>
                                    </p:animClr>
                                    <p:animClr clrSpc="hsl" dir="cw">
                                      <p:cBhvr>
                                        <p:cTn id="59" dur="500" fill="hold"/>
                                        <p:tgtEl>
                                          <p:spTgt spid="27"/>
                                        </p:tgtEl>
                                        <p:attrNameLst>
                                          <p:attrName>stroke.color</p:attrName>
                                        </p:attrNameLst>
                                      </p:cBhvr>
                                      <p:by>
                                        <p:hsl h="7200000" s="0" l="0"/>
                                      </p:by>
                                    </p:animClr>
                                    <p:set>
                                      <p:cBhvr>
                                        <p:cTn id="60" dur="500" fill="hold"/>
                                        <p:tgtEl>
                                          <p:spTgt spid="27"/>
                                        </p:tgtEl>
                                        <p:attrNameLst>
                                          <p:attrName>fill.type</p:attrName>
                                        </p:attrNameLst>
                                      </p:cBhvr>
                                      <p:to>
                                        <p:strVal val="solid"/>
                                      </p:to>
                                    </p:set>
                                  </p:childTnLst>
                                </p:cTn>
                              </p:par>
                              <p:par>
                                <p:cTn id="61" presetID="1" presetClass="mediacall" presetSubtype="0" fill="hold" nodeType="withEffect">
                                  <p:stCondLst>
                                    <p:cond delay="0"/>
                                  </p:stCondLst>
                                  <p:childTnLst>
                                    <p:cmd type="call" cmd="playFrom(0.0)">
                                      <p:cBhvr>
                                        <p:cTn id="62" dur="4744" fill="hold"/>
                                        <p:tgtEl>
                                          <p:spTgt spid="14"/>
                                        </p:tgtEl>
                                      </p:cBhvr>
                                    </p:cmd>
                                  </p:childTnLst>
                                </p:cTn>
                              </p:par>
                              <p:par>
                                <p:cTn id="63" presetID="2" presetClass="exit" presetSubtype="1" fill="hold" nodeType="withEffect">
                                  <p:stCondLst>
                                    <p:cond delay="0"/>
                                  </p:stCondLst>
                                  <p:childTnLst>
                                    <p:anim calcmode="lin" valueType="num">
                                      <p:cBhvr additive="base">
                                        <p:cTn id="64" dur="2000"/>
                                        <p:tgtEl>
                                          <p:spTgt spid="23"/>
                                        </p:tgtEl>
                                        <p:attrNameLst>
                                          <p:attrName>ppt_x</p:attrName>
                                        </p:attrNameLst>
                                      </p:cBhvr>
                                      <p:tavLst>
                                        <p:tav tm="0">
                                          <p:val>
                                            <p:strVal val="ppt_x"/>
                                          </p:val>
                                        </p:tav>
                                        <p:tav tm="100000">
                                          <p:val>
                                            <p:strVal val="ppt_x"/>
                                          </p:val>
                                        </p:tav>
                                      </p:tavLst>
                                    </p:anim>
                                    <p:anim calcmode="lin" valueType="num">
                                      <p:cBhvr additive="base">
                                        <p:cTn id="65" dur="2000"/>
                                        <p:tgtEl>
                                          <p:spTgt spid="23"/>
                                        </p:tgtEl>
                                        <p:attrNameLst>
                                          <p:attrName>ppt_y</p:attrName>
                                        </p:attrNameLst>
                                      </p:cBhvr>
                                      <p:tavLst>
                                        <p:tav tm="0">
                                          <p:val>
                                            <p:strVal val="ppt_y"/>
                                          </p:val>
                                        </p:tav>
                                        <p:tav tm="100000">
                                          <p:val>
                                            <p:strVal val="0-ppt_h/2"/>
                                          </p:val>
                                        </p:tav>
                                      </p:tavLst>
                                    </p:anim>
                                    <p:set>
                                      <p:cBhvr>
                                        <p:cTn id="66" dur="1" fill="hold">
                                          <p:stCondLst>
                                            <p:cond delay="1999"/>
                                          </p:stCondLst>
                                        </p:cTn>
                                        <p:tgtEl>
                                          <p:spTgt spid="23"/>
                                        </p:tgtEl>
                                        <p:attrNameLst>
                                          <p:attrName>style.visibility</p:attrName>
                                        </p:attrNameLst>
                                      </p:cBhvr>
                                      <p:to>
                                        <p:strVal val="hidden"/>
                                      </p:to>
                                    </p:set>
                                  </p:childTnLst>
                                </p:cTn>
                              </p:par>
                              <p:par>
                                <p:cTn id="67" presetID="63" presetClass="path" presetSubtype="0" accel="50000" decel="50000" fill="hold" nodeType="withEffect">
                                  <p:stCondLst>
                                    <p:cond delay="0"/>
                                  </p:stCondLst>
                                  <p:childTnLst>
                                    <p:animMotion origin="layout" path="M -4.16667E-6 -3.50942E-6 L 0.05782 0.0068 " pathEditMode="relative" rAng="0" ptsTypes="AA">
                                      <p:cBhvr>
                                        <p:cTn id="68" dur="5000" fill="hold"/>
                                        <p:tgtEl>
                                          <p:spTgt spid="1029"/>
                                        </p:tgtEl>
                                        <p:attrNameLst>
                                          <p:attrName>ppt_x</p:attrName>
                                          <p:attrName>ppt_y</p:attrName>
                                        </p:attrNameLst>
                                      </p:cBhvr>
                                      <p:rCtr x="2882" y="340"/>
                                    </p:animMotion>
                                  </p:childTnLst>
                                </p:cTn>
                              </p:par>
                            </p:childTnLst>
                          </p:cTn>
                        </p:par>
                      </p:childTnLst>
                    </p:cTn>
                  </p:par>
                </p:childTnLst>
              </p:cTn>
              <p:nextCondLst>
                <p:cond evt="onClick" delay="0">
                  <p:tgtEl>
                    <p:spTgt spid="27"/>
                  </p:tgtEl>
                </p:cond>
              </p:nextCondLst>
            </p:seq>
            <p:audio>
              <p:cMediaNode vol="80000">
                <p:cTn id="69" fill="hold" display="0">
                  <p:stCondLst>
                    <p:cond delay="indefinite"/>
                  </p:stCondLst>
                  <p:endCondLst>
                    <p:cond evt="onStopAudio" delay="0">
                      <p:tgtEl>
                        <p:sldTgt/>
                      </p:tgtEl>
                    </p:cond>
                  </p:endCondLst>
                </p:cTn>
                <p:tgtEl>
                  <p:spTgt spid="14"/>
                </p:tgtEl>
              </p:cMediaNode>
            </p:audio>
            <p:seq concurrent="1" nextAc="seek">
              <p:cTn id="70" restart="whenNotActive" fill="hold" evtFilter="cancelBubble" nodeType="interactiveSeq">
                <p:stCondLst>
                  <p:cond evt="onClick" delay="0">
                    <p:tgtEl>
                      <p:spTgt spid="16"/>
                    </p:tgtEl>
                  </p:cond>
                </p:stCondLst>
                <p:endSync evt="end" delay="0">
                  <p:rtn val="all"/>
                </p:endSync>
                <p:childTnLst>
                  <p:par>
                    <p:cTn id="71" fill="hold">
                      <p:stCondLst>
                        <p:cond delay="0"/>
                      </p:stCondLst>
                      <p:childTnLst>
                        <p:par>
                          <p:cTn id="72" fill="hold">
                            <p:stCondLst>
                              <p:cond delay="0"/>
                            </p:stCondLst>
                            <p:childTnLst>
                              <p:par>
                                <p:cTn id="73" presetID="8" presetClass="emph" presetSubtype="0" fill="hold" nodeType="clickEffect">
                                  <p:stCondLst>
                                    <p:cond delay="0"/>
                                  </p:stCondLst>
                                  <p:childTnLst>
                                    <p:animRot by="21600000">
                                      <p:cBhvr>
                                        <p:cTn id="74" dur="15000" fill="hold"/>
                                        <p:tgtEl>
                                          <p:spTgt spid="19"/>
                                        </p:tgtEl>
                                        <p:attrNameLst>
                                          <p:attrName>r</p:attrName>
                                        </p:attrNameLst>
                                      </p:cBhvr>
                                    </p:animRot>
                                  </p:childTnLst>
                                </p:cTn>
                              </p:par>
                            </p:childTnLst>
                          </p:cTn>
                        </p:par>
                        <p:par>
                          <p:cTn id="75" fill="hold">
                            <p:stCondLst>
                              <p:cond delay="15000"/>
                            </p:stCondLst>
                            <p:childTnLst>
                              <p:par>
                                <p:cTn id="76" presetID="1"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par>
                                <p:cTn id="78" presetID="1" presetClass="exit" presetSubtype="0" fill="hold" grpId="1" nodeType="withEffect">
                                  <p:stCondLst>
                                    <p:cond delay="2000"/>
                                  </p:stCondLst>
                                  <p:childTnLst>
                                    <p:set>
                                      <p:cBhvr>
                                        <p:cTn id="79"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5" grpId="0" animBg="1"/>
      <p:bldP spid="25" grpId="1" animBg="1"/>
      <p:bldP spid="27" grpId="0" animBg="1"/>
      <p:bldP spid="27" grpId="1" animBg="1"/>
      <p:bldP spid="30" grpId="0"/>
      <p:bldP spid="53" grpId="0" animBg="1"/>
      <p:bldP spid="5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64">
            <a:extLst>
              <a:ext uri="{FF2B5EF4-FFF2-40B4-BE49-F238E27FC236}">
                <a16:creationId xmlns:a16="http://schemas.microsoft.com/office/drawing/2014/main" id="{6CEFF547-9871-4B23-BA42-59662E9C4135}"/>
              </a:ext>
            </a:extLst>
          </p:cNvPr>
          <p:cNvPicPr>
            <a:picLocks noChangeAspect="1"/>
          </p:cNvPicPr>
          <p:nvPr/>
        </p:nvPicPr>
        <p:blipFill>
          <a:blip r:embed="rId15" cstate="screen"/>
          <a:srcRect/>
          <a:stretch>
            <a:fillRect/>
          </a:stretch>
        </p:blipFill>
        <p:spPr bwMode="auto">
          <a:xfrm>
            <a:off x="42133" y="3206471"/>
            <a:ext cx="3898859" cy="289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圆角矩形 1">
            <a:extLst>
              <a:ext uri="{FF2B5EF4-FFF2-40B4-BE49-F238E27FC236}">
                <a16:creationId xmlns:a16="http://schemas.microsoft.com/office/drawing/2014/main" id="{04B46211-3772-49DF-BAEE-87ED6774B488}"/>
              </a:ext>
            </a:extLst>
          </p:cNvPr>
          <p:cNvSpPr/>
          <p:nvPr/>
        </p:nvSpPr>
        <p:spPr>
          <a:xfrm>
            <a:off x="144118" y="78883"/>
            <a:ext cx="11814934" cy="1150091"/>
          </a:xfrm>
          <a:prstGeom prst="roundRect">
            <a:avLst>
              <a:gd name="adj" fmla="val 9976"/>
            </a:avLst>
          </a:prstGeom>
          <a:solidFill>
            <a:srgbClr val="FFFF0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2" name="组合 2">
            <a:extLst>
              <a:ext uri="{FF2B5EF4-FFF2-40B4-BE49-F238E27FC236}">
                <a16:creationId xmlns:a16="http://schemas.microsoft.com/office/drawing/2014/main" id="{4D588E45-95FF-4497-A8E0-C4795AC06E0C}"/>
              </a:ext>
            </a:extLst>
          </p:cNvPr>
          <p:cNvGrpSpPr/>
          <p:nvPr/>
        </p:nvGrpSpPr>
        <p:grpSpPr>
          <a:xfrm>
            <a:off x="232948" y="343614"/>
            <a:ext cx="118508" cy="118509"/>
            <a:chOff x="4486616" y="3001075"/>
            <a:chExt cx="274695" cy="274699"/>
          </a:xfrm>
        </p:grpSpPr>
        <p:sp>
          <p:nvSpPr>
            <p:cNvPr id="53" name="椭圆 3">
              <a:extLst>
                <a:ext uri="{FF2B5EF4-FFF2-40B4-BE49-F238E27FC236}">
                  <a16:creationId xmlns:a16="http://schemas.microsoft.com/office/drawing/2014/main" id="{95E40A64-C8FB-4805-8ABA-C3994808FB70}"/>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椭圆 4">
              <a:extLst>
                <a:ext uri="{FF2B5EF4-FFF2-40B4-BE49-F238E27FC236}">
                  <a16:creationId xmlns:a16="http://schemas.microsoft.com/office/drawing/2014/main" id="{E68FA65D-6817-4C8B-A285-02C16A3ECF67}"/>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5" name="组合 5">
            <a:extLst>
              <a:ext uri="{FF2B5EF4-FFF2-40B4-BE49-F238E27FC236}">
                <a16:creationId xmlns:a16="http://schemas.microsoft.com/office/drawing/2014/main" id="{10B19F63-3FA1-4C4F-B682-20BB2DE0E767}"/>
              </a:ext>
            </a:extLst>
          </p:cNvPr>
          <p:cNvGrpSpPr/>
          <p:nvPr/>
        </p:nvGrpSpPr>
        <p:grpSpPr>
          <a:xfrm>
            <a:off x="0" y="377276"/>
            <a:ext cx="288238" cy="46073"/>
            <a:chOff x="4318304" y="3089060"/>
            <a:chExt cx="384317" cy="61430"/>
          </a:xfrm>
        </p:grpSpPr>
        <p:sp>
          <p:nvSpPr>
            <p:cNvPr id="56" name="圆角矩形 6">
              <a:extLst>
                <a:ext uri="{FF2B5EF4-FFF2-40B4-BE49-F238E27FC236}">
                  <a16:creationId xmlns:a16="http://schemas.microsoft.com/office/drawing/2014/main" id="{B1142EF8-2A22-4A8A-803D-D9F3907DB7E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圆角矩形 7">
              <a:extLst>
                <a:ext uri="{FF2B5EF4-FFF2-40B4-BE49-F238E27FC236}">
                  <a16:creationId xmlns:a16="http://schemas.microsoft.com/office/drawing/2014/main" id="{BC65180B-F789-4B37-92B9-04C470DADFCD}"/>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8" name="文本框 8">
            <a:extLst>
              <a:ext uri="{FF2B5EF4-FFF2-40B4-BE49-F238E27FC236}">
                <a16:creationId xmlns:a16="http://schemas.microsoft.com/office/drawing/2014/main" id="{E9499EAD-C770-4CF2-8CBD-38AD1A60F4E8}"/>
              </a:ext>
            </a:extLst>
          </p:cNvPr>
          <p:cNvSpPr txBox="1"/>
          <p:nvPr/>
        </p:nvSpPr>
        <p:spPr>
          <a:xfrm>
            <a:off x="450272" y="355499"/>
            <a:ext cx="11057608" cy="584775"/>
          </a:xfrm>
          <a:prstGeom prst="rect">
            <a:avLst/>
          </a:prstGeom>
          <a:noFill/>
        </p:spPr>
        <p:txBody>
          <a:bodyPr wrap="square" rtlCol="0">
            <a:spAutoFit/>
          </a:bodyPr>
          <a:lstStyle/>
          <a:p>
            <a:pPr algn="ctr"/>
            <a:r>
              <a:rPr lang="en-US" altLang="zh-CN" sz="3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Các bước tìm BCNN của hai số a và b bằng cách liệt kê</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2" name="MH_SubTitle_1">
            <a:extLst>
              <a:ext uri="{FF2B5EF4-FFF2-40B4-BE49-F238E27FC236}">
                <a16:creationId xmlns:a16="http://schemas.microsoft.com/office/drawing/2014/main" id="{99BE25F1-1DB8-41AE-A5D2-150DA31E434A}"/>
              </a:ext>
            </a:extLst>
          </p:cNvPr>
          <p:cNvSpPr>
            <a:spLocks noChangeArrowheads="1"/>
          </p:cNvSpPr>
          <p:nvPr>
            <p:custDataLst>
              <p:tags r:id="rId1"/>
            </p:custDataLst>
          </p:nvPr>
        </p:nvSpPr>
        <p:spPr bwMode="auto">
          <a:xfrm>
            <a:off x="2101554" y="1859499"/>
            <a:ext cx="892640" cy="892640"/>
          </a:xfrm>
          <a:prstGeom prst="ellipse">
            <a:avLst/>
          </a:prstGeom>
          <a:gradFill>
            <a:gsLst>
              <a:gs pos="0">
                <a:srgbClr val="0699AC"/>
              </a:gs>
              <a:gs pos="100000">
                <a:srgbClr val="02B3C1"/>
              </a:gs>
            </a:gsLst>
            <a:lin ang="5400000" scaled="1"/>
          </a:gradFill>
          <a:ln w="28575" cap="flat">
            <a:gradFill>
              <a:gsLst>
                <a:gs pos="100000">
                  <a:srgbClr val="0699AC"/>
                </a:gs>
                <a:gs pos="0">
                  <a:srgbClr val="02B3C1"/>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1800">
                <a:solidFill>
                  <a:schemeClr val="bg1"/>
                </a:solidFill>
                <a:latin typeface="造字工房悦黑体验版细体" pitchFamily="50" charset="-122"/>
                <a:ea typeface="造字工房悦黑体验版细体" pitchFamily="50" charset="-122"/>
              </a:rPr>
              <a:t>1</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03" name="组合 10">
            <a:extLst>
              <a:ext uri="{FF2B5EF4-FFF2-40B4-BE49-F238E27FC236}">
                <a16:creationId xmlns:a16="http://schemas.microsoft.com/office/drawing/2014/main" id="{A99C53BD-DCB7-4EE6-AAEC-7C757BB6627B}"/>
              </a:ext>
            </a:extLst>
          </p:cNvPr>
          <p:cNvGrpSpPr/>
          <p:nvPr/>
        </p:nvGrpSpPr>
        <p:grpSpPr>
          <a:xfrm>
            <a:off x="1343645" y="2341547"/>
            <a:ext cx="1094161" cy="604561"/>
            <a:chOff x="1001790" y="2546063"/>
            <a:chExt cx="1458881" cy="806081"/>
          </a:xfrm>
        </p:grpSpPr>
        <p:cxnSp>
          <p:nvCxnSpPr>
            <p:cNvPr id="104" name="MH_Other_1">
              <a:extLst>
                <a:ext uri="{FF2B5EF4-FFF2-40B4-BE49-F238E27FC236}">
                  <a16:creationId xmlns:a16="http://schemas.microsoft.com/office/drawing/2014/main" id="{B77149EB-484A-46BA-968B-385795241233}"/>
                </a:ext>
              </a:extLst>
            </p:cNvPr>
            <p:cNvCxnSpPr/>
            <p:nvPr>
              <p:custDataLst>
                <p:tags r:id="rId11"/>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05" name="MH_Other_3">
              <a:extLst>
                <a:ext uri="{FF2B5EF4-FFF2-40B4-BE49-F238E27FC236}">
                  <a16:creationId xmlns:a16="http://schemas.microsoft.com/office/drawing/2014/main" id="{A98A7629-7537-47AD-BBEF-43BDA766867C}"/>
                </a:ext>
              </a:extLst>
            </p:cNvPr>
            <p:cNvSpPr/>
            <p:nvPr>
              <p:custDataLst>
                <p:tags r:id="rId12"/>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06" name="MH_SubTitle_2">
            <a:extLst>
              <a:ext uri="{FF2B5EF4-FFF2-40B4-BE49-F238E27FC236}">
                <a16:creationId xmlns:a16="http://schemas.microsoft.com/office/drawing/2014/main" id="{2E9F9B63-5F6F-4AD8-93FC-01DBB21D8FED}"/>
              </a:ext>
            </a:extLst>
          </p:cNvPr>
          <p:cNvSpPr>
            <a:spLocks noChangeArrowheads="1"/>
          </p:cNvSpPr>
          <p:nvPr>
            <p:custDataLst>
              <p:tags r:id="rId2"/>
            </p:custDataLst>
          </p:nvPr>
        </p:nvSpPr>
        <p:spPr bwMode="auto">
          <a:xfrm>
            <a:off x="5767721" y="1782211"/>
            <a:ext cx="891288" cy="892640"/>
          </a:xfrm>
          <a:prstGeom prst="ellipse">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1800">
                <a:solidFill>
                  <a:schemeClr val="bg1"/>
                </a:solidFill>
                <a:latin typeface="造字工房悦黑体验版细体" pitchFamily="50" charset="-122"/>
                <a:ea typeface="造字工房悦黑体验版细体" pitchFamily="50" charset="-122"/>
              </a:rPr>
              <a:t>2</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07" name="MH_SubTitle_3">
            <a:extLst>
              <a:ext uri="{FF2B5EF4-FFF2-40B4-BE49-F238E27FC236}">
                <a16:creationId xmlns:a16="http://schemas.microsoft.com/office/drawing/2014/main" id="{2724D655-8E8C-4A7B-9E04-6F53177B782D}"/>
              </a:ext>
            </a:extLst>
          </p:cNvPr>
          <p:cNvSpPr>
            <a:spLocks noChangeArrowheads="1"/>
          </p:cNvSpPr>
          <p:nvPr>
            <p:custDataLst>
              <p:tags r:id="rId3"/>
            </p:custDataLst>
          </p:nvPr>
        </p:nvSpPr>
        <p:spPr bwMode="auto">
          <a:xfrm>
            <a:off x="9400814" y="1791052"/>
            <a:ext cx="891288" cy="892640"/>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1800">
                <a:solidFill>
                  <a:schemeClr val="bg1"/>
                </a:solidFill>
                <a:latin typeface="造字工房悦黑体验版细体" pitchFamily="50" charset="-122"/>
                <a:ea typeface="造字工房悦黑体验版细体" pitchFamily="50" charset="-122"/>
              </a:rPr>
              <a:t>3</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10" name="MH_Other_6">
            <a:extLst>
              <a:ext uri="{FF2B5EF4-FFF2-40B4-BE49-F238E27FC236}">
                <a16:creationId xmlns:a16="http://schemas.microsoft.com/office/drawing/2014/main" id="{7B01C733-5C0C-4931-B7E9-7BF19FAFE542}"/>
              </a:ext>
            </a:extLst>
          </p:cNvPr>
          <p:cNvSpPr/>
          <p:nvPr>
            <p:custDataLst>
              <p:tags r:id="rId4"/>
            </p:custDataLst>
          </p:nvPr>
        </p:nvSpPr>
        <p:spPr bwMode="auto">
          <a:xfrm flipH="1">
            <a:off x="9845783" y="1632812"/>
            <a:ext cx="614028" cy="60456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nvGrpSpPr>
          <p:cNvPr id="120" name="组合 27">
            <a:extLst>
              <a:ext uri="{FF2B5EF4-FFF2-40B4-BE49-F238E27FC236}">
                <a16:creationId xmlns:a16="http://schemas.microsoft.com/office/drawing/2014/main" id="{D9AE0F71-1985-41DA-AA9D-2CB52F7180A7}"/>
              </a:ext>
            </a:extLst>
          </p:cNvPr>
          <p:cNvGrpSpPr/>
          <p:nvPr/>
        </p:nvGrpSpPr>
        <p:grpSpPr>
          <a:xfrm>
            <a:off x="6339579" y="1632813"/>
            <a:ext cx="3470601" cy="1210794"/>
            <a:chOff x="4866467" y="1739983"/>
            <a:chExt cx="4627467" cy="1614391"/>
          </a:xfrm>
        </p:grpSpPr>
        <p:sp>
          <p:nvSpPr>
            <p:cNvPr id="121" name="MH_Other_4">
              <a:extLst>
                <a:ext uri="{FF2B5EF4-FFF2-40B4-BE49-F238E27FC236}">
                  <a16:creationId xmlns:a16="http://schemas.microsoft.com/office/drawing/2014/main" id="{5A9EBB80-62AC-4B76-AE9B-85B5D61C519C}"/>
                </a:ext>
              </a:extLst>
            </p:cNvPr>
            <p:cNvSpPr/>
            <p:nvPr>
              <p:custDataLst>
                <p:tags r:id="rId8"/>
              </p:custDataLst>
            </p:nvPr>
          </p:nvSpPr>
          <p:spPr bwMode="auto">
            <a:xfrm flipH="1">
              <a:off x="486646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122" name="MH_Other_7">
              <a:extLst>
                <a:ext uri="{FF2B5EF4-FFF2-40B4-BE49-F238E27FC236}">
                  <a16:creationId xmlns:a16="http://schemas.microsoft.com/office/drawing/2014/main" id="{BC10D6D4-70BA-405A-ABCC-3EC08D9B8DDD}"/>
                </a:ext>
              </a:extLst>
            </p:cNvPr>
            <p:cNvSpPr/>
            <p:nvPr>
              <p:custDataLst>
                <p:tags r:id="rId9"/>
              </p:custDataLst>
            </p:nvPr>
          </p:nvSpPr>
          <p:spPr bwMode="auto">
            <a:xfrm flipV="1">
              <a:off x="8675230" y="254829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23" name="MH_Other_13">
              <a:extLst>
                <a:ext uri="{FF2B5EF4-FFF2-40B4-BE49-F238E27FC236}">
                  <a16:creationId xmlns:a16="http://schemas.microsoft.com/office/drawing/2014/main" id="{5C3B5C10-1EF4-4A81-82BC-F9145D4F870A}"/>
                </a:ext>
              </a:extLst>
            </p:cNvPr>
            <p:cNvCxnSpPr>
              <a:cxnSpLocks/>
              <a:endCxn id="122" idx="0"/>
            </p:cNvCxnSpPr>
            <p:nvPr>
              <p:custDataLst>
                <p:tags r:id="rId10"/>
              </p:custDataLst>
            </p:nvPr>
          </p:nvCxnSpPr>
          <p:spPr>
            <a:xfrm>
              <a:off x="5701225" y="2546063"/>
              <a:ext cx="2974005" cy="772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BF76FAAC-B283-4688-AAF5-D02B2E542C2D}"/>
              </a:ext>
            </a:extLst>
          </p:cNvPr>
          <p:cNvSpPr txBox="1"/>
          <p:nvPr/>
        </p:nvSpPr>
        <p:spPr>
          <a:xfrm>
            <a:off x="394282" y="3971136"/>
            <a:ext cx="3302161" cy="461665"/>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tập hợp bội của a.</a:t>
            </a:r>
          </a:p>
        </p:txBody>
      </p:sp>
      <p:sp>
        <p:nvSpPr>
          <p:cNvPr id="127" name="TextBox 126">
            <a:extLst>
              <a:ext uri="{FF2B5EF4-FFF2-40B4-BE49-F238E27FC236}">
                <a16:creationId xmlns:a16="http://schemas.microsoft.com/office/drawing/2014/main" id="{158B54CD-FFA5-4D54-954F-F34CBD6E0D35}"/>
              </a:ext>
            </a:extLst>
          </p:cNvPr>
          <p:cNvSpPr txBox="1"/>
          <p:nvPr/>
        </p:nvSpPr>
        <p:spPr>
          <a:xfrm>
            <a:off x="394282" y="4558880"/>
            <a:ext cx="3302161" cy="461665"/>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tập hợp bội của b.</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28" name="图片 64">
            <a:extLst>
              <a:ext uri="{FF2B5EF4-FFF2-40B4-BE49-F238E27FC236}">
                <a16:creationId xmlns:a16="http://schemas.microsoft.com/office/drawing/2014/main" id="{D052BF92-86D5-4C62-B373-4917D1CD9712}"/>
              </a:ext>
            </a:extLst>
          </p:cNvPr>
          <p:cNvPicPr>
            <a:picLocks noChangeAspect="1"/>
          </p:cNvPicPr>
          <p:nvPr/>
        </p:nvPicPr>
        <p:blipFill>
          <a:blip r:embed="rId15" cstate="screen"/>
          <a:srcRect/>
          <a:stretch>
            <a:fillRect/>
          </a:stretch>
        </p:blipFill>
        <p:spPr bwMode="auto">
          <a:xfrm>
            <a:off x="3974254" y="3206471"/>
            <a:ext cx="4719970" cy="289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129">
            <a:extLst>
              <a:ext uri="{FF2B5EF4-FFF2-40B4-BE49-F238E27FC236}">
                <a16:creationId xmlns:a16="http://schemas.microsoft.com/office/drawing/2014/main" id="{E3C8B277-68ED-4FCE-99FD-8D578561E1EE}"/>
              </a:ext>
            </a:extLst>
          </p:cNvPr>
          <p:cNvSpPr txBox="1"/>
          <p:nvPr/>
        </p:nvSpPr>
        <p:spPr>
          <a:xfrm>
            <a:off x="4706251" y="4189548"/>
            <a:ext cx="3289464" cy="830997"/>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tập hợp bội chung </a:t>
            </a:r>
          </a:p>
          <a:p>
            <a:r>
              <a:rPr lang="en-US" sz="2400">
                <a:solidFill>
                  <a:srgbClr val="0070C0"/>
                </a:solidFill>
                <a:latin typeface="Times New Roman" panose="02020603050405020304" pitchFamily="18" charset="0"/>
                <a:cs typeface="Times New Roman" panose="02020603050405020304" pitchFamily="18" charset="0"/>
              </a:rPr>
              <a:t>của a và b</a:t>
            </a:r>
            <a:endParaRPr lang="en-US" sz="2400">
              <a:latin typeface="Times New Roman" panose="02020603050405020304" pitchFamily="18" charset="0"/>
              <a:cs typeface="Times New Roman" panose="02020603050405020304" pitchFamily="18" charset="0"/>
            </a:endParaRPr>
          </a:p>
        </p:txBody>
      </p:sp>
      <p:grpSp>
        <p:nvGrpSpPr>
          <p:cNvPr id="133" name="组合 27">
            <a:extLst>
              <a:ext uri="{FF2B5EF4-FFF2-40B4-BE49-F238E27FC236}">
                <a16:creationId xmlns:a16="http://schemas.microsoft.com/office/drawing/2014/main" id="{E8B6E4C3-0495-4806-8B0E-F1C22C7F7143}"/>
              </a:ext>
            </a:extLst>
          </p:cNvPr>
          <p:cNvGrpSpPr/>
          <p:nvPr/>
        </p:nvGrpSpPr>
        <p:grpSpPr>
          <a:xfrm>
            <a:off x="2626994" y="1666917"/>
            <a:ext cx="3447741" cy="1210794"/>
            <a:chOff x="4896947" y="1739983"/>
            <a:chExt cx="4596987" cy="1614391"/>
          </a:xfrm>
        </p:grpSpPr>
        <p:sp>
          <p:nvSpPr>
            <p:cNvPr id="134" name="MH_Other_4">
              <a:extLst>
                <a:ext uri="{FF2B5EF4-FFF2-40B4-BE49-F238E27FC236}">
                  <a16:creationId xmlns:a16="http://schemas.microsoft.com/office/drawing/2014/main" id="{D17A74C3-5106-4EFB-8465-15F3832E8669}"/>
                </a:ext>
              </a:extLst>
            </p:cNvPr>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135" name="MH_Other_7">
              <a:extLst>
                <a:ext uri="{FF2B5EF4-FFF2-40B4-BE49-F238E27FC236}">
                  <a16:creationId xmlns:a16="http://schemas.microsoft.com/office/drawing/2014/main" id="{4D4BE351-807B-4151-AE39-9AEB3A587E03}"/>
                </a:ext>
              </a:extLst>
            </p:cNvPr>
            <p:cNvSpPr/>
            <p:nvPr>
              <p:custDataLst>
                <p:tags r:id="rId6"/>
              </p:custDataLst>
            </p:nvPr>
          </p:nvSpPr>
          <p:spPr bwMode="auto">
            <a:xfrm flipV="1">
              <a:off x="8675230" y="254829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36" name="MH_Other_13">
              <a:extLst>
                <a:ext uri="{FF2B5EF4-FFF2-40B4-BE49-F238E27FC236}">
                  <a16:creationId xmlns:a16="http://schemas.microsoft.com/office/drawing/2014/main" id="{E8E8D4CB-5B15-4820-BE25-7AEEE435AE36}"/>
                </a:ext>
              </a:extLst>
            </p:cNvPr>
            <p:cNvCxnSpPr>
              <a:cxnSpLocks/>
              <a:endCxn id="135" idx="0"/>
            </p:cNvCxnSpPr>
            <p:nvPr>
              <p:custDataLst>
                <p:tags r:id="rId7"/>
              </p:custDataLst>
            </p:nvPr>
          </p:nvCxnSpPr>
          <p:spPr>
            <a:xfrm>
              <a:off x="5701225" y="2546063"/>
              <a:ext cx="2974005" cy="772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pic>
        <p:nvPicPr>
          <p:cNvPr id="137" name="图片 64">
            <a:extLst>
              <a:ext uri="{FF2B5EF4-FFF2-40B4-BE49-F238E27FC236}">
                <a16:creationId xmlns:a16="http://schemas.microsoft.com/office/drawing/2014/main" id="{D2790608-337F-4326-8E51-F0E5596421CA}"/>
              </a:ext>
            </a:extLst>
          </p:cNvPr>
          <p:cNvPicPr>
            <a:picLocks noChangeAspect="1"/>
          </p:cNvPicPr>
          <p:nvPr/>
        </p:nvPicPr>
        <p:blipFill>
          <a:blip r:embed="rId15" cstate="screen"/>
          <a:srcRect/>
          <a:stretch>
            <a:fillRect/>
          </a:stretch>
        </p:blipFill>
        <p:spPr bwMode="auto">
          <a:xfrm>
            <a:off x="8483373" y="3206471"/>
            <a:ext cx="3898859" cy="341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Box 138">
            <a:extLst>
              <a:ext uri="{FF2B5EF4-FFF2-40B4-BE49-F238E27FC236}">
                <a16:creationId xmlns:a16="http://schemas.microsoft.com/office/drawing/2014/main" id="{3FA4BFDE-280A-42EF-B6BD-7B837D00BC0A}"/>
              </a:ext>
            </a:extLst>
          </p:cNvPr>
          <p:cNvSpPr txBox="1"/>
          <p:nvPr/>
        </p:nvSpPr>
        <p:spPr>
          <a:xfrm>
            <a:off x="8950897" y="3770227"/>
            <a:ext cx="2846821" cy="1200329"/>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Tìm số nhỏ nhất khác 0 trong tập bội chung của a và b.</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45" name="TextBox 144">
            <a:extLst>
              <a:ext uri="{FF2B5EF4-FFF2-40B4-BE49-F238E27FC236}">
                <a16:creationId xmlns:a16="http://schemas.microsoft.com/office/drawing/2014/main" id="{B6C9C8FD-0C8B-40CC-9BFC-77C6F92B3858}"/>
              </a:ext>
            </a:extLst>
          </p:cNvPr>
          <p:cNvSpPr txBox="1"/>
          <p:nvPr/>
        </p:nvSpPr>
        <p:spPr>
          <a:xfrm>
            <a:off x="8974047" y="5225188"/>
            <a:ext cx="2636109" cy="830997"/>
          </a:xfrm>
          <a:prstGeom prst="rect">
            <a:avLst/>
          </a:prstGeom>
          <a:noFill/>
        </p:spPr>
        <p:txBody>
          <a:bodyPr wrap="square">
            <a:spAutoFit/>
          </a:bodyPr>
          <a:lstStyle/>
          <a:p>
            <a:r>
              <a:rPr lang="en-US" sz="2400">
                <a:solidFill>
                  <a:srgbClr val="0070C0"/>
                </a:solidFill>
                <a:latin typeface="Times New Roman" panose="02020603050405020304" pitchFamily="18" charset="0"/>
                <a:cs typeface="Times New Roman" panose="02020603050405020304" pitchFamily="18" charset="0"/>
              </a:rPr>
              <a:t>Số đó là BCNN của a và b</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0922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14:bounceEnd="50000">
                                          <p:cBhvr additive="base">
                                            <p:cTn id="14" dur="5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5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58"/>
                                            </p:tgtEl>
                                            <p:attrNameLst>
                                              <p:attrName>style.visibility</p:attrName>
                                            </p:attrNameLst>
                                          </p:cBhvr>
                                          <p:to>
                                            <p:strVal val="visible"/>
                                          </p:to>
                                        </p:set>
                                        <p:animEffect transition="in" filter="barn(outVertical)">
                                          <p:cBhvr>
                                            <p:cTn id="19" dur="7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22" presetClass="entr" presetSubtype="8"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par>
                                    <p:cTn id="28" presetID="22" presetClass="entr" presetSubtype="8"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wipe(left)">
                                          <p:cBhvr>
                                            <p:cTn id="30" dur="500"/>
                                            <p:tgtEl>
                                              <p:spTgt spid="13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500"/>
                                            <p:tgtEl>
                                              <p:spTgt spid="10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randombar(horizontal)">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randombar(horizontal)">
                                          <p:cBhvr>
                                            <p:cTn id="54" dur="500"/>
                                            <p:tgtEl>
                                              <p:spTgt spid="12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randombar(horizontal)">
                                          <p:cBhvr>
                                            <p:cTn id="59" dur="500"/>
                                            <p:tgtEl>
                                              <p:spTgt spid="1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wipe(up)">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wipe(up)">
                                          <p:cBhvr>
                                            <p:cTn id="69" dur="500"/>
                                            <p:tgtEl>
                                              <p:spTgt spid="1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wipe(up)">
                                          <p:cBhvr>
                                            <p:cTn id="74" dur="500"/>
                                            <p:tgtEl>
                                              <p:spTgt spid="1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wipe(up)">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5"/>
                                            </p:tgtEl>
                                            <p:attrNameLst>
                                              <p:attrName>style.visibility</p:attrName>
                                            </p:attrNameLst>
                                          </p:cBhvr>
                                          <p:to>
                                            <p:strVal val="visible"/>
                                          </p:to>
                                        </p:set>
                                        <p:animEffect transition="in" filter="wipe(up)">
                                          <p:cBhvr>
                                            <p:cTn id="8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8" grpId="0"/>
          <p:bldP spid="102" grpId="0" animBg="1"/>
          <p:bldP spid="106" grpId="0" animBg="1"/>
          <p:bldP spid="107" grpId="0" animBg="1"/>
          <p:bldP spid="110" grpId="0" animBg="1"/>
          <p:bldP spid="125" grpId="0"/>
          <p:bldP spid="127" grpId="0"/>
          <p:bldP spid="130" grpId="0"/>
          <p:bldP spid="139" grpId="0"/>
          <p:bldP spid="1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1+#ppt_w/2"/>
                                              </p:val>
                                            </p:tav>
                                            <p:tav tm="100000">
                                              <p:val>
                                                <p:strVal val="#ppt_x"/>
                                              </p:val>
                                            </p:tav>
                                          </p:tavLst>
                                        </p:anim>
                                        <p:anim calcmode="lin" valueType="num">
                                          <p:cBhvr additive="base">
                                            <p:cTn id="15" dur="500" fill="hold"/>
                                            <p:tgtEl>
                                              <p:spTgt spid="5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58"/>
                                            </p:tgtEl>
                                            <p:attrNameLst>
                                              <p:attrName>style.visibility</p:attrName>
                                            </p:attrNameLst>
                                          </p:cBhvr>
                                          <p:to>
                                            <p:strVal val="visible"/>
                                          </p:to>
                                        </p:set>
                                        <p:animEffect transition="in" filter="barn(outVertical)">
                                          <p:cBhvr>
                                            <p:cTn id="19" dur="7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22" presetClass="entr" presetSubtype="8"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par>
                                    <p:cTn id="28" presetID="22" presetClass="entr" presetSubtype="8"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wipe(left)">
                                          <p:cBhvr>
                                            <p:cTn id="30" dur="500"/>
                                            <p:tgtEl>
                                              <p:spTgt spid="13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500"/>
                                            <p:tgtEl>
                                              <p:spTgt spid="10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randombar(horizontal)">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randombar(horizontal)">
                                          <p:cBhvr>
                                            <p:cTn id="54" dur="500"/>
                                            <p:tgtEl>
                                              <p:spTgt spid="12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randombar(horizontal)">
                                          <p:cBhvr>
                                            <p:cTn id="59" dur="500"/>
                                            <p:tgtEl>
                                              <p:spTgt spid="1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wipe(up)">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wipe(up)">
                                          <p:cBhvr>
                                            <p:cTn id="69" dur="500"/>
                                            <p:tgtEl>
                                              <p:spTgt spid="1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wipe(up)">
                                          <p:cBhvr>
                                            <p:cTn id="74" dur="500"/>
                                            <p:tgtEl>
                                              <p:spTgt spid="1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wipe(up)">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5"/>
                                            </p:tgtEl>
                                            <p:attrNameLst>
                                              <p:attrName>style.visibility</p:attrName>
                                            </p:attrNameLst>
                                          </p:cBhvr>
                                          <p:to>
                                            <p:strVal val="visible"/>
                                          </p:to>
                                        </p:set>
                                        <p:animEffect transition="in" filter="wipe(up)">
                                          <p:cBhvr>
                                            <p:cTn id="8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8" grpId="0"/>
          <p:bldP spid="102" grpId="0" animBg="1"/>
          <p:bldP spid="106" grpId="0" animBg="1"/>
          <p:bldP spid="107" grpId="0" animBg="1"/>
          <p:bldP spid="110" grpId="0" animBg="1"/>
          <p:bldP spid="125" grpId="0"/>
          <p:bldP spid="127" grpId="0"/>
          <p:bldP spid="130" grpId="0"/>
          <p:bldP spid="139" grpId="0"/>
          <p:bldP spid="14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FFC86ED8-1A8C-4458-B2FE-027C51250B4F}"/>
              </a:ext>
            </a:extLst>
          </p:cNvPr>
          <p:cNvSpPr/>
          <p:nvPr/>
        </p:nvSpPr>
        <p:spPr>
          <a:xfrm>
            <a:off x="2130912" y="746825"/>
            <a:ext cx="7930176"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HƯỚNG DẪN TỰ HỌC Ở NHÀ</a:t>
            </a:r>
          </a:p>
        </p:txBody>
      </p:sp>
      <p:sp>
        <p:nvSpPr>
          <p:cNvPr id="5" name="TextBox 4">
            <a:extLst>
              <a:ext uri="{FF2B5EF4-FFF2-40B4-BE49-F238E27FC236}">
                <a16:creationId xmlns:a16="http://schemas.microsoft.com/office/drawing/2014/main" id="{E6FA28D3-7644-4861-8E2D-E3DADC80810A}"/>
              </a:ext>
            </a:extLst>
          </p:cNvPr>
          <p:cNvSpPr txBox="1"/>
          <p:nvPr/>
        </p:nvSpPr>
        <p:spPr>
          <a:xfrm>
            <a:off x="1162153" y="2193222"/>
            <a:ext cx="10333202" cy="3231654"/>
          </a:xfrm>
          <a:prstGeom prst="rect">
            <a:avLst/>
          </a:prstGeom>
          <a:noFill/>
        </p:spPr>
        <p:txBody>
          <a:bodyPr wrap="square">
            <a:spAutoFit/>
          </a:bodyPr>
          <a:lstStyle/>
          <a:p>
            <a:pPr marL="457200" indent="-457200">
              <a:buFontTx/>
              <a:buChar char="-"/>
            </a:pPr>
            <a:r>
              <a:rPr lang="nl-NL" sz="3400" b="1">
                <a:solidFill>
                  <a:srgbClr val="0070C0"/>
                </a:solidFill>
                <a:latin typeface="Times New Roman" panose="02020603050405020304" pitchFamily="18" charset="0"/>
                <a:cs typeface="Times New Roman" panose="02020603050405020304" pitchFamily="18" charset="0"/>
              </a:rPr>
              <a:t>Học </a:t>
            </a:r>
            <a:r>
              <a:rPr lang="en-US" sz="3400" b="1">
                <a:solidFill>
                  <a:srgbClr val="0070C0"/>
                </a:solidFill>
                <a:latin typeface="Times New Roman" panose="02020603050405020304" pitchFamily="18" charset="0"/>
                <a:cs typeface="Times New Roman" panose="02020603050405020304" pitchFamily="18" charset="0"/>
              </a:rPr>
              <a:t>thuộc: </a:t>
            </a:r>
          </a:p>
          <a:p>
            <a:r>
              <a:rPr lang="en-US" sz="3400" b="1">
                <a:solidFill>
                  <a:srgbClr val="0070C0"/>
                </a:solidFill>
                <a:latin typeface="Times New Roman" panose="02020603050405020304" pitchFamily="18" charset="0"/>
                <a:cs typeface="Times New Roman" panose="02020603050405020304" pitchFamily="18" charset="0"/>
              </a:rPr>
              <a:t>+ Khái niệm BC, BCNN</a:t>
            </a:r>
          </a:p>
          <a:p>
            <a:r>
              <a:rPr lang="en-US" sz="3400" b="1">
                <a:solidFill>
                  <a:srgbClr val="0070C0"/>
                </a:solidFill>
                <a:latin typeface="Times New Roman" panose="02020603050405020304" pitchFamily="18" charset="0"/>
                <a:cs typeface="Times New Roman" panose="02020603050405020304" pitchFamily="18" charset="0"/>
              </a:rPr>
              <a:t>+ Cách tìm BCNN của 2 số a và b bằng cách liệt kê</a:t>
            </a:r>
          </a:p>
          <a:p>
            <a:r>
              <a:rPr lang="en-US" sz="3400" b="1">
                <a:solidFill>
                  <a:srgbClr val="0070C0"/>
                </a:solidFill>
                <a:latin typeface="Times New Roman" panose="02020603050405020304" pitchFamily="18" charset="0"/>
                <a:cs typeface="Times New Roman" panose="02020603050405020304" pitchFamily="18" charset="0"/>
              </a:rPr>
              <a:t>+ Cách tìm BC thông qua BCNN</a:t>
            </a:r>
          </a:p>
          <a:p>
            <a:r>
              <a:rPr lang="nl-NL" sz="3400" b="1">
                <a:solidFill>
                  <a:srgbClr val="0070C0"/>
                </a:solidFill>
                <a:latin typeface="Times New Roman" panose="02020603050405020304" pitchFamily="18" charset="0"/>
                <a:cs typeface="Times New Roman" panose="02020603050405020304" pitchFamily="18" charset="0"/>
              </a:rPr>
              <a:t>- Bài tập về nhà : 1, 2, 3  SGK trang 57, 58.</a:t>
            </a:r>
            <a:endParaRPr lang="en-US" sz="3400" b="1">
              <a:solidFill>
                <a:srgbClr val="0070C0"/>
              </a:solidFill>
              <a:latin typeface="Times New Roman" panose="02020603050405020304" pitchFamily="18" charset="0"/>
              <a:cs typeface="Times New Roman" panose="02020603050405020304" pitchFamily="18" charset="0"/>
            </a:endParaRPr>
          </a:p>
          <a:p>
            <a:r>
              <a:rPr lang="vi-VN" sz="3400" b="1">
                <a:solidFill>
                  <a:srgbClr val="0070C0"/>
                </a:solidFill>
                <a:latin typeface="Times New Roman" panose="02020603050405020304" pitchFamily="18" charset="0"/>
                <a:cs typeface="Times New Roman" panose="02020603050405020304" pitchFamily="18" charset="0"/>
              </a:rPr>
              <a:t>- Đọc nội dung phần </a:t>
            </a:r>
            <a:r>
              <a:rPr lang="en-US" sz="3400" b="1">
                <a:solidFill>
                  <a:srgbClr val="0070C0"/>
                </a:solidFill>
                <a:latin typeface="Times New Roman" panose="02020603050405020304" pitchFamily="18" charset="0"/>
                <a:cs typeface="Times New Roman" panose="02020603050405020304" pitchFamily="18" charset="0"/>
              </a:rPr>
              <a:t>II, III </a:t>
            </a:r>
            <a:r>
              <a:rPr lang="vi-VN" sz="3400" b="1">
                <a:solidFill>
                  <a:srgbClr val="0070C0"/>
                </a:solidFill>
                <a:latin typeface="Times New Roman" panose="02020603050405020304" pitchFamily="18" charset="0"/>
                <a:cs typeface="Times New Roman" panose="02020603050405020304" pitchFamily="18" charset="0"/>
              </a:rPr>
              <a:t>của bài, tiết sau học tiếp</a:t>
            </a:r>
            <a:r>
              <a:rPr lang="en-US" sz="3400" b="1">
                <a:solidFill>
                  <a:srgbClr val="0070C0"/>
                </a:solidFill>
                <a:latin typeface="Times New Roman" panose="02020603050405020304" pitchFamily="18" charset="0"/>
                <a:cs typeface="Times New Roman" panose="02020603050405020304" pitchFamily="18" charset="0"/>
              </a:rPr>
              <a:t>.</a:t>
            </a:r>
            <a:endParaRPr lang="en-US" sz="3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746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290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90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384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8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5052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048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9906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1905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098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1148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8" descr="Ros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81600"/>
            <a:ext cx="16652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4196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2578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4864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181601"/>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WordArt 26"/>
          <p:cNvSpPr>
            <a:spLocks noChangeArrowheads="1" noChangeShapeType="1" noTextEdit="1"/>
          </p:cNvSpPr>
          <p:nvPr/>
        </p:nvSpPr>
        <p:spPr bwMode="auto">
          <a:xfrm>
            <a:off x="2286000" y="914400"/>
            <a:ext cx="7620000" cy="2286000"/>
          </a:xfrm>
          <a:prstGeom prst="rect">
            <a:avLst/>
          </a:prstGeom>
        </p:spPr>
        <p:txBody>
          <a:bodyPr wrap="none" fromWordArt="1">
            <a:prstTxWarp prst="textSlantUp">
              <a:avLst>
                <a:gd name="adj" fmla="val 32056"/>
              </a:avLst>
            </a:prstTxWarp>
          </a:bodyPr>
          <a:lstStyle/>
          <a:p>
            <a:pPr algn="ctr"/>
            <a:r>
              <a:rPr lang="en-US" sz="4400" kern="1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Tiết học đến đây là kết thúc!</a:t>
            </a:r>
          </a:p>
        </p:txBody>
      </p:sp>
      <p:sp>
        <p:nvSpPr>
          <p:cNvPr id="17435" name="WordArt 27"/>
          <p:cNvSpPr>
            <a:spLocks noChangeArrowheads="1" noChangeShapeType="1" noTextEdit="1"/>
          </p:cNvSpPr>
          <p:nvPr/>
        </p:nvSpPr>
        <p:spPr bwMode="auto">
          <a:xfrm rot="21280746">
            <a:off x="1998154" y="3514665"/>
            <a:ext cx="8351188" cy="889718"/>
          </a:xfrm>
          <a:prstGeom prst="rect">
            <a:avLst/>
          </a:prstGeom>
        </p:spPr>
        <p:txBody>
          <a:bodyPr wrap="none" fromWordArt="1">
            <a:prstTxWarp prst="textPlain">
              <a:avLst>
                <a:gd name="adj" fmla="val 50000"/>
              </a:avLst>
            </a:prstTxWarp>
          </a:bodyPr>
          <a:lstStyle/>
          <a:p>
            <a:pPr algn="ctr" eaLnBrk="1" hangingPunct="1">
              <a:defRPr/>
            </a:pP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Chân</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thành</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cảm</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ơn</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các</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thầy</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cô</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đến</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dự</a:t>
            </a:r>
            <a:r>
              <a:rPr lang="en-US" sz="4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 </a:t>
            </a:r>
            <a:r>
              <a:rPr lang="en-US" sz="40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ea typeface="Tahoma"/>
                <a:cs typeface="Times New Roman" pitchFamily="18" charset="0"/>
              </a:rPr>
              <a:t>giờ</a:t>
            </a:r>
            <a:r>
              <a:rPr lang="en-US" sz="4000" kern="10">
                <a:ln w="19050">
                  <a:solidFill>
                    <a:srgbClr val="99CCFF"/>
                  </a:solidFill>
                  <a:round/>
                  <a:headEnd/>
                  <a:tailEnd/>
                </a:ln>
                <a:solidFill>
                  <a:srgbClr val="0066CC"/>
                </a:solidFill>
                <a:effectLst>
                  <a:outerShdw dist="35921" dir="2700000" algn="ctr" rotWithShape="0">
                    <a:srgbClr val="990000"/>
                  </a:outerShdw>
                </a:effectLst>
                <a:latin typeface="Tahoma"/>
                <a:ea typeface="Tahoma"/>
                <a:cs typeface="Tahoma"/>
              </a:rPr>
              <a:t>!</a:t>
            </a:r>
            <a:endParaRPr lang="en-US" sz="4000" kern="10" dirty="0">
              <a:ln w="19050">
                <a:solidFill>
                  <a:srgbClr val="99CCFF"/>
                </a:solidFill>
                <a:round/>
                <a:headEnd/>
                <a:tailEnd/>
              </a:ln>
              <a:solidFill>
                <a:srgbClr val="0066CC"/>
              </a:solidFill>
              <a:effectLst>
                <a:outerShdw dist="35921" dir="2700000" algn="ctr" rotWithShape="0">
                  <a:srgbClr val="990000"/>
                </a:outerShdw>
              </a:effectLst>
              <a:latin typeface="Tahoma"/>
              <a:ea typeface="Tahoma"/>
              <a:cs typeface="Tahoma"/>
            </a:endParaRPr>
          </a:p>
        </p:txBody>
      </p:sp>
    </p:spTree>
    <p:extLst>
      <p:ext uri="{BB962C8B-B14F-4D97-AF65-F5344CB8AC3E}">
        <p14:creationId xmlns:p14="http://schemas.microsoft.com/office/powerpoint/2010/main" val="270155886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174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7" fill="hold" nodeType="afterGroup">
                            <p:stCondLst>
                              <p:cond delay="75"/>
                            </p:stCondLst>
                            <p:childTnLst>
                              <p:par>
                                <p:cTn id="8" presetID="2" presetClass="entr" presetSubtype="9" fill="hold" grpId="0" nodeType="afterEffect">
                                  <p:stCondLst>
                                    <p:cond delay="0"/>
                                  </p:stCondLst>
                                  <p:childTnLst>
                                    <p:set>
                                      <p:cBhvr>
                                        <p:cTn id="9" dur="1" fill="hold">
                                          <p:stCondLst>
                                            <p:cond delay="0"/>
                                          </p:stCondLst>
                                        </p:cTn>
                                        <p:tgtEl>
                                          <p:spTgt spid="17434"/>
                                        </p:tgtEl>
                                        <p:attrNameLst>
                                          <p:attrName>style.visibility</p:attrName>
                                        </p:attrNameLst>
                                      </p:cBhvr>
                                      <p:to>
                                        <p:strVal val="visible"/>
                                      </p:to>
                                    </p:set>
                                    <p:anim calcmode="lin" valueType="num">
                                      <p:cBhvr additive="base">
                                        <p:cTn id="10" dur="2000" fill="hold"/>
                                        <p:tgtEl>
                                          <p:spTgt spid="17434"/>
                                        </p:tgtEl>
                                        <p:attrNameLst>
                                          <p:attrName>ppt_x</p:attrName>
                                        </p:attrNameLst>
                                      </p:cBhvr>
                                      <p:tavLst>
                                        <p:tav tm="0">
                                          <p:val>
                                            <p:strVal val="0-#ppt_w/2"/>
                                          </p:val>
                                        </p:tav>
                                        <p:tav tm="100000">
                                          <p:val>
                                            <p:strVal val="#ppt_x"/>
                                          </p:val>
                                        </p:tav>
                                      </p:tavLst>
                                    </p:anim>
                                    <p:anim calcmode="lin" valueType="num">
                                      <p:cBhvr additive="base">
                                        <p:cTn id="11" dur="2000" fill="hold"/>
                                        <p:tgtEl>
                                          <p:spTgt spid="17434"/>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2075"/>
                            </p:stCondLst>
                            <p:childTnLst>
                              <p:par>
                                <p:cTn id="13" presetID="1" presetClass="entr" presetSubtype="0" fill="hold" nodeType="afterEffect">
                                  <p:stCondLst>
                                    <p:cond delay="0"/>
                                  </p:stCondLst>
                                  <p:iterate type="lt">
                                    <p:tmAbs val="75"/>
                                  </p:iterate>
                                  <p:childTnLst>
                                    <p:set>
                                      <p:cBhvr>
                                        <p:cTn id="14" dur="1" fill="hold">
                                          <p:stCondLst>
                                            <p:cond delay="74"/>
                                          </p:stCondLst>
                                        </p:cTn>
                                        <p:tgtEl>
                                          <p:spTgt spid="17411"/>
                                        </p:tgtEl>
                                        <p:attrNameLst>
                                          <p:attrName>style.visibility</p:attrName>
                                        </p:attrNameLst>
                                      </p:cBhvr>
                                      <p:to>
                                        <p:strVal val="visible"/>
                                      </p:to>
                                    </p:set>
                                  </p:childTnLst>
                                </p:cTn>
                              </p:par>
                            </p:childTnLst>
                          </p:cTn>
                        </p:par>
                        <p:par>
                          <p:cTn id="15" fill="hold" nodeType="afterGroup">
                            <p:stCondLst>
                              <p:cond delay="2150"/>
                            </p:stCondLst>
                            <p:childTnLst>
                              <p:par>
                                <p:cTn id="16" presetID="1" presetClass="entr" presetSubtype="0" fill="hold" nodeType="afterEffect">
                                  <p:stCondLst>
                                    <p:cond delay="0"/>
                                  </p:stCondLst>
                                  <p:iterate type="lt">
                                    <p:tmAbs val="75"/>
                                  </p:iterate>
                                  <p:childTnLst>
                                    <p:set>
                                      <p:cBhvr>
                                        <p:cTn id="17" dur="1" fill="hold">
                                          <p:stCondLst>
                                            <p:cond delay="74"/>
                                          </p:stCondLst>
                                        </p:cTn>
                                        <p:tgtEl>
                                          <p:spTgt spid="17412"/>
                                        </p:tgtEl>
                                        <p:attrNameLst>
                                          <p:attrName>style.visibility</p:attrName>
                                        </p:attrNameLst>
                                      </p:cBhvr>
                                      <p:to>
                                        <p:strVal val="visible"/>
                                      </p:to>
                                    </p:set>
                                  </p:childTnLst>
                                </p:cTn>
                              </p:par>
                            </p:childTnLst>
                          </p:cTn>
                        </p:par>
                        <p:par>
                          <p:cTn id="18" fill="hold" nodeType="afterGroup">
                            <p:stCondLst>
                              <p:cond delay="2225"/>
                            </p:stCondLst>
                            <p:childTnLst>
                              <p:par>
                                <p:cTn id="19" presetID="1" presetClass="entr" presetSubtype="0" fill="hold" nodeType="afterEffect">
                                  <p:stCondLst>
                                    <p:cond delay="0"/>
                                  </p:stCondLst>
                                  <p:iterate type="lt">
                                    <p:tmAbs val="75"/>
                                  </p:iterate>
                                  <p:childTnLst>
                                    <p:set>
                                      <p:cBhvr>
                                        <p:cTn id="20" dur="1" fill="hold">
                                          <p:stCondLst>
                                            <p:cond delay="74"/>
                                          </p:stCondLst>
                                        </p:cTn>
                                        <p:tgtEl>
                                          <p:spTgt spid="17413"/>
                                        </p:tgtEl>
                                        <p:attrNameLst>
                                          <p:attrName>style.visibility</p:attrName>
                                        </p:attrNameLst>
                                      </p:cBhvr>
                                      <p:to>
                                        <p:strVal val="visible"/>
                                      </p:to>
                                    </p:set>
                                  </p:childTnLst>
                                </p:cTn>
                              </p:par>
                            </p:childTnLst>
                          </p:cTn>
                        </p:par>
                        <p:par>
                          <p:cTn id="21" fill="hold" nodeType="afterGroup">
                            <p:stCondLst>
                              <p:cond delay="2300"/>
                            </p:stCondLst>
                            <p:childTnLst>
                              <p:par>
                                <p:cTn id="22" presetID="2" presetClass="entr" presetSubtype="3" fill="hold" grpId="0" nodeType="afterEffect">
                                  <p:stCondLst>
                                    <p:cond delay="0"/>
                                  </p:stCondLst>
                                  <p:childTnLst>
                                    <p:set>
                                      <p:cBhvr>
                                        <p:cTn id="23" dur="1" fill="hold">
                                          <p:stCondLst>
                                            <p:cond delay="0"/>
                                          </p:stCondLst>
                                        </p:cTn>
                                        <p:tgtEl>
                                          <p:spTgt spid="17435"/>
                                        </p:tgtEl>
                                        <p:attrNameLst>
                                          <p:attrName>style.visibility</p:attrName>
                                        </p:attrNameLst>
                                      </p:cBhvr>
                                      <p:to>
                                        <p:strVal val="visible"/>
                                      </p:to>
                                    </p:set>
                                    <p:anim calcmode="lin" valueType="num">
                                      <p:cBhvr additive="base">
                                        <p:cTn id="24" dur="2000" fill="hold"/>
                                        <p:tgtEl>
                                          <p:spTgt spid="17435"/>
                                        </p:tgtEl>
                                        <p:attrNameLst>
                                          <p:attrName>ppt_x</p:attrName>
                                        </p:attrNameLst>
                                      </p:cBhvr>
                                      <p:tavLst>
                                        <p:tav tm="0">
                                          <p:val>
                                            <p:strVal val="1+#ppt_w/2"/>
                                          </p:val>
                                        </p:tav>
                                        <p:tav tm="100000">
                                          <p:val>
                                            <p:strVal val="#ppt_x"/>
                                          </p:val>
                                        </p:tav>
                                      </p:tavLst>
                                    </p:anim>
                                    <p:anim calcmode="lin" valueType="num">
                                      <p:cBhvr additive="base">
                                        <p:cTn id="25" dur="2000" fill="hold"/>
                                        <p:tgtEl>
                                          <p:spTgt spid="17435"/>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4300"/>
                            </p:stCondLst>
                            <p:childTnLst>
                              <p:par>
                                <p:cTn id="27" presetID="1" presetClass="entr" presetSubtype="0" fill="hold" nodeType="afterEffect">
                                  <p:stCondLst>
                                    <p:cond delay="0"/>
                                  </p:stCondLst>
                                  <p:iterate type="lt">
                                    <p:tmAbs val="75"/>
                                  </p:iterate>
                                  <p:childTnLst>
                                    <p:set>
                                      <p:cBhvr>
                                        <p:cTn id="28" dur="1" fill="hold">
                                          <p:stCondLst>
                                            <p:cond delay="74"/>
                                          </p:stCondLst>
                                        </p:cTn>
                                        <p:tgtEl>
                                          <p:spTgt spid="17414"/>
                                        </p:tgtEl>
                                        <p:attrNameLst>
                                          <p:attrName>style.visibility</p:attrName>
                                        </p:attrNameLst>
                                      </p:cBhvr>
                                      <p:to>
                                        <p:strVal val="visible"/>
                                      </p:to>
                                    </p:set>
                                  </p:childTnLst>
                                </p:cTn>
                              </p:par>
                            </p:childTnLst>
                          </p:cTn>
                        </p:par>
                        <p:par>
                          <p:cTn id="29" fill="hold" nodeType="afterGroup">
                            <p:stCondLst>
                              <p:cond delay="4375"/>
                            </p:stCondLst>
                            <p:childTnLst>
                              <p:par>
                                <p:cTn id="30" presetID="1" presetClass="entr" presetSubtype="0" fill="hold" nodeType="afterEffect">
                                  <p:stCondLst>
                                    <p:cond delay="0"/>
                                  </p:stCondLst>
                                  <p:iterate type="lt">
                                    <p:tmAbs val="75"/>
                                  </p:iterate>
                                  <p:childTnLst>
                                    <p:set>
                                      <p:cBhvr>
                                        <p:cTn id="31" dur="1" fill="hold">
                                          <p:stCondLst>
                                            <p:cond delay="74"/>
                                          </p:stCondLst>
                                        </p:cTn>
                                        <p:tgtEl>
                                          <p:spTgt spid="17415"/>
                                        </p:tgtEl>
                                        <p:attrNameLst>
                                          <p:attrName>style.visibility</p:attrName>
                                        </p:attrNameLst>
                                      </p:cBhvr>
                                      <p:to>
                                        <p:strVal val="visible"/>
                                      </p:to>
                                    </p:set>
                                  </p:childTnLst>
                                </p:cTn>
                              </p:par>
                            </p:childTnLst>
                          </p:cTn>
                        </p:par>
                        <p:par>
                          <p:cTn id="32" fill="hold" nodeType="afterGroup">
                            <p:stCondLst>
                              <p:cond delay="4450"/>
                            </p:stCondLst>
                            <p:childTnLst>
                              <p:par>
                                <p:cTn id="33" presetID="1" presetClass="entr" presetSubtype="0" fill="hold" nodeType="afterEffect">
                                  <p:stCondLst>
                                    <p:cond delay="0"/>
                                  </p:stCondLst>
                                  <p:iterate type="lt">
                                    <p:tmAbs val="75"/>
                                  </p:iterate>
                                  <p:childTnLst>
                                    <p:set>
                                      <p:cBhvr>
                                        <p:cTn id="34" dur="1" fill="hold">
                                          <p:stCondLst>
                                            <p:cond delay="74"/>
                                          </p:stCondLst>
                                        </p:cTn>
                                        <p:tgtEl>
                                          <p:spTgt spid="17416"/>
                                        </p:tgtEl>
                                        <p:attrNameLst>
                                          <p:attrName>style.visibility</p:attrName>
                                        </p:attrNameLst>
                                      </p:cBhvr>
                                      <p:to>
                                        <p:strVal val="visible"/>
                                      </p:to>
                                    </p:set>
                                  </p:childTnLst>
                                </p:cTn>
                              </p:par>
                            </p:childTnLst>
                          </p:cTn>
                        </p:par>
                        <p:par>
                          <p:cTn id="35" fill="hold" nodeType="afterGroup">
                            <p:stCondLst>
                              <p:cond delay="4525"/>
                            </p:stCondLst>
                            <p:childTnLst>
                              <p:par>
                                <p:cTn id="36" presetID="1" presetClass="entr" presetSubtype="0" fill="hold" nodeType="afterEffect">
                                  <p:stCondLst>
                                    <p:cond delay="0"/>
                                  </p:stCondLst>
                                  <p:iterate type="lt">
                                    <p:tmAbs val="75"/>
                                  </p:iterate>
                                  <p:childTnLst>
                                    <p:set>
                                      <p:cBhvr>
                                        <p:cTn id="37" dur="1" fill="hold">
                                          <p:stCondLst>
                                            <p:cond delay="74"/>
                                          </p:stCondLst>
                                        </p:cTn>
                                        <p:tgtEl>
                                          <p:spTgt spid="17417"/>
                                        </p:tgtEl>
                                        <p:attrNameLst>
                                          <p:attrName>style.visibility</p:attrName>
                                        </p:attrNameLst>
                                      </p:cBhvr>
                                      <p:to>
                                        <p:strVal val="visible"/>
                                      </p:to>
                                    </p:set>
                                  </p:childTnLst>
                                </p:cTn>
                              </p:par>
                            </p:childTnLst>
                          </p:cTn>
                        </p:par>
                        <p:par>
                          <p:cTn id="38" fill="hold" nodeType="afterGroup">
                            <p:stCondLst>
                              <p:cond delay="4600"/>
                            </p:stCondLst>
                            <p:childTnLst>
                              <p:par>
                                <p:cTn id="39" presetID="1" presetClass="entr" presetSubtype="0" fill="hold" nodeType="afterEffect">
                                  <p:stCondLst>
                                    <p:cond delay="0"/>
                                  </p:stCondLst>
                                  <p:iterate type="lt">
                                    <p:tmAbs val="75"/>
                                  </p:iterate>
                                  <p:childTnLst>
                                    <p:set>
                                      <p:cBhvr>
                                        <p:cTn id="40" dur="1" fill="hold">
                                          <p:stCondLst>
                                            <p:cond delay="74"/>
                                          </p:stCondLst>
                                        </p:cTn>
                                        <p:tgtEl>
                                          <p:spTgt spid="17418"/>
                                        </p:tgtEl>
                                        <p:attrNameLst>
                                          <p:attrName>style.visibility</p:attrName>
                                        </p:attrNameLst>
                                      </p:cBhvr>
                                      <p:to>
                                        <p:strVal val="visible"/>
                                      </p:to>
                                    </p:set>
                                  </p:childTnLst>
                                </p:cTn>
                              </p:par>
                            </p:childTnLst>
                          </p:cTn>
                        </p:par>
                        <p:par>
                          <p:cTn id="41" fill="hold" nodeType="afterGroup">
                            <p:stCondLst>
                              <p:cond delay="4675"/>
                            </p:stCondLst>
                            <p:childTnLst>
                              <p:par>
                                <p:cTn id="42" presetID="1" presetClass="entr" presetSubtype="0" fill="hold" nodeType="afterEffect">
                                  <p:stCondLst>
                                    <p:cond delay="0"/>
                                  </p:stCondLst>
                                  <p:iterate type="lt">
                                    <p:tmAbs val="75"/>
                                  </p:iterate>
                                  <p:childTnLst>
                                    <p:set>
                                      <p:cBhvr>
                                        <p:cTn id="43" dur="1" fill="hold">
                                          <p:stCondLst>
                                            <p:cond delay="74"/>
                                          </p:stCondLst>
                                        </p:cTn>
                                        <p:tgtEl>
                                          <p:spTgt spid="17419"/>
                                        </p:tgtEl>
                                        <p:attrNameLst>
                                          <p:attrName>style.visibility</p:attrName>
                                        </p:attrNameLst>
                                      </p:cBhvr>
                                      <p:to>
                                        <p:strVal val="visible"/>
                                      </p:to>
                                    </p:set>
                                  </p:childTnLst>
                                </p:cTn>
                              </p:par>
                            </p:childTnLst>
                          </p:cTn>
                        </p:par>
                        <p:par>
                          <p:cTn id="44" fill="hold" nodeType="afterGroup">
                            <p:stCondLst>
                              <p:cond delay="4750"/>
                            </p:stCondLst>
                            <p:childTnLst>
                              <p:par>
                                <p:cTn id="45" presetID="1" presetClass="entr" presetSubtype="0" fill="hold" nodeType="afterEffect">
                                  <p:stCondLst>
                                    <p:cond delay="0"/>
                                  </p:stCondLst>
                                  <p:iterate type="lt">
                                    <p:tmAbs val="75"/>
                                  </p:iterate>
                                  <p:childTnLst>
                                    <p:set>
                                      <p:cBhvr>
                                        <p:cTn id="46" dur="1" fill="hold">
                                          <p:stCondLst>
                                            <p:cond delay="74"/>
                                          </p:stCondLst>
                                        </p:cTn>
                                        <p:tgtEl>
                                          <p:spTgt spid="17420"/>
                                        </p:tgtEl>
                                        <p:attrNameLst>
                                          <p:attrName>style.visibility</p:attrName>
                                        </p:attrNameLst>
                                      </p:cBhvr>
                                      <p:to>
                                        <p:strVal val="visible"/>
                                      </p:to>
                                    </p:set>
                                  </p:childTnLst>
                                </p:cTn>
                              </p:par>
                            </p:childTnLst>
                          </p:cTn>
                        </p:par>
                        <p:par>
                          <p:cTn id="47" fill="hold" nodeType="afterGroup">
                            <p:stCondLst>
                              <p:cond delay="4825"/>
                            </p:stCondLst>
                            <p:childTnLst>
                              <p:par>
                                <p:cTn id="48" presetID="1" presetClass="entr" presetSubtype="0" fill="hold" nodeType="afterEffect">
                                  <p:stCondLst>
                                    <p:cond delay="0"/>
                                  </p:stCondLst>
                                  <p:iterate type="lt">
                                    <p:tmAbs val="75"/>
                                  </p:iterate>
                                  <p:childTnLst>
                                    <p:set>
                                      <p:cBhvr>
                                        <p:cTn id="49" dur="1" fill="hold">
                                          <p:stCondLst>
                                            <p:cond delay="74"/>
                                          </p:stCondLst>
                                        </p:cTn>
                                        <p:tgtEl>
                                          <p:spTgt spid="17421"/>
                                        </p:tgtEl>
                                        <p:attrNameLst>
                                          <p:attrName>style.visibility</p:attrName>
                                        </p:attrNameLst>
                                      </p:cBhvr>
                                      <p:to>
                                        <p:strVal val="visible"/>
                                      </p:to>
                                    </p:set>
                                  </p:childTnLst>
                                </p:cTn>
                              </p:par>
                            </p:childTnLst>
                          </p:cTn>
                        </p:par>
                        <p:par>
                          <p:cTn id="50" fill="hold" nodeType="afterGroup">
                            <p:stCondLst>
                              <p:cond delay="4900"/>
                            </p:stCondLst>
                            <p:childTnLst>
                              <p:par>
                                <p:cTn id="51" presetID="1" presetClass="entr" presetSubtype="0" fill="hold" nodeType="afterEffect">
                                  <p:stCondLst>
                                    <p:cond delay="0"/>
                                  </p:stCondLst>
                                  <p:iterate type="lt">
                                    <p:tmAbs val="75"/>
                                  </p:iterate>
                                  <p:childTnLst>
                                    <p:set>
                                      <p:cBhvr>
                                        <p:cTn id="52" dur="1" fill="hold">
                                          <p:stCondLst>
                                            <p:cond delay="74"/>
                                          </p:stCondLst>
                                        </p:cTn>
                                        <p:tgtEl>
                                          <p:spTgt spid="17422"/>
                                        </p:tgtEl>
                                        <p:attrNameLst>
                                          <p:attrName>style.visibility</p:attrName>
                                        </p:attrNameLst>
                                      </p:cBhvr>
                                      <p:to>
                                        <p:strVal val="visible"/>
                                      </p:to>
                                    </p:set>
                                  </p:childTnLst>
                                </p:cTn>
                              </p:par>
                            </p:childTnLst>
                          </p:cTn>
                        </p:par>
                        <p:par>
                          <p:cTn id="53" fill="hold" nodeType="afterGroup">
                            <p:stCondLst>
                              <p:cond delay="4975"/>
                            </p:stCondLst>
                            <p:childTnLst>
                              <p:par>
                                <p:cTn id="54" presetID="1" presetClass="entr" presetSubtype="0" fill="hold" nodeType="afterEffect">
                                  <p:stCondLst>
                                    <p:cond delay="0"/>
                                  </p:stCondLst>
                                  <p:iterate type="lt">
                                    <p:tmAbs val="75"/>
                                  </p:iterate>
                                  <p:childTnLst>
                                    <p:set>
                                      <p:cBhvr>
                                        <p:cTn id="55" dur="1" fill="hold">
                                          <p:stCondLst>
                                            <p:cond delay="74"/>
                                          </p:stCondLst>
                                        </p:cTn>
                                        <p:tgtEl>
                                          <p:spTgt spid="17423"/>
                                        </p:tgtEl>
                                        <p:attrNameLst>
                                          <p:attrName>style.visibility</p:attrName>
                                        </p:attrNameLst>
                                      </p:cBhvr>
                                      <p:to>
                                        <p:strVal val="visible"/>
                                      </p:to>
                                    </p:set>
                                  </p:childTnLst>
                                </p:cTn>
                              </p:par>
                            </p:childTnLst>
                          </p:cTn>
                        </p:par>
                        <p:par>
                          <p:cTn id="56" fill="hold" nodeType="afterGroup">
                            <p:stCondLst>
                              <p:cond delay="5050"/>
                            </p:stCondLst>
                            <p:childTnLst>
                              <p:par>
                                <p:cTn id="57" presetID="1" presetClass="entr" presetSubtype="0" fill="hold" nodeType="afterEffect">
                                  <p:stCondLst>
                                    <p:cond delay="0"/>
                                  </p:stCondLst>
                                  <p:iterate type="lt">
                                    <p:tmAbs val="75"/>
                                  </p:iterate>
                                  <p:childTnLst>
                                    <p:set>
                                      <p:cBhvr>
                                        <p:cTn id="58" dur="1" fill="hold">
                                          <p:stCondLst>
                                            <p:cond delay="74"/>
                                          </p:stCondLst>
                                        </p:cTn>
                                        <p:tgtEl>
                                          <p:spTgt spid="17424"/>
                                        </p:tgtEl>
                                        <p:attrNameLst>
                                          <p:attrName>style.visibility</p:attrName>
                                        </p:attrNameLst>
                                      </p:cBhvr>
                                      <p:to>
                                        <p:strVal val="visible"/>
                                      </p:to>
                                    </p:set>
                                  </p:childTnLst>
                                </p:cTn>
                              </p:par>
                            </p:childTnLst>
                          </p:cTn>
                        </p:par>
                        <p:par>
                          <p:cTn id="59" fill="hold" nodeType="afterGroup">
                            <p:stCondLst>
                              <p:cond delay="5125"/>
                            </p:stCondLst>
                            <p:childTnLst>
                              <p:par>
                                <p:cTn id="60" presetID="1" presetClass="entr" presetSubtype="0" fill="hold" nodeType="afterEffect">
                                  <p:stCondLst>
                                    <p:cond delay="0"/>
                                  </p:stCondLst>
                                  <p:iterate type="lt">
                                    <p:tmAbs val="75"/>
                                  </p:iterate>
                                  <p:childTnLst>
                                    <p:set>
                                      <p:cBhvr>
                                        <p:cTn id="61" dur="1" fill="hold">
                                          <p:stCondLst>
                                            <p:cond delay="74"/>
                                          </p:stCondLst>
                                        </p:cTn>
                                        <p:tgtEl>
                                          <p:spTgt spid="17425"/>
                                        </p:tgtEl>
                                        <p:attrNameLst>
                                          <p:attrName>style.visibility</p:attrName>
                                        </p:attrNameLst>
                                      </p:cBhvr>
                                      <p:to>
                                        <p:strVal val="visible"/>
                                      </p:to>
                                    </p:set>
                                  </p:childTnLst>
                                </p:cTn>
                              </p:par>
                            </p:childTnLst>
                          </p:cTn>
                        </p:par>
                        <p:par>
                          <p:cTn id="62" fill="hold" nodeType="afterGroup">
                            <p:stCondLst>
                              <p:cond delay="5200"/>
                            </p:stCondLst>
                            <p:childTnLst>
                              <p:par>
                                <p:cTn id="63" presetID="1" presetClass="entr" presetSubtype="0" fill="hold" nodeType="afterEffect">
                                  <p:stCondLst>
                                    <p:cond delay="0"/>
                                  </p:stCondLst>
                                  <p:iterate type="lt">
                                    <p:tmAbs val="75"/>
                                  </p:iterate>
                                  <p:childTnLst>
                                    <p:set>
                                      <p:cBhvr>
                                        <p:cTn id="64" dur="1" fill="hold">
                                          <p:stCondLst>
                                            <p:cond delay="74"/>
                                          </p:stCondLst>
                                        </p:cTn>
                                        <p:tgtEl>
                                          <p:spTgt spid="17427"/>
                                        </p:tgtEl>
                                        <p:attrNameLst>
                                          <p:attrName>style.visibility</p:attrName>
                                        </p:attrNameLst>
                                      </p:cBhvr>
                                      <p:to>
                                        <p:strVal val="visible"/>
                                      </p:to>
                                    </p:set>
                                  </p:childTnLst>
                                </p:cTn>
                              </p:par>
                            </p:childTnLst>
                          </p:cTn>
                        </p:par>
                        <p:par>
                          <p:cTn id="65" fill="hold" nodeType="afterGroup">
                            <p:stCondLst>
                              <p:cond delay="5275"/>
                            </p:stCondLst>
                            <p:childTnLst>
                              <p:par>
                                <p:cTn id="66" presetID="1" presetClass="entr" presetSubtype="0" fill="hold" nodeType="afterEffect">
                                  <p:stCondLst>
                                    <p:cond delay="0"/>
                                  </p:stCondLst>
                                  <p:iterate type="lt">
                                    <p:tmAbs val="75"/>
                                  </p:iterate>
                                  <p:childTnLst>
                                    <p:set>
                                      <p:cBhvr>
                                        <p:cTn id="67" dur="1" fill="hold">
                                          <p:stCondLst>
                                            <p:cond delay="74"/>
                                          </p:stCondLst>
                                        </p:cTn>
                                        <p:tgtEl>
                                          <p:spTgt spid="17428"/>
                                        </p:tgtEl>
                                        <p:attrNameLst>
                                          <p:attrName>style.visibility</p:attrName>
                                        </p:attrNameLst>
                                      </p:cBhvr>
                                      <p:to>
                                        <p:strVal val="visible"/>
                                      </p:to>
                                    </p:set>
                                  </p:childTnLst>
                                </p:cTn>
                              </p:par>
                            </p:childTnLst>
                          </p:cTn>
                        </p:par>
                        <p:par>
                          <p:cTn id="68" fill="hold" nodeType="afterGroup">
                            <p:stCondLst>
                              <p:cond delay="5350"/>
                            </p:stCondLst>
                            <p:childTnLst>
                              <p:par>
                                <p:cTn id="69" presetID="1" presetClass="entr" presetSubtype="0" fill="hold" nodeType="afterEffect">
                                  <p:stCondLst>
                                    <p:cond delay="0"/>
                                  </p:stCondLst>
                                  <p:iterate type="lt">
                                    <p:tmAbs val="75"/>
                                  </p:iterate>
                                  <p:childTnLst>
                                    <p:set>
                                      <p:cBhvr>
                                        <p:cTn id="70" dur="1" fill="hold">
                                          <p:stCondLst>
                                            <p:cond delay="74"/>
                                          </p:stCondLst>
                                        </p:cTn>
                                        <p:tgtEl>
                                          <p:spTgt spid="17429"/>
                                        </p:tgtEl>
                                        <p:attrNameLst>
                                          <p:attrName>style.visibility</p:attrName>
                                        </p:attrNameLst>
                                      </p:cBhvr>
                                      <p:to>
                                        <p:strVal val="visible"/>
                                      </p:to>
                                    </p:set>
                                  </p:childTnLst>
                                </p:cTn>
                              </p:par>
                            </p:childTnLst>
                          </p:cTn>
                        </p:par>
                        <p:par>
                          <p:cTn id="71" fill="hold" nodeType="afterGroup">
                            <p:stCondLst>
                              <p:cond delay="5425"/>
                            </p:stCondLst>
                            <p:childTnLst>
                              <p:par>
                                <p:cTn id="72" presetID="1" presetClass="entr" presetSubtype="0" fill="hold" nodeType="afterEffect">
                                  <p:stCondLst>
                                    <p:cond delay="0"/>
                                  </p:stCondLst>
                                  <p:iterate type="lt">
                                    <p:tmAbs val="75"/>
                                  </p:iterate>
                                  <p:childTnLst>
                                    <p:set>
                                      <p:cBhvr>
                                        <p:cTn id="73" dur="1" fill="hold">
                                          <p:stCondLst>
                                            <p:cond delay="74"/>
                                          </p:stCondLst>
                                        </p:cTn>
                                        <p:tgtEl>
                                          <p:spTgt spid="17430"/>
                                        </p:tgtEl>
                                        <p:attrNameLst>
                                          <p:attrName>style.visibility</p:attrName>
                                        </p:attrNameLst>
                                      </p:cBhvr>
                                      <p:to>
                                        <p:strVal val="visible"/>
                                      </p:to>
                                    </p:set>
                                  </p:childTnLst>
                                </p:cTn>
                              </p:par>
                            </p:childTnLst>
                          </p:cTn>
                        </p:par>
                        <p:par>
                          <p:cTn id="74" fill="hold" nodeType="afterGroup">
                            <p:stCondLst>
                              <p:cond delay="5500"/>
                            </p:stCondLst>
                            <p:childTnLst>
                              <p:par>
                                <p:cTn id="75" presetID="1" presetClass="entr" presetSubtype="0" fill="hold" nodeType="afterEffect">
                                  <p:stCondLst>
                                    <p:cond delay="0"/>
                                  </p:stCondLst>
                                  <p:iterate type="lt">
                                    <p:tmAbs val="75"/>
                                  </p:iterate>
                                  <p:childTnLst>
                                    <p:set>
                                      <p:cBhvr>
                                        <p:cTn id="76" dur="1" fill="hold">
                                          <p:stCondLst>
                                            <p:cond delay="74"/>
                                          </p:stCondLst>
                                        </p:cTn>
                                        <p:tgtEl>
                                          <p:spTgt spid="17431"/>
                                        </p:tgtEl>
                                        <p:attrNameLst>
                                          <p:attrName>style.visibility</p:attrName>
                                        </p:attrNameLst>
                                      </p:cBhvr>
                                      <p:to>
                                        <p:strVal val="visible"/>
                                      </p:to>
                                    </p:set>
                                  </p:childTnLst>
                                </p:cTn>
                              </p:par>
                            </p:childTnLst>
                          </p:cTn>
                        </p:par>
                        <p:par>
                          <p:cTn id="77" fill="hold" nodeType="afterGroup">
                            <p:stCondLst>
                              <p:cond delay="5575"/>
                            </p:stCondLst>
                            <p:childTnLst>
                              <p:par>
                                <p:cTn id="78" presetID="1" presetClass="entr" presetSubtype="0" fill="hold" nodeType="afterEffect">
                                  <p:stCondLst>
                                    <p:cond delay="0"/>
                                  </p:stCondLst>
                                  <p:iterate type="lt">
                                    <p:tmAbs val="75"/>
                                  </p:iterate>
                                  <p:childTnLst>
                                    <p:set>
                                      <p:cBhvr>
                                        <p:cTn id="79" dur="1" fill="hold">
                                          <p:stCondLst>
                                            <p:cond delay="74"/>
                                          </p:stCondLst>
                                        </p:cTn>
                                        <p:tgtEl>
                                          <p:spTgt spid="17432"/>
                                        </p:tgtEl>
                                        <p:attrNameLst>
                                          <p:attrName>style.visibility</p:attrName>
                                        </p:attrNameLst>
                                      </p:cBhvr>
                                      <p:to>
                                        <p:strVal val="visible"/>
                                      </p:to>
                                    </p:set>
                                  </p:childTnLst>
                                </p:cTn>
                              </p:par>
                            </p:childTnLst>
                          </p:cTn>
                        </p:par>
                        <p:par>
                          <p:cTn id="80" fill="hold" nodeType="afterGroup">
                            <p:stCondLst>
                              <p:cond delay="5650"/>
                            </p:stCondLst>
                            <p:childTnLst>
                              <p:par>
                                <p:cTn id="81" presetID="1" presetClass="entr" presetSubtype="0" fill="hold" nodeType="afterEffect">
                                  <p:stCondLst>
                                    <p:cond delay="0"/>
                                  </p:stCondLst>
                                  <p:iterate type="lt">
                                    <p:tmAbs val="75"/>
                                  </p:iterate>
                                  <p:childTnLst>
                                    <p:set>
                                      <p:cBhvr>
                                        <p:cTn id="82" dur="1" fill="hold">
                                          <p:stCondLst>
                                            <p:cond delay="74"/>
                                          </p:stCondLst>
                                        </p:cTn>
                                        <p:tgtEl>
                                          <p:spTgt spid="17433"/>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applause.wav"/>
                                        </p:tgtEl>
                                      </p:cMediaNode>
                                    </p:audio>
                                  </p:subTnLst>
                                </p:cTn>
                              </p:par>
                            </p:childTnLst>
                          </p:cTn>
                        </p:par>
                        <p:par>
                          <p:cTn id="83" fill="hold" nodeType="afterGroup">
                            <p:stCondLst>
                              <p:cond delay="5725"/>
                            </p:stCondLst>
                            <p:childTnLst>
                              <p:par>
                                <p:cTn id="84" presetID="21" presetClass="emph" presetSubtype="0" repeatCount="indefinite" fill="hold" grpId="1" nodeType="afterEffect">
                                  <p:stCondLst>
                                    <p:cond delay="0"/>
                                  </p:stCondLst>
                                  <p:endCondLst>
                                    <p:cond evt="onNext" delay="0">
                                      <p:tgtEl>
                                        <p:sldTgt/>
                                      </p:tgtEl>
                                    </p:cond>
                                  </p:endCondLst>
                                  <p:childTnLst>
                                    <p:animClr clrSpc="hsl" dir="cw">
                                      <p:cBhvr override="childStyle">
                                        <p:cTn id="85" dur="500" fill="hold"/>
                                        <p:tgtEl>
                                          <p:spTgt spid="17435"/>
                                        </p:tgtEl>
                                        <p:attrNameLst>
                                          <p:attrName>style.color</p:attrName>
                                        </p:attrNameLst>
                                      </p:cBhvr>
                                      <p:by>
                                        <p:hsl h="7200000" s="0" l="0"/>
                                      </p:by>
                                    </p:animClr>
                                    <p:animClr clrSpc="hsl" dir="cw">
                                      <p:cBhvr>
                                        <p:cTn id="86" dur="500" fill="hold"/>
                                        <p:tgtEl>
                                          <p:spTgt spid="17435"/>
                                        </p:tgtEl>
                                        <p:attrNameLst>
                                          <p:attrName>fillcolor</p:attrName>
                                        </p:attrNameLst>
                                      </p:cBhvr>
                                      <p:by>
                                        <p:hsl h="7200000" s="0" l="0"/>
                                      </p:by>
                                    </p:animClr>
                                    <p:animClr clrSpc="hsl" dir="cw">
                                      <p:cBhvr>
                                        <p:cTn id="87" dur="500" fill="hold"/>
                                        <p:tgtEl>
                                          <p:spTgt spid="17435"/>
                                        </p:tgtEl>
                                        <p:attrNameLst>
                                          <p:attrName>stroke.color</p:attrName>
                                        </p:attrNameLst>
                                      </p:cBhvr>
                                      <p:by>
                                        <p:hsl h="7200000" s="0" l="0"/>
                                      </p:by>
                                    </p:animClr>
                                    <p:set>
                                      <p:cBhvr>
                                        <p:cTn id="88" dur="500" fill="hold"/>
                                        <p:tgtEl>
                                          <p:spTgt spid="17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4" grpId="0" animBg="1"/>
      <p:bldP spid="17435" grpId="0" animBg="1"/>
      <p:bldP spid="1743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27000" r="-4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D5857-120B-AC1D-83A7-8DB98773FE3F}"/>
              </a:ext>
            </a:extLst>
          </p:cNvPr>
          <p:cNvSpPr txBox="1"/>
          <p:nvPr/>
        </p:nvSpPr>
        <p:spPr>
          <a:xfrm>
            <a:off x="540772" y="157894"/>
            <a:ext cx="11464415" cy="1953868"/>
          </a:xfrm>
          <a:prstGeom prst="rect">
            <a:avLst/>
          </a:prstGeom>
          <a:noFill/>
        </p:spPr>
        <p:txBody>
          <a:bodyPr wrap="square">
            <a:spAutoFit/>
          </a:bodyPr>
          <a:lstStyle/>
          <a:p>
            <a:pPr algn="just">
              <a:lnSpc>
                <a:spcPct val="150000"/>
              </a:lnSpc>
            </a:pPr>
            <a:r>
              <a:rPr lang="en-US" altLang="en-US" sz="2800">
                <a:solidFill>
                  <a:srgbClr val="000000"/>
                </a:solidFill>
                <a:latin typeface="Times New Roman" panose="02020603050405020304" pitchFamily="18" charset="0"/>
              </a:rPr>
              <a:t>Để chuẩn bị cho trò chơi trong chuyến dã ngoại. Cô Ánh đi siêu thị mua bóng bàn và cốc sao cho số quả bóng bàn bằng số cốc. Tuy nhiên, tại siêu thị, bóng bàn chỉ bán theo hộp gồm 6 quả, cốc chỉ bán theo  bộ gồm 8 chiếc.</a:t>
            </a:r>
            <a:endParaRPr lang="vi-VN" altLang="en-US" sz="2800">
              <a:solidFill>
                <a:srgbClr val="000000"/>
              </a:solidFill>
              <a:latin typeface="Times New Roman" panose="02020603050405020304" pitchFamily="18" charset="0"/>
            </a:endParaRPr>
          </a:p>
        </p:txBody>
      </p:sp>
      <p:pic>
        <p:nvPicPr>
          <p:cNvPr id="1038" name="Picture 14" descr="Hình ảnh Cửa Hàng PNG Miễn Phí Tải Về - Lovepik">
            <a:extLst>
              <a:ext uri="{FF2B5EF4-FFF2-40B4-BE49-F238E27FC236}">
                <a16:creationId xmlns:a16="http://schemas.microsoft.com/office/drawing/2014/main" id="{03A5D69B-3067-13DF-7F8F-24E7B48AB23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721" b="93488" l="10000" r="90000">
                        <a14:foregroundMark x1="30116" y1="13721" x2="54302" y2="15698"/>
                        <a14:foregroundMark x1="54302" y1="15698" x2="73140" y2="15000"/>
                        <a14:foregroundMark x1="73140" y1="15000" x2="74419" y2="15000"/>
                        <a14:foregroundMark x1="77674" y1="32093" x2="83023" y2="47674"/>
                        <a14:foregroundMark x1="25581" y1="35698" x2="22326" y2="46512"/>
                        <a14:foregroundMark x1="22326" y1="46512" x2="36628" y2="46860"/>
                        <a14:foregroundMark x1="36628" y1="46860" x2="46279" y2="40930"/>
                        <a14:foregroundMark x1="64651" y1="35116" x2="63721" y2="54767"/>
                        <a14:foregroundMark x1="79535" y1="49070" x2="81744" y2="49302"/>
                        <a14:foregroundMark x1="78837" y1="58372" x2="55465" y2="59302"/>
                        <a14:foregroundMark x1="33372" y1="63837" x2="40465" y2="64767"/>
                        <a14:foregroundMark x1="19651" y1="48256" x2="27093" y2="52093"/>
                        <a14:foregroundMark x1="22907" y1="92442" x2="68488" y2="91279"/>
                        <a14:foregroundMark x1="68488" y1="91279" x2="79302" y2="91279"/>
                        <a14:foregroundMark x1="76512" y1="86512" x2="56977" y2="84767"/>
                        <a14:foregroundMark x1="23488" y1="27093" x2="44651" y2="25349"/>
                        <a14:foregroundMark x1="74419" y1="25000" x2="74767" y2="34419"/>
                        <a14:foregroundMark x1="54419" y1="13721" x2="55000" y2="24186"/>
                        <a14:foregroundMark x1="28256" y1="9651" x2="28256" y2="9651"/>
                        <a14:foregroundMark x1="29884" y1="8721" x2="38256" y2="9186"/>
                        <a14:foregroundMark x1="38256" y1="9186" x2="46512" y2="8837"/>
                        <a14:foregroundMark x1="46512" y1="8837" x2="72093" y2="9186"/>
                        <a14:foregroundMark x1="48372" y1="25349" x2="72209" y2="24419"/>
                        <a14:foregroundMark x1="74884" y1="25000" x2="75465" y2="28256"/>
                        <a14:foregroundMark x1="84070" y1="25814" x2="46860" y2="26047"/>
                        <a14:foregroundMark x1="28953" y1="57907" x2="26977" y2="86744"/>
                        <a14:foregroundMark x1="26977" y1="86744" x2="47209" y2="85581"/>
                        <a14:foregroundMark x1="26628" y1="19535" x2="57093" y2="16860"/>
                        <a14:foregroundMark x1="50349" y1="93488" x2="61860" y2="93488"/>
                        <a14:foregroundMark x1="61860" y1="93488" x2="80349" y2="92791"/>
                        <a14:foregroundMark x1="72558" y1="56395" x2="76395" y2="64535"/>
                      </a14:backgroundRemoval>
                    </a14:imgEffect>
                  </a14:imgLayer>
                </a14:imgProps>
              </a:ext>
              <a:ext uri="{28A0092B-C50C-407E-A947-70E740481C1C}">
                <a14:useLocalDpi xmlns:a14="http://schemas.microsoft.com/office/drawing/2010/main" val="0"/>
              </a:ext>
            </a:extLst>
          </a:blip>
          <a:srcRect/>
          <a:stretch>
            <a:fillRect/>
          </a:stretch>
        </p:blipFill>
        <p:spPr bwMode="auto">
          <a:xfrm>
            <a:off x="8138160" y="2711159"/>
            <a:ext cx="3867027" cy="38670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3FD3F9A-EE09-5850-0AEB-B4B5B994DEE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564233" y="3479735"/>
            <a:ext cx="2859911" cy="2859911"/>
          </a:xfrm>
          <a:prstGeom prst="rect">
            <a:avLst/>
          </a:prstGeom>
        </p:spPr>
      </p:pic>
      <p:sp>
        <p:nvSpPr>
          <p:cNvPr id="2" name="TextBox 7">
            <a:extLst>
              <a:ext uri="{FF2B5EF4-FFF2-40B4-BE49-F238E27FC236}">
                <a16:creationId xmlns:a16="http://schemas.microsoft.com/office/drawing/2014/main" id="{8800030A-1993-A8AB-F30B-0E5FA4EC2D36}"/>
              </a:ext>
            </a:extLst>
          </p:cNvPr>
          <p:cNvSpPr txBox="1"/>
          <p:nvPr/>
        </p:nvSpPr>
        <p:spPr>
          <a:xfrm>
            <a:off x="5502830" y="3772198"/>
            <a:ext cx="3314873"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hộp</a:t>
            </a:r>
            <a:r>
              <a:rPr lang="en-US" sz="2800">
                <a:latin typeface="Times New Roman" panose="02020603050405020304" pitchFamily="18" charset="0"/>
                <a:cs typeface="Times New Roman" panose="02020603050405020304" pitchFamily="18" charset="0"/>
              </a:rPr>
              <a:t> gồm  6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p>
        </p:txBody>
      </p:sp>
      <p:sp>
        <p:nvSpPr>
          <p:cNvPr id="3" name="TextBox 18">
            <a:extLst>
              <a:ext uri="{FF2B5EF4-FFF2-40B4-BE49-F238E27FC236}">
                <a16:creationId xmlns:a16="http://schemas.microsoft.com/office/drawing/2014/main" id="{664B7BFA-D228-AD53-CC85-9D0AFE01AB8D}"/>
              </a:ext>
            </a:extLst>
          </p:cNvPr>
          <p:cNvSpPr txBox="1"/>
          <p:nvPr/>
        </p:nvSpPr>
        <p:spPr>
          <a:xfrm>
            <a:off x="5112622" y="6223476"/>
            <a:ext cx="3806882"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gồm</a:t>
            </a:r>
            <a:r>
              <a:rPr lang="en-US" sz="280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cốc</a:t>
            </a:r>
            <a:endParaRPr lang="en-US" sz="2800" dirty="0">
              <a:latin typeface="Times New Roman" panose="02020603050405020304" pitchFamily="18" charset="0"/>
              <a:cs typeface="Times New Roman" panose="02020603050405020304" pitchFamily="18" charset="0"/>
            </a:endParaRPr>
          </a:p>
        </p:txBody>
      </p:sp>
      <p:pic>
        <p:nvPicPr>
          <p:cNvPr id="4" name="Hình ảnh 6">
            <a:extLst>
              <a:ext uri="{FF2B5EF4-FFF2-40B4-BE49-F238E27FC236}">
                <a16:creationId xmlns:a16="http://schemas.microsoft.com/office/drawing/2014/main" id="{26E87559-05C0-6D48-1835-30780812E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4158" y="2503326"/>
            <a:ext cx="2123810" cy="1342857"/>
          </a:xfrm>
          <a:prstGeom prst="rect">
            <a:avLst/>
          </a:prstGeom>
        </p:spPr>
      </p:pic>
      <p:pic>
        <p:nvPicPr>
          <p:cNvPr id="6" name="Hình ảnh 8">
            <a:extLst>
              <a:ext uri="{FF2B5EF4-FFF2-40B4-BE49-F238E27FC236}">
                <a16:creationId xmlns:a16="http://schemas.microsoft.com/office/drawing/2014/main" id="{A87AE65F-E515-CDAC-C0FD-EBA6D09CDF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152" y="4417762"/>
            <a:ext cx="2143125" cy="2143125"/>
          </a:xfrm>
          <a:prstGeom prst="rect">
            <a:avLst/>
          </a:prstGeom>
        </p:spPr>
      </p:pic>
      <p:sp>
        <p:nvSpPr>
          <p:cNvPr id="7" name="Speech Bubble: Rectangle 6">
            <a:extLst>
              <a:ext uri="{FF2B5EF4-FFF2-40B4-BE49-F238E27FC236}">
                <a16:creationId xmlns:a16="http://schemas.microsoft.com/office/drawing/2014/main" id="{F437E1E2-605A-5FE4-6094-A88631EE20A7}"/>
              </a:ext>
            </a:extLst>
          </p:cNvPr>
          <p:cNvSpPr/>
          <p:nvPr/>
        </p:nvSpPr>
        <p:spPr>
          <a:xfrm>
            <a:off x="1747777" y="2711159"/>
            <a:ext cx="3403921" cy="1706603"/>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Cô cần mua </a:t>
            </a:r>
            <a:r>
              <a:rPr lang="en-US" sz="2400" b="1">
                <a:solidFill>
                  <a:srgbClr val="FF0000"/>
                </a:solidFill>
                <a:latin typeface="Times New Roman" panose="02020603050405020304" pitchFamily="18" charset="0"/>
                <a:cs typeface="Times New Roman" panose="02020603050405020304" pitchFamily="18" charset="0"/>
              </a:rPr>
              <a:t>ít nhất </a:t>
            </a:r>
            <a:r>
              <a:rPr lang="en-US" sz="2400">
                <a:solidFill>
                  <a:srgbClr val="FF0000"/>
                </a:solidFill>
                <a:latin typeface="Times New Roman" panose="02020603050405020304" pitchFamily="18" charset="0"/>
                <a:cs typeface="Times New Roman" panose="02020603050405020304" pitchFamily="18" charset="0"/>
              </a:rPr>
              <a:t>bao nhiêu hộp bóng bàn và bao nhiêu bộ cốc để số bóng bàn bằng số cốc?</a:t>
            </a:r>
          </a:p>
        </p:txBody>
      </p:sp>
    </p:spTree>
    <p:extLst>
      <p:ext uri="{BB962C8B-B14F-4D97-AF65-F5344CB8AC3E}">
        <p14:creationId xmlns:p14="http://schemas.microsoft.com/office/powerpoint/2010/main" val="13981923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fill="hold" nodeType="afterEffect" p14:presetBounceEnd="8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80000">
                                          <p:cBhvr additive="base">
                                            <p:cTn id="13" dur="20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accel="20000" fill="hold" grpId="0" nodeType="afterEffect" p14:presetBounceEnd="80000">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14:bounceEnd="80000">
                                          <p:cBhvr additive="base">
                                            <p:cTn id="18" dur="2000" fill="hold"/>
                                            <p:tgtEl>
                                              <p:spTgt spid="2"/>
                                            </p:tgtEl>
                                            <p:attrNameLst>
                                              <p:attrName>ppt_x</p:attrName>
                                            </p:attrNameLst>
                                          </p:cBhvr>
                                          <p:tavLst>
                                            <p:tav tm="0">
                                              <p:val>
                                                <p:strVal val="0-#ppt_w/2"/>
                                              </p:val>
                                            </p:tav>
                                            <p:tav tm="100000">
                                              <p:val>
                                                <p:strVal val="#ppt_x"/>
                                              </p:val>
                                            </p:tav>
                                          </p:tavLst>
                                        </p:anim>
                                        <p:anim calcmode="lin" valueType="num" p14:bounceEnd="80000">
                                          <p:cBhvr additive="base">
                                            <p:cTn id="19" dur="20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2" accel="20000" fill="hold" nodeType="afterEffect" p14:presetBounceEnd="80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80000">
                                          <p:cBhvr additive="base">
                                            <p:cTn id="23" dur="2000" fill="hold"/>
                                            <p:tgtEl>
                                              <p:spTgt spid="6"/>
                                            </p:tgtEl>
                                            <p:attrNameLst>
                                              <p:attrName>ppt_x</p:attrName>
                                            </p:attrNameLst>
                                          </p:cBhvr>
                                          <p:tavLst>
                                            <p:tav tm="0">
                                              <p:val>
                                                <p:strVal val="1+#ppt_w/2"/>
                                              </p:val>
                                            </p:tav>
                                            <p:tav tm="100000">
                                              <p:val>
                                                <p:strVal val="#ppt_x"/>
                                              </p:val>
                                            </p:tav>
                                          </p:tavLst>
                                        </p:anim>
                                        <p:anim calcmode="lin" valueType="num" p14:bounceEnd="80000">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2" presetClass="entr" presetSubtype="2" accel="40000" fill="hold" grpId="0" nodeType="afterEffect" p14:presetBounceEnd="80000">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14:bounceEnd="80000">
                                          <p:cBhvr additive="base">
                                            <p:cTn id="28" dur="2000" fill="hold"/>
                                            <p:tgtEl>
                                              <p:spTgt spid="3"/>
                                            </p:tgtEl>
                                            <p:attrNameLst>
                                              <p:attrName>ppt_x</p:attrName>
                                            </p:attrNameLst>
                                          </p:cBhvr>
                                          <p:tavLst>
                                            <p:tav tm="0">
                                              <p:val>
                                                <p:strVal val="1+#ppt_w/2"/>
                                              </p:val>
                                            </p:tav>
                                            <p:tav tm="100000">
                                              <p:val>
                                                <p:strVal val="#ppt_x"/>
                                              </p:val>
                                            </p:tav>
                                          </p:tavLst>
                                        </p:anim>
                                        <p:anim calcmode="lin" valueType="num" p14:bounceEnd="80000">
                                          <p:cBhvr additive="base">
                                            <p:cTn id="29"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accel="2000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2" accel="2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1+#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2" presetClass="entr" presetSubtype="2" accel="4000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6EA64F5-AFF1-D551-26B6-030C46EC00D7}"/>
              </a:ext>
            </a:extLst>
          </p:cNvPr>
          <p:cNvSpPr/>
          <p:nvPr/>
        </p:nvSpPr>
        <p:spPr>
          <a:xfrm>
            <a:off x="6652259" y="3637433"/>
            <a:ext cx="1714495" cy="4592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2A57EE-EBD4-C4BC-DEA3-D46B17A9F024}"/>
              </a:ext>
            </a:extLst>
          </p:cNvPr>
          <p:cNvSpPr/>
          <p:nvPr/>
        </p:nvSpPr>
        <p:spPr>
          <a:xfrm>
            <a:off x="6652258" y="3135104"/>
            <a:ext cx="1714495" cy="4592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02E99D9-975B-2877-2FFD-7CACA7F154E8}"/>
              </a:ext>
            </a:extLst>
          </p:cNvPr>
          <p:cNvSpPr/>
          <p:nvPr/>
        </p:nvSpPr>
        <p:spPr>
          <a:xfrm>
            <a:off x="10195562" y="3142221"/>
            <a:ext cx="1714495" cy="4592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53FF6A4-7E85-AF91-B12A-093808B4EBC7}"/>
              </a:ext>
            </a:extLst>
          </p:cNvPr>
          <p:cNvGraphicFramePr>
            <a:graphicFrameLocks noGrp="1"/>
          </p:cNvGraphicFramePr>
          <p:nvPr>
            <p:extLst>
              <p:ext uri="{D42A27DB-BD31-4B8C-83A1-F6EECF244321}">
                <p14:modId xmlns:p14="http://schemas.microsoft.com/office/powerpoint/2010/main" val="2767128704"/>
              </p:ext>
            </p:extLst>
          </p:nvPr>
        </p:nvGraphicFramePr>
        <p:xfrm>
          <a:off x="6619238" y="771230"/>
          <a:ext cx="5354319" cy="5863044"/>
        </p:xfrm>
        <a:graphic>
          <a:graphicData uri="http://schemas.openxmlformats.org/drawingml/2006/table">
            <a:tbl>
              <a:tblPr firstRow="1" firstCol="1" bandRow="1">
                <a:tableStyleId>{5940675A-B579-460E-94D1-54222C63F5DA}</a:tableStyleId>
              </a:tblPr>
              <a:tblGrid>
                <a:gridCol w="1784773">
                  <a:extLst>
                    <a:ext uri="{9D8B030D-6E8A-4147-A177-3AD203B41FA5}">
                      <a16:colId xmlns:a16="http://schemas.microsoft.com/office/drawing/2014/main" val="2188452755"/>
                    </a:ext>
                  </a:extLst>
                </a:gridCol>
                <a:gridCol w="1784773">
                  <a:extLst>
                    <a:ext uri="{9D8B030D-6E8A-4147-A177-3AD203B41FA5}">
                      <a16:colId xmlns:a16="http://schemas.microsoft.com/office/drawing/2014/main" val="780625887"/>
                    </a:ext>
                  </a:extLst>
                </a:gridCol>
                <a:gridCol w="1784773">
                  <a:extLst>
                    <a:ext uri="{9D8B030D-6E8A-4147-A177-3AD203B41FA5}">
                      <a16:colId xmlns:a16="http://schemas.microsoft.com/office/drawing/2014/main" val="2309597910"/>
                    </a:ext>
                  </a:extLst>
                </a:gridCol>
              </a:tblGrid>
              <a:tr h="1027130">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Số hộp bóng bàn / Số bộ cốc</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Số bóng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Số cốc</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4086980"/>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7365365"/>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2</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1215073"/>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3</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868756"/>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4</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5165946"/>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5</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4915209"/>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6</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882701"/>
                  </a:ext>
                </a:extLst>
              </a:tr>
              <a:tr h="499261">
                <a:tc>
                  <a:txBody>
                    <a:bodyPr/>
                    <a:lstStyle/>
                    <a:p>
                      <a:pPr algn="ctr">
                        <a:lnSpc>
                          <a:spcPct val="107000"/>
                        </a:lnSpc>
                        <a:spcAft>
                          <a:spcPts val="800"/>
                        </a:spcAft>
                      </a:pPr>
                      <a:r>
                        <a:rPr lang="nl-NL" sz="2800" b="1">
                          <a:effectLst/>
                          <a:latin typeface="Times New Roman" panose="02020603050405020304" pitchFamily="18" charset="0"/>
                          <a:cs typeface="Times New Roman" panose="02020603050405020304" pitchFamily="18" charset="0"/>
                        </a:rPr>
                        <a:t>7</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3502274"/>
                  </a:ext>
                </a:extLst>
              </a:tr>
              <a:tr h="499261">
                <a:tc>
                  <a:txBody>
                    <a:bodyPr/>
                    <a:lstStyle/>
                    <a:p>
                      <a:pPr algn="ctr">
                        <a:lnSpc>
                          <a:spcPct val="107000"/>
                        </a:lnSpc>
                        <a:spcAft>
                          <a:spcPts val="800"/>
                        </a:spcAft>
                      </a:pPr>
                      <a:r>
                        <a:rPr lang="en-US" sz="2800" b="1">
                          <a:effectLst/>
                          <a:latin typeface="Times New Roman" panose="02020603050405020304" pitchFamily="18" charset="0"/>
                          <a:ea typeface="Arial" panose="020B0604020202020204" pitchFamily="34" charset="0"/>
                          <a:cs typeface="Times New Roman" panose="02020603050405020304" pitchFamily="18" charset="0"/>
                        </a:rPr>
                        <a:t>8</a:t>
                      </a:r>
                    </a:p>
                  </a:txBody>
                  <a:tcPr marL="68580" marR="68580" marT="0" marB="0" anchor="ctr"/>
                </a:tc>
                <a:tc>
                  <a:txBody>
                    <a:bodyPr/>
                    <a:lstStyle/>
                    <a:p>
                      <a:pPr algn="ctr">
                        <a:lnSpc>
                          <a:spcPct val="107000"/>
                        </a:lnSpc>
                        <a:spcAft>
                          <a:spcPts val="800"/>
                        </a:spcAft>
                      </a:pP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2907288"/>
                  </a:ext>
                </a:extLst>
              </a:tr>
              <a:tr h="499261">
                <a:tc>
                  <a:txBody>
                    <a:bodyPr/>
                    <a:lstStyle/>
                    <a:p>
                      <a:pPr algn="ctr">
                        <a:lnSpc>
                          <a:spcPct val="107000"/>
                        </a:lnSpc>
                        <a:spcAft>
                          <a:spcPts val="800"/>
                        </a:spcAft>
                      </a:pPr>
                      <a:r>
                        <a:rPr lang="en-US" sz="2800" b="1">
                          <a:effectLst/>
                          <a:latin typeface="Times New Roman" panose="02020603050405020304" pitchFamily="18" charset="0"/>
                          <a:ea typeface="Arial" panose="020B0604020202020204" pitchFamily="34" charset="0"/>
                          <a:cs typeface="Times New Roman" panose="02020603050405020304" pitchFamily="18" charset="0"/>
                        </a:rPr>
                        <a:t>…</a:t>
                      </a:r>
                    </a:p>
                  </a:txBody>
                  <a:tcPr marL="68580" marR="68580" marT="0" marB="0" anchor="ctr"/>
                </a:tc>
                <a:tc>
                  <a:txBody>
                    <a:bodyPr/>
                    <a:lstStyle/>
                    <a:p>
                      <a:pPr algn="ctr">
                        <a:lnSpc>
                          <a:spcPct val="107000"/>
                        </a:lnSpc>
                        <a:spcAft>
                          <a:spcPts val="800"/>
                        </a:spcAft>
                      </a:pP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3923126"/>
                  </a:ext>
                </a:extLst>
              </a:tr>
            </a:tbl>
          </a:graphicData>
        </a:graphic>
      </p:graphicFrame>
      <p:sp>
        <p:nvSpPr>
          <p:cNvPr id="28" name="Rectangle 27">
            <a:extLst>
              <a:ext uri="{FF2B5EF4-FFF2-40B4-BE49-F238E27FC236}">
                <a16:creationId xmlns:a16="http://schemas.microsoft.com/office/drawing/2014/main" id="{69D61B6F-881E-C115-7010-FF2E623CEA00}"/>
              </a:ext>
            </a:extLst>
          </p:cNvPr>
          <p:cNvSpPr/>
          <p:nvPr/>
        </p:nvSpPr>
        <p:spPr>
          <a:xfrm>
            <a:off x="8476944" y="3677420"/>
            <a:ext cx="1607820" cy="4592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AED98A-1A44-79C1-D16D-73874172D7E4}"/>
              </a:ext>
            </a:extLst>
          </p:cNvPr>
          <p:cNvSpPr txBox="1"/>
          <p:nvPr/>
        </p:nvSpPr>
        <p:spPr>
          <a:xfrm>
            <a:off x="8924778" y="2099132"/>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6</a:t>
            </a:r>
          </a:p>
        </p:txBody>
      </p:sp>
      <p:sp>
        <p:nvSpPr>
          <p:cNvPr id="10" name="TextBox 9">
            <a:extLst>
              <a:ext uri="{FF2B5EF4-FFF2-40B4-BE49-F238E27FC236}">
                <a16:creationId xmlns:a16="http://schemas.microsoft.com/office/drawing/2014/main" id="{BAD89C76-F92F-A9A6-C8F7-32ACEB48A64E}"/>
              </a:ext>
            </a:extLst>
          </p:cNvPr>
          <p:cNvSpPr txBox="1"/>
          <p:nvPr/>
        </p:nvSpPr>
        <p:spPr>
          <a:xfrm>
            <a:off x="8924778" y="2614738"/>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12</a:t>
            </a:r>
          </a:p>
        </p:txBody>
      </p:sp>
      <p:sp>
        <p:nvSpPr>
          <p:cNvPr id="11" name="TextBox 10">
            <a:extLst>
              <a:ext uri="{FF2B5EF4-FFF2-40B4-BE49-F238E27FC236}">
                <a16:creationId xmlns:a16="http://schemas.microsoft.com/office/drawing/2014/main" id="{E743AFFD-4302-7ECB-FC9D-4764660CCF23}"/>
              </a:ext>
            </a:extLst>
          </p:cNvPr>
          <p:cNvSpPr txBox="1"/>
          <p:nvPr/>
        </p:nvSpPr>
        <p:spPr>
          <a:xfrm>
            <a:off x="8924777" y="3135104"/>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18</a:t>
            </a:r>
          </a:p>
        </p:txBody>
      </p:sp>
      <p:sp>
        <p:nvSpPr>
          <p:cNvPr id="12" name="TextBox 11">
            <a:extLst>
              <a:ext uri="{FF2B5EF4-FFF2-40B4-BE49-F238E27FC236}">
                <a16:creationId xmlns:a16="http://schemas.microsoft.com/office/drawing/2014/main" id="{4BA27B31-BF22-1E99-9EC0-4E72957781CA}"/>
              </a:ext>
            </a:extLst>
          </p:cNvPr>
          <p:cNvSpPr txBox="1"/>
          <p:nvPr/>
        </p:nvSpPr>
        <p:spPr>
          <a:xfrm>
            <a:off x="8924776" y="3624990"/>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24</a:t>
            </a:r>
          </a:p>
        </p:txBody>
      </p:sp>
      <p:sp>
        <p:nvSpPr>
          <p:cNvPr id="13" name="TextBox 12">
            <a:extLst>
              <a:ext uri="{FF2B5EF4-FFF2-40B4-BE49-F238E27FC236}">
                <a16:creationId xmlns:a16="http://schemas.microsoft.com/office/drawing/2014/main" id="{4D2C8B2F-BC83-F291-178D-C081AE15A0DA}"/>
              </a:ext>
            </a:extLst>
          </p:cNvPr>
          <p:cNvSpPr txBox="1"/>
          <p:nvPr/>
        </p:nvSpPr>
        <p:spPr>
          <a:xfrm>
            <a:off x="8924775" y="4107256"/>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30</a:t>
            </a:r>
          </a:p>
        </p:txBody>
      </p:sp>
      <p:sp>
        <p:nvSpPr>
          <p:cNvPr id="14" name="TextBox 13">
            <a:extLst>
              <a:ext uri="{FF2B5EF4-FFF2-40B4-BE49-F238E27FC236}">
                <a16:creationId xmlns:a16="http://schemas.microsoft.com/office/drawing/2014/main" id="{B8F3620C-535C-BC3C-208B-E099E5B6E8F5}"/>
              </a:ext>
            </a:extLst>
          </p:cNvPr>
          <p:cNvSpPr txBox="1"/>
          <p:nvPr/>
        </p:nvSpPr>
        <p:spPr>
          <a:xfrm>
            <a:off x="8924774" y="4635242"/>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36</a:t>
            </a:r>
          </a:p>
        </p:txBody>
      </p:sp>
      <p:sp>
        <p:nvSpPr>
          <p:cNvPr id="15" name="TextBox 14">
            <a:extLst>
              <a:ext uri="{FF2B5EF4-FFF2-40B4-BE49-F238E27FC236}">
                <a16:creationId xmlns:a16="http://schemas.microsoft.com/office/drawing/2014/main" id="{204401F0-7E4E-862E-B6DE-40B46D8577A7}"/>
              </a:ext>
            </a:extLst>
          </p:cNvPr>
          <p:cNvSpPr txBox="1"/>
          <p:nvPr/>
        </p:nvSpPr>
        <p:spPr>
          <a:xfrm>
            <a:off x="10745958" y="2111575"/>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8</a:t>
            </a:r>
          </a:p>
        </p:txBody>
      </p:sp>
      <p:sp>
        <p:nvSpPr>
          <p:cNvPr id="16" name="TextBox 15">
            <a:extLst>
              <a:ext uri="{FF2B5EF4-FFF2-40B4-BE49-F238E27FC236}">
                <a16:creationId xmlns:a16="http://schemas.microsoft.com/office/drawing/2014/main" id="{9612CD45-6634-6EC0-E2DD-BAF5BC3D0F5F}"/>
              </a:ext>
            </a:extLst>
          </p:cNvPr>
          <p:cNvSpPr txBox="1"/>
          <p:nvPr/>
        </p:nvSpPr>
        <p:spPr>
          <a:xfrm>
            <a:off x="10745958" y="2627181"/>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16</a:t>
            </a:r>
          </a:p>
        </p:txBody>
      </p:sp>
      <p:sp>
        <p:nvSpPr>
          <p:cNvPr id="17" name="TextBox 16">
            <a:extLst>
              <a:ext uri="{FF2B5EF4-FFF2-40B4-BE49-F238E27FC236}">
                <a16:creationId xmlns:a16="http://schemas.microsoft.com/office/drawing/2014/main" id="{C3E0C67D-86AA-AAB8-FD4B-AF7C23C79B99}"/>
              </a:ext>
            </a:extLst>
          </p:cNvPr>
          <p:cNvSpPr txBox="1"/>
          <p:nvPr/>
        </p:nvSpPr>
        <p:spPr>
          <a:xfrm>
            <a:off x="10745957" y="3147547"/>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24</a:t>
            </a:r>
          </a:p>
        </p:txBody>
      </p:sp>
      <p:sp>
        <p:nvSpPr>
          <p:cNvPr id="18" name="TextBox 17">
            <a:extLst>
              <a:ext uri="{FF2B5EF4-FFF2-40B4-BE49-F238E27FC236}">
                <a16:creationId xmlns:a16="http://schemas.microsoft.com/office/drawing/2014/main" id="{536C608E-8766-3223-5F66-97A9C0CC4ED9}"/>
              </a:ext>
            </a:extLst>
          </p:cNvPr>
          <p:cNvSpPr txBox="1"/>
          <p:nvPr/>
        </p:nvSpPr>
        <p:spPr>
          <a:xfrm>
            <a:off x="10745956" y="3637433"/>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32</a:t>
            </a:r>
          </a:p>
        </p:txBody>
      </p:sp>
      <p:sp>
        <p:nvSpPr>
          <p:cNvPr id="19" name="TextBox 18">
            <a:extLst>
              <a:ext uri="{FF2B5EF4-FFF2-40B4-BE49-F238E27FC236}">
                <a16:creationId xmlns:a16="http://schemas.microsoft.com/office/drawing/2014/main" id="{A9E7729C-204E-5159-F4B5-0AD37151C63E}"/>
              </a:ext>
            </a:extLst>
          </p:cNvPr>
          <p:cNvSpPr txBox="1"/>
          <p:nvPr/>
        </p:nvSpPr>
        <p:spPr>
          <a:xfrm>
            <a:off x="10745955" y="4119699"/>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40</a:t>
            </a:r>
          </a:p>
        </p:txBody>
      </p:sp>
      <p:sp>
        <p:nvSpPr>
          <p:cNvPr id="20" name="TextBox 19">
            <a:extLst>
              <a:ext uri="{FF2B5EF4-FFF2-40B4-BE49-F238E27FC236}">
                <a16:creationId xmlns:a16="http://schemas.microsoft.com/office/drawing/2014/main" id="{895C5717-6548-150E-6A3A-A1201B54E5D5}"/>
              </a:ext>
            </a:extLst>
          </p:cNvPr>
          <p:cNvSpPr txBox="1"/>
          <p:nvPr/>
        </p:nvSpPr>
        <p:spPr>
          <a:xfrm>
            <a:off x="10745954" y="4647685"/>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48</a:t>
            </a:r>
          </a:p>
        </p:txBody>
      </p:sp>
      <p:sp>
        <p:nvSpPr>
          <p:cNvPr id="21" name="TextBox 20">
            <a:extLst>
              <a:ext uri="{FF2B5EF4-FFF2-40B4-BE49-F238E27FC236}">
                <a16:creationId xmlns:a16="http://schemas.microsoft.com/office/drawing/2014/main" id="{273FD062-6311-EDC6-6E5D-FE04B5A8A21F}"/>
              </a:ext>
            </a:extLst>
          </p:cNvPr>
          <p:cNvSpPr txBox="1"/>
          <p:nvPr/>
        </p:nvSpPr>
        <p:spPr>
          <a:xfrm>
            <a:off x="564345" y="474816"/>
            <a:ext cx="5366198" cy="2246769"/>
          </a:xfrm>
          <a:prstGeom prst="rect">
            <a:avLst/>
          </a:prstGeom>
          <a:noFill/>
        </p:spPr>
        <p:txBody>
          <a:bodyPr wrap="square">
            <a:spAutoFit/>
          </a:bodyPr>
          <a:lstStyle/>
          <a:p>
            <a:pPr algn="just"/>
            <a:r>
              <a:rPr lang="en-US" altLang="en-US" sz="2800">
                <a:latin typeface="Times New Roman" panose="02020603050405020304" pitchFamily="18" charset="0"/>
              </a:rPr>
              <a:t>Bóng bàn chỉ bán theo hộp gồm 6 quả, cốc chỉ bán theo  bộ gồm 8 chiếc.</a:t>
            </a:r>
            <a:r>
              <a:rPr lang="en-US" sz="2800">
                <a:latin typeface="Times New Roman" panose="02020603050405020304" pitchFamily="18" charset="0"/>
                <a:cs typeface="Times New Roman" panose="02020603050405020304" pitchFamily="18" charset="0"/>
              </a:rPr>
              <a:t> Cần mua </a:t>
            </a:r>
            <a:r>
              <a:rPr lang="en-US" sz="2800" b="1">
                <a:latin typeface="Times New Roman" panose="02020603050405020304" pitchFamily="18" charset="0"/>
                <a:cs typeface="Times New Roman" panose="02020603050405020304" pitchFamily="18" charset="0"/>
              </a:rPr>
              <a:t>ít nhất </a:t>
            </a:r>
            <a:r>
              <a:rPr lang="en-US" sz="2800">
                <a:latin typeface="Times New Roman" panose="02020603050405020304" pitchFamily="18" charset="0"/>
                <a:cs typeface="Times New Roman" panose="02020603050405020304" pitchFamily="18" charset="0"/>
              </a:rPr>
              <a:t>bao nhiêu hộp bóng bàn và bao nhiêu bộ cốc để số bóng bàn bằng số cốc?</a:t>
            </a:r>
            <a:endParaRPr lang="nl-NL" sz="2800">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9CC5B432-2699-7780-9F18-E5AF6AB2F585}"/>
              </a:ext>
            </a:extLst>
          </p:cNvPr>
          <p:cNvSpPr txBox="1"/>
          <p:nvPr/>
        </p:nvSpPr>
        <p:spPr>
          <a:xfrm>
            <a:off x="8924474" y="6042272"/>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5C293D3C-007A-D0D5-0358-59652AD24F36}"/>
              </a:ext>
            </a:extLst>
          </p:cNvPr>
          <p:cNvSpPr txBox="1"/>
          <p:nvPr/>
        </p:nvSpPr>
        <p:spPr>
          <a:xfrm>
            <a:off x="10745654" y="6054715"/>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601D87D6-8787-99E2-3C04-C3C8A82ED8A0}"/>
              </a:ext>
            </a:extLst>
          </p:cNvPr>
          <p:cNvSpPr txBox="1"/>
          <p:nvPr/>
        </p:nvSpPr>
        <p:spPr>
          <a:xfrm>
            <a:off x="8928438" y="3624990"/>
            <a:ext cx="712761"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24</a:t>
            </a:r>
          </a:p>
        </p:txBody>
      </p:sp>
      <p:sp>
        <p:nvSpPr>
          <p:cNvPr id="25" name="TextBox 24">
            <a:extLst>
              <a:ext uri="{FF2B5EF4-FFF2-40B4-BE49-F238E27FC236}">
                <a16:creationId xmlns:a16="http://schemas.microsoft.com/office/drawing/2014/main" id="{C33DD6BA-2585-A054-4BE3-08B40D8750F8}"/>
              </a:ext>
            </a:extLst>
          </p:cNvPr>
          <p:cNvSpPr txBox="1"/>
          <p:nvPr/>
        </p:nvSpPr>
        <p:spPr>
          <a:xfrm>
            <a:off x="10745654" y="3145444"/>
            <a:ext cx="712761"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24</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325A16E-2B7D-52D8-BE58-C25A52F0B11B}"/>
                  </a:ext>
                </a:extLst>
              </p:cNvPr>
              <p:cNvSpPr txBox="1"/>
              <p:nvPr/>
            </p:nvSpPr>
            <p:spPr>
              <a:xfrm>
                <a:off x="576224" y="2784398"/>
                <a:ext cx="5354319" cy="3108543"/>
              </a:xfrm>
              <a:prstGeom prst="rect">
                <a:avLst/>
              </a:prstGeom>
              <a:noFill/>
            </p:spPr>
            <p:txBody>
              <a:bodyPr wrap="square">
                <a:spAutoFit/>
              </a:bodyPr>
              <a:lstStyle/>
              <a:p>
                <a:pPr algn="ctr"/>
                <a:r>
                  <a:rPr lang="nl-NL" sz="2800" b="1">
                    <a:solidFill>
                      <a:srgbClr val="0000CC"/>
                    </a:solidFill>
                    <a:latin typeface="Times New Roman" panose="02020603050405020304" pitchFamily="18" charset="0"/>
                    <a:ea typeface="Tahoma" panose="020B0604030504040204" pitchFamily="34" charset="0"/>
                    <a:cs typeface="Times New Roman" panose="02020603050405020304" pitchFamily="18" charset="0"/>
                  </a:rPr>
                  <a:t>Trả lời</a:t>
                </a:r>
              </a:p>
              <a:p>
                <a:pPr algn="just"/>
                <a:r>
                  <a:rPr lang="nl-NL" sz="2800">
                    <a:latin typeface="Times New Roman" panose="02020603050405020304" pitchFamily="18" charset="0"/>
                    <a:ea typeface="Tahoma" panose="020B0604030504040204" pitchFamily="34" charset="0"/>
                    <a:cs typeface="Times New Roman" panose="02020603050405020304" pitchFamily="18" charset="0"/>
                  </a:rPr>
                  <a:t>Cô Ánh cần mua </a:t>
                </a:r>
                <a:r>
                  <a:rPr lang="nl-NL" sz="2800" b="1">
                    <a:latin typeface="Times New Roman" panose="02020603050405020304" pitchFamily="18" charset="0"/>
                    <a:ea typeface="Tahoma" panose="020B0604030504040204" pitchFamily="34" charset="0"/>
                    <a:cs typeface="Times New Roman" panose="02020603050405020304" pitchFamily="18" charset="0"/>
                  </a:rPr>
                  <a:t>ít nhất </a:t>
                </a:r>
                <a:r>
                  <a:rPr lang="nl-NL" sz="2800">
                    <a:latin typeface="Times New Roman" panose="02020603050405020304" pitchFamily="18" charset="0"/>
                    <a:ea typeface="Tahoma" panose="020B0604030504040204" pitchFamily="34" charset="0"/>
                    <a:cs typeface="Times New Roman" panose="02020603050405020304" pitchFamily="18" charset="0"/>
                  </a:rPr>
                  <a:t>4 hộp bóng bàn và 3 bộ cốc</a:t>
                </a:r>
              </a:p>
              <a:p>
                <a:pPr algn="just"/>
                <a:r>
                  <a:rPr lang="nl-NL" sz="2800">
                    <a:latin typeface="Times New Roman" panose="02020603050405020304" pitchFamily="18" charset="0"/>
                    <a:ea typeface="Tahoma" panose="020B0604030504040204" pitchFamily="34" charset="0"/>
                    <a:cs typeface="Times New Roman" panose="02020603050405020304" pitchFamily="18" charset="0"/>
                  </a:rPr>
                  <a:t>Số quả bóng bàn là </a:t>
                </a:r>
                <a14:m>
                  <m:oMath xmlns:m="http://schemas.openxmlformats.org/officeDocument/2006/math">
                    <m:r>
                      <a:rPr lang="nl-NL" sz="2800" i="1" smtClean="0">
                        <a:latin typeface="Cambria Math" panose="02040503050406030204" pitchFamily="18" charset="0"/>
                        <a:ea typeface="Tahoma" panose="020B0604030504040204" pitchFamily="34" charset="0"/>
                        <a:cs typeface="Times New Roman" panose="02020603050405020304" pitchFamily="18" charset="0"/>
                      </a:rPr>
                      <m:t>4.6=24</m:t>
                    </m:r>
                  </m:oMath>
                </a14:m>
                <a:r>
                  <a:rPr lang="nl-NL" sz="2800">
                    <a:latin typeface="Times New Roman" panose="02020603050405020304" pitchFamily="18" charset="0"/>
                    <a:ea typeface="Tahoma" panose="020B0604030504040204" pitchFamily="34" charset="0"/>
                    <a:cs typeface="Times New Roman" panose="02020603050405020304" pitchFamily="18" charset="0"/>
                  </a:rPr>
                  <a:t> quả</a:t>
                </a:r>
              </a:p>
              <a:p>
                <a:pPr algn="just"/>
                <a:r>
                  <a:rPr lang="nl-NL" sz="2800">
                    <a:latin typeface="Times New Roman" panose="02020603050405020304" pitchFamily="18" charset="0"/>
                    <a:ea typeface="Tahoma" panose="020B0604030504040204" pitchFamily="34" charset="0"/>
                    <a:cs typeface="Times New Roman" panose="02020603050405020304" pitchFamily="18" charset="0"/>
                  </a:rPr>
                  <a:t>Số chiếc cốc là </a:t>
                </a:r>
                <a14:m>
                  <m:oMath xmlns:m="http://schemas.openxmlformats.org/officeDocument/2006/math">
                    <m:r>
                      <a:rPr lang="nl-NL" sz="2800" i="1" smtClean="0">
                        <a:latin typeface="Cambria Math" panose="02040503050406030204" pitchFamily="18" charset="0"/>
                        <a:ea typeface="Tahoma" panose="020B0604030504040204" pitchFamily="34" charset="0"/>
                        <a:cs typeface="Times New Roman" panose="02020603050405020304" pitchFamily="18" charset="0"/>
                      </a:rPr>
                      <m:t>3.8=24</m:t>
                    </m:r>
                  </m:oMath>
                </a14:m>
                <a:r>
                  <a:rPr lang="nl-NL" sz="2800">
                    <a:latin typeface="Times New Roman" panose="02020603050405020304" pitchFamily="18" charset="0"/>
                    <a:ea typeface="Tahoma" panose="020B0604030504040204" pitchFamily="34" charset="0"/>
                    <a:cs typeface="Times New Roman" panose="02020603050405020304" pitchFamily="18" charset="0"/>
                  </a:rPr>
                  <a:t> chiếc</a:t>
                </a:r>
              </a:p>
              <a:p>
                <a:pPr algn="just"/>
                <a:r>
                  <a:rPr lang="nl-NL" sz="2800">
                    <a:latin typeface="Times New Roman" panose="02020603050405020304" pitchFamily="18" charset="0"/>
                    <a:ea typeface="Tahoma" panose="020B0604030504040204" pitchFamily="34" charset="0"/>
                    <a:cs typeface="Times New Roman" panose="02020603050405020304" pitchFamily="18" charset="0"/>
                  </a:rPr>
                  <a:t>Khi đó số cốc và số bóng bàn cùng bằng 24.</a:t>
                </a:r>
              </a:p>
            </p:txBody>
          </p:sp>
        </mc:Choice>
        <mc:Fallback xmlns="">
          <p:sp>
            <p:nvSpPr>
              <p:cNvPr id="29" name="TextBox 28">
                <a:extLst>
                  <a:ext uri="{FF2B5EF4-FFF2-40B4-BE49-F238E27FC236}">
                    <a16:creationId xmlns:a16="http://schemas.microsoft.com/office/drawing/2014/main" id="{D325A16E-2B7D-52D8-BE58-C25A52F0B11B}"/>
                  </a:ext>
                </a:extLst>
              </p:cNvPr>
              <p:cNvSpPr txBox="1">
                <a:spLocks noRot="1" noChangeAspect="1" noMove="1" noResize="1" noEditPoints="1" noAdjustHandles="1" noChangeArrowheads="1" noChangeShapeType="1" noTextEdit="1"/>
              </p:cNvSpPr>
              <p:nvPr/>
            </p:nvSpPr>
            <p:spPr>
              <a:xfrm>
                <a:off x="576224" y="2784398"/>
                <a:ext cx="5354319" cy="3108543"/>
              </a:xfrm>
              <a:prstGeom prst="rect">
                <a:avLst/>
              </a:prstGeom>
              <a:blipFill>
                <a:blip r:embed="rId3"/>
                <a:stretch>
                  <a:fillRect l="-2392" t="-2157" r="-2278" b="-4510"/>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0A9DCB95-CD9B-EEB2-0AF8-B2D47F037422}"/>
              </a:ext>
            </a:extLst>
          </p:cNvPr>
          <p:cNvSpPr txBox="1"/>
          <p:nvPr/>
        </p:nvSpPr>
        <p:spPr>
          <a:xfrm>
            <a:off x="8925165" y="6030113"/>
            <a:ext cx="712761"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a:t>
            </a:r>
          </a:p>
        </p:txBody>
      </p:sp>
      <p:sp>
        <p:nvSpPr>
          <p:cNvPr id="35" name="TextBox 34">
            <a:extLst>
              <a:ext uri="{FF2B5EF4-FFF2-40B4-BE49-F238E27FC236}">
                <a16:creationId xmlns:a16="http://schemas.microsoft.com/office/drawing/2014/main" id="{C393A38C-C1E3-C61D-5FA5-F2BA93373B60}"/>
              </a:ext>
            </a:extLst>
          </p:cNvPr>
          <p:cNvSpPr txBox="1"/>
          <p:nvPr/>
        </p:nvSpPr>
        <p:spPr>
          <a:xfrm>
            <a:off x="10745654" y="6041616"/>
            <a:ext cx="712761"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9C66A438-FE07-7706-F9DE-51E213565F29}"/>
              </a:ext>
            </a:extLst>
          </p:cNvPr>
          <p:cNvSpPr txBox="1"/>
          <p:nvPr/>
        </p:nvSpPr>
        <p:spPr>
          <a:xfrm>
            <a:off x="8924474" y="5146887"/>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42</a:t>
            </a:r>
          </a:p>
        </p:txBody>
      </p:sp>
      <p:sp>
        <p:nvSpPr>
          <p:cNvPr id="5" name="TextBox 4">
            <a:extLst>
              <a:ext uri="{FF2B5EF4-FFF2-40B4-BE49-F238E27FC236}">
                <a16:creationId xmlns:a16="http://schemas.microsoft.com/office/drawing/2014/main" id="{124C8574-C3A1-92B7-644D-194CA5B7B1E7}"/>
              </a:ext>
            </a:extLst>
          </p:cNvPr>
          <p:cNvSpPr txBox="1"/>
          <p:nvPr/>
        </p:nvSpPr>
        <p:spPr>
          <a:xfrm>
            <a:off x="10745654" y="5159330"/>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56</a:t>
            </a:r>
          </a:p>
        </p:txBody>
      </p:sp>
      <p:sp>
        <p:nvSpPr>
          <p:cNvPr id="6" name="TextBox 5">
            <a:extLst>
              <a:ext uri="{FF2B5EF4-FFF2-40B4-BE49-F238E27FC236}">
                <a16:creationId xmlns:a16="http://schemas.microsoft.com/office/drawing/2014/main" id="{A16A5B03-A9B2-5AB8-3172-2326E0CFDE9B}"/>
              </a:ext>
            </a:extLst>
          </p:cNvPr>
          <p:cNvSpPr txBox="1"/>
          <p:nvPr/>
        </p:nvSpPr>
        <p:spPr>
          <a:xfrm>
            <a:off x="8924624" y="5618171"/>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48</a:t>
            </a:r>
          </a:p>
        </p:txBody>
      </p:sp>
      <p:sp>
        <p:nvSpPr>
          <p:cNvPr id="7" name="TextBox 6">
            <a:extLst>
              <a:ext uri="{FF2B5EF4-FFF2-40B4-BE49-F238E27FC236}">
                <a16:creationId xmlns:a16="http://schemas.microsoft.com/office/drawing/2014/main" id="{82F0D5AC-25C0-1882-1254-6E319D759DDF}"/>
              </a:ext>
            </a:extLst>
          </p:cNvPr>
          <p:cNvSpPr txBox="1"/>
          <p:nvPr/>
        </p:nvSpPr>
        <p:spPr>
          <a:xfrm>
            <a:off x="10745653" y="5634302"/>
            <a:ext cx="712761"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64</a:t>
            </a:r>
          </a:p>
        </p:txBody>
      </p:sp>
    </p:spTree>
    <p:extLst>
      <p:ext uri="{BB962C8B-B14F-4D97-AF65-F5344CB8AC3E}">
        <p14:creationId xmlns:p14="http://schemas.microsoft.com/office/powerpoint/2010/main" val="9606702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ppt_x</p:attrName>
                                        </p:attrNameLst>
                                      </p:cBhvr>
                                      <p:tavLst>
                                        <p:tav tm="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anim calcmode="lin" valueType="num">
                                      <p:cBhvr>
                                        <p:cTn id="78" dur="500" fill="hold"/>
                                        <p:tgtEl>
                                          <p:spTgt spid="3"/>
                                        </p:tgtEl>
                                        <p:attrNameLst>
                                          <p:attrName>ppt_x</p:attrName>
                                        </p:attrNameLst>
                                      </p:cBhvr>
                                      <p:tavLst>
                                        <p:tav tm="0">
                                          <p:val>
                                            <p:strVal val="#ppt_x"/>
                                          </p:val>
                                        </p:tav>
                                        <p:tav tm="100000">
                                          <p:val>
                                            <p:strVal val="#ppt_x"/>
                                          </p:val>
                                        </p:tav>
                                      </p:tavLst>
                                    </p:anim>
                                    <p:anim calcmode="lin" valueType="num">
                                      <p:cBhvr>
                                        <p:cTn id="79" dur="500" fill="hold"/>
                                        <p:tgtEl>
                                          <p:spTgt spid="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anim calcmode="lin" valueType="num">
                                      <p:cBhvr>
                                        <p:cTn id="83" dur="500" fill="hold"/>
                                        <p:tgtEl>
                                          <p:spTgt spid="5"/>
                                        </p:tgtEl>
                                        <p:attrNameLst>
                                          <p:attrName>ppt_x</p:attrName>
                                        </p:attrNameLst>
                                      </p:cBhvr>
                                      <p:tavLst>
                                        <p:tav tm="0">
                                          <p:val>
                                            <p:strVal val="#ppt_x"/>
                                          </p:val>
                                        </p:tav>
                                        <p:tav tm="100000">
                                          <p:val>
                                            <p:strVal val="#ppt_x"/>
                                          </p:val>
                                        </p:tav>
                                      </p:tavLst>
                                    </p:anim>
                                    <p:anim calcmode="lin" valueType="num">
                                      <p:cBhvr>
                                        <p:cTn id="8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anim calcmode="lin" valueType="num">
                                      <p:cBhvr>
                                        <p:cTn id="90" dur="500" fill="hold"/>
                                        <p:tgtEl>
                                          <p:spTgt spid="6"/>
                                        </p:tgtEl>
                                        <p:attrNameLst>
                                          <p:attrName>ppt_x</p:attrName>
                                        </p:attrNameLst>
                                      </p:cBhvr>
                                      <p:tavLst>
                                        <p:tav tm="0">
                                          <p:val>
                                            <p:strVal val="#ppt_x"/>
                                          </p:val>
                                        </p:tav>
                                        <p:tav tm="100000">
                                          <p:val>
                                            <p:strVal val="#ppt_x"/>
                                          </p:val>
                                        </p:tav>
                                      </p:tavLst>
                                    </p:anim>
                                    <p:anim calcmode="lin" valueType="num">
                                      <p:cBhvr>
                                        <p:cTn id="91" dur="500" fill="hold"/>
                                        <p:tgtEl>
                                          <p:spTgt spid="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anim calcmode="lin" valueType="num">
                                      <p:cBhvr>
                                        <p:cTn id="95" dur="500" fill="hold"/>
                                        <p:tgtEl>
                                          <p:spTgt spid="7"/>
                                        </p:tgtEl>
                                        <p:attrNameLst>
                                          <p:attrName>ppt_x</p:attrName>
                                        </p:attrNameLst>
                                      </p:cBhvr>
                                      <p:tavLst>
                                        <p:tav tm="0">
                                          <p:val>
                                            <p:strVal val="#ppt_x"/>
                                          </p:val>
                                        </p:tav>
                                        <p:tav tm="100000">
                                          <p:val>
                                            <p:strVal val="#ppt_x"/>
                                          </p:val>
                                        </p:tav>
                                      </p:tavLst>
                                    </p:anim>
                                    <p:anim calcmode="lin" valueType="num">
                                      <p:cBhvr>
                                        <p:cTn id="96" dur="500" fill="hold"/>
                                        <p:tgtEl>
                                          <p:spTgt spid="7"/>
                                        </p:tgtEl>
                                        <p:attrNameLst>
                                          <p:attrName>ppt_y</p:attrName>
                                        </p:attrNameLst>
                                      </p:cBhvr>
                                      <p:tavLst>
                                        <p:tav tm="0">
                                          <p:val>
                                            <p:strVal val="#ppt_y+.1"/>
                                          </p:val>
                                        </p:tav>
                                        <p:tav tm="100000">
                                          <p:val>
                                            <p:strVal val="#ppt_y"/>
                                          </p:val>
                                        </p:tav>
                                      </p:tavLst>
                                    </p:anim>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anim calcmode="lin" valueType="num">
                                      <p:cBhvr>
                                        <p:cTn id="101" dur="500" fill="hold"/>
                                        <p:tgtEl>
                                          <p:spTgt spid="22"/>
                                        </p:tgtEl>
                                        <p:attrNameLst>
                                          <p:attrName>ppt_x</p:attrName>
                                        </p:attrNameLst>
                                      </p:cBhvr>
                                      <p:tavLst>
                                        <p:tav tm="0">
                                          <p:val>
                                            <p:strVal val="#ppt_x"/>
                                          </p:val>
                                        </p:tav>
                                        <p:tav tm="100000">
                                          <p:val>
                                            <p:strVal val="#ppt_x"/>
                                          </p:val>
                                        </p:tav>
                                      </p:tavLst>
                                    </p:anim>
                                    <p:anim calcmode="lin" valueType="num">
                                      <p:cBhvr>
                                        <p:cTn id="102" dur="5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anim calcmode="lin" valueType="num">
                                      <p:cBhvr>
                                        <p:cTn id="106" dur="500" fill="hold"/>
                                        <p:tgtEl>
                                          <p:spTgt spid="23"/>
                                        </p:tgtEl>
                                        <p:attrNameLst>
                                          <p:attrName>ppt_x</p:attrName>
                                        </p:attrNameLst>
                                      </p:cBhvr>
                                      <p:tavLst>
                                        <p:tav tm="0">
                                          <p:val>
                                            <p:strVal val="#ppt_x"/>
                                          </p:val>
                                        </p:tav>
                                        <p:tav tm="100000">
                                          <p:val>
                                            <p:strVal val="#ppt_x"/>
                                          </p:val>
                                        </p:tav>
                                      </p:tavLst>
                                    </p:anim>
                                    <p:anim calcmode="lin" valueType="num">
                                      <p:cBhvr>
                                        <p:cTn id="10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randombar(horizontal)">
                                      <p:cBhvr>
                                        <p:cTn id="112" dur="500"/>
                                        <p:tgtEl>
                                          <p:spTgt spid="25"/>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randombar(horizontal)">
                                      <p:cBhvr>
                                        <p:cTn id="115" dur="500"/>
                                        <p:tgtEl>
                                          <p:spTgt spid="24"/>
                                        </p:tgtEl>
                                      </p:cBhvr>
                                    </p:animEffect>
                                  </p:childTnLst>
                                </p:cTn>
                              </p:par>
                            </p:childTnLst>
                          </p:cTn>
                        </p:par>
                        <p:par>
                          <p:cTn id="116" fill="hold">
                            <p:stCondLst>
                              <p:cond delay="500"/>
                            </p:stCondLst>
                            <p:childTnLst>
                              <p:par>
                                <p:cTn id="117" presetID="14" presetClass="entr" presetSubtype="10"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randombar(horizontal)">
                                      <p:cBhvr>
                                        <p:cTn id="119" dur="500"/>
                                        <p:tgtEl>
                                          <p:spTgt spid="34"/>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randombar(horizontal)">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barn(inVertical)">
                                      <p:cBhvr>
                                        <p:cTn id="127" dur="500"/>
                                        <p:tgtEl>
                                          <p:spTgt spid="26"/>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barn(inVertical)">
                                      <p:cBhvr>
                                        <p:cTn id="130" dur="500"/>
                                        <p:tgtEl>
                                          <p:spTgt spid="2"/>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barn(inVertical)">
                                      <p:cBhvr>
                                        <p:cTn id="135" dur="500"/>
                                        <p:tgtEl>
                                          <p:spTgt spid="27"/>
                                        </p:tgtEl>
                                      </p:cBhvr>
                                    </p:animEffect>
                                  </p:childTnLst>
                                </p:cTn>
                              </p:par>
                              <p:par>
                                <p:cTn id="136" presetID="16" presetClass="entr" presetSubtype="21" fill="hold" grpId="0" nodeType="with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barn(inVertical)">
                                      <p:cBhvr>
                                        <p:cTn id="138" dur="500"/>
                                        <p:tgtEl>
                                          <p:spTgt spid="28"/>
                                        </p:tgtEl>
                                      </p:cBhvr>
                                    </p:animEffect>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29">
                                            <p:txEl>
                                              <p:pRg st="0" end="0"/>
                                            </p:txEl>
                                          </p:spTgt>
                                        </p:tgtEl>
                                        <p:attrNameLst>
                                          <p:attrName>style.visibility</p:attrName>
                                        </p:attrNameLst>
                                      </p:cBhvr>
                                      <p:to>
                                        <p:strVal val="visible"/>
                                      </p:to>
                                    </p:set>
                                    <p:animEffect transition="in" filter="fade">
                                      <p:cBhvr>
                                        <p:cTn id="143" dur="1000"/>
                                        <p:tgtEl>
                                          <p:spTgt spid="29">
                                            <p:txEl>
                                              <p:pRg st="0" end="0"/>
                                            </p:txEl>
                                          </p:spTgt>
                                        </p:tgtEl>
                                      </p:cBhvr>
                                    </p:animEffect>
                                    <p:anim calcmode="lin" valueType="num">
                                      <p:cBhvr>
                                        <p:cTn id="14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29">
                                            <p:txEl>
                                              <p:pRg st="1" end="1"/>
                                            </p:txEl>
                                          </p:spTgt>
                                        </p:tgtEl>
                                        <p:attrNameLst>
                                          <p:attrName>style.visibility</p:attrName>
                                        </p:attrNameLst>
                                      </p:cBhvr>
                                      <p:to>
                                        <p:strVal val="visible"/>
                                      </p:to>
                                    </p:set>
                                    <p:animEffect transition="in" filter="fade">
                                      <p:cBhvr>
                                        <p:cTn id="150" dur="1000"/>
                                        <p:tgtEl>
                                          <p:spTgt spid="29">
                                            <p:txEl>
                                              <p:pRg st="1" end="1"/>
                                            </p:txEl>
                                          </p:spTgt>
                                        </p:tgtEl>
                                      </p:cBhvr>
                                    </p:animEffect>
                                    <p:anim calcmode="lin" valueType="num">
                                      <p:cBhvr>
                                        <p:cTn id="151"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2"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29">
                                            <p:txEl>
                                              <p:pRg st="2" end="2"/>
                                            </p:txEl>
                                          </p:spTgt>
                                        </p:tgtEl>
                                        <p:attrNameLst>
                                          <p:attrName>style.visibility</p:attrName>
                                        </p:attrNameLst>
                                      </p:cBhvr>
                                      <p:to>
                                        <p:strVal val="visible"/>
                                      </p:to>
                                    </p:set>
                                    <p:animEffect transition="in" filter="fade">
                                      <p:cBhvr>
                                        <p:cTn id="157" dur="1000"/>
                                        <p:tgtEl>
                                          <p:spTgt spid="29">
                                            <p:txEl>
                                              <p:pRg st="2" end="2"/>
                                            </p:txEl>
                                          </p:spTgt>
                                        </p:tgtEl>
                                      </p:cBhvr>
                                    </p:animEffect>
                                    <p:anim calcmode="lin" valueType="num">
                                      <p:cBhvr>
                                        <p:cTn id="158"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159"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29">
                                            <p:txEl>
                                              <p:pRg st="3" end="3"/>
                                            </p:txEl>
                                          </p:spTgt>
                                        </p:tgtEl>
                                        <p:attrNameLst>
                                          <p:attrName>style.visibility</p:attrName>
                                        </p:attrNameLst>
                                      </p:cBhvr>
                                      <p:to>
                                        <p:strVal val="visible"/>
                                      </p:to>
                                    </p:set>
                                    <p:animEffect transition="in" filter="fade">
                                      <p:cBhvr>
                                        <p:cTn id="164" dur="1000"/>
                                        <p:tgtEl>
                                          <p:spTgt spid="29">
                                            <p:txEl>
                                              <p:pRg st="3" end="3"/>
                                            </p:txEl>
                                          </p:spTgt>
                                        </p:tgtEl>
                                      </p:cBhvr>
                                    </p:animEffect>
                                    <p:anim calcmode="lin" valueType="num">
                                      <p:cBhvr>
                                        <p:cTn id="165"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66"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29">
                                            <p:txEl>
                                              <p:pRg st="4" end="4"/>
                                            </p:txEl>
                                          </p:spTgt>
                                        </p:tgtEl>
                                        <p:attrNameLst>
                                          <p:attrName>style.visibility</p:attrName>
                                        </p:attrNameLst>
                                      </p:cBhvr>
                                      <p:to>
                                        <p:strVal val="visible"/>
                                      </p:to>
                                    </p:set>
                                    <p:animEffect transition="in" filter="fade">
                                      <p:cBhvr>
                                        <p:cTn id="171" dur="1000"/>
                                        <p:tgtEl>
                                          <p:spTgt spid="29">
                                            <p:txEl>
                                              <p:pRg st="4" end="4"/>
                                            </p:txEl>
                                          </p:spTgt>
                                        </p:tgtEl>
                                      </p:cBhvr>
                                    </p:animEffect>
                                    <p:anim calcmode="lin" valueType="num">
                                      <p:cBhvr>
                                        <p:cTn id="172"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73"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 grpId="0" animBg="1"/>
      <p:bldP spid="28" grpId="0" animBg="1"/>
      <p:bldP spid="9" grpId="0"/>
      <p:bldP spid="10" grpId="0"/>
      <p:bldP spid="11" grpId="0"/>
      <p:bldP spid="12" grpId="0"/>
      <p:bldP spid="13" grpId="0"/>
      <p:bldP spid="14" grpId="0"/>
      <p:bldP spid="15" grpId="0"/>
      <p:bldP spid="16" grpId="0"/>
      <p:bldP spid="17" grpId="0"/>
      <p:bldP spid="18" grpId="0"/>
      <p:bldP spid="19" grpId="0"/>
      <p:bldP spid="20" grpId="0"/>
      <p:bldP spid="22" grpId="0"/>
      <p:bldP spid="23" grpId="0"/>
      <p:bldP spid="24" grpId="0"/>
      <p:bldP spid="25" grpId="0"/>
      <p:bldP spid="29" grpId="0" build="allAtOnce"/>
      <p:bldP spid="34" grpId="0"/>
      <p:bldP spid="35" grpId="0"/>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E7239C2D-4E7F-4D98-A216-7B46CFE92780}"/>
              </a:ext>
            </a:extLst>
          </p:cNvPr>
          <p:cNvGrpSpPr/>
          <p:nvPr/>
        </p:nvGrpSpPr>
        <p:grpSpPr>
          <a:xfrm>
            <a:off x="23149" y="0"/>
            <a:ext cx="12168851" cy="1842796"/>
            <a:chOff x="0" y="0"/>
            <a:chExt cx="7716418" cy="1842796"/>
          </a:xfrm>
        </p:grpSpPr>
        <p:sp>
          <p:nvSpPr>
            <p:cNvPr id="134" name="Rectangle 10">
              <a:extLst>
                <a:ext uri="{FF2B5EF4-FFF2-40B4-BE49-F238E27FC236}">
                  <a16:creationId xmlns:a16="http://schemas.microsoft.com/office/drawing/2014/main" id="{DB5E66DC-10D6-47C6-B500-B0B7EFEFB728}"/>
                </a:ext>
              </a:extLst>
            </p:cNvPr>
            <p:cNvSpPr/>
            <p:nvPr/>
          </p:nvSpPr>
          <p:spPr>
            <a:xfrm>
              <a:off x="1" y="0"/>
              <a:ext cx="7716417" cy="1842796"/>
            </a:xfrm>
            <a:custGeom>
              <a:avLst/>
              <a:gdLst>
                <a:gd name="connsiteX0" fmla="*/ 0 w 7147249"/>
                <a:gd name="connsiteY0" fmla="*/ 0 h 2155372"/>
                <a:gd name="connsiteX1" fmla="*/ 7147249 w 7147249"/>
                <a:gd name="connsiteY1" fmla="*/ 0 h 2155372"/>
                <a:gd name="connsiteX2" fmla="*/ 7147249 w 7147249"/>
                <a:gd name="connsiteY2" fmla="*/ 2155372 h 2155372"/>
                <a:gd name="connsiteX3" fmla="*/ 0 w 7147249"/>
                <a:gd name="connsiteY3" fmla="*/ 2155372 h 2155372"/>
                <a:gd name="connsiteX4" fmla="*/ 0 w 7147249"/>
                <a:gd name="connsiteY4" fmla="*/ 0 h 2155372"/>
                <a:gd name="connsiteX0" fmla="*/ 0 w 7147249"/>
                <a:gd name="connsiteY0" fmla="*/ 0 h 2155372"/>
                <a:gd name="connsiteX1" fmla="*/ 7147249 w 7147249"/>
                <a:gd name="connsiteY1" fmla="*/ 0 h 2155372"/>
                <a:gd name="connsiteX2" fmla="*/ 6288833 w 7147249"/>
                <a:gd name="connsiteY2" fmla="*/ 2127380 h 2155372"/>
                <a:gd name="connsiteX3" fmla="*/ 0 w 7147249"/>
                <a:gd name="connsiteY3" fmla="*/ 2155372 h 2155372"/>
                <a:gd name="connsiteX4" fmla="*/ 0 w 7147249"/>
                <a:gd name="connsiteY4" fmla="*/ 0 h 2155372"/>
                <a:gd name="connsiteX0" fmla="*/ 0 w 7147249"/>
                <a:gd name="connsiteY0" fmla="*/ 0 h 2162880"/>
                <a:gd name="connsiteX1" fmla="*/ 7147249 w 7147249"/>
                <a:gd name="connsiteY1" fmla="*/ 0 h 2162880"/>
                <a:gd name="connsiteX2" fmla="*/ 6288833 w 7147249"/>
                <a:gd name="connsiteY2" fmla="*/ 2127380 h 2162880"/>
                <a:gd name="connsiteX3" fmla="*/ 0 w 7147249"/>
                <a:gd name="connsiteY3" fmla="*/ 2155372 h 2162880"/>
                <a:gd name="connsiteX4" fmla="*/ 0 w 7147249"/>
                <a:gd name="connsiteY4" fmla="*/ 0 h 2162880"/>
                <a:gd name="connsiteX0" fmla="*/ 0 w 7147249"/>
                <a:gd name="connsiteY0" fmla="*/ 0 h 2162880"/>
                <a:gd name="connsiteX1" fmla="*/ 7147249 w 7147249"/>
                <a:gd name="connsiteY1" fmla="*/ 0 h 2162880"/>
                <a:gd name="connsiteX2" fmla="*/ 5625596 w 7147249"/>
                <a:gd name="connsiteY2" fmla="*/ 2127380 h 2162880"/>
                <a:gd name="connsiteX3" fmla="*/ 0 w 7147249"/>
                <a:gd name="connsiteY3" fmla="*/ 2155372 h 2162880"/>
                <a:gd name="connsiteX4" fmla="*/ 0 w 7147249"/>
                <a:gd name="connsiteY4" fmla="*/ 0 h 2162880"/>
                <a:gd name="connsiteX0" fmla="*/ 0 w 7147249"/>
                <a:gd name="connsiteY0" fmla="*/ 0 h 2157705"/>
                <a:gd name="connsiteX1" fmla="*/ 7147249 w 7147249"/>
                <a:gd name="connsiteY1" fmla="*/ 0 h 2157705"/>
                <a:gd name="connsiteX2" fmla="*/ 6044482 w 7147249"/>
                <a:gd name="connsiteY2" fmla="*/ 2118050 h 2157705"/>
                <a:gd name="connsiteX3" fmla="*/ 0 w 7147249"/>
                <a:gd name="connsiteY3" fmla="*/ 2155372 h 2157705"/>
                <a:gd name="connsiteX4" fmla="*/ 0 w 7147249"/>
                <a:gd name="connsiteY4" fmla="*/ 0 h 2157705"/>
                <a:gd name="connsiteX0" fmla="*/ 0 w 7147249"/>
                <a:gd name="connsiteY0" fmla="*/ 0 h 2311389"/>
                <a:gd name="connsiteX1" fmla="*/ 7147249 w 7147249"/>
                <a:gd name="connsiteY1" fmla="*/ 0 h 2311389"/>
                <a:gd name="connsiteX2" fmla="*/ 6044482 w 7147249"/>
                <a:gd name="connsiteY2" fmla="*/ 2118050 h 2311389"/>
                <a:gd name="connsiteX3" fmla="*/ 0 w 7147249"/>
                <a:gd name="connsiteY3" fmla="*/ 2220686 h 2311389"/>
                <a:gd name="connsiteX4" fmla="*/ 0 w 7147249"/>
                <a:gd name="connsiteY4" fmla="*/ 0 h 2311389"/>
                <a:gd name="connsiteX0" fmla="*/ 52360 w 7199609"/>
                <a:gd name="connsiteY0" fmla="*/ 0 h 2397560"/>
                <a:gd name="connsiteX1" fmla="*/ 7199609 w 7199609"/>
                <a:gd name="connsiteY1" fmla="*/ 0 h 2397560"/>
                <a:gd name="connsiteX2" fmla="*/ 6096842 w 7199609"/>
                <a:gd name="connsiteY2" fmla="*/ 2118050 h 2397560"/>
                <a:gd name="connsiteX3" fmla="*/ 0 w 7199609"/>
                <a:gd name="connsiteY3" fmla="*/ 2379307 h 2397560"/>
                <a:gd name="connsiteX4" fmla="*/ 52360 w 7199609"/>
                <a:gd name="connsiteY4" fmla="*/ 0 h 2397560"/>
                <a:gd name="connsiteX0" fmla="*/ 52360 w 7199609"/>
                <a:gd name="connsiteY0" fmla="*/ 0 h 2379307"/>
                <a:gd name="connsiteX1" fmla="*/ 7199609 w 7199609"/>
                <a:gd name="connsiteY1" fmla="*/ 0 h 2379307"/>
                <a:gd name="connsiteX2" fmla="*/ 6096842 w 7199609"/>
                <a:gd name="connsiteY2" fmla="*/ 2118050 h 2379307"/>
                <a:gd name="connsiteX3" fmla="*/ 0 w 7199609"/>
                <a:gd name="connsiteY3" fmla="*/ 2379307 h 2379307"/>
                <a:gd name="connsiteX4" fmla="*/ 52360 w 7199609"/>
                <a:gd name="connsiteY4" fmla="*/ 0 h 2379307"/>
                <a:gd name="connsiteX0" fmla="*/ 61086 w 7208335"/>
                <a:gd name="connsiteY0" fmla="*/ 0 h 2528597"/>
                <a:gd name="connsiteX1" fmla="*/ 7208335 w 7208335"/>
                <a:gd name="connsiteY1" fmla="*/ 0 h 2528597"/>
                <a:gd name="connsiteX2" fmla="*/ 6105568 w 7208335"/>
                <a:gd name="connsiteY2" fmla="*/ 2118050 h 2528597"/>
                <a:gd name="connsiteX3" fmla="*/ 0 w 7208335"/>
                <a:gd name="connsiteY3" fmla="*/ 2528597 h 2528597"/>
                <a:gd name="connsiteX4" fmla="*/ 61086 w 7208335"/>
                <a:gd name="connsiteY4" fmla="*/ 0 h 2528597"/>
                <a:gd name="connsiteX0" fmla="*/ 61086 w 7208335"/>
                <a:gd name="connsiteY0" fmla="*/ 0 h 2528597"/>
                <a:gd name="connsiteX1" fmla="*/ 7208335 w 7208335"/>
                <a:gd name="connsiteY1" fmla="*/ 0 h 2528597"/>
                <a:gd name="connsiteX2" fmla="*/ 6105568 w 7208335"/>
                <a:gd name="connsiteY2" fmla="*/ 2118050 h 2528597"/>
                <a:gd name="connsiteX3" fmla="*/ 0 w 7208335"/>
                <a:gd name="connsiteY3" fmla="*/ 2528597 h 2528597"/>
                <a:gd name="connsiteX4" fmla="*/ 61086 w 7208335"/>
                <a:gd name="connsiteY4" fmla="*/ 0 h 2528597"/>
                <a:gd name="connsiteX0" fmla="*/ 0 w 7217063"/>
                <a:gd name="connsiteY0" fmla="*/ 38409 h 2528597"/>
                <a:gd name="connsiteX1" fmla="*/ 7217063 w 7217063"/>
                <a:gd name="connsiteY1" fmla="*/ 0 h 2528597"/>
                <a:gd name="connsiteX2" fmla="*/ 6114296 w 7217063"/>
                <a:gd name="connsiteY2" fmla="*/ 2118050 h 2528597"/>
                <a:gd name="connsiteX3" fmla="*/ 8728 w 7217063"/>
                <a:gd name="connsiteY3" fmla="*/ 2528597 h 2528597"/>
                <a:gd name="connsiteX4" fmla="*/ 0 w 7217063"/>
                <a:gd name="connsiteY4" fmla="*/ 38409 h 252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7063" h="2528597">
                  <a:moveTo>
                    <a:pt x="0" y="38409"/>
                  </a:moveTo>
                  <a:lnTo>
                    <a:pt x="7217063" y="0"/>
                  </a:lnTo>
                  <a:cubicBezTo>
                    <a:pt x="6930924" y="709127"/>
                    <a:pt x="7315685" y="1696617"/>
                    <a:pt x="6114296" y="2118050"/>
                  </a:cubicBezTo>
                  <a:cubicBezTo>
                    <a:pt x="4912907" y="2539483"/>
                    <a:pt x="124023" y="1604866"/>
                    <a:pt x="8728" y="2528597"/>
                  </a:cubicBezTo>
                  <a:cubicBezTo>
                    <a:pt x="5819" y="1698534"/>
                    <a:pt x="2909" y="868472"/>
                    <a:pt x="0" y="38409"/>
                  </a:cubicBez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0">
              <a:extLst>
                <a:ext uri="{FF2B5EF4-FFF2-40B4-BE49-F238E27FC236}">
                  <a16:creationId xmlns:a16="http://schemas.microsoft.com/office/drawing/2014/main" id="{783C53BE-181C-48AA-AF13-A6E0F31F2B97}"/>
                </a:ext>
              </a:extLst>
            </p:cNvPr>
            <p:cNvSpPr/>
            <p:nvPr/>
          </p:nvSpPr>
          <p:spPr>
            <a:xfrm>
              <a:off x="2" y="0"/>
              <a:ext cx="7492328" cy="1725229"/>
            </a:xfrm>
            <a:custGeom>
              <a:avLst/>
              <a:gdLst>
                <a:gd name="connsiteX0" fmla="*/ 0 w 7147249"/>
                <a:gd name="connsiteY0" fmla="*/ 0 h 2155372"/>
                <a:gd name="connsiteX1" fmla="*/ 7147249 w 7147249"/>
                <a:gd name="connsiteY1" fmla="*/ 0 h 2155372"/>
                <a:gd name="connsiteX2" fmla="*/ 7147249 w 7147249"/>
                <a:gd name="connsiteY2" fmla="*/ 2155372 h 2155372"/>
                <a:gd name="connsiteX3" fmla="*/ 0 w 7147249"/>
                <a:gd name="connsiteY3" fmla="*/ 2155372 h 2155372"/>
                <a:gd name="connsiteX4" fmla="*/ 0 w 7147249"/>
                <a:gd name="connsiteY4" fmla="*/ 0 h 2155372"/>
                <a:gd name="connsiteX0" fmla="*/ 0 w 7147249"/>
                <a:gd name="connsiteY0" fmla="*/ 0 h 2155372"/>
                <a:gd name="connsiteX1" fmla="*/ 7147249 w 7147249"/>
                <a:gd name="connsiteY1" fmla="*/ 0 h 2155372"/>
                <a:gd name="connsiteX2" fmla="*/ 6288833 w 7147249"/>
                <a:gd name="connsiteY2" fmla="*/ 2127380 h 2155372"/>
                <a:gd name="connsiteX3" fmla="*/ 0 w 7147249"/>
                <a:gd name="connsiteY3" fmla="*/ 2155372 h 2155372"/>
                <a:gd name="connsiteX4" fmla="*/ 0 w 7147249"/>
                <a:gd name="connsiteY4" fmla="*/ 0 h 2155372"/>
                <a:gd name="connsiteX0" fmla="*/ 0 w 7147249"/>
                <a:gd name="connsiteY0" fmla="*/ 0 h 2162880"/>
                <a:gd name="connsiteX1" fmla="*/ 7147249 w 7147249"/>
                <a:gd name="connsiteY1" fmla="*/ 0 h 2162880"/>
                <a:gd name="connsiteX2" fmla="*/ 6288833 w 7147249"/>
                <a:gd name="connsiteY2" fmla="*/ 2127380 h 2162880"/>
                <a:gd name="connsiteX3" fmla="*/ 0 w 7147249"/>
                <a:gd name="connsiteY3" fmla="*/ 2155372 h 2162880"/>
                <a:gd name="connsiteX4" fmla="*/ 0 w 7147249"/>
                <a:gd name="connsiteY4" fmla="*/ 0 h 2162880"/>
                <a:gd name="connsiteX0" fmla="*/ 0 w 7147249"/>
                <a:gd name="connsiteY0" fmla="*/ 0 h 2162880"/>
                <a:gd name="connsiteX1" fmla="*/ 7147249 w 7147249"/>
                <a:gd name="connsiteY1" fmla="*/ 0 h 2162880"/>
                <a:gd name="connsiteX2" fmla="*/ 5625596 w 7147249"/>
                <a:gd name="connsiteY2" fmla="*/ 2127380 h 2162880"/>
                <a:gd name="connsiteX3" fmla="*/ 0 w 7147249"/>
                <a:gd name="connsiteY3" fmla="*/ 2155372 h 2162880"/>
                <a:gd name="connsiteX4" fmla="*/ 0 w 7147249"/>
                <a:gd name="connsiteY4" fmla="*/ 0 h 2162880"/>
                <a:gd name="connsiteX0" fmla="*/ 0 w 7147249"/>
                <a:gd name="connsiteY0" fmla="*/ 0 h 2157705"/>
                <a:gd name="connsiteX1" fmla="*/ 7147249 w 7147249"/>
                <a:gd name="connsiteY1" fmla="*/ 0 h 2157705"/>
                <a:gd name="connsiteX2" fmla="*/ 6044482 w 7147249"/>
                <a:gd name="connsiteY2" fmla="*/ 2118050 h 2157705"/>
                <a:gd name="connsiteX3" fmla="*/ 0 w 7147249"/>
                <a:gd name="connsiteY3" fmla="*/ 2155372 h 2157705"/>
                <a:gd name="connsiteX4" fmla="*/ 0 w 7147249"/>
                <a:gd name="connsiteY4" fmla="*/ 0 h 2157705"/>
                <a:gd name="connsiteX0" fmla="*/ 0 w 7147249"/>
                <a:gd name="connsiteY0" fmla="*/ 0 h 2311389"/>
                <a:gd name="connsiteX1" fmla="*/ 7147249 w 7147249"/>
                <a:gd name="connsiteY1" fmla="*/ 0 h 2311389"/>
                <a:gd name="connsiteX2" fmla="*/ 6044482 w 7147249"/>
                <a:gd name="connsiteY2" fmla="*/ 2118050 h 2311389"/>
                <a:gd name="connsiteX3" fmla="*/ 0 w 7147249"/>
                <a:gd name="connsiteY3" fmla="*/ 2220686 h 2311389"/>
                <a:gd name="connsiteX4" fmla="*/ 0 w 7147249"/>
                <a:gd name="connsiteY4" fmla="*/ 0 h 2311389"/>
                <a:gd name="connsiteX0" fmla="*/ 52360 w 7199609"/>
                <a:gd name="connsiteY0" fmla="*/ 0 h 2397560"/>
                <a:gd name="connsiteX1" fmla="*/ 7199609 w 7199609"/>
                <a:gd name="connsiteY1" fmla="*/ 0 h 2397560"/>
                <a:gd name="connsiteX2" fmla="*/ 6096842 w 7199609"/>
                <a:gd name="connsiteY2" fmla="*/ 2118050 h 2397560"/>
                <a:gd name="connsiteX3" fmla="*/ 0 w 7199609"/>
                <a:gd name="connsiteY3" fmla="*/ 2379307 h 2397560"/>
                <a:gd name="connsiteX4" fmla="*/ 52360 w 7199609"/>
                <a:gd name="connsiteY4" fmla="*/ 0 h 2397560"/>
                <a:gd name="connsiteX0" fmla="*/ 52360 w 7199609"/>
                <a:gd name="connsiteY0" fmla="*/ 0 h 2379307"/>
                <a:gd name="connsiteX1" fmla="*/ 7199609 w 7199609"/>
                <a:gd name="connsiteY1" fmla="*/ 0 h 2379307"/>
                <a:gd name="connsiteX2" fmla="*/ 6096842 w 7199609"/>
                <a:gd name="connsiteY2" fmla="*/ 2118050 h 2379307"/>
                <a:gd name="connsiteX3" fmla="*/ 0 w 7199609"/>
                <a:gd name="connsiteY3" fmla="*/ 2379307 h 2379307"/>
                <a:gd name="connsiteX4" fmla="*/ 52360 w 7199609"/>
                <a:gd name="connsiteY4" fmla="*/ 0 h 2379307"/>
                <a:gd name="connsiteX0" fmla="*/ 61086 w 7208335"/>
                <a:gd name="connsiteY0" fmla="*/ 0 h 2528597"/>
                <a:gd name="connsiteX1" fmla="*/ 7208335 w 7208335"/>
                <a:gd name="connsiteY1" fmla="*/ 0 h 2528597"/>
                <a:gd name="connsiteX2" fmla="*/ 6105568 w 7208335"/>
                <a:gd name="connsiteY2" fmla="*/ 2118050 h 2528597"/>
                <a:gd name="connsiteX3" fmla="*/ 0 w 7208335"/>
                <a:gd name="connsiteY3" fmla="*/ 2528597 h 2528597"/>
                <a:gd name="connsiteX4" fmla="*/ 61086 w 7208335"/>
                <a:gd name="connsiteY4" fmla="*/ 0 h 2528597"/>
                <a:gd name="connsiteX0" fmla="*/ 61086 w 7208335"/>
                <a:gd name="connsiteY0" fmla="*/ 0 h 2528597"/>
                <a:gd name="connsiteX1" fmla="*/ 7208335 w 7208335"/>
                <a:gd name="connsiteY1" fmla="*/ 0 h 2528597"/>
                <a:gd name="connsiteX2" fmla="*/ 6105568 w 7208335"/>
                <a:gd name="connsiteY2" fmla="*/ 2118050 h 2528597"/>
                <a:gd name="connsiteX3" fmla="*/ 0 w 7208335"/>
                <a:gd name="connsiteY3" fmla="*/ 2528597 h 2528597"/>
                <a:gd name="connsiteX4" fmla="*/ 61086 w 7208335"/>
                <a:gd name="connsiteY4" fmla="*/ 0 h 2528597"/>
                <a:gd name="connsiteX0" fmla="*/ 0 w 7217063"/>
                <a:gd name="connsiteY0" fmla="*/ 38409 h 2528597"/>
                <a:gd name="connsiteX1" fmla="*/ 7217063 w 7217063"/>
                <a:gd name="connsiteY1" fmla="*/ 0 h 2528597"/>
                <a:gd name="connsiteX2" fmla="*/ 6114296 w 7217063"/>
                <a:gd name="connsiteY2" fmla="*/ 2118050 h 2528597"/>
                <a:gd name="connsiteX3" fmla="*/ 8728 w 7217063"/>
                <a:gd name="connsiteY3" fmla="*/ 2528597 h 2528597"/>
                <a:gd name="connsiteX4" fmla="*/ 0 w 7217063"/>
                <a:gd name="connsiteY4" fmla="*/ 38409 h 252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7063" h="2528597">
                  <a:moveTo>
                    <a:pt x="0" y="38409"/>
                  </a:moveTo>
                  <a:lnTo>
                    <a:pt x="7217063" y="0"/>
                  </a:lnTo>
                  <a:cubicBezTo>
                    <a:pt x="6930924" y="709127"/>
                    <a:pt x="7315685" y="1696617"/>
                    <a:pt x="6114296" y="2118050"/>
                  </a:cubicBezTo>
                  <a:cubicBezTo>
                    <a:pt x="4912907" y="2539483"/>
                    <a:pt x="124023" y="1604866"/>
                    <a:pt x="8728" y="2528597"/>
                  </a:cubicBezTo>
                  <a:cubicBezTo>
                    <a:pt x="5819" y="1698534"/>
                    <a:pt x="2909" y="868472"/>
                    <a:pt x="0" y="38409"/>
                  </a:cubicBezTo>
                  <a:close/>
                </a:path>
              </a:pathLst>
            </a:custGeom>
            <a:solidFill>
              <a:srgbClr val="00B0F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0">
              <a:extLst>
                <a:ext uri="{FF2B5EF4-FFF2-40B4-BE49-F238E27FC236}">
                  <a16:creationId xmlns:a16="http://schemas.microsoft.com/office/drawing/2014/main" id="{FD7B1E33-19E7-479C-B25B-FB44BA064A9E}"/>
                </a:ext>
              </a:extLst>
            </p:cNvPr>
            <p:cNvSpPr/>
            <p:nvPr/>
          </p:nvSpPr>
          <p:spPr>
            <a:xfrm>
              <a:off x="0" y="1"/>
              <a:ext cx="7203236" cy="1574540"/>
            </a:xfrm>
            <a:custGeom>
              <a:avLst/>
              <a:gdLst>
                <a:gd name="connsiteX0" fmla="*/ 0 w 7147249"/>
                <a:gd name="connsiteY0" fmla="*/ 0 h 2155372"/>
                <a:gd name="connsiteX1" fmla="*/ 7147249 w 7147249"/>
                <a:gd name="connsiteY1" fmla="*/ 0 h 2155372"/>
                <a:gd name="connsiteX2" fmla="*/ 7147249 w 7147249"/>
                <a:gd name="connsiteY2" fmla="*/ 2155372 h 2155372"/>
                <a:gd name="connsiteX3" fmla="*/ 0 w 7147249"/>
                <a:gd name="connsiteY3" fmla="*/ 2155372 h 2155372"/>
                <a:gd name="connsiteX4" fmla="*/ 0 w 7147249"/>
                <a:gd name="connsiteY4" fmla="*/ 0 h 2155372"/>
                <a:gd name="connsiteX0" fmla="*/ 0 w 7147249"/>
                <a:gd name="connsiteY0" fmla="*/ 0 h 2155372"/>
                <a:gd name="connsiteX1" fmla="*/ 7147249 w 7147249"/>
                <a:gd name="connsiteY1" fmla="*/ 0 h 2155372"/>
                <a:gd name="connsiteX2" fmla="*/ 6288833 w 7147249"/>
                <a:gd name="connsiteY2" fmla="*/ 2127380 h 2155372"/>
                <a:gd name="connsiteX3" fmla="*/ 0 w 7147249"/>
                <a:gd name="connsiteY3" fmla="*/ 2155372 h 2155372"/>
                <a:gd name="connsiteX4" fmla="*/ 0 w 7147249"/>
                <a:gd name="connsiteY4" fmla="*/ 0 h 2155372"/>
                <a:gd name="connsiteX0" fmla="*/ 0 w 7147249"/>
                <a:gd name="connsiteY0" fmla="*/ 0 h 2162880"/>
                <a:gd name="connsiteX1" fmla="*/ 7147249 w 7147249"/>
                <a:gd name="connsiteY1" fmla="*/ 0 h 2162880"/>
                <a:gd name="connsiteX2" fmla="*/ 6288833 w 7147249"/>
                <a:gd name="connsiteY2" fmla="*/ 2127380 h 2162880"/>
                <a:gd name="connsiteX3" fmla="*/ 0 w 7147249"/>
                <a:gd name="connsiteY3" fmla="*/ 2155372 h 2162880"/>
                <a:gd name="connsiteX4" fmla="*/ 0 w 7147249"/>
                <a:gd name="connsiteY4" fmla="*/ 0 h 2162880"/>
                <a:gd name="connsiteX0" fmla="*/ 0 w 7147249"/>
                <a:gd name="connsiteY0" fmla="*/ 0 h 2162880"/>
                <a:gd name="connsiteX1" fmla="*/ 7147249 w 7147249"/>
                <a:gd name="connsiteY1" fmla="*/ 0 h 2162880"/>
                <a:gd name="connsiteX2" fmla="*/ 5625596 w 7147249"/>
                <a:gd name="connsiteY2" fmla="*/ 2127380 h 2162880"/>
                <a:gd name="connsiteX3" fmla="*/ 0 w 7147249"/>
                <a:gd name="connsiteY3" fmla="*/ 2155372 h 2162880"/>
                <a:gd name="connsiteX4" fmla="*/ 0 w 7147249"/>
                <a:gd name="connsiteY4" fmla="*/ 0 h 2162880"/>
                <a:gd name="connsiteX0" fmla="*/ 0 w 7147249"/>
                <a:gd name="connsiteY0" fmla="*/ 0 h 2157705"/>
                <a:gd name="connsiteX1" fmla="*/ 7147249 w 7147249"/>
                <a:gd name="connsiteY1" fmla="*/ 0 h 2157705"/>
                <a:gd name="connsiteX2" fmla="*/ 6044482 w 7147249"/>
                <a:gd name="connsiteY2" fmla="*/ 2118050 h 2157705"/>
                <a:gd name="connsiteX3" fmla="*/ 0 w 7147249"/>
                <a:gd name="connsiteY3" fmla="*/ 2155372 h 2157705"/>
                <a:gd name="connsiteX4" fmla="*/ 0 w 7147249"/>
                <a:gd name="connsiteY4" fmla="*/ 0 h 2157705"/>
                <a:gd name="connsiteX0" fmla="*/ 0 w 7147249"/>
                <a:gd name="connsiteY0" fmla="*/ 0 h 2311389"/>
                <a:gd name="connsiteX1" fmla="*/ 7147249 w 7147249"/>
                <a:gd name="connsiteY1" fmla="*/ 0 h 2311389"/>
                <a:gd name="connsiteX2" fmla="*/ 6044482 w 7147249"/>
                <a:gd name="connsiteY2" fmla="*/ 2118050 h 2311389"/>
                <a:gd name="connsiteX3" fmla="*/ 0 w 7147249"/>
                <a:gd name="connsiteY3" fmla="*/ 2220686 h 2311389"/>
                <a:gd name="connsiteX4" fmla="*/ 0 w 7147249"/>
                <a:gd name="connsiteY4" fmla="*/ 0 h 2311389"/>
                <a:gd name="connsiteX0" fmla="*/ 52360 w 7199609"/>
                <a:gd name="connsiteY0" fmla="*/ 0 h 2397560"/>
                <a:gd name="connsiteX1" fmla="*/ 7199609 w 7199609"/>
                <a:gd name="connsiteY1" fmla="*/ 0 h 2397560"/>
                <a:gd name="connsiteX2" fmla="*/ 6096842 w 7199609"/>
                <a:gd name="connsiteY2" fmla="*/ 2118050 h 2397560"/>
                <a:gd name="connsiteX3" fmla="*/ 0 w 7199609"/>
                <a:gd name="connsiteY3" fmla="*/ 2379307 h 2397560"/>
                <a:gd name="connsiteX4" fmla="*/ 52360 w 7199609"/>
                <a:gd name="connsiteY4" fmla="*/ 0 h 2397560"/>
                <a:gd name="connsiteX0" fmla="*/ 52360 w 7199609"/>
                <a:gd name="connsiteY0" fmla="*/ 0 h 2379307"/>
                <a:gd name="connsiteX1" fmla="*/ 7199609 w 7199609"/>
                <a:gd name="connsiteY1" fmla="*/ 0 h 2379307"/>
                <a:gd name="connsiteX2" fmla="*/ 6096842 w 7199609"/>
                <a:gd name="connsiteY2" fmla="*/ 2118050 h 2379307"/>
                <a:gd name="connsiteX3" fmla="*/ 0 w 7199609"/>
                <a:gd name="connsiteY3" fmla="*/ 2379307 h 2379307"/>
                <a:gd name="connsiteX4" fmla="*/ 52360 w 7199609"/>
                <a:gd name="connsiteY4" fmla="*/ 0 h 2379307"/>
                <a:gd name="connsiteX0" fmla="*/ 61086 w 7208335"/>
                <a:gd name="connsiteY0" fmla="*/ 0 h 2528597"/>
                <a:gd name="connsiteX1" fmla="*/ 7208335 w 7208335"/>
                <a:gd name="connsiteY1" fmla="*/ 0 h 2528597"/>
                <a:gd name="connsiteX2" fmla="*/ 6105568 w 7208335"/>
                <a:gd name="connsiteY2" fmla="*/ 2118050 h 2528597"/>
                <a:gd name="connsiteX3" fmla="*/ 0 w 7208335"/>
                <a:gd name="connsiteY3" fmla="*/ 2528597 h 2528597"/>
                <a:gd name="connsiteX4" fmla="*/ 61086 w 7208335"/>
                <a:gd name="connsiteY4" fmla="*/ 0 h 2528597"/>
                <a:gd name="connsiteX0" fmla="*/ 61086 w 7208335"/>
                <a:gd name="connsiteY0" fmla="*/ 0 h 2528597"/>
                <a:gd name="connsiteX1" fmla="*/ 7208335 w 7208335"/>
                <a:gd name="connsiteY1" fmla="*/ 0 h 2528597"/>
                <a:gd name="connsiteX2" fmla="*/ 6105568 w 7208335"/>
                <a:gd name="connsiteY2" fmla="*/ 2118050 h 2528597"/>
                <a:gd name="connsiteX3" fmla="*/ 0 w 7208335"/>
                <a:gd name="connsiteY3" fmla="*/ 2528597 h 2528597"/>
                <a:gd name="connsiteX4" fmla="*/ 61086 w 7208335"/>
                <a:gd name="connsiteY4" fmla="*/ 0 h 2528597"/>
                <a:gd name="connsiteX0" fmla="*/ 0 w 7217063"/>
                <a:gd name="connsiteY0" fmla="*/ 38409 h 2528597"/>
                <a:gd name="connsiteX1" fmla="*/ 7217063 w 7217063"/>
                <a:gd name="connsiteY1" fmla="*/ 0 h 2528597"/>
                <a:gd name="connsiteX2" fmla="*/ 6114296 w 7217063"/>
                <a:gd name="connsiteY2" fmla="*/ 2118050 h 2528597"/>
                <a:gd name="connsiteX3" fmla="*/ 8728 w 7217063"/>
                <a:gd name="connsiteY3" fmla="*/ 2528597 h 2528597"/>
                <a:gd name="connsiteX4" fmla="*/ 0 w 7217063"/>
                <a:gd name="connsiteY4" fmla="*/ 38409 h 252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7063" h="2528597">
                  <a:moveTo>
                    <a:pt x="0" y="38409"/>
                  </a:moveTo>
                  <a:lnTo>
                    <a:pt x="7217063" y="0"/>
                  </a:lnTo>
                  <a:cubicBezTo>
                    <a:pt x="6930924" y="709127"/>
                    <a:pt x="7315685" y="1696617"/>
                    <a:pt x="6114296" y="2118050"/>
                  </a:cubicBezTo>
                  <a:cubicBezTo>
                    <a:pt x="4912907" y="2539483"/>
                    <a:pt x="124023" y="1604866"/>
                    <a:pt x="8728" y="2528597"/>
                  </a:cubicBezTo>
                  <a:cubicBezTo>
                    <a:pt x="5819" y="1698534"/>
                    <a:pt x="2909" y="868472"/>
                    <a:pt x="0" y="38409"/>
                  </a:cubicBezTo>
                  <a:close/>
                </a:path>
              </a:pathLst>
            </a:custGeom>
            <a:solidFill>
              <a:srgbClr val="00B0F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42A36CDA-C698-479F-ACDA-7768B42FBBFE}"/>
              </a:ext>
            </a:extLst>
          </p:cNvPr>
          <p:cNvSpPr txBox="1"/>
          <p:nvPr/>
        </p:nvSpPr>
        <p:spPr>
          <a:xfrm>
            <a:off x="685800" y="336623"/>
            <a:ext cx="11152811" cy="646331"/>
          </a:xfrm>
          <a:prstGeom prst="rect">
            <a:avLst/>
          </a:prstGeom>
          <a:noFill/>
        </p:spPr>
        <p:txBody>
          <a:bodyPr wrap="square" rtlCol="0">
            <a:spAutoFit/>
          </a:bodyPr>
          <a:lstStyle/>
          <a:p>
            <a:r>
              <a:rPr lang="en-US" sz="3600" b="1" smtClean="0">
                <a:solidFill>
                  <a:schemeClr val="bg1"/>
                </a:solidFill>
                <a:latin typeface="Times New Roman" panose="02020603050405020304" pitchFamily="18" charset="0"/>
                <a:cs typeface="Times New Roman" panose="02020603050405020304" pitchFamily="18" charset="0"/>
              </a:rPr>
              <a:t>Tiết 29. BỘI </a:t>
            </a:r>
            <a:r>
              <a:rPr lang="en-US" sz="3600" b="1">
                <a:solidFill>
                  <a:schemeClr val="bg1"/>
                </a:solidFill>
                <a:latin typeface="Times New Roman" panose="02020603050405020304" pitchFamily="18" charset="0"/>
                <a:cs typeface="Times New Roman" panose="02020603050405020304" pitchFamily="18" charset="0"/>
              </a:rPr>
              <a:t>CHUNG VÀ BỘI CHUNG NHỎ NHẤT</a:t>
            </a:r>
          </a:p>
        </p:txBody>
      </p:sp>
      <p:sp>
        <p:nvSpPr>
          <p:cNvPr id="148" name="TextBox 147">
            <a:extLst>
              <a:ext uri="{FF2B5EF4-FFF2-40B4-BE49-F238E27FC236}">
                <a16:creationId xmlns:a16="http://schemas.microsoft.com/office/drawing/2014/main" id="{57B81282-F11F-4D3C-A6AB-645BF3CE5900}"/>
              </a:ext>
            </a:extLst>
          </p:cNvPr>
          <p:cNvSpPr txBox="1"/>
          <p:nvPr/>
        </p:nvSpPr>
        <p:spPr>
          <a:xfrm>
            <a:off x="552582" y="2508592"/>
            <a:ext cx="5430907" cy="646331"/>
          </a:xfrm>
          <a:prstGeom prst="rect">
            <a:avLst/>
          </a:prstGeom>
          <a:noFill/>
        </p:spPr>
        <p:txBody>
          <a:bodyPr wrap="square" rtlCol="0">
            <a:spAutoFit/>
          </a:bodyPr>
          <a:lstStyle/>
          <a:p>
            <a:r>
              <a:rPr lang="en-US" sz="3600" b="1">
                <a:solidFill>
                  <a:srgbClr val="002060"/>
                </a:solidFill>
                <a:latin typeface="Times New Roman" panose="02020603050405020304" pitchFamily="18" charset="0"/>
                <a:cs typeface="Times New Roman" panose="02020603050405020304" pitchFamily="18" charset="0"/>
              </a:rPr>
              <a:t>NỘI DUNG BÀI HỌC</a:t>
            </a:r>
          </a:p>
        </p:txBody>
      </p:sp>
      <p:pic>
        <p:nvPicPr>
          <p:cNvPr id="7" name="Picture 7">
            <a:extLst>
              <a:ext uri="{FF2B5EF4-FFF2-40B4-BE49-F238E27FC236}">
                <a16:creationId xmlns:a16="http://schemas.microsoft.com/office/drawing/2014/main" id="{37AF4D5E-133C-23E7-92F5-004AABFE3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883" y="3935618"/>
            <a:ext cx="7235825" cy="2382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637D6A9-B6DF-6937-CE75-0A8295840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883" y="3203781"/>
            <a:ext cx="6567487" cy="1239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8FB4A4E9-8774-F618-4DCC-3BA59D77D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883" y="1979818"/>
            <a:ext cx="4564062"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BAED21F-5E87-DEFE-2493-6CBEFF72D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6645" y="3516518"/>
            <a:ext cx="4233863"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6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up)">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8310504B-FE01-4538-B1A1-EADA5E3810B2}"/>
              </a:ext>
            </a:extLst>
          </p:cNvPr>
          <p:cNvSpPr/>
          <p:nvPr/>
        </p:nvSpPr>
        <p:spPr>
          <a:xfrm>
            <a:off x="294640" y="314643"/>
            <a:ext cx="11358880" cy="10213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a:solidFill>
                  <a:srgbClr val="FF0000"/>
                </a:solidFill>
                <a:latin typeface="Times New Roman" panose="02020603050405020304" pitchFamily="18" charset="0"/>
                <a:cs typeface="Times New Roman" panose="02020603050405020304" pitchFamily="18" charset="0"/>
              </a:rPr>
              <a:t>I. BỘI CHUNG VÀ BỘI CHUNG NHỎ NHẤT</a:t>
            </a:r>
          </a:p>
        </p:txBody>
      </p:sp>
      <p:grpSp>
        <p:nvGrpSpPr>
          <p:cNvPr id="5" name="Group 4">
            <a:extLst>
              <a:ext uri="{FF2B5EF4-FFF2-40B4-BE49-F238E27FC236}">
                <a16:creationId xmlns:a16="http://schemas.microsoft.com/office/drawing/2014/main" id="{8D22468D-CA95-49E2-8FAA-2E46FD3159FE}"/>
              </a:ext>
            </a:extLst>
          </p:cNvPr>
          <p:cNvGrpSpPr/>
          <p:nvPr/>
        </p:nvGrpSpPr>
        <p:grpSpPr>
          <a:xfrm>
            <a:off x="155741" y="1753065"/>
            <a:ext cx="1310010" cy="720000"/>
            <a:chOff x="746760" y="1249680"/>
            <a:chExt cx="1310010" cy="720000"/>
          </a:xfrm>
        </p:grpSpPr>
        <p:sp>
          <p:nvSpPr>
            <p:cNvPr id="6" name="Rectangle: Rounded Corners 5">
              <a:extLst>
                <a:ext uri="{FF2B5EF4-FFF2-40B4-BE49-F238E27FC236}">
                  <a16:creationId xmlns:a16="http://schemas.microsoft.com/office/drawing/2014/main" id="{603EC925-896A-43CC-80CB-24B962A0F32B}"/>
                </a:ext>
              </a:extLst>
            </p:cNvPr>
            <p:cNvSpPr/>
            <p:nvPr/>
          </p:nvSpPr>
          <p:spPr>
            <a:xfrm>
              <a:off x="1266022" y="1331473"/>
              <a:ext cx="790748" cy="539995"/>
            </a:xfrm>
            <a:prstGeom prst="roundRect">
              <a:avLst/>
            </a:prstGeom>
            <a:solidFill>
              <a:srgbClr val="00B0F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A8D0AC60-D42E-4E05-9308-90BA17E1F601}"/>
                </a:ext>
              </a:extLst>
            </p:cNvPr>
            <p:cNvSpPr/>
            <p:nvPr/>
          </p:nvSpPr>
          <p:spPr>
            <a:xfrm>
              <a:off x="746760" y="1249680"/>
              <a:ext cx="720000" cy="720000"/>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AEE7304-7037-4396-9642-E83BA245603B}"/>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Layer>
                  </a14:imgProps>
                </a:ext>
                <a:ext uri="{28A0092B-C50C-407E-A947-70E740481C1C}">
                  <a14:useLocalDpi xmlns:a14="http://schemas.microsoft.com/office/drawing/2010/main" val="0"/>
                </a:ext>
              </a:extLst>
            </a:blip>
            <a:srcRect t="16347" r="8461" b="5810"/>
            <a:stretch/>
          </p:blipFill>
          <p:spPr>
            <a:xfrm rot="865359">
              <a:off x="1078327" y="1555665"/>
              <a:ext cx="333788" cy="328330"/>
            </a:xfrm>
            <a:prstGeom prst="rect">
              <a:avLst/>
            </a:prstGeom>
          </p:spPr>
        </p:pic>
        <p:pic>
          <p:nvPicPr>
            <p:cNvPr id="9" name="Picture 8">
              <a:extLst>
                <a:ext uri="{FF2B5EF4-FFF2-40B4-BE49-F238E27FC236}">
                  <a16:creationId xmlns:a16="http://schemas.microsoft.com/office/drawing/2014/main" id="{475F6F0D-0CD8-4B1D-B0FD-50B619B6642B}"/>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34253" b="92972" l="8763" r="97165">
                          <a14:foregroundMark x1="35309" y1="91370" x2="35309" y2="91370"/>
                          <a14:foregroundMark x1="51160" y1="93327" x2="51160" y2="93327"/>
                          <a14:foregroundMark x1="93428" y1="76423" x2="93428" y2="76423"/>
                          <a14:foregroundMark x1="93943" y1="64235" x2="93943" y2="64235"/>
                          <a14:foregroundMark x1="97165" y1="62722" x2="97165" y2="62722"/>
                          <a14:foregroundMark x1="71392" y1="36477" x2="71134" y2="36922"/>
                          <a14:foregroundMark x1="48711" y1="34253" x2="48711" y2="34253"/>
                          <a14:foregroundMark x1="15464" y1="50979" x2="15464" y2="50979"/>
                          <a14:foregroundMark x1="12371" y1="63879" x2="12371" y2="63879"/>
                          <a14:foregroundMark x1="8763" y1="62989" x2="8763" y2="62989"/>
                        </a14:backgroundRemoval>
                      </a14:imgEffect>
                    </a14:imgLayer>
                  </a14:imgProps>
                </a:ext>
                <a:ext uri="{28A0092B-C50C-407E-A947-70E740481C1C}">
                  <a14:useLocalDpi xmlns:a14="http://schemas.microsoft.com/office/drawing/2010/main" val="0"/>
                </a:ext>
              </a:extLst>
            </a:blip>
            <a:srcRect l="7306" t="31105" b="4475"/>
            <a:stretch/>
          </p:blipFill>
          <p:spPr>
            <a:xfrm flipV="1">
              <a:off x="828399" y="1519269"/>
              <a:ext cx="279570" cy="281428"/>
            </a:xfrm>
            <a:prstGeom prst="rect">
              <a:avLst/>
            </a:prstGeom>
          </p:spPr>
        </p:pic>
        <p:pic>
          <p:nvPicPr>
            <p:cNvPr id="10" name="Picture 9">
              <a:extLst>
                <a:ext uri="{FF2B5EF4-FFF2-40B4-BE49-F238E27FC236}">
                  <a16:creationId xmlns:a16="http://schemas.microsoft.com/office/drawing/2014/main" id="{4F9846FD-9CE3-40CA-841B-0B809CF56A56}"/>
                </a:ext>
              </a:extLst>
            </p:cNvPr>
            <p:cNvPicPr>
              <a:picLocks noChangeAspect="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6347" r="8461" b="5810"/>
            <a:stretch/>
          </p:blipFill>
          <p:spPr>
            <a:xfrm>
              <a:off x="977967" y="1297251"/>
              <a:ext cx="318545" cy="313336"/>
            </a:xfrm>
            <a:prstGeom prst="rect">
              <a:avLst/>
            </a:prstGeom>
          </p:spPr>
        </p:pic>
      </p:grpSp>
      <p:sp>
        <p:nvSpPr>
          <p:cNvPr id="11" name="TextBox 10">
            <a:extLst>
              <a:ext uri="{FF2B5EF4-FFF2-40B4-BE49-F238E27FC236}">
                <a16:creationId xmlns:a16="http://schemas.microsoft.com/office/drawing/2014/main" id="{44FD9CD5-17BA-4889-9E0A-5031590C40A4}"/>
              </a:ext>
            </a:extLst>
          </p:cNvPr>
          <p:cNvSpPr txBox="1"/>
          <p:nvPr/>
        </p:nvSpPr>
        <p:spPr>
          <a:xfrm>
            <a:off x="1597306" y="1788958"/>
            <a:ext cx="7975600"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a) Nêu một số bội của 2 và 3 theo tứ tự tăng dần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028D6A3-9EFB-4903-90DF-03ABA8E91D5A}"/>
              </a:ext>
            </a:extLst>
          </p:cNvPr>
          <p:cNvSpPr txBox="1"/>
          <p:nvPr/>
        </p:nvSpPr>
        <p:spPr>
          <a:xfrm>
            <a:off x="166283" y="4696588"/>
            <a:ext cx="10502095"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b) Tìm các số vừa ở trong hàng thứ nhất, vừa ở trong hàng thứ hai.</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6B0CE31-8F9A-45D4-89BB-D2F40B20F282}"/>
              </a:ext>
            </a:extLst>
          </p:cNvPr>
          <p:cNvSpPr txBox="1"/>
          <p:nvPr/>
        </p:nvSpPr>
        <p:spPr>
          <a:xfrm>
            <a:off x="166283" y="5594546"/>
            <a:ext cx="10299295"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c) Xác định số nhỏ nhất khác 0 trong các bội chung của 2 và 3.</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692A0D25-1C4D-1BEF-ED17-FCCC1B563D47}"/>
              </a:ext>
            </a:extLst>
          </p:cNvPr>
          <p:cNvGraphicFramePr>
            <a:graphicFrameLocks noGrp="1"/>
          </p:cNvGraphicFramePr>
          <p:nvPr>
            <p:extLst>
              <p:ext uri="{D42A27DB-BD31-4B8C-83A1-F6EECF244321}">
                <p14:modId xmlns:p14="http://schemas.microsoft.com/office/powerpoint/2010/main" val="1972997298"/>
              </p:ext>
            </p:extLst>
          </p:nvPr>
        </p:nvGraphicFramePr>
        <p:xfrm>
          <a:off x="166283" y="2771455"/>
          <a:ext cx="11907888" cy="1490372"/>
        </p:xfrm>
        <a:graphic>
          <a:graphicData uri="http://schemas.openxmlformats.org/drawingml/2006/table">
            <a:tbl>
              <a:tblPr firstRow="1" firstCol="1" bandRow="1">
                <a:tableStyleId>{5940675A-B579-460E-94D1-54222C63F5DA}</a:tableStyleId>
              </a:tblPr>
              <a:tblGrid>
                <a:gridCol w="2614604">
                  <a:extLst>
                    <a:ext uri="{9D8B030D-6E8A-4147-A177-3AD203B41FA5}">
                      <a16:colId xmlns:a16="http://schemas.microsoft.com/office/drawing/2014/main" val="3169045387"/>
                    </a:ext>
                  </a:extLst>
                </a:gridCol>
                <a:gridCol w="844844">
                  <a:extLst>
                    <a:ext uri="{9D8B030D-6E8A-4147-A177-3AD203B41FA5}">
                      <a16:colId xmlns:a16="http://schemas.microsoft.com/office/drawing/2014/main" val="1178229402"/>
                    </a:ext>
                  </a:extLst>
                </a:gridCol>
                <a:gridCol w="844844">
                  <a:extLst>
                    <a:ext uri="{9D8B030D-6E8A-4147-A177-3AD203B41FA5}">
                      <a16:colId xmlns:a16="http://schemas.microsoft.com/office/drawing/2014/main" val="2770937634"/>
                    </a:ext>
                  </a:extLst>
                </a:gridCol>
                <a:gridCol w="844844">
                  <a:extLst>
                    <a:ext uri="{9D8B030D-6E8A-4147-A177-3AD203B41FA5}">
                      <a16:colId xmlns:a16="http://schemas.microsoft.com/office/drawing/2014/main" val="2741066473"/>
                    </a:ext>
                  </a:extLst>
                </a:gridCol>
                <a:gridCol w="844844">
                  <a:extLst>
                    <a:ext uri="{9D8B030D-6E8A-4147-A177-3AD203B41FA5}">
                      <a16:colId xmlns:a16="http://schemas.microsoft.com/office/drawing/2014/main" val="2993955787"/>
                    </a:ext>
                  </a:extLst>
                </a:gridCol>
                <a:gridCol w="844844">
                  <a:extLst>
                    <a:ext uri="{9D8B030D-6E8A-4147-A177-3AD203B41FA5}">
                      <a16:colId xmlns:a16="http://schemas.microsoft.com/office/drawing/2014/main" val="624485833"/>
                    </a:ext>
                  </a:extLst>
                </a:gridCol>
                <a:gridCol w="844844">
                  <a:extLst>
                    <a:ext uri="{9D8B030D-6E8A-4147-A177-3AD203B41FA5}">
                      <a16:colId xmlns:a16="http://schemas.microsoft.com/office/drawing/2014/main" val="3175443009"/>
                    </a:ext>
                  </a:extLst>
                </a:gridCol>
                <a:gridCol w="844844">
                  <a:extLst>
                    <a:ext uri="{9D8B030D-6E8A-4147-A177-3AD203B41FA5}">
                      <a16:colId xmlns:a16="http://schemas.microsoft.com/office/drawing/2014/main" val="4240383640"/>
                    </a:ext>
                  </a:extLst>
                </a:gridCol>
                <a:gridCol w="844844">
                  <a:extLst>
                    <a:ext uri="{9D8B030D-6E8A-4147-A177-3AD203B41FA5}">
                      <a16:colId xmlns:a16="http://schemas.microsoft.com/office/drawing/2014/main" val="4105924450"/>
                    </a:ext>
                  </a:extLst>
                </a:gridCol>
                <a:gridCol w="844844">
                  <a:extLst>
                    <a:ext uri="{9D8B030D-6E8A-4147-A177-3AD203B41FA5}">
                      <a16:colId xmlns:a16="http://schemas.microsoft.com/office/drawing/2014/main" val="3145847629"/>
                    </a:ext>
                  </a:extLst>
                </a:gridCol>
                <a:gridCol w="844844">
                  <a:extLst>
                    <a:ext uri="{9D8B030D-6E8A-4147-A177-3AD203B41FA5}">
                      <a16:colId xmlns:a16="http://schemas.microsoft.com/office/drawing/2014/main" val="3914453968"/>
                    </a:ext>
                  </a:extLst>
                </a:gridCol>
                <a:gridCol w="844844">
                  <a:extLst>
                    <a:ext uri="{9D8B030D-6E8A-4147-A177-3AD203B41FA5}">
                      <a16:colId xmlns:a16="http://schemas.microsoft.com/office/drawing/2014/main" val="460139894"/>
                    </a:ext>
                  </a:extLst>
                </a:gridCol>
              </a:tblGrid>
              <a:tr h="745186">
                <a:tc>
                  <a:txBody>
                    <a:bodyPr/>
                    <a:lstStyle/>
                    <a:p>
                      <a:pPr>
                        <a:lnSpc>
                          <a:spcPct val="107000"/>
                        </a:lnSpc>
                        <a:spcAft>
                          <a:spcPts val="800"/>
                        </a:spcAft>
                      </a:pPr>
                      <a:r>
                        <a:rPr lang="en-US" sz="2600" b="1">
                          <a:solidFill>
                            <a:srgbClr val="0070C0"/>
                          </a:solidFill>
                          <a:effectLst/>
                          <a:latin typeface="Times New Roman" panose="02020603050405020304" pitchFamily="18" charset="0"/>
                          <a:cs typeface="Times New Roman" panose="02020603050405020304" pitchFamily="18" charset="0"/>
                        </a:rPr>
                        <a:t>Một số bội của 2</a:t>
                      </a:r>
                      <a:endPar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20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282742"/>
                  </a:ext>
                </a:extLst>
              </a:tr>
              <a:tr h="745186">
                <a:tc>
                  <a:txBody>
                    <a:bodyPr/>
                    <a:lstStyle/>
                    <a:p>
                      <a:pPr>
                        <a:lnSpc>
                          <a:spcPct val="107000"/>
                        </a:lnSpc>
                        <a:spcAft>
                          <a:spcPts val="800"/>
                        </a:spcAft>
                      </a:pPr>
                      <a:r>
                        <a:rPr lang="en-US" sz="2600" b="1">
                          <a:solidFill>
                            <a:srgbClr val="0070C0"/>
                          </a:solidFill>
                          <a:effectLst/>
                          <a:latin typeface="Times New Roman" panose="02020603050405020304" pitchFamily="18" charset="0"/>
                          <a:cs typeface="Times New Roman" panose="02020603050405020304" pitchFamily="18" charset="0"/>
                        </a:rPr>
                        <a:t>Một số bội của 3</a:t>
                      </a:r>
                      <a:endPar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30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356333"/>
                  </a:ext>
                </a:extLst>
              </a:tr>
            </a:tbl>
          </a:graphicData>
        </a:graphic>
      </p:graphicFrame>
    </p:spTree>
    <p:extLst>
      <p:ext uri="{BB962C8B-B14F-4D97-AF65-F5344CB8AC3E}">
        <p14:creationId xmlns:p14="http://schemas.microsoft.com/office/powerpoint/2010/main" val="18799710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0FDCBC6-362C-B3F9-AB2F-EE3D4BD1FAD7}"/>
              </a:ext>
            </a:extLst>
          </p:cNvPr>
          <p:cNvGraphicFramePr>
            <a:graphicFrameLocks noGrp="1"/>
          </p:cNvGraphicFramePr>
          <p:nvPr>
            <p:extLst>
              <p:ext uri="{D42A27DB-BD31-4B8C-83A1-F6EECF244321}">
                <p14:modId xmlns:p14="http://schemas.microsoft.com/office/powerpoint/2010/main" val="2435571621"/>
              </p:ext>
            </p:extLst>
          </p:nvPr>
        </p:nvGraphicFramePr>
        <p:xfrm>
          <a:off x="804951" y="1665560"/>
          <a:ext cx="10852524" cy="1036320"/>
        </p:xfrm>
        <a:graphic>
          <a:graphicData uri="http://schemas.openxmlformats.org/drawingml/2006/table">
            <a:tbl>
              <a:tblPr firstRow="1" bandRow="1">
                <a:tableStyleId>{5C22544A-7EE6-4342-B048-85BDC9FD1C3A}</a:tableStyleId>
              </a:tblPr>
              <a:tblGrid>
                <a:gridCol w="2823030">
                  <a:extLst>
                    <a:ext uri="{9D8B030D-6E8A-4147-A177-3AD203B41FA5}">
                      <a16:colId xmlns:a16="http://schemas.microsoft.com/office/drawing/2014/main" val="2663812242"/>
                    </a:ext>
                  </a:extLst>
                </a:gridCol>
                <a:gridCol w="729954">
                  <a:extLst>
                    <a:ext uri="{9D8B030D-6E8A-4147-A177-3AD203B41FA5}">
                      <a16:colId xmlns:a16="http://schemas.microsoft.com/office/drawing/2014/main" val="718566106"/>
                    </a:ext>
                  </a:extLst>
                </a:gridCol>
                <a:gridCol w="729954">
                  <a:extLst>
                    <a:ext uri="{9D8B030D-6E8A-4147-A177-3AD203B41FA5}">
                      <a16:colId xmlns:a16="http://schemas.microsoft.com/office/drawing/2014/main" val="2552921370"/>
                    </a:ext>
                  </a:extLst>
                </a:gridCol>
                <a:gridCol w="729954">
                  <a:extLst>
                    <a:ext uri="{9D8B030D-6E8A-4147-A177-3AD203B41FA5}">
                      <a16:colId xmlns:a16="http://schemas.microsoft.com/office/drawing/2014/main" val="2080151829"/>
                    </a:ext>
                  </a:extLst>
                </a:gridCol>
                <a:gridCol w="729954">
                  <a:extLst>
                    <a:ext uri="{9D8B030D-6E8A-4147-A177-3AD203B41FA5}">
                      <a16:colId xmlns:a16="http://schemas.microsoft.com/office/drawing/2014/main" val="1110389445"/>
                    </a:ext>
                  </a:extLst>
                </a:gridCol>
                <a:gridCol w="729954">
                  <a:extLst>
                    <a:ext uri="{9D8B030D-6E8A-4147-A177-3AD203B41FA5}">
                      <a16:colId xmlns:a16="http://schemas.microsoft.com/office/drawing/2014/main" val="386591566"/>
                    </a:ext>
                  </a:extLst>
                </a:gridCol>
                <a:gridCol w="729954">
                  <a:extLst>
                    <a:ext uri="{9D8B030D-6E8A-4147-A177-3AD203B41FA5}">
                      <a16:colId xmlns:a16="http://schemas.microsoft.com/office/drawing/2014/main" val="1928108253"/>
                    </a:ext>
                  </a:extLst>
                </a:gridCol>
                <a:gridCol w="729954">
                  <a:extLst>
                    <a:ext uri="{9D8B030D-6E8A-4147-A177-3AD203B41FA5}">
                      <a16:colId xmlns:a16="http://schemas.microsoft.com/office/drawing/2014/main" val="2436782031"/>
                    </a:ext>
                  </a:extLst>
                </a:gridCol>
                <a:gridCol w="729954">
                  <a:extLst>
                    <a:ext uri="{9D8B030D-6E8A-4147-A177-3AD203B41FA5}">
                      <a16:colId xmlns:a16="http://schemas.microsoft.com/office/drawing/2014/main" val="4110343648"/>
                    </a:ext>
                  </a:extLst>
                </a:gridCol>
                <a:gridCol w="729954">
                  <a:extLst>
                    <a:ext uri="{9D8B030D-6E8A-4147-A177-3AD203B41FA5}">
                      <a16:colId xmlns:a16="http://schemas.microsoft.com/office/drawing/2014/main" val="1988755469"/>
                    </a:ext>
                  </a:extLst>
                </a:gridCol>
                <a:gridCol w="729954">
                  <a:extLst>
                    <a:ext uri="{9D8B030D-6E8A-4147-A177-3AD203B41FA5}">
                      <a16:colId xmlns:a16="http://schemas.microsoft.com/office/drawing/2014/main" val="798794715"/>
                    </a:ext>
                  </a:extLst>
                </a:gridCol>
                <a:gridCol w="729954">
                  <a:extLst>
                    <a:ext uri="{9D8B030D-6E8A-4147-A177-3AD203B41FA5}">
                      <a16:colId xmlns:a16="http://schemas.microsoft.com/office/drawing/2014/main" val="1446727413"/>
                    </a:ext>
                  </a:extLst>
                </a:gridCol>
              </a:tblGrid>
              <a:tr h="450229">
                <a:tc>
                  <a:txBody>
                    <a:bodyPr/>
                    <a:lstStyle/>
                    <a:p>
                      <a:r>
                        <a:rPr lang="en-US" sz="2800" b="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số</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bội</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800" b="0" dirty="0">
                          <a:solidFill>
                            <a:schemeClr val="accent5">
                              <a:lumMod val="75000"/>
                            </a:schemeClr>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accent5">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solidFill>
                            <a:schemeClr val="accent5">
                              <a:lumMod val="75000"/>
                            </a:schemeClr>
                          </a:solidFill>
                          <a:latin typeface="Times New Roman" panose="02020603050405020304" pitchFamily="18" charset="0"/>
                          <a:cs typeface="Times New Roman" panose="02020603050405020304" pitchFamily="18" charset="0"/>
                        </a:rPr>
                        <a:t>2</a:t>
                      </a: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solidFill>
                            <a:schemeClr val="accent5">
                              <a:lumMod val="75000"/>
                            </a:schemeClr>
                          </a:solidFill>
                          <a:latin typeface="Times New Roman" panose="02020603050405020304" pitchFamily="18" charset="0"/>
                          <a:cs typeface="Times New Roman" panose="02020603050405020304" pitchFamily="18" charset="0"/>
                        </a:rPr>
                        <a:t>20</a:t>
                      </a: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575769"/>
                  </a:ext>
                </a:extLst>
              </a:tr>
              <a:tr h="433035">
                <a:tc>
                  <a:txBody>
                    <a:bodyPr/>
                    <a:lstStyle/>
                    <a:p>
                      <a:r>
                        <a:rPr lang="en-US" sz="2800" b="0" dirty="0" err="1">
                          <a:solidFill>
                            <a:srgbClr val="00B050"/>
                          </a:solidFill>
                          <a:latin typeface="Times New Roman" panose="02020603050405020304" pitchFamily="18" charset="0"/>
                          <a:cs typeface="Times New Roman" panose="02020603050405020304" pitchFamily="18" charset="0"/>
                        </a:rPr>
                        <a:t>Một</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số</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bội</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của</a:t>
                      </a:r>
                      <a:r>
                        <a:rPr lang="en-US" sz="2800" b="0" dirty="0">
                          <a:solidFill>
                            <a:srgbClr val="00B050"/>
                          </a:solidFill>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B05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solidFill>
                            <a:srgbClr val="00B050"/>
                          </a:solidFill>
                          <a:latin typeface="Times New Roman" panose="02020603050405020304" pitchFamily="18" charset="0"/>
                          <a:cs typeface="Times New Roman" panose="02020603050405020304" pitchFamily="18" charset="0"/>
                        </a:rPr>
                        <a:t>3</a:t>
                      </a: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solidFill>
                            <a:srgbClr val="00B050"/>
                          </a:solidFill>
                          <a:latin typeface="Times New Roman" panose="02020603050405020304" pitchFamily="18" charset="0"/>
                          <a:cs typeface="Times New Roman" panose="02020603050405020304" pitchFamily="18" charset="0"/>
                        </a:rPr>
                        <a:t>30</a:t>
                      </a: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4828289"/>
                  </a:ext>
                </a:extLst>
              </a:tr>
            </a:tbl>
          </a:graphicData>
        </a:graphic>
      </p:graphicFrame>
      <p:sp>
        <p:nvSpPr>
          <p:cNvPr id="5" name="Hộp Văn bản 1">
            <a:extLst>
              <a:ext uri="{FF2B5EF4-FFF2-40B4-BE49-F238E27FC236}">
                <a16:creationId xmlns:a16="http://schemas.microsoft.com/office/drawing/2014/main" id="{5022A590-1904-64C8-024A-B5E8DB2FBCD4}"/>
              </a:ext>
            </a:extLst>
          </p:cNvPr>
          <p:cNvSpPr txBox="1"/>
          <p:nvPr/>
        </p:nvSpPr>
        <p:spPr>
          <a:xfrm>
            <a:off x="1446225" y="913363"/>
            <a:ext cx="9757673"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cs typeface="Times New Roman" panose="02020603050405020304" pitchFamily="18" charset="0"/>
              </a:rPr>
              <a:t>Nêu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một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bội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2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3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tăng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dần</a:t>
            </a:r>
            <a:r>
              <a:rPr lang="en-US" sz="2400" b="1" dirty="0">
                <a:solidFill>
                  <a:srgbClr val="0070C0"/>
                </a:solidFill>
                <a:latin typeface="Times New Roman" panose="02020603050405020304" pitchFamily="18" charset="0"/>
                <a:cs typeface="Times New Roman" panose="02020603050405020304" pitchFamily="18" charset="0"/>
              </a:rPr>
              <a:t>?           </a:t>
            </a:r>
          </a:p>
        </p:txBody>
      </p:sp>
      <p:sp>
        <p:nvSpPr>
          <p:cNvPr id="6" name="Hộp Văn bản 2">
            <a:extLst>
              <a:ext uri="{FF2B5EF4-FFF2-40B4-BE49-F238E27FC236}">
                <a16:creationId xmlns:a16="http://schemas.microsoft.com/office/drawing/2014/main" id="{E4277D17-457E-21FC-DBA6-2E23906BECCF}"/>
              </a:ext>
            </a:extLst>
          </p:cNvPr>
          <p:cNvSpPr txBox="1"/>
          <p:nvPr/>
        </p:nvSpPr>
        <p:spPr>
          <a:xfrm>
            <a:off x="5224551" y="165350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4</a:t>
            </a:r>
          </a:p>
        </p:txBody>
      </p:sp>
      <p:sp>
        <p:nvSpPr>
          <p:cNvPr id="8" name="Hộp Văn bản 31">
            <a:extLst>
              <a:ext uri="{FF2B5EF4-FFF2-40B4-BE49-F238E27FC236}">
                <a16:creationId xmlns:a16="http://schemas.microsoft.com/office/drawing/2014/main" id="{8AEF8443-91C1-516C-1C75-5AC9290F2F0A}"/>
              </a:ext>
            </a:extLst>
          </p:cNvPr>
          <p:cNvSpPr txBox="1"/>
          <p:nvPr/>
        </p:nvSpPr>
        <p:spPr>
          <a:xfrm>
            <a:off x="5936125" y="165350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6</a:t>
            </a:r>
          </a:p>
        </p:txBody>
      </p:sp>
      <p:sp>
        <p:nvSpPr>
          <p:cNvPr id="9" name="Hộp Văn bản 32">
            <a:extLst>
              <a:ext uri="{FF2B5EF4-FFF2-40B4-BE49-F238E27FC236}">
                <a16:creationId xmlns:a16="http://schemas.microsoft.com/office/drawing/2014/main" id="{A8B42350-275E-7C6D-20C0-68B714608D7F}"/>
              </a:ext>
            </a:extLst>
          </p:cNvPr>
          <p:cNvSpPr txBox="1"/>
          <p:nvPr/>
        </p:nvSpPr>
        <p:spPr>
          <a:xfrm>
            <a:off x="6666749" y="165617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8</a:t>
            </a:r>
          </a:p>
        </p:txBody>
      </p:sp>
      <p:sp>
        <p:nvSpPr>
          <p:cNvPr id="10" name="Hộp Văn bản 33">
            <a:extLst>
              <a:ext uri="{FF2B5EF4-FFF2-40B4-BE49-F238E27FC236}">
                <a16:creationId xmlns:a16="http://schemas.microsoft.com/office/drawing/2014/main" id="{A67BDE50-D58F-328F-1341-EA8D92A2B2A3}"/>
              </a:ext>
            </a:extLst>
          </p:cNvPr>
          <p:cNvSpPr txBox="1"/>
          <p:nvPr/>
        </p:nvSpPr>
        <p:spPr>
          <a:xfrm>
            <a:off x="7248313" y="1658934"/>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10</a:t>
            </a:r>
          </a:p>
        </p:txBody>
      </p:sp>
      <p:sp>
        <p:nvSpPr>
          <p:cNvPr id="11" name="Hộp Văn bản 34">
            <a:extLst>
              <a:ext uri="{FF2B5EF4-FFF2-40B4-BE49-F238E27FC236}">
                <a16:creationId xmlns:a16="http://schemas.microsoft.com/office/drawing/2014/main" id="{068CECE0-0433-6014-3AB2-E021D35A1627}"/>
              </a:ext>
            </a:extLst>
          </p:cNvPr>
          <p:cNvSpPr txBox="1"/>
          <p:nvPr/>
        </p:nvSpPr>
        <p:spPr>
          <a:xfrm>
            <a:off x="7969412" y="1665560"/>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12</a:t>
            </a:r>
          </a:p>
        </p:txBody>
      </p:sp>
      <p:sp>
        <p:nvSpPr>
          <p:cNvPr id="12" name="Hộp Văn bản 35">
            <a:extLst>
              <a:ext uri="{FF2B5EF4-FFF2-40B4-BE49-F238E27FC236}">
                <a16:creationId xmlns:a16="http://schemas.microsoft.com/office/drawing/2014/main" id="{AA6E6D5E-2AF3-BF13-D99E-589D84864143}"/>
              </a:ext>
            </a:extLst>
          </p:cNvPr>
          <p:cNvSpPr txBox="1"/>
          <p:nvPr/>
        </p:nvSpPr>
        <p:spPr>
          <a:xfrm>
            <a:off x="8806472" y="1660500"/>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14</a:t>
            </a:r>
          </a:p>
        </p:txBody>
      </p:sp>
      <p:sp>
        <p:nvSpPr>
          <p:cNvPr id="13" name="Hộp Văn bản 36">
            <a:extLst>
              <a:ext uri="{FF2B5EF4-FFF2-40B4-BE49-F238E27FC236}">
                <a16:creationId xmlns:a16="http://schemas.microsoft.com/office/drawing/2014/main" id="{C7A3116D-0E64-A3FB-B830-4E49F6867DDF}"/>
              </a:ext>
            </a:extLst>
          </p:cNvPr>
          <p:cNvSpPr txBox="1"/>
          <p:nvPr/>
        </p:nvSpPr>
        <p:spPr>
          <a:xfrm>
            <a:off x="9492207" y="1652468"/>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16</a:t>
            </a:r>
          </a:p>
        </p:txBody>
      </p:sp>
      <p:sp>
        <p:nvSpPr>
          <p:cNvPr id="14" name="Hộp Văn bản 37">
            <a:extLst>
              <a:ext uri="{FF2B5EF4-FFF2-40B4-BE49-F238E27FC236}">
                <a16:creationId xmlns:a16="http://schemas.microsoft.com/office/drawing/2014/main" id="{735793D2-AAD7-FAD5-EE7C-D51F7B6648C1}"/>
              </a:ext>
            </a:extLst>
          </p:cNvPr>
          <p:cNvSpPr txBox="1"/>
          <p:nvPr/>
        </p:nvSpPr>
        <p:spPr>
          <a:xfrm>
            <a:off x="10177942" y="1677984"/>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18</a:t>
            </a:r>
          </a:p>
        </p:txBody>
      </p:sp>
      <p:sp>
        <p:nvSpPr>
          <p:cNvPr id="16" name="Hộp Văn bản 39">
            <a:extLst>
              <a:ext uri="{FF2B5EF4-FFF2-40B4-BE49-F238E27FC236}">
                <a16:creationId xmlns:a16="http://schemas.microsoft.com/office/drawing/2014/main" id="{CE66786C-ADBE-3679-BB9A-D21A8E759176}"/>
              </a:ext>
            </a:extLst>
          </p:cNvPr>
          <p:cNvSpPr txBox="1"/>
          <p:nvPr/>
        </p:nvSpPr>
        <p:spPr>
          <a:xfrm>
            <a:off x="5239289" y="2165340"/>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6</a:t>
            </a:r>
          </a:p>
        </p:txBody>
      </p:sp>
      <p:sp>
        <p:nvSpPr>
          <p:cNvPr id="17" name="Hộp Văn bản 40">
            <a:extLst>
              <a:ext uri="{FF2B5EF4-FFF2-40B4-BE49-F238E27FC236}">
                <a16:creationId xmlns:a16="http://schemas.microsoft.com/office/drawing/2014/main" id="{2CCEEEB8-0DAB-5C8E-08C0-BA291BC27240}"/>
              </a:ext>
            </a:extLst>
          </p:cNvPr>
          <p:cNvSpPr txBox="1"/>
          <p:nvPr/>
        </p:nvSpPr>
        <p:spPr>
          <a:xfrm>
            <a:off x="6001212" y="2185656"/>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9</a:t>
            </a:r>
          </a:p>
        </p:txBody>
      </p:sp>
      <p:sp>
        <p:nvSpPr>
          <p:cNvPr id="18" name="Hộp Văn bản 41">
            <a:extLst>
              <a:ext uri="{FF2B5EF4-FFF2-40B4-BE49-F238E27FC236}">
                <a16:creationId xmlns:a16="http://schemas.microsoft.com/office/drawing/2014/main" id="{37F5EB05-8598-C1A5-ADAB-070F74F9A9AC}"/>
              </a:ext>
            </a:extLst>
          </p:cNvPr>
          <p:cNvSpPr txBox="1"/>
          <p:nvPr/>
        </p:nvSpPr>
        <p:spPr>
          <a:xfrm>
            <a:off x="6510284" y="2178660"/>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12</a:t>
            </a:r>
          </a:p>
        </p:txBody>
      </p:sp>
      <p:sp>
        <p:nvSpPr>
          <p:cNvPr id="19" name="Hộp Văn bản 42">
            <a:extLst>
              <a:ext uri="{FF2B5EF4-FFF2-40B4-BE49-F238E27FC236}">
                <a16:creationId xmlns:a16="http://schemas.microsoft.com/office/drawing/2014/main" id="{0F52E714-05DB-1D0C-230D-99992D53B604}"/>
              </a:ext>
            </a:extLst>
          </p:cNvPr>
          <p:cNvSpPr txBox="1"/>
          <p:nvPr/>
        </p:nvSpPr>
        <p:spPr>
          <a:xfrm>
            <a:off x="7303343" y="2169730"/>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15</a:t>
            </a:r>
          </a:p>
        </p:txBody>
      </p:sp>
      <p:sp>
        <p:nvSpPr>
          <p:cNvPr id="20" name="Hộp Văn bản 43">
            <a:extLst>
              <a:ext uri="{FF2B5EF4-FFF2-40B4-BE49-F238E27FC236}">
                <a16:creationId xmlns:a16="http://schemas.microsoft.com/office/drawing/2014/main" id="{6D7F3380-DFCB-7CDF-900F-09CD4EB16F2E}"/>
              </a:ext>
            </a:extLst>
          </p:cNvPr>
          <p:cNvSpPr txBox="1"/>
          <p:nvPr/>
        </p:nvSpPr>
        <p:spPr>
          <a:xfrm>
            <a:off x="8115608" y="2170725"/>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18</a:t>
            </a:r>
          </a:p>
        </p:txBody>
      </p:sp>
      <p:sp>
        <p:nvSpPr>
          <p:cNvPr id="21" name="Hộp Văn bản 44">
            <a:extLst>
              <a:ext uri="{FF2B5EF4-FFF2-40B4-BE49-F238E27FC236}">
                <a16:creationId xmlns:a16="http://schemas.microsoft.com/office/drawing/2014/main" id="{8538E1FA-C3BA-BD60-D385-C0E921387776}"/>
              </a:ext>
            </a:extLst>
          </p:cNvPr>
          <p:cNvSpPr txBox="1"/>
          <p:nvPr/>
        </p:nvSpPr>
        <p:spPr>
          <a:xfrm>
            <a:off x="8860226" y="2182154"/>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21</a:t>
            </a:r>
          </a:p>
        </p:txBody>
      </p:sp>
      <p:sp>
        <p:nvSpPr>
          <p:cNvPr id="22" name="Hộp Văn bản 45">
            <a:extLst>
              <a:ext uri="{FF2B5EF4-FFF2-40B4-BE49-F238E27FC236}">
                <a16:creationId xmlns:a16="http://schemas.microsoft.com/office/drawing/2014/main" id="{24644BD6-FA06-CB7F-7AA6-4B3EDA7CE54D}"/>
              </a:ext>
            </a:extLst>
          </p:cNvPr>
          <p:cNvSpPr txBox="1"/>
          <p:nvPr/>
        </p:nvSpPr>
        <p:spPr>
          <a:xfrm>
            <a:off x="9537680" y="2178660"/>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24</a:t>
            </a:r>
          </a:p>
        </p:txBody>
      </p:sp>
      <p:sp>
        <p:nvSpPr>
          <p:cNvPr id="23" name="Hộp Văn bản 46">
            <a:extLst>
              <a:ext uri="{FF2B5EF4-FFF2-40B4-BE49-F238E27FC236}">
                <a16:creationId xmlns:a16="http://schemas.microsoft.com/office/drawing/2014/main" id="{4455E860-157A-FE4C-9EEF-5C6A73A76324}"/>
              </a:ext>
            </a:extLst>
          </p:cNvPr>
          <p:cNvSpPr txBox="1"/>
          <p:nvPr/>
        </p:nvSpPr>
        <p:spPr>
          <a:xfrm>
            <a:off x="10251190" y="2184390"/>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27</a:t>
            </a:r>
          </a:p>
        </p:txBody>
      </p:sp>
      <p:sp>
        <p:nvSpPr>
          <p:cNvPr id="24" name="TextBox 10">
            <a:extLst>
              <a:ext uri="{FF2B5EF4-FFF2-40B4-BE49-F238E27FC236}">
                <a16:creationId xmlns:a16="http://schemas.microsoft.com/office/drawing/2014/main" id="{80AF5597-78B1-7A00-DC9E-09A589E59760}"/>
              </a:ext>
            </a:extLst>
          </p:cNvPr>
          <p:cNvSpPr txBox="1"/>
          <p:nvPr/>
        </p:nvSpPr>
        <p:spPr>
          <a:xfrm>
            <a:off x="372522" y="3245042"/>
            <a:ext cx="12207978"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b</a:t>
            </a:r>
            <a:r>
              <a:rPr lang="en-US" sz="2400" b="1">
                <a:solidFill>
                  <a:srgbClr val="0070C0"/>
                </a:solidFill>
                <a:latin typeface="Times New Roman" panose="02020603050405020304" pitchFamily="18" charset="0"/>
                <a:cs typeface="Times New Roman" panose="02020603050405020304" pitchFamily="18" charset="0"/>
              </a:rPr>
              <a:t>) Tìm các số </a:t>
            </a:r>
            <a:r>
              <a:rPr lang="en-US" sz="2400" b="1" dirty="0" err="1">
                <a:solidFill>
                  <a:srgbClr val="0070C0"/>
                </a:solidFill>
                <a:latin typeface="Times New Roman" panose="02020603050405020304" pitchFamily="18" charset="0"/>
                <a:cs typeface="Times New Roman" panose="02020603050405020304" pitchFamily="18" charset="0"/>
              </a:rPr>
              <a:t>vừa</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hàng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vừa</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hàng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hai</a:t>
            </a:r>
            <a:r>
              <a:rPr lang="en-US" sz="2400" b="1">
                <a:solidFill>
                  <a:srgbClr val="0070C0"/>
                </a:solidFill>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56B938C-3C92-9C56-4C94-A2E331C8575B}"/>
              </a:ext>
            </a:extLst>
          </p:cNvPr>
          <p:cNvSpPr txBox="1"/>
          <p:nvPr/>
        </p:nvSpPr>
        <p:spPr>
          <a:xfrm>
            <a:off x="420900" y="5404770"/>
            <a:ext cx="11163550"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c</a:t>
            </a:r>
            <a:r>
              <a:rPr lang="en-US" sz="2400" b="1">
                <a:solidFill>
                  <a:schemeClr val="accent1"/>
                </a:solidFill>
                <a:latin typeface="Times New Roman" panose="02020603050405020304" pitchFamily="18" charset="0"/>
                <a:cs typeface="Times New Roman" panose="02020603050405020304" pitchFamily="18" charset="0"/>
              </a:rPr>
              <a:t>) Xác định số </a:t>
            </a:r>
            <a:r>
              <a:rPr lang="en-US" sz="2400" b="1" dirty="0" err="1">
                <a:solidFill>
                  <a:schemeClr val="accent1"/>
                </a:solidFill>
                <a:latin typeface="Times New Roman" panose="02020603050405020304" pitchFamily="18" charset="0"/>
                <a:cs typeface="Times New Roman" panose="02020603050405020304" pitchFamily="18" charset="0"/>
              </a:rPr>
              <a:t>nhỏ</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nhất</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khác</a:t>
            </a:r>
            <a:r>
              <a:rPr lang="en-US" sz="2400" b="1" dirty="0">
                <a:solidFill>
                  <a:schemeClr val="accent1"/>
                </a:solidFill>
                <a:latin typeface="Times New Roman" panose="02020603050405020304" pitchFamily="18" charset="0"/>
                <a:cs typeface="Times New Roman" panose="02020603050405020304" pitchFamily="18" charset="0"/>
              </a:rPr>
              <a:t> 0 </a:t>
            </a:r>
            <a:r>
              <a:rPr lang="en-US" sz="2400" b="1" dirty="0" err="1">
                <a:solidFill>
                  <a:schemeClr val="accent1"/>
                </a:solidFill>
                <a:latin typeface="Times New Roman" panose="02020603050405020304" pitchFamily="18" charset="0"/>
                <a:cs typeface="Times New Roman" panose="02020603050405020304" pitchFamily="18" charset="0"/>
              </a:rPr>
              <a:t>trong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các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bội</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chung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của</a:t>
            </a:r>
            <a:r>
              <a:rPr lang="en-US" sz="2400" b="1" dirty="0">
                <a:solidFill>
                  <a:schemeClr val="accent1"/>
                </a:solidFill>
                <a:latin typeface="Times New Roman" panose="02020603050405020304" pitchFamily="18" charset="0"/>
                <a:cs typeface="Times New Roman" panose="02020603050405020304" pitchFamily="18" charset="0"/>
              </a:rPr>
              <a:t> 2 </a:t>
            </a:r>
            <a:r>
              <a:rPr lang="en-US" sz="2400" b="1" err="1">
                <a:solidFill>
                  <a:schemeClr val="accent1"/>
                </a:solidFill>
                <a:latin typeface="Times New Roman" panose="02020603050405020304" pitchFamily="18" charset="0"/>
                <a:cs typeface="Times New Roman" panose="02020603050405020304" pitchFamily="18" charset="0"/>
              </a:rPr>
              <a:t>và</a:t>
            </a:r>
            <a:r>
              <a:rPr lang="en-US" sz="2400" b="1">
                <a:solidFill>
                  <a:schemeClr val="accent1"/>
                </a:solidFill>
                <a:latin typeface="Times New Roman" panose="02020603050405020304" pitchFamily="18" charset="0"/>
                <a:cs typeface="Times New Roman" panose="02020603050405020304" pitchFamily="18" charset="0"/>
              </a:rPr>
              <a:t> 3.</a:t>
            </a:r>
            <a:endParaRPr lang="en-US" sz="2400" b="1" dirty="0">
              <a:solidFill>
                <a:schemeClr val="accent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7F149DD5-A35D-46F8-F85C-BD909AD8672F}"/>
              </a:ext>
            </a:extLst>
          </p:cNvPr>
          <p:cNvSpPr/>
          <p:nvPr/>
        </p:nvSpPr>
        <p:spPr>
          <a:xfrm>
            <a:off x="3624427" y="1658889"/>
            <a:ext cx="728116" cy="50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27" name="Rectangle 26">
            <a:extLst>
              <a:ext uri="{FF2B5EF4-FFF2-40B4-BE49-F238E27FC236}">
                <a16:creationId xmlns:a16="http://schemas.microsoft.com/office/drawing/2014/main" id="{564B5D4C-327C-EFF3-14F7-8C21E6F1674E}"/>
              </a:ext>
            </a:extLst>
          </p:cNvPr>
          <p:cNvSpPr/>
          <p:nvPr/>
        </p:nvSpPr>
        <p:spPr>
          <a:xfrm>
            <a:off x="3635830" y="2183361"/>
            <a:ext cx="725192" cy="501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28" name="Rectangle 27">
            <a:extLst>
              <a:ext uri="{FF2B5EF4-FFF2-40B4-BE49-F238E27FC236}">
                <a16:creationId xmlns:a16="http://schemas.microsoft.com/office/drawing/2014/main" id="{475AF236-C599-800F-F153-3A8102FA50A6}"/>
              </a:ext>
            </a:extLst>
          </p:cNvPr>
          <p:cNvSpPr/>
          <p:nvPr/>
        </p:nvSpPr>
        <p:spPr>
          <a:xfrm>
            <a:off x="5816421" y="1663003"/>
            <a:ext cx="725721" cy="5002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29" name="Rectangle 28">
            <a:extLst>
              <a:ext uri="{FF2B5EF4-FFF2-40B4-BE49-F238E27FC236}">
                <a16:creationId xmlns:a16="http://schemas.microsoft.com/office/drawing/2014/main" id="{5ECEBA4A-5D22-EC6C-F3CB-AF8ED57FA469}"/>
              </a:ext>
            </a:extLst>
          </p:cNvPr>
          <p:cNvSpPr/>
          <p:nvPr/>
        </p:nvSpPr>
        <p:spPr>
          <a:xfrm>
            <a:off x="5086587" y="2193498"/>
            <a:ext cx="725192" cy="4958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30" name="Rectangle 29">
            <a:extLst>
              <a:ext uri="{FF2B5EF4-FFF2-40B4-BE49-F238E27FC236}">
                <a16:creationId xmlns:a16="http://schemas.microsoft.com/office/drawing/2014/main" id="{73CA8140-4904-5CDF-AD9B-8B63DB6C919C}"/>
              </a:ext>
            </a:extLst>
          </p:cNvPr>
          <p:cNvSpPr/>
          <p:nvPr/>
        </p:nvSpPr>
        <p:spPr>
          <a:xfrm>
            <a:off x="8007394" y="1665559"/>
            <a:ext cx="723429"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1" name="Rectangle 30">
            <a:extLst>
              <a:ext uri="{FF2B5EF4-FFF2-40B4-BE49-F238E27FC236}">
                <a16:creationId xmlns:a16="http://schemas.microsoft.com/office/drawing/2014/main" id="{F09668AB-8554-AD56-0324-BE7132A1BE2B}"/>
              </a:ext>
            </a:extLst>
          </p:cNvPr>
          <p:cNvSpPr/>
          <p:nvPr/>
        </p:nvSpPr>
        <p:spPr>
          <a:xfrm>
            <a:off x="6550398" y="2177720"/>
            <a:ext cx="723428" cy="5182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2" name="Rectangle 31">
            <a:extLst>
              <a:ext uri="{FF2B5EF4-FFF2-40B4-BE49-F238E27FC236}">
                <a16:creationId xmlns:a16="http://schemas.microsoft.com/office/drawing/2014/main" id="{AD9CEF6C-EA17-E8AF-E3AB-81495B1395ED}"/>
              </a:ext>
            </a:extLst>
          </p:cNvPr>
          <p:cNvSpPr/>
          <p:nvPr/>
        </p:nvSpPr>
        <p:spPr>
          <a:xfrm>
            <a:off x="10203000" y="1666353"/>
            <a:ext cx="719839" cy="502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33" name="Rectangle 32">
            <a:extLst>
              <a:ext uri="{FF2B5EF4-FFF2-40B4-BE49-F238E27FC236}">
                <a16:creationId xmlns:a16="http://schemas.microsoft.com/office/drawing/2014/main" id="{332B93C6-4876-D1F2-32D0-6546E0A3D24A}"/>
              </a:ext>
            </a:extLst>
          </p:cNvPr>
          <p:cNvSpPr/>
          <p:nvPr/>
        </p:nvSpPr>
        <p:spPr>
          <a:xfrm>
            <a:off x="8012441" y="2183322"/>
            <a:ext cx="723428" cy="5106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34" name="Rectangle 33">
            <a:extLst>
              <a:ext uri="{FF2B5EF4-FFF2-40B4-BE49-F238E27FC236}">
                <a16:creationId xmlns:a16="http://schemas.microsoft.com/office/drawing/2014/main" id="{16D09B8F-5B92-E7F9-FFFC-B4896C09AE84}"/>
              </a:ext>
            </a:extLst>
          </p:cNvPr>
          <p:cNvSpPr/>
          <p:nvPr/>
        </p:nvSpPr>
        <p:spPr>
          <a:xfrm>
            <a:off x="5033293" y="3857690"/>
            <a:ext cx="735841" cy="5048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6</a:t>
            </a:r>
          </a:p>
        </p:txBody>
      </p:sp>
      <p:sp>
        <p:nvSpPr>
          <p:cNvPr id="35" name="Rectangle 34">
            <a:extLst>
              <a:ext uri="{FF2B5EF4-FFF2-40B4-BE49-F238E27FC236}">
                <a16:creationId xmlns:a16="http://schemas.microsoft.com/office/drawing/2014/main" id="{DC2FF6B0-202E-027C-938D-63E65A405EAD}"/>
              </a:ext>
            </a:extLst>
          </p:cNvPr>
          <p:cNvSpPr/>
          <p:nvPr/>
        </p:nvSpPr>
        <p:spPr>
          <a:xfrm>
            <a:off x="3625705" y="2183720"/>
            <a:ext cx="722191" cy="50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36" name="Rectangle 35">
            <a:extLst>
              <a:ext uri="{FF2B5EF4-FFF2-40B4-BE49-F238E27FC236}">
                <a16:creationId xmlns:a16="http://schemas.microsoft.com/office/drawing/2014/main" id="{6F6EA171-0DD0-D944-1631-EB6BD06386D2}"/>
              </a:ext>
            </a:extLst>
          </p:cNvPr>
          <p:cNvSpPr/>
          <p:nvPr/>
        </p:nvSpPr>
        <p:spPr>
          <a:xfrm>
            <a:off x="3627818" y="1665885"/>
            <a:ext cx="721335" cy="50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37" name="Rectangle 36">
            <a:extLst>
              <a:ext uri="{FF2B5EF4-FFF2-40B4-BE49-F238E27FC236}">
                <a16:creationId xmlns:a16="http://schemas.microsoft.com/office/drawing/2014/main" id="{91BA1F30-54C6-4A3B-705C-273CB4814C43}"/>
              </a:ext>
            </a:extLst>
          </p:cNvPr>
          <p:cNvSpPr/>
          <p:nvPr/>
        </p:nvSpPr>
        <p:spPr>
          <a:xfrm>
            <a:off x="5812700" y="1665952"/>
            <a:ext cx="725192" cy="4977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38" name="Rectangle 37">
            <a:extLst>
              <a:ext uri="{FF2B5EF4-FFF2-40B4-BE49-F238E27FC236}">
                <a16:creationId xmlns:a16="http://schemas.microsoft.com/office/drawing/2014/main" id="{8EC007AB-CDAA-B7E8-CD1D-8E91686EA6B6}"/>
              </a:ext>
            </a:extLst>
          </p:cNvPr>
          <p:cNvSpPr/>
          <p:nvPr/>
        </p:nvSpPr>
        <p:spPr>
          <a:xfrm>
            <a:off x="5095187" y="2206495"/>
            <a:ext cx="725277" cy="4966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39" name="Rectangle 38">
            <a:extLst>
              <a:ext uri="{FF2B5EF4-FFF2-40B4-BE49-F238E27FC236}">
                <a16:creationId xmlns:a16="http://schemas.microsoft.com/office/drawing/2014/main" id="{2A21F0D1-E3FB-BDDE-0887-F7800597BD15}"/>
              </a:ext>
            </a:extLst>
          </p:cNvPr>
          <p:cNvSpPr/>
          <p:nvPr/>
        </p:nvSpPr>
        <p:spPr>
          <a:xfrm>
            <a:off x="6550398" y="2187656"/>
            <a:ext cx="732600"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40" name="Rectangle 39">
            <a:extLst>
              <a:ext uri="{FF2B5EF4-FFF2-40B4-BE49-F238E27FC236}">
                <a16:creationId xmlns:a16="http://schemas.microsoft.com/office/drawing/2014/main" id="{DA9309C2-F285-3784-C32B-4F59DBE37381}"/>
              </a:ext>
            </a:extLst>
          </p:cNvPr>
          <p:cNvSpPr/>
          <p:nvPr/>
        </p:nvSpPr>
        <p:spPr>
          <a:xfrm>
            <a:off x="8005882" y="1663950"/>
            <a:ext cx="730577"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41" name="Rectangle 40">
            <a:extLst>
              <a:ext uri="{FF2B5EF4-FFF2-40B4-BE49-F238E27FC236}">
                <a16:creationId xmlns:a16="http://schemas.microsoft.com/office/drawing/2014/main" id="{49F6C8DA-972D-01B6-B732-A4E792999B6D}"/>
              </a:ext>
            </a:extLst>
          </p:cNvPr>
          <p:cNvSpPr/>
          <p:nvPr/>
        </p:nvSpPr>
        <p:spPr>
          <a:xfrm>
            <a:off x="10195155" y="1662468"/>
            <a:ext cx="719839" cy="5106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42" name="Rectangle 41">
            <a:extLst>
              <a:ext uri="{FF2B5EF4-FFF2-40B4-BE49-F238E27FC236}">
                <a16:creationId xmlns:a16="http://schemas.microsoft.com/office/drawing/2014/main" id="{EE9D6905-AC88-E0AD-49DD-A8138743E8EF}"/>
              </a:ext>
            </a:extLst>
          </p:cNvPr>
          <p:cNvSpPr/>
          <p:nvPr/>
        </p:nvSpPr>
        <p:spPr>
          <a:xfrm>
            <a:off x="8005022" y="2180425"/>
            <a:ext cx="719840" cy="502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43" name="TextBox 23">
            <a:extLst>
              <a:ext uri="{FF2B5EF4-FFF2-40B4-BE49-F238E27FC236}">
                <a16:creationId xmlns:a16="http://schemas.microsoft.com/office/drawing/2014/main" id="{6B2B6A67-7F77-D138-F8A3-A54D18121933}"/>
              </a:ext>
            </a:extLst>
          </p:cNvPr>
          <p:cNvSpPr txBox="1"/>
          <p:nvPr/>
        </p:nvSpPr>
        <p:spPr>
          <a:xfrm>
            <a:off x="5858059" y="5966809"/>
            <a:ext cx="5799416" cy="461665"/>
          </a:xfrm>
          <a:prstGeom prst="rect">
            <a:avLst/>
          </a:prstGeom>
          <a:noFill/>
        </p:spPr>
        <p:txBody>
          <a:bodyPr wrap="square" rtlCol="0">
            <a:spAutoFit/>
          </a:bodyPr>
          <a:lstStyle/>
          <a:p>
            <a:r>
              <a:rPr lang="en-US" sz="2400" b="1">
                <a:solidFill>
                  <a:schemeClr val="accent6"/>
                </a:solidFill>
                <a:latin typeface="Times New Roman" panose="02020603050405020304" pitchFamily="18" charset="0"/>
                <a:cs typeface="Times New Roman" panose="02020603050405020304" pitchFamily="18" charset="0"/>
              </a:rPr>
              <a:t>là </a:t>
            </a:r>
            <a:r>
              <a:rPr lang="en-US" sz="2400" b="1" dirty="0" err="1">
                <a:solidFill>
                  <a:schemeClr val="accent6"/>
                </a:solidFill>
                <a:latin typeface="Times New Roman" panose="02020603050405020304" pitchFamily="18" charset="0"/>
                <a:cs typeface="Times New Roman" panose="02020603050405020304" pitchFamily="18" charset="0"/>
              </a:rPr>
              <a:t>bội</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err="1">
                <a:solidFill>
                  <a:schemeClr val="accent6"/>
                </a:solidFill>
                <a:latin typeface="Times New Roman" panose="02020603050405020304" pitchFamily="18" charset="0"/>
                <a:cs typeface="Times New Roman" panose="02020603050405020304" pitchFamily="18" charset="0"/>
              </a:rPr>
              <a:t>chung</a:t>
            </a:r>
            <a:r>
              <a:rPr lang="en-US" sz="2400" b="1">
                <a:solidFill>
                  <a:schemeClr val="accent6"/>
                </a:solidFill>
                <a:latin typeface="Times New Roman" panose="02020603050405020304" pitchFamily="18" charset="0"/>
                <a:cs typeface="Times New Roman" panose="02020603050405020304" pitchFamily="18" charset="0"/>
              </a:rPr>
              <a:t> nhỏ nhất </a:t>
            </a:r>
            <a:r>
              <a:rPr lang="en-US" sz="2400" b="1" dirty="0" err="1">
                <a:solidFill>
                  <a:schemeClr val="accent6"/>
                </a:solidFill>
                <a:latin typeface="Times New Roman" panose="02020603050405020304" pitchFamily="18" charset="0"/>
                <a:cs typeface="Times New Roman" panose="02020603050405020304" pitchFamily="18" charset="0"/>
              </a:rPr>
              <a:t>của</a:t>
            </a:r>
            <a:r>
              <a:rPr lang="en-US" sz="2400" b="1" dirty="0">
                <a:solidFill>
                  <a:schemeClr val="accent6"/>
                </a:solidFill>
                <a:latin typeface="Times New Roman" panose="02020603050405020304" pitchFamily="18" charset="0"/>
                <a:cs typeface="Times New Roman" panose="02020603050405020304" pitchFamily="18" charset="0"/>
              </a:rPr>
              <a:t> 2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3 </a:t>
            </a:r>
          </a:p>
        </p:txBody>
      </p:sp>
      <p:sp>
        <p:nvSpPr>
          <p:cNvPr id="44" name="TextBox 23">
            <a:extLst>
              <a:ext uri="{FF2B5EF4-FFF2-40B4-BE49-F238E27FC236}">
                <a16:creationId xmlns:a16="http://schemas.microsoft.com/office/drawing/2014/main" id="{75D9C2D1-846A-6AB0-D26E-11056EDFB80D}"/>
              </a:ext>
            </a:extLst>
          </p:cNvPr>
          <p:cNvSpPr txBox="1"/>
          <p:nvPr/>
        </p:nvSpPr>
        <p:spPr>
          <a:xfrm>
            <a:off x="1439019" y="4605925"/>
            <a:ext cx="10424160" cy="461665"/>
          </a:xfrm>
          <a:prstGeom prst="rect">
            <a:avLst/>
          </a:prstGeom>
          <a:noFill/>
        </p:spPr>
        <p:txBody>
          <a:bodyPr wrap="square" rtlCol="0">
            <a:spAutoFit/>
          </a:bodyPr>
          <a:lstStyle/>
          <a:p>
            <a:r>
              <a:rPr lang="en-US" sz="2400" b="1">
                <a:solidFill>
                  <a:schemeClr val="accent6"/>
                </a:solidFill>
                <a:latin typeface="Times New Roman" panose="02020603050405020304" pitchFamily="18" charset="0"/>
                <a:cs typeface="Times New Roman" panose="02020603050405020304" pitchFamily="18" charset="0"/>
              </a:rPr>
              <a:t>Các </a:t>
            </a:r>
            <a:r>
              <a:rPr lang="en-US" sz="2400" b="1" smtClean="0">
                <a:solidFill>
                  <a:schemeClr val="accent6"/>
                </a:solidFill>
                <a:latin typeface="Times New Roman" panose="02020603050405020304" pitchFamily="18" charset="0"/>
                <a:cs typeface="Times New Roman" panose="02020603050405020304" pitchFamily="18" charset="0"/>
              </a:rPr>
              <a:t>số </a:t>
            </a:r>
            <a:r>
              <a:rPr lang="en-US" sz="2400" b="1" dirty="0">
                <a:solidFill>
                  <a:schemeClr val="accent6"/>
                </a:solidFill>
                <a:latin typeface="Times New Roman" panose="02020603050405020304" pitchFamily="18" charset="0"/>
                <a:cs typeface="Times New Roman" panose="02020603050405020304" pitchFamily="18" charset="0"/>
              </a:rPr>
              <a:t>0, 6, 12, </a:t>
            </a:r>
            <a:r>
              <a:rPr lang="en-US" sz="2400" b="1">
                <a:solidFill>
                  <a:schemeClr val="accent6"/>
                </a:solidFill>
                <a:latin typeface="Times New Roman" panose="02020603050405020304" pitchFamily="18" charset="0"/>
                <a:cs typeface="Times New Roman" panose="02020603050405020304" pitchFamily="18" charset="0"/>
              </a:rPr>
              <a:t>18 là các bội </a:t>
            </a:r>
            <a:r>
              <a:rPr lang="en-US" sz="2400" b="1" dirty="0" err="1">
                <a:solidFill>
                  <a:schemeClr val="accent6"/>
                </a:solidFill>
                <a:latin typeface="Times New Roman" panose="02020603050405020304" pitchFamily="18" charset="0"/>
                <a:cs typeface="Times New Roman" panose="02020603050405020304" pitchFamily="18" charset="0"/>
              </a:rPr>
              <a:t>chung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của</a:t>
            </a:r>
            <a:r>
              <a:rPr lang="en-US" sz="2400" b="1" dirty="0">
                <a:solidFill>
                  <a:schemeClr val="accent6"/>
                </a:solidFill>
                <a:latin typeface="Times New Roman" panose="02020603050405020304" pitchFamily="18" charset="0"/>
                <a:cs typeface="Times New Roman" panose="02020603050405020304" pitchFamily="18" charset="0"/>
              </a:rPr>
              <a:t> 2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3 </a:t>
            </a:r>
          </a:p>
        </p:txBody>
      </p:sp>
      <p:sp>
        <p:nvSpPr>
          <p:cNvPr id="47" name="!!3">
            <a:extLst>
              <a:ext uri="{FF2B5EF4-FFF2-40B4-BE49-F238E27FC236}">
                <a16:creationId xmlns:a16="http://schemas.microsoft.com/office/drawing/2014/main" id="{019B43B5-3C39-4D65-D517-C406B5919A2C}"/>
              </a:ext>
            </a:extLst>
          </p:cNvPr>
          <p:cNvSpPr/>
          <p:nvPr/>
        </p:nvSpPr>
        <p:spPr>
          <a:xfrm>
            <a:off x="516950" y="111235"/>
            <a:ext cx="11358880" cy="6144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a:solidFill>
                  <a:srgbClr val="FF0000"/>
                </a:solidFill>
                <a:latin typeface="Times New Roman" panose="02020603050405020304" pitchFamily="18" charset="0"/>
                <a:cs typeface="Times New Roman" panose="02020603050405020304" pitchFamily="18" charset="0"/>
              </a:rPr>
              <a:t>I. BỘI CHUNG VÀ BỘI CHUNG NHỎ NHẤT</a:t>
            </a:r>
          </a:p>
        </p:txBody>
      </p:sp>
      <p:grpSp>
        <p:nvGrpSpPr>
          <p:cNvPr id="48" name="Group 47">
            <a:extLst>
              <a:ext uri="{FF2B5EF4-FFF2-40B4-BE49-F238E27FC236}">
                <a16:creationId xmlns:a16="http://schemas.microsoft.com/office/drawing/2014/main" id="{DAA1DE32-CDB6-A2AF-D65C-D3C53145B241}"/>
              </a:ext>
            </a:extLst>
          </p:cNvPr>
          <p:cNvGrpSpPr/>
          <p:nvPr/>
        </p:nvGrpSpPr>
        <p:grpSpPr>
          <a:xfrm>
            <a:off x="149946" y="791373"/>
            <a:ext cx="1310010" cy="720000"/>
            <a:chOff x="746760" y="1249680"/>
            <a:chExt cx="1310010" cy="720000"/>
          </a:xfrm>
        </p:grpSpPr>
        <p:sp>
          <p:nvSpPr>
            <p:cNvPr id="49" name="Rectangle: Rounded Corners 48">
              <a:extLst>
                <a:ext uri="{FF2B5EF4-FFF2-40B4-BE49-F238E27FC236}">
                  <a16:creationId xmlns:a16="http://schemas.microsoft.com/office/drawing/2014/main" id="{8217DD1D-64A9-821B-A694-0BDF64B41DB9}"/>
                </a:ext>
              </a:extLst>
            </p:cNvPr>
            <p:cNvSpPr/>
            <p:nvPr/>
          </p:nvSpPr>
          <p:spPr>
            <a:xfrm>
              <a:off x="1266022" y="1331473"/>
              <a:ext cx="790748" cy="539995"/>
            </a:xfrm>
            <a:prstGeom prst="roundRect">
              <a:avLst/>
            </a:prstGeom>
            <a:solidFill>
              <a:srgbClr val="00B0F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1</a:t>
              </a:r>
            </a:p>
          </p:txBody>
        </p:sp>
        <p:sp>
          <p:nvSpPr>
            <p:cNvPr id="50" name="Oval 49">
              <a:extLst>
                <a:ext uri="{FF2B5EF4-FFF2-40B4-BE49-F238E27FC236}">
                  <a16:creationId xmlns:a16="http://schemas.microsoft.com/office/drawing/2014/main" id="{6136DB95-E80C-FA85-B9FC-ADC36DE5CC96}"/>
                </a:ext>
              </a:extLst>
            </p:cNvPr>
            <p:cNvSpPr/>
            <p:nvPr/>
          </p:nvSpPr>
          <p:spPr>
            <a:xfrm>
              <a:off x="746760" y="1249680"/>
              <a:ext cx="720000" cy="720000"/>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D0419865-E7E8-5676-F4DA-F5BFF18A7D3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Layer>
                  </a14:imgProps>
                </a:ext>
                <a:ext uri="{28A0092B-C50C-407E-A947-70E740481C1C}">
                  <a14:useLocalDpi xmlns:a14="http://schemas.microsoft.com/office/drawing/2010/main" val="0"/>
                </a:ext>
              </a:extLst>
            </a:blip>
            <a:srcRect t="16347" r="8461" b="5810"/>
            <a:stretch/>
          </p:blipFill>
          <p:spPr>
            <a:xfrm rot="865359">
              <a:off x="1078327" y="1555665"/>
              <a:ext cx="333788" cy="328330"/>
            </a:xfrm>
            <a:prstGeom prst="rect">
              <a:avLst/>
            </a:prstGeom>
          </p:spPr>
        </p:pic>
        <p:pic>
          <p:nvPicPr>
            <p:cNvPr id="52" name="Picture 51">
              <a:extLst>
                <a:ext uri="{FF2B5EF4-FFF2-40B4-BE49-F238E27FC236}">
                  <a16:creationId xmlns:a16="http://schemas.microsoft.com/office/drawing/2014/main" id="{25C6CA75-CA09-C27F-C451-621074EED58F}"/>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34253" b="92972" l="8763" r="97165">
                          <a14:foregroundMark x1="35309" y1="91370" x2="35309" y2="91370"/>
                          <a14:foregroundMark x1="51160" y1="93327" x2="51160" y2="93327"/>
                          <a14:foregroundMark x1="93428" y1="76423" x2="93428" y2="76423"/>
                          <a14:foregroundMark x1="93943" y1="64235" x2="93943" y2="64235"/>
                          <a14:foregroundMark x1="97165" y1="62722" x2="97165" y2="62722"/>
                          <a14:foregroundMark x1="71392" y1="36477" x2="71134" y2="36922"/>
                          <a14:foregroundMark x1="48711" y1="34253" x2="48711" y2="34253"/>
                          <a14:foregroundMark x1="15464" y1="50979" x2="15464" y2="50979"/>
                          <a14:foregroundMark x1="12371" y1="63879" x2="12371" y2="63879"/>
                          <a14:foregroundMark x1="8763" y1="62989" x2="8763" y2="62989"/>
                        </a14:backgroundRemoval>
                      </a14:imgEffect>
                    </a14:imgLayer>
                  </a14:imgProps>
                </a:ext>
                <a:ext uri="{28A0092B-C50C-407E-A947-70E740481C1C}">
                  <a14:useLocalDpi xmlns:a14="http://schemas.microsoft.com/office/drawing/2010/main" val="0"/>
                </a:ext>
              </a:extLst>
            </a:blip>
            <a:srcRect l="7306" t="31105" b="4475"/>
            <a:stretch/>
          </p:blipFill>
          <p:spPr>
            <a:xfrm flipV="1">
              <a:off x="828399" y="1519269"/>
              <a:ext cx="279570" cy="281428"/>
            </a:xfrm>
            <a:prstGeom prst="rect">
              <a:avLst/>
            </a:prstGeom>
          </p:spPr>
        </p:pic>
        <p:pic>
          <p:nvPicPr>
            <p:cNvPr id="53" name="Picture 52">
              <a:extLst>
                <a:ext uri="{FF2B5EF4-FFF2-40B4-BE49-F238E27FC236}">
                  <a16:creationId xmlns:a16="http://schemas.microsoft.com/office/drawing/2014/main" id="{CBB9B3DB-5D58-BE1B-A64D-81C9FD141E21}"/>
                </a:ext>
              </a:extLst>
            </p:cNvPr>
            <p:cNvPicPr>
              <a:picLocks noChangeAspect="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6347" r="8461" b="5810"/>
            <a:stretch/>
          </p:blipFill>
          <p:spPr>
            <a:xfrm>
              <a:off x="977967" y="1297251"/>
              <a:ext cx="318545" cy="313336"/>
            </a:xfrm>
            <a:prstGeom prst="rect">
              <a:avLst/>
            </a:prstGeom>
          </p:spPr>
        </p:pic>
      </p:grpSp>
    </p:spTree>
    <p:extLst>
      <p:ext uri="{BB962C8B-B14F-4D97-AF65-F5344CB8AC3E}">
        <p14:creationId xmlns:p14="http://schemas.microsoft.com/office/powerpoint/2010/main" val="15618626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1" nodeType="clickEffect">
                                  <p:stCondLst>
                                    <p:cond delay="0"/>
                                  </p:stCondLst>
                                  <p:childTnLst>
                                    <p:animMotion origin="layout" path="M -3.33333E-6 -3.7037E-6 L 0.00065 0.32709 " pathEditMode="relative" rAng="0" ptsTypes="AA">
                                      <p:cBhvr>
                                        <p:cTn id="92" dur="2000" fill="hold"/>
                                        <p:tgtEl>
                                          <p:spTgt spid="26"/>
                                        </p:tgtEl>
                                        <p:attrNameLst>
                                          <p:attrName>ppt_x</p:attrName>
                                          <p:attrName>ppt_y</p:attrName>
                                        </p:attrNameLst>
                                      </p:cBhvr>
                                      <p:rCtr x="26" y="16343"/>
                                    </p:animMotion>
                                  </p:childTnLst>
                                </p:cTn>
                              </p:par>
                              <p:par>
                                <p:cTn id="93" presetID="42" presetClass="path" presetSubtype="0" accel="50000" decel="50000" fill="hold" grpId="1" nodeType="withEffect">
                                  <p:stCondLst>
                                    <p:cond delay="0"/>
                                  </p:stCondLst>
                                  <p:childTnLst>
                                    <p:animMotion origin="layout" path="M -4.58333E-6 -1.11111E-6 L -4.58333E-6 0.25 " pathEditMode="relative" rAng="0" ptsTypes="AA">
                                      <p:cBhvr>
                                        <p:cTn id="94" dur="2000" fill="hold"/>
                                        <p:tgtEl>
                                          <p:spTgt spid="27"/>
                                        </p:tgtEl>
                                        <p:attrNameLst>
                                          <p:attrName>ppt_x</p:attrName>
                                          <p:attrName>ppt_y</p:attrName>
                                        </p:attrNameLst>
                                      </p:cBhvr>
                                      <p:rCtr x="0" y="12500"/>
                                    </p:animMotion>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animEffect transition="in" filter="fade">
                                      <p:cBhvr>
                                        <p:cTn id="106" dur="500"/>
                                        <p:tgtEl>
                                          <p:spTgt spid="2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500" fill="hold"/>
                                        <p:tgtEl>
                                          <p:spTgt spid="38"/>
                                        </p:tgtEl>
                                        <p:attrNameLst>
                                          <p:attrName>ppt_w</p:attrName>
                                        </p:attrNameLst>
                                      </p:cBhvr>
                                      <p:tavLst>
                                        <p:tav tm="0">
                                          <p:val>
                                            <p:fltVal val="0"/>
                                          </p:val>
                                        </p:tav>
                                        <p:tav tm="100000">
                                          <p:val>
                                            <p:strVal val="#ppt_w"/>
                                          </p:val>
                                        </p:tav>
                                      </p:tavLst>
                                    </p:anim>
                                    <p:anim calcmode="lin" valueType="num">
                                      <p:cBhvr>
                                        <p:cTn id="115" dur="500" fill="hold"/>
                                        <p:tgtEl>
                                          <p:spTgt spid="38"/>
                                        </p:tgtEl>
                                        <p:attrNameLst>
                                          <p:attrName>ppt_h</p:attrName>
                                        </p:attrNameLst>
                                      </p:cBhvr>
                                      <p:tavLst>
                                        <p:tav tm="0">
                                          <p:val>
                                            <p:fltVal val="0"/>
                                          </p:val>
                                        </p:tav>
                                        <p:tav tm="100000">
                                          <p:val>
                                            <p:strVal val="#ppt_h"/>
                                          </p:val>
                                        </p:tav>
                                      </p:tavLst>
                                    </p:anim>
                                    <p:animEffect transition="in" filter="fade">
                                      <p:cBhvr>
                                        <p:cTn id="116" dur="500"/>
                                        <p:tgtEl>
                                          <p:spTgt spid="38"/>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5E-6 1.48148E-6 L -0.00273 0.24537 " pathEditMode="relative" rAng="0" ptsTypes="AA">
                                      <p:cBhvr>
                                        <p:cTn id="120" dur="2000" fill="hold"/>
                                        <p:tgtEl>
                                          <p:spTgt spid="29"/>
                                        </p:tgtEl>
                                        <p:attrNameLst>
                                          <p:attrName>ppt_x</p:attrName>
                                          <p:attrName>ppt_y</p:attrName>
                                        </p:attrNameLst>
                                      </p:cBhvr>
                                      <p:rCtr x="-143" y="12269"/>
                                    </p:animMotion>
                                  </p:childTnLst>
                                </p:cTn>
                              </p:par>
                              <p:par>
                                <p:cTn id="121" presetID="42" presetClass="path" presetSubtype="0" accel="50000" decel="50000" fill="hold" grpId="1" nodeType="withEffect">
                                  <p:stCondLst>
                                    <p:cond delay="0"/>
                                  </p:stCondLst>
                                  <p:childTnLst>
                                    <p:animMotion origin="layout" path="M 0.00065 -0.00325 L -0.06237 0.32268 " pathEditMode="relative" rAng="0" ptsTypes="AA">
                                      <p:cBhvr>
                                        <p:cTn id="122" dur="2000" fill="hold"/>
                                        <p:tgtEl>
                                          <p:spTgt spid="28"/>
                                        </p:tgtEl>
                                        <p:attrNameLst>
                                          <p:attrName>ppt_x</p:attrName>
                                          <p:attrName>ppt_y</p:attrName>
                                        </p:attrNameLst>
                                      </p:cBhvr>
                                      <p:rCtr x="-3151" y="16296"/>
                                    </p:animMotion>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animEffect transition="in" filter="fade">
                                      <p:cBhvr>
                                        <p:cTn id="129" dur="500"/>
                                        <p:tgtEl>
                                          <p:spTgt spid="3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p:cTn id="132" dur="500" fill="hold"/>
                                        <p:tgtEl>
                                          <p:spTgt spid="30"/>
                                        </p:tgtEl>
                                        <p:attrNameLst>
                                          <p:attrName>ppt_w</p:attrName>
                                        </p:attrNameLst>
                                      </p:cBhvr>
                                      <p:tavLst>
                                        <p:tav tm="0">
                                          <p:val>
                                            <p:fltVal val="0"/>
                                          </p:val>
                                        </p:tav>
                                        <p:tav tm="100000">
                                          <p:val>
                                            <p:strVal val="#ppt_w"/>
                                          </p:val>
                                        </p:tav>
                                      </p:tavLst>
                                    </p:anim>
                                    <p:anim calcmode="lin" valueType="num">
                                      <p:cBhvr>
                                        <p:cTn id="133" dur="500" fill="hold"/>
                                        <p:tgtEl>
                                          <p:spTgt spid="30"/>
                                        </p:tgtEl>
                                        <p:attrNameLst>
                                          <p:attrName>ppt_h</p:attrName>
                                        </p:attrNameLst>
                                      </p:cBhvr>
                                      <p:tavLst>
                                        <p:tav tm="0">
                                          <p:val>
                                            <p:fltVal val="0"/>
                                          </p:val>
                                        </p:tav>
                                        <p:tav tm="100000">
                                          <p:val>
                                            <p:strVal val="#ppt_h"/>
                                          </p:val>
                                        </p:tav>
                                      </p:tavLst>
                                    </p:anim>
                                    <p:animEffect transition="in" filter="fade">
                                      <p:cBhvr>
                                        <p:cTn id="134" dur="500"/>
                                        <p:tgtEl>
                                          <p:spTgt spid="30"/>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p:cTn id="137" dur="500" fill="hold"/>
                                        <p:tgtEl>
                                          <p:spTgt spid="39"/>
                                        </p:tgtEl>
                                        <p:attrNameLst>
                                          <p:attrName>ppt_w</p:attrName>
                                        </p:attrNameLst>
                                      </p:cBhvr>
                                      <p:tavLst>
                                        <p:tav tm="0">
                                          <p:val>
                                            <p:fltVal val="0"/>
                                          </p:val>
                                        </p:tav>
                                        <p:tav tm="100000">
                                          <p:val>
                                            <p:strVal val="#ppt_w"/>
                                          </p:val>
                                        </p:tav>
                                      </p:tavLst>
                                    </p:anim>
                                    <p:anim calcmode="lin" valueType="num">
                                      <p:cBhvr>
                                        <p:cTn id="138" dur="500" fill="hold"/>
                                        <p:tgtEl>
                                          <p:spTgt spid="39"/>
                                        </p:tgtEl>
                                        <p:attrNameLst>
                                          <p:attrName>ppt_h</p:attrName>
                                        </p:attrNameLst>
                                      </p:cBhvr>
                                      <p:tavLst>
                                        <p:tav tm="0">
                                          <p:val>
                                            <p:fltVal val="0"/>
                                          </p:val>
                                        </p:tav>
                                        <p:tav tm="100000">
                                          <p:val>
                                            <p:strVal val="#ppt_h"/>
                                          </p:val>
                                        </p:tav>
                                      </p:tavLst>
                                    </p:anim>
                                    <p:animEffect transition="in" filter="fade">
                                      <p:cBhvr>
                                        <p:cTn id="139" dur="500"/>
                                        <p:tgtEl>
                                          <p:spTgt spid="39"/>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anim calcmode="lin" valueType="num">
                                      <p:cBhvr>
                                        <p:cTn id="142" dur="500" fill="hold"/>
                                        <p:tgtEl>
                                          <p:spTgt spid="40"/>
                                        </p:tgtEl>
                                        <p:attrNameLst>
                                          <p:attrName>ppt_w</p:attrName>
                                        </p:attrNameLst>
                                      </p:cBhvr>
                                      <p:tavLst>
                                        <p:tav tm="0">
                                          <p:val>
                                            <p:fltVal val="0"/>
                                          </p:val>
                                        </p:tav>
                                        <p:tav tm="100000">
                                          <p:val>
                                            <p:strVal val="#ppt_w"/>
                                          </p:val>
                                        </p:tav>
                                      </p:tavLst>
                                    </p:anim>
                                    <p:anim calcmode="lin" valueType="num">
                                      <p:cBhvr>
                                        <p:cTn id="143" dur="500" fill="hold"/>
                                        <p:tgtEl>
                                          <p:spTgt spid="40"/>
                                        </p:tgtEl>
                                        <p:attrNameLst>
                                          <p:attrName>ppt_h</p:attrName>
                                        </p:attrNameLst>
                                      </p:cBhvr>
                                      <p:tavLst>
                                        <p:tav tm="0">
                                          <p:val>
                                            <p:fltVal val="0"/>
                                          </p:val>
                                        </p:tav>
                                        <p:tav tm="100000">
                                          <p:val>
                                            <p:strVal val="#ppt_h"/>
                                          </p:val>
                                        </p:tav>
                                      </p:tavLst>
                                    </p:anim>
                                    <p:animEffect transition="in" filter="fade">
                                      <p:cBhvr>
                                        <p:cTn id="144" dur="500"/>
                                        <p:tgtEl>
                                          <p:spTgt spid="40"/>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path" presetSubtype="0" accel="50000" decel="50000" fill="hold" grpId="1" nodeType="clickEffect">
                                  <p:stCondLst>
                                    <p:cond delay="0"/>
                                  </p:stCondLst>
                                  <p:childTnLst>
                                    <p:animMotion origin="layout" path="M 2.91667E-6 -4.07407E-6 L 2.91667E-6 0.25 " pathEditMode="relative" rAng="0" ptsTypes="AA">
                                      <p:cBhvr>
                                        <p:cTn id="148" dur="2000" fill="hold"/>
                                        <p:tgtEl>
                                          <p:spTgt spid="31"/>
                                        </p:tgtEl>
                                        <p:attrNameLst>
                                          <p:attrName>ppt_x</p:attrName>
                                          <p:attrName>ppt_y</p:attrName>
                                        </p:attrNameLst>
                                      </p:cBhvr>
                                      <p:rCtr x="0" y="12500"/>
                                    </p:animMotion>
                                  </p:childTnLst>
                                </p:cTn>
                              </p:par>
                              <p:par>
                                <p:cTn id="149" presetID="42" presetClass="path" presetSubtype="0" accel="50000" decel="50000" fill="hold" grpId="1" nodeType="withEffect">
                                  <p:stCondLst>
                                    <p:cond delay="0"/>
                                  </p:stCondLst>
                                  <p:childTnLst>
                                    <p:animMotion origin="layout" path="M -0.00078 3.7037E-7 L -0.1194 0.32569 " pathEditMode="relative" rAng="0" ptsTypes="AA">
                                      <p:cBhvr>
                                        <p:cTn id="150" dur="2000" fill="hold"/>
                                        <p:tgtEl>
                                          <p:spTgt spid="30"/>
                                        </p:tgtEl>
                                        <p:attrNameLst>
                                          <p:attrName>ppt_x</p:attrName>
                                          <p:attrName>ppt_y</p:attrName>
                                        </p:attrNameLst>
                                      </p:cBhvr>
                                      <p:rCtr x="-5937" y="16273"/>
                                    </p:animMotion>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500" fill="hold"/>
                                        <p:tgtEl>
                                          <p:spTgt spid="33"/>
                                        </p:tgtEl>
                                        <p:attrNameLst>
                                          <p:attrName>ppt_w</p:attrName>
                                        </p:attrNameLst>
                                      </p:cBhvr>
                                      <p:tavLst>
                                        <p:tav tm="0">
                                          <p:val>
                                            <p:fltVal val="0"/>
                                          </p:val>
                                        </p:tav>
                                        <p:tav tm="100000">
                                          <p:val>
                                            <p:strVal val="#ppt_w"/>
                                          </p:val>
                                        </p:tav>
                                      </p:tavLst>
                                    </p:anim>
                                    <p:anim calcmode="lin" valueType="num">
                                      <p:cBhvr>
                                        <p:cTn id="156" dur="500" fill="hold"/>
                                        <p:tgtEl>
                                          <p:spTgt spid="33"/>
                                        </p:tgtEl>
                                        <p:attrNameLst>
                                          <p:attrName>ppt_h</p:attrName>
                                        </p:attrNameLst>
                                      </p:cBhvr>
                                      <p:tavLst>
                                        <p:tav tm="0">
                                          <p:val>
                                            <p:fltVal val="0"/>
                                          </p:val>
                                        </p:tav>
                                        <p:tav tm="100000">
                                          <p:val>
                                            <p:strVal val="#ppt_h"/>
                                          </p:val>
                                        </p:tav>
                                      </p:tavLst>
                                    </p:anim>
                                    <p:animEffect transition="in" filter="fade">
                                      <p:cBhvr>
                                        <p:cTn id="157" dur="500"/>
                                        <p:tgtEl>
                                          <p:spTgt spid="33"/>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2"/>
                                        </p:tgtEl>
                                        <p:attrNameLst>
                                          <p:attrName>style.visibility</p:attrName>
                                        </p:attrNameLst>
                                      </p:cBhvr>
                                      <p:to>
                                        <p:strVal val="visible"/>
                                      </p:to>
                                    </p:set>
                                    <p:anim calcmode="lin" valueType="num">
                                      <p:cBhvr>
                                        <p:cTn id="160" dur="500" fill="hold"/>
                                        <p:tgtEl>
                                          <p:spTgt spid="32"/>
                                        </p:tgtEl>
                                        <p:attrNameLst>
                                          <p:attrName>ppt_w</p:attrName>
                                        </p:attrNameLst>
                                      </p:cBhvr>
                                      <p:tavLst>
                                        <p:tav tm="0">
                                          <p:val>
                                            <p:fltVal val="0"/>
                                          </p:val>
                                        </p:tav>
                                        <p:tav tm="100000">
                                          <p:val>
                                            <p:strVal val="#ppt_w"/>
                                          </p:val>
                                        </p:tav>
                                      </p:tavLst>
                                    </p:anim>
                                    <p:anim calcmode="lin" valueType="num">
                                      <p:cBhvr>
                                        <p:cTn id="161" dur="500" fill="hold"/>
                                        <p:tgtEl>
                                          <p:spTgt spid="32"/>
                                        </p:tgtEl>
                                        <p:attrNameLst>
                                          <p:attrName>ppt_h</p:attrName>
                                        </p:attrNameLst>
                                      </p:cBhvr>
                                      <p:tavLst>
                                        <p:tav tm="0">
                                          <p:val>
                                            <p:fltVal val="0"/>
                                          </p:val>
                                        </p:tav>
                                        <p:tav tm="100000">
                                          <p:val>
                                            <p:strVal val="#ppt_h"/>
                                          </p:val>
                                        </p:tav>
                                      </p:tavLst>
                                    </p:anim>
                                    <p:animEffect transition="in" filter="fade">
                                      <p:cBhvr>
                                        <p:cTn id="162" dur="500"/>
                                        <p:tgtEl>
                                          <p:spTgt spid="32"/>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anim calcmode="lin" valueType="num">
                                      <p:cBhvr>
                                        <p:cTn id="165" dur="500" fill="hold"/>
                                        <p:tgtEl>
                                          <p:spTgt spid="41"/>
                                        </p:tgtEl>
                                        <p:attrNameLst>
                                          <p:attrName>ppt_w</p:attrName>
                                        </p:attrNameLst>
                                      </p:cBhvr>
                                      <p:tavLst>
                                        <p:tav tm="0">
                                          <p:val>
                                            <p:fltVal val="0"/>
                                          </p:val>
                                        </p:tav>
                                        <p:tav tm="100000">
                                          <p:val>
                                            <p:strVal val="#ppt_w"/>
                                          </p:val>
                                        </p:tav>
                                      </p:tavLst>
                                    </p:anim>
                                    <p:anim calcmode="lin" valueType="num">
                                      <p:cBhvr>
                                        <p:cTn id="166" dur="500" fill="hold"/>
                                        <p:tgtEl>
                                          <p:spTgt spid="41"/>
                                        </p:tgtEl>
                                        <p:attrNameLst>
                                          <p:attrName>ppt_h</p:attrName>
                                        </p:attrNameLst>
                                      </p:cBhvr>
                                      <p:tavLst>
                                        <p:tav tm="0">
                                          <p:val>
                                            <p:fltVal val="0"/>
                                          </p:val>
                                        </p:tav>
                                        <p:tav tm="100000">
                                          <p:val>
                                            <p:strVal val="#ppt_h"/>
                                          </p:val>
                                        </p:tav>
                                      </p:tavLst>
                                    </p:anim>
                                    <p:animEffect transition="in" filter="fade">
                                      <p:cBhvr>
                                        <p:cTn id="167" dur="500"/>
                                        <p:tgtEl>
                                          <p:spTgt spid="41"/>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42"/>
                                        </p:tgtEl>
                                        <p:attrNameLst>
                                          <p:attrName>style.visibility</p:attrName>
                                        </p:attrNameLst>
                                      </p:cBhvr>
                                      <p:to>
                                        <p:strVal val="visible"/>
                                      </p:to>
                                    </p:set>
                                    <p:anim calcmode="lin" valueType="num">
                                      <p:cBhvr>
                                        <p:cTn id="170" dur="500" fill="hold"/>
                                        <p:tgtEl>
                                          <p:spTgt spid="42"/>
                                        </p:tgtEl>
                                        <p:attrNameLst>
                                          <p:attrName>ppt_w</p:attrName>
                                        </p:attrNameLst>
                                      </p:cBhvr>
                                      <p:tavLst>
                                        <p:tav tm="0">
                                          <p:val>
                                            <p:fltVal val="0"/>
                                          </p:val>
                                        </p:tav>
                                        <p:tav tm="100000">
                                          <p:val>
                                            <p:strVal val="#ppt_w"/>
                                          </p:val>
                                        </p:tav>
                                      </p:tavLst>
                                    </p:anim>
                                    <p:anim calcmode="lin" valueType="num">
                                      <p:cBhvr>
                                        <p:cTn id="171" dur="500" fill="hold"/>
                                        <p:tgtEl>
                                          <p:spTgt spid="42"/>
                                        </p:tgtEl>
                                        <p:attrNameLst>
                                          <p:attrName>ppt_h</p:attrName>
                                        </p:attrNameLst>
                                      </p:cBhvr>
                                      <p:tavLst>
                                        <p:tav tm="0">
                                          <p:val>
                                            <p:fltVal val="0"/>
                                          </p:val>
                                        </p:tav>
                                        <p:tav tm="100000">
                                          <p:val>
                                            <p:strVal val="#ppt_h"/>
                                          </p:val>
                                        </p:tav>
                                      </p:tavLst>
                                    </p:anim>
                                    <p:animEffect transition="in" filter="fade">
                                      <p:cBhvr>
                                        <p:cTn id="172" dur="5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42" presetClass="path" presetSubtype="0" accel="50000" decel="50000" fill="hold" grpId="1" nodeType="clickEffect">
                                  <p:stCondLst>
                                    <p:cond delay="0"/>
                                  </p:stCondLst>
                                  <p:childTnLst>
                                    <p:animMotion origin="layout" path="M 1.04167E-6 4.44444E-6 L 1.04167E-6 0.25 " pathEditMode="relative" rAng="0" ptsTypes="AA">
                                      <p:cBhvr>
                                        <p:cTn id="176" dur="2000" fill="hold"/>
                                        <p:tgtEl>
                                          <p:spTgt spid="33"/>
                                        </p:tgtEl>
                                        <p:attrNameLst>
                                          <p:attrName>ppt_x</p:attrName>
                                          <p:attrName>ppt_y</p:attrName>
                                        </p:attrNameLst>
                                      </p:cBhvr>
                                      <p:rCtr x="0" y="12500"/>
                                    </p:animMotion>
                                  </p:childTnLst>
                                </p:cTn>
                              </p:par>
                              <p:par>
                                <p:cTn id="177" presetID="42" presetClass="path" presetSubtype="0" accel="50000" decel="50000" fill="hold" grpId="1" nodeType="withEffect">
                                  <p:stCondLst>
                                    <p:cond delay="0"/>
                                  </p:stCondLst>
                                  <p:childTnLst>
                                    <p:animMotion origin="layout" path="M -0.00078 0.00139 L -0.17839 0.32569 " pathEditMode="relative" rAng="0" ptsTypes="AA">
                                      <p:cBhvr>
                                        <p:cTn id="178" dur="2000" fill="hold"/>
                                        <p:tgtEl>
                                          <p:spTgt spid="32"/>
                                        </p:tgtEl>
                                        <p:attrNameLst>
                                          <p:attrName>ppt_x</p:attrName>
                                          <p:attrName>ppt_y</p:attrName>
                                        </p:attrNameLst>
                                      </p:cBhvr>
                                      <p:rCtr x="-8880" y="16204"/>
                                    </p:animMotion>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barn(inVertical)">
                                      <p:cBhvr>
                                        <p:cTn id="183" dur="500"/>
                                        <p:tgtEl>
                                          <p:spTgt spid="44"/>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16" fill="hold" grpId="0" nodeType="clickEffect">
                                  <p:stCondLst>
                                    <p:cond delay="0"/>
                                  </p:stCondLst>
                                  <p:childTnLst>
                                    <p:set>
                                      <p:cBhvr>
                                        <p:cTn id="187" dur="1" fill="hold">
                                          <p:stCondLst>
                                            <p:cond delay="0"/>
                                          </p:stCondLst>
                                        </p:cTn>
                                        <p:tgtEl>
                                          <p:spTgt spid="34"/>
                                        </p:tgtEl>
                                        <p:attrNameLst>
                                          <p:attrName>style.visibility</p:attrName>
                                        </p:attrNameLst>
                                      </p:cBhvr>
                                      <p:to>
                                        <p:strVal val="visible"/>
                                      </p:to>
                                    </p:set>
                                    <p:anim calcmode="lin" valueType="num">
                                      <p:cBhvr>
                                        <p:cTn id="188" dur="500" fill="hold"/>
                                        <p:tgtEl>
                                          <p:spTgt spid="34"/>
                                        </p:tgtEl>
                                        <p:attrNameLst>
                                          <p:attrName>ppt_w</p:attrName>
                                        </p:attrNameLst>
                                      </p:cBhvr>
                                      <p:tavLst>
                                        <p:tav tm="0">
                                          <p:val>
                                            <p:fltVal val="0"/>
                                          </p:val>
                                        </p:tav>
                                        <p:tav tm="100000">
                                          <p:val>
                                            <p:strVal val="#ppt_w"/>
                                          </p:val>
                                        </p:tav>
                                      </p:tavLst>
                                    </p:anim>
                                    <p:anim calcmode="lin" valueType="num">
                                      <p:cBhvr>
                                        <p:cTn id="189" dur="500" fill="hold"/>
                                        <p:tgtEl>
                                          <p:spTgt spid="34"/>
                                        </p:tgtEl>
                                        <p:attrNameLst>
                                          <p:attrName>ppt_h</p:attrName>
                                        </p:attrNameLst>
                                      </p:cBhvr>
                                      <p:tavLst>
                                        <p:tav tm="0">
                                          <p:val>
                                            <p:fltVal val="0"/>
                                          </p:val>
                                        </p:tav>
                                        <p:tav tm="100000">
                                          <p:val>
                                            <p:strVal val="#ppt_h"/>
                                          </p:val>
                                        </p:tav>
                                      </p:tavLst>
                                    </p:anim>
                                    <p:animEffect transition="in" filter="fade">
                                      <p:cBhvr>
                                        <p:cTn id="190" dur="500"/>
                                        <p:tgtEl>
                                          <p:spTgt spid="34"/>
                                        </p:tgtEl>
                                      </p:cBhvr>
                                    </p:animEffect>
                                  </p:childTnLst>
                                </p:cTn>
                              </p:par>
                            </p:childTnLst>
                          </p:cTn>
                        </p:par>
                        <p:par>
                          <p:cTn id="191" fill="hold">
                            <p:stCondLst>
                              <p:cond delay="500"/>
                            </p:stCondLst>
                            <p:childTnLst>
                              <p:par>
                                <p:cTn id="192" presetID="42" presetClass="path" presetSubtype="0" accel="50000" decel="50000" fill="hold" grpId="1" nodeType="afterEffect">
                                  <p:stCondLst>
                                    <p:cond delay="0"/>
                                  </p:stCondLst>
                                  <p:childTnLst>
                                    <p:animMotion origin="layout" path="M 1.25E-6 4.44444E-6 L 0.0013 0.31296 " pathEditMode="relative" rAng="0" ptsTypes="AA">
                                      <p:cBhvr>
                                        <p:cTn id="193" dur="2000" fill="hold"/>
                                        <p:tgtEl>
                                          <p:spTgt spid="34"/>
                                        </p:tgtEl>
                                        <p:attrNameLst>
                                          <p:attrName>ppt_x</p:attrName>
                                          <p:attrName>ppt_y</p:attrName>
                                        </p:attrNameLst>
                                      </p:cBhvr>
                                      <p:rCtr x="65" y="15648"/>
                                    </p:animMotion>
                                  </p:childTnLst>
                                </p:cTn>
                              </p:par>
                            </p:childTnLst>
                          </p:cTn>
                        </p:par>
                      </p:childTnLst>
                    </p:cTn>
                  </p:par>
                  <p:par>
                    <p:cTn id="194" fill="hold">
                      <p:stCondLst>
                        <p:cond delay="indefinite"/>
                      </p:stCondLst>
                      <p:childTnLst>
                        <p:par>
                          <p:cTn id="195" fill="hold">
                            <p:stCondLst>
                              <p:cond delay="0"/>
                            </p:stCondLst>
                            <p:childTnLst>
                              <p:par>
                                <p:cTn id="196" presetID="16" presetClass="entr" presetSubtype="21" fill="hold" grpId="0" nodeType="clickEffect">
                                  <p:stCondLst>
                                    <p:cond delay="0"/>
                                  </p:stCondLst>
                                  <p:childTnLst>
                                    <p:set>
                                      <p:cBhvr>
                                        <p:cTn id="197" dur="1" fill="hold">
                                          <p:stCondLst>
                                            <p:cond delay="0"/>
                                          </p:stCondLst>
                                        </p:cTn>
                                        <p:tgtEl>
                                          <p:spTgt spid="43"/>
                                        </p:tgtEl>
                                        <p:attrNameLst>
                                          <p:attrName>style.visibility</p:attrName>
                                        </p:attrNameLst>
                                      </p:cBhvr>
                                      <p:to>
                                        <p:strVal val="visible"/>
                                      </p:to>
                                    </p:set>
                                    <p:animEffect transition="in" filter="barn(inVertical)">
                                      <p:cBhvr>
                                        <p:cTn id="1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P spid="23" grpId="0"/>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40" grpId="0" animBg="1"/>
      <p:bldP spid="41" grpId="0" animBg="1"/>
      <p:bldP spid="42" grpId="0" animBg="1"/>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0FDCBC6-362C-B3F9-AB2F-EE3D4BD1FAD7}"/>
              </a:ext>
            </a:extLst>
          </p:cNvPr>
          <p:cNvGraphicFramePr>
            <a:graphicFrameLocks noGrp="1"/>
          </p:cNvGraphicFramePr>
          <p:nvPr>
            <p:extLst>
              <p:ext uri="{D42A27DB-BD31-4B8C-83A1-F6EECF244321}">
                <p14:modId xmlns:p14="http://schemas.microsoft.com/office/powerpoint/2010/main" val="2933622010"/>
              </p:ext>
            </p:extLst>
          </p:nvPr>
        </p:nvGraphicFramePr>
        <p:xfrm>
          <a:off x="804951" y="1665560"/>
          <a:ext cx="10852524" cy="1036320"/>
        </p:xfrm>
        <a:graphic>
          <a:graphicData uri="http://schemas.openxmlformats.org/drawingml/2006/table">
            <a:tbl>
              <a:tblPr firstRow="1" bandRow="1">
                <a:tableStyleId>{5C22544A-7EE6-4342-B048-85BDC9FD1C3A}</a:tableStyleId>
              </a:tblPr>
              <a:tblGrid>
                <a:gridCol w="2823030">
                  <a:extLst>
                    <a:ext uri="{9D8B030D-6E8A-4147-A177-3AD203B41FA5}">
                      <a16:colId xmlns:a16="http://schemas.microsoft.com/office/drawing/2014/main" val="2663812242"/>
                    </a:ext>
                  </a:extLst>
                </a:gridCol>
                <a:gridCol w="729954">
                  <a:extLst>
                    <a:ext uri="{9D8B030D-6E8A-4147-A177-3AD203B41FA5}">
                      <a16:colId xmlns:a16="http://schemas.microsoft.com/office/drawing/2014/main" val="718566106"/>
                    </a:ext>
                  </a:extLst>
                </a:gridCol>
                <a:gridCol w="729954">
                  <a:extLst>
                    <a:ext uri="{9D8B030D-6E8A-4147-A177-3AD203B41FA5}">
                      <a16:colId xmlns:a16="http://schemas.microsoft.com/office/drawing/2014/main" val="2552921370"/>
                    </a:ext>
                  </a:extLst>
                </a:gridCol>
                <a:gridCol w="729954">
                  <a:extLst>
                    <a:ext uri="{9D8B030D-6E8A-4147-A177-3AD203B41FA5}">
                      <a16:colId xmlns:a16="http://schemas.microsoft.com/office/drawing/2014/main" val="2080151829"/>
                    </a:ext>
                  </a:extLst>
                </a:gridCol>
                <a:gridCol w="729954">
                  <a:extLst>
                    <a:ext uri="{9D8B030D-6E8A-4147-A177-3AD203B41FA5}">
                      <a16:colId xmlns:a16="http://schemas.microsoft.com/office/drawing/2014/main" val="1110389445"/>
                    </a:ext>
                  </a:extLst>
                </a:gridCol>
                <a:gridCol w="729954">
                  <a:extLst>
                    <a:ext uri="{9D8B030D-6E8A-4147-A177-3AD203B41FA5}">
                      <a16:colId xmlns:a16="http://schemas.microsoft.com/office/drawing/2014/main" val="386591566"/>
                    </a:ext>
                  </a:extLst>
                </a:gridCol>
                <a:gridCol w="729954">
                  <a:extLst>
                    <a:ext uri="{9D8B030D-6E8A-4147-A177-3AD203B41FA5}">
                      <a16:colId xmlns:a16="http://schemas.microsoft.com/office/drawing/2014/main" val="1928108253"/>
                    </a:ext>
                  </a:extLst>
                </a:gridCol>
                <a:gridCol w="729954">
                  <a:extLst>
                    <a:ext uri="{9D8B030D-6E8A-4147-A177-3AD203B41FA5}">
                      <a16:colId xmlns:a16="http://schemas.microsoft.com/office/drawing/2014/main" val="2436782031"/>
                    </a:ext>
                  </a:extLst>
                </a:gridCol>
                <a:gridCol w="729954">
                  <a:extLst>
                    <a:ext uri="{9D8B030D-6E8A-4147-A177-3AD203B41FA5}">
                      <a16:colId xmlns:a16="http://schemas.microsoft.com/office/drawing/2014/main" val="4110343648"/>
                    </a:ext>
                  </a:extLst>
                </a:gridCol>
                <a:gridCol w="729954">
                  <a:extLst>
                    <a:ext uri="{9D8B030D-6E8A-4147-A177-3AD203B41FA5}">
                      <a16:colId xmlns:a16="http://schemas.microsoft.com/office/drawing/2014/main" val="1988755469"/>
                    </a:ext>
                  </a:extLst>
                </a:gridCol>
                <a:gridCol w="729954">
                  <a:extLst>
                    <a:ext uri="{9D8B030D-6E8A-4147-A177-3AD203B41FA5}">
                      <a16:colId xmlns:a16="http://schemas.microsoft.com/office/drawing/2014/main" val="798794715"/>
                    </a:ext>
                  </a:extLst>
                </a:gridCol>
                <a:gridCol w="729954">
                  <a:extLst>
                    <a:ext uri="{9D8B030D-6E8A-4147-A177-3AD203B41FA5}">
                      <a16:colId xmlns:a16="http://schemas.microsoft.com/office/drawing/2014/main" val="1446727413"/>
                    </a:ext>
                  </a:extLst>
                </a:gridCol>
              </a:tblGrid>
              <a:tr h="450229">
                <a:tc>
                  <a:txBody>
                    <a:bodyPr/>
                    <a:lstStyle/>
                    <a:p>
                      <a:r>
                        <a:rPr lang="en-US" sz="2800" b="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số</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bội</a:t>
                      </a:r>
                      <a:r>
                        <a:rPr lang="en-US" sz="2800" b="0" dirty="0">
                          <a:solidFill>
                            <a:schemeClr val="accent5">
                              <a:lumMod val="75000"/>
                            </a:schemeClr>
                          </a:solidFill>
                          <a:latin typeface="Times New Roman" panose="02020603050405020304" pitchFamily="18" charset="0"/>
                          <a:cs typeface="Times New Roman" panose="02020603050405020304" pitchFamily="18" charset="0"/>
                        </a:rPr>
                        <a:t> </a:t>
                      </a:r>
                      <a:r>
                        <a:rPr lang="en-US" sz="2800" b="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800" b="0" dirty="0">
                          <a:solidFill>
                            <a:schemeClr val="accent5">
                              <a:lumMod val="75000"/>
                            </a:schemeClr>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accent5">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solidFill>
                            <a:schemeClr val="accent5">
                              <a:lumMod val="75000"/>
                            </a:schemeClr>
                          </a:solidFill>
                          <a:latin typeface="Times New Roman" panose="02020603050405020304" pitchFamily="18" charset="0"/>
                          <a:cs typeface="Times New Roman" panose="02020603050405020304" pitchFamily="18" charset="0"/>
                        </a:rPr>
                        <a:t>20</a:t>
                      </a:r>
                      <a:endParaRPr lang="en-US" sz="2800" b="0" dirty="0">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575769"/>
                  </a:ext>
                </a:extLst>
              </a:tr>
              <a:tr h="433035">
                <a:tc>
                  <a:txBody>
                    <a:bodyPr/>
                    <a:lstStyle/>
                    <a:p>
                      <a:r>
                        <a:rPr lang="en-US" sz="2800" b="0" dirty="0" err="1">
                          <a:solidFill>
                            <a:srgbClr val="00B050"/>
                          </a:solidFill>
                          <a:latin typeface="Times New Roman" panose="02020603050405020304" pitchFamily="18" charset="0"/>
                          <a:cs typeface="Times New Roman" panose="02020603050405020304" pitchFamily="18" charset="0"/>
                        </a:rPr>
                        <a:t>Một</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số</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bội</a:t>
                      </a:r>
                      <a:r>
                        <a:rPr lang="en-US" sz="2800" b="0" dirty="0">
                          <a:solidFill>
                            <a:srgbClr val="00B050"/>
                          </a:solidFill>
                          <a:latin typeface="Times New Roman" panose="02020603050405020304" pitchFamily="18" charset="0"/>
                          <a:cs typeface="Times New Roman" panose="02020603050405020304" pitchFamily="18" charset="0"/>
                        </a:rPr>
                        <a:t> </a:t>
                      </a:r>
                      <a:r>
                        <a:rPr lang="en-US" sz="2800" b="0" dirty="0" err="1">
                          <a:solidFill>
                            <a:srgbClr val="00B050"/>
                          </a:solidFill>
                          <a:latin typeface="Times New Roman" panose="02020603050405020304" pitchFamily="18" charset="0"/>
                          <a:cs typeface="Times New Roman" panose="02020603050405020304" pitchFamily="18" charset="0"/>
                        </a:rPr>
                        <a:t>của</a:t>
                      </a:r>
                      <a:r>
                        <a:rPr lang="en-US" sz="2800" b="0" dirty="0">
                          <a:solidFill>
                            <a:srgbClr val="00B050"/>
                          </a:solidFill>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B05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solidFill>
                            <a:srgbClr val="00B050"/>
                          </a:solidFill>
                          <a:latin typeface="Times New Roman" panose="02020603050405020304" pitchFamily="18" charset="0"/>
                          <a:cs typeface="Times New Roman" panose="02020603050405020304" pitchFamily="18" charset="0"/>
                        </a:rPr>
                        <a:t>30</a:t>
                      </a:r>
                      <a:endParaRPr lang="en-US" sz="28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4828289"/>
                  </a:ext>
                </a:extLst>
              </a:tr>
            </a:tbl>
          </a:graphicData>
        </a:graphic>
      </p:graphicFrame>
      <p:sp>
        <p:nvSpPr>
          <p:cNvPr id="5" name="Hộp Văn bản 1">
            <a:extLst>
              <a:ext uri="{FF2B5EF4-FFF2-40B4-BE49-F238E27FC236}">
                <a16:creationId xmlns:a16="http://schemas.microsoft.com/office/drawing/2014/main" id="{5022A590-1904-64C8-024A-B5E8DB2FBCD4}"/>
              </a:ext>
            </a:extLst>
          </p:cNvPr>
          <p:cNvSpPr txBox="1"/>
          <p:nvPr/>
        </p:nvSpPr>
        <p:spPr>
          <a:xfrm>
            <a:off x="1446225" y="913363"/>
            <a:ext cx="9757673"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cs typeface="Times New Roman" panose="02020603050405020304" pitchFamily="18" charset="0"/>
              </a:rPr>
              <a:t>Nêu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một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bội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2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3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tăng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dần</a:t>
            </a:r>
            <a:r>
              <a:rPr lang="en-US" sz="2400" b="1" dirty="0">
                <a:solidFill>
                  <a:srgbClr val="0070C0"/>
                </a:solidFill>
                <a:latin typeface="Times New Roman" panose="02020603050405020304" pitchFamily="18" charset="0"/>
                <a:cs typeface="Times New Roman" panose="02020603050405020304" pitchFamily="18" charset="0"/>
              </a:rPr>
              <a:t>?           </a:t>
            </a:r>
          </a:p>
        </p:txBody>
      </p:sp>
      <p:sp>
        <p:nvSpPr>
          <p:cNvPr id="6" name="Hộp Văn bản 2">
            <a:extLst>
              <a:ext uri="{FF2B5EF4-FFF2-40B4-BE49-F238E27FC236}">
                <a16:creationId xmlns:a16="http://schemas.microsoft.com/office/drawing/2014/main" id="{E4277D17-457E-21FC-DBA6-2E23906BECCF}"/>
              </a:ext>
            </a:extLst>
          </p:cNvPr>
          <p:cNvSpPr txBox="1"/>
          <p:nvPr/>
        </p:nvSpPr>
        <p:spPr>
          <a:xfrm>
            <a:off x="5224551" y="165350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4</a:t>
            </a:r>
          </a:p>
        </p:txBody>
      </p:sp>
      <p:sp>
        <p:nvSpPr>
          <p:cNvPr id="7" name="Hộp Văn bản 30">
            <a:extLst>
              <a:ext uri="{FF2B5EF4-FFF2-40B4-BE49-F238E27FC236}">
                <a16:creationId xmlns:a16="http://schemas.microsoft.com/office/drawing/2014/main" id="{4B2AE761-F3F5-8631-EC2E-6A430B92D22C}"/>
              </a:ext>
            </a:extLst>
          </p:cNvPr>
          <p:cNvSpPr txBox="1"/>
          <p:nvPr/>
        </p:nvSpPr>
        <p:spPr>
          <a:xfrm>
            <a:off x="4519870" y="1652924"/>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2</a:t>
            </a:r>
          </a:p>
        </p:txBody>
      </p:sp>
      <p:sp>
        <p:nvSpPr>
          <p:cNvPr id="8" name="Hộp Văn bản 31">
            <a:extLst>
              <a:ext uri="{FF2B5EF4-FFF2-40B4-BE49-F238E27FC236}">
                <a16:creationId xmlns:a16="http://schemas.microsoft.com/office/drawing/2014/main" id="{8AEF8443-91C1-516C-1C75-5AC9290F2F0A}"/>
              </a:ext>
            </a:extLst>
          </p:cNvPr>
          <p:cNvSpPr txBox="1"/>
          <p:nvPr/>
        </p:nvSpPr>
        <p:spPr>
          <a:xfrm>
            <a:off x="5936125" y="165350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6</a:t>
            </a:r>
          </a:p>
        </p:txBody>
      </p:sp>
      <p:sp>
        <p:nvSpPr>
          <p:cNvPr id="9" name="Hộp Văn bản 32">
            <a:extLst>
              <a:ext uri="{FF2B5EF4-FFF2-40B4-BE49-F238E27FC236}">
                <a16:creationId xmlns:a16="http://schemas.microsoft.com/office/drawing/2014/main" id="{A8B42350-275E-7C6D-20C0-68B714608D7F}"/>
              </a:ext>
            </a:extLst>
          </p:cNvPr>
          <p:cNvSpPr txBox="1"/>
          <p:nvPr/>
        </p:nvSpPr>
        <p:spPr>
          <a:xfrm>
            <a:off x="6666749" y="1656176"/>
            <a:ext cx="323850"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8</a:t>
            </a:r>
          </a:p>
        </p:txBody>
      </p:sp>
      <p:sp>
        <p:nvSpPr>
          <p:cNvPr id="10" name="Hộp Văn bản 33">
            <a:extLst>
              <a:ext uri="{FF2B5EF4-FFF2-40B4-BE49-F238E27FC236}">
                <a16:creationId xmlns:a16="http://schemas.microsoft.com/office/drawing/2014/main" id="{A67BDE50-D58F-328F-1341-EA8D92A2B2A3}"/>
              </a:ext>
            </a:extLst>
          </p:cNvPr>
          <p:cNvSpPr txBox="1"/>
          <p:nvPr/>
        </p:nvSpPr>
        <p:spPr>
          <a:xfrm>
            <a:off x="7248313" y="1658934"/>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10</a:t>
            </a:r>
          </a:p>
        </p:txBody>
      </p:sp>
      <p:sp>
        <p:nvSpPr>
          <p:cNvPr id="11" name="Hộp Văn bản 34">
            <a:extLst>
              <a:ext uri="{FF2B5EF4-FFF2-40B4-BE49-F238E27FC236}">
                <a16:creationId xmlns:a16="http://schemas.microsoft.com/office/drawing/2014/main" id="{068CECE0-0433-6014-3AB2-E021D35A1627}"/>
              </a:ext>
            </a:extLst>
          </p:cNvPr>
          <p:cNvSpPr txBox="1"/>
          <p:nvPr/>
        </p:nvSpPr>
        <p:spPr>
          <a:xfrm>
            <a:off x="7969412" y="1665560"/>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12</a:t>
            </a:r>
          </a:p>
        </p:txBody>
      </p:sp>
      <p:sp>
        <p:nvSpPr>
          <p:cNvPr id="12" name="Hộp Văn bản 35">
            <a:extLst>
              <a:ext uri="{FF2B5EF4-FFF2-40B4-BE49-F238E27FC236}">
                <a16:creationId xmlns:a16="http://schemas.microsoft.com/office/drawing/2014/main" id="{AA6E6D5E-2AF3-BF13-D99E-589D84864143}"/>
              </a:ext>
            </a:extLst>
          </p:cNvPr>
          <p:cNvSpPr txBox="1"/>
          <p:nvPr/>
        </p:nvSpPr>
        <p:spPr>
          <a:xfrm>
            <a:off x="8806472" y="1660500"/>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14</a:t>
            </a:r>
          </a:p>
        </p:txBody>
      </p:sp>
      <p:sp>
        <p:nvSpPr>
          <p:cNvPr id="13" name="Hộp Văn bản 36">
            <a:extLst>
              <a:ext uri="{FF2B5EF4-FFF2-40B4-BE49-F238E27FC236}">
                <a16:creationId xmlns:a16="http://schemas.microsoft.com/office/drawing/2014/main" id="{C7A3116D-0E64-A3FB-B830-4E49F6867DDF}"/>
              </a:ext>
            </a:extLst>
          </p:cNvPr>
          <p:cNvSpPr txBox="1"/>
          <p:nvPr/>
        </p:nvSpPr>
        <p:spPr>
          <a:xfrm>
            <a:off x="9492207" y="1652468"/>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16</a:t>
            </a:r>
          </a:p>
        </p:txBody>
      </p:sp>
      <p:sp>
        <p:nvSpPr>
          <p:cNvPr id="14" name="Hộp Văn bản 37">
            <a:extLst>
              <a:ext uri="{FF2B5EF4-FFF2-40B4-BE49-F238E27FC236}">
                <a16:creationId xmlns:a16="http://schemas.microsoft.com/office/drawing/2014/main" id="{735793D2-AAD7-FAD5-EE7C-D51F7B6648C1}"/>
              </a:ext>
            </a:extLst>
          </p:cNvPr>
          <p:cNvSpPr txBox="1"/>
          <p:nvPr/>
        </p:nvSpPr>
        <p:spPr>
          <a:xfrm>
            <a:off x="10177942" y="1677984"/>
            <a:ext cx="590551"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18</a:t>
            </a:r>
          </a:p>
        </p:txBody>
      </p:sp>
      <p:sp>
        <p:nvSpPr>
          <p:cNvPr id="15" name="Hộp Văn bản 38">
            <a:extLst>
              <a:ext uri="{FF2B5EF4-FFF2-40B4-BE49-F238E27FC236}">
                <a16:creationId xmlns:a16="http://schemas.microsoft.com/office/drawing/2014/main" id="{12D656D5-5C91-D22F-8338-575C855FC889}"/>
              </a:ext>
            </a:extLst>
          </p:cNvPr>
          <p:cNvSpPr txBox="1"/>
          <p:nvPr/>
        </p:nvSpPr>
        <p:spPr>
          <a:xfrm>
            <a:off x="4531912" y="2178660"/>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3</a:t>
            </a:r>
          </a:p>
        </p:txBody>
      </p:sp>
      <p:sp>
        <p:nvSpPr>
          <p:cNvPr id="16" name="Hộp Văn bản 39">
            <a:extLst>
              <a:ext uri="{FF2B5EF4-FFF2-40B4-BE49-F238E27FC236}">
                <a16:creationId xmlns:a16="http://schemas.microsoft.com/office/drawing/2014/main" id="{CE66786C-ADBE-3679-BB9A-D21A8E759176}"/>
              </a:ext>
            </a:extLst>
          </p:cNvPr>
          <p:cNvSpPr txBox="1"/>
          <p:nvPr/>
        </p:nvSpPr>
        <p:spPr>
          <a:xfrm>
            <a:off x="5239289" y="2165340"/>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6</a:t>
            </a:r>
          </a:p>
        </p:txBody>
      </p:sp>
      <p:sp>
        <p:nvSpPr>
          <p:cNvPr id="17" name="Hộp Văn bản 40">
            <a:extLst>
              <a:ext uri="{FF2B5EF4-FFF2-40B4-BE49-F238E27FC236}">
                <a16:creationId xmlns:a16="http://schemas.microsoft.com/office/drawing/2014/main" id="{2CCEEEB8-0DAB-5C8E-08C0-BA291BC27240}"/>
              </a:ext>
            </a:extLst>
          </p:cNvPr>
          <p:cNvSpPr txBox="1"/>
          <p:nvPr/>
        </p:nvSpPr>
        <p:spPr>
          <a:xfrm>
            <a:off x="6001212" y="2185656"/>
            <a:ext cx="323850"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9</a:t>
            </a:r>
          </a:p>
        </p:txBody>
      </p:sp>
      <p:sp>
        <p:nvSpPr>
          <p:cNvPr id="18" name="Hộp Văn bản 41">
            <a:extLst>
              <a:ext uri="{FF2B5EF4-FFF2-40B4-BE49-F238E27FC236}">
                <a16:creationId xmlns:a16="http://schemas.microsoft.com/office/drawing/2014/main" id="{37F5EB05-8598-C1A5-ADAB-070F74F9A9AC}"/>
              </a:ext>
            </a:extLst>
          </p:cNvPr>
          <p:cNvSpPr txBox="1"/>
          <p:nvPr/>
        </p:nvSpPr>
        <p:spPr>
          <a:xfrm>
            <a:off x="6510284" y="2178660"/>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12</a:t>
            </a:r>
          </a:p>
        </p:txBody>
      </p:sp>
      <p:sp>
        <p:nvSpPr>
          <p:cNvPr id="19" name="Hộp Văn bản 42">
            <a:extLst>
              <a:ext uri="{FF2B5EF4-FFF2-40B4-BE49-F238E27FC236}">
                <a16:creationId xmlns:a16="http://schemas.microsoft.com/office/drawing/2014/main" id="{0F52E714-05DB-1D0C-230D-99992D53B604}"/>
              </a:ext>
            </a:extLst>
          </p:cNvPr>
          <p:cNvSpPr txBox="1"/>
          <p:nvPr/>
        </p:nvSpPr>
        <p:spPr>
          <a:xfrm>
            <a:off x="7303343" y="2169730"/>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15</a:t>
            </a:r>
          </a:p>
        </p:txBody>
      </p:sp>
      <p:sp>
        <p:nvSpPr>
          <p:cNvPr id="20" name="Hộp Văn bản 43">
            <a:extLst>
              <a:ext uri="{FF2B5EF4-FFF2-40B4-BE49-F238E27FC236}">
                <a16:creationId xmlns:a16="http://schemas.microsoft.com/office/drawing/2014/main" id="{6D7F3380-DFCB-7CDF-900F-09CD4EB16F2E}"/>
              </a:ext>
            </a:extLst>
          </p:cNvPr>
          <p:cNvSpPr txBox="1"/>
          <p:nvPr/>
        </p:nvSpPr>
        <p:spPr>
          <a:xfrm>
            <a:off x="8115608" y="2170725"/>
            <a:ext cx="738029"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18</a:t>
            </a:r>
          </a:p>
        </p:txBody>
      </p:sp>
      <p:sp>
        <p:nvSpPr>
          <p:cNvPr id="21" name="Hộp Văn bản 44">
            <a:extLst>
              <a:ext uri="{FF2B5EF4-FFF2-40B4-BE49-F238E27FC236}">
                <a16:creationId xmlns:a16="http://schemas.microsoft.com/office/drawing/2014/main" id="{8538E1FA-C3BA-BD60-D385-C0E921387776}"/>
              </a:ext>
            </a:extLst>
          </p:cNvPr>
          <p:cNvSpPr txBox="1"/>
          <p:nvPr/>
        </p:nvSpPr>
        <p:spPr>
          <a:xfrm>
            <a:off x="8860226" y="2182154"/>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21</a:t>
            </a:r>
          </a:p>
        </p:txBody>
      </p:sp>
      <p:sp>
        <p:nvSpPr>
          <p:cNvPr id="22" name="Hộp Văn bản 45">
            <a:extLst>
              <a:ext uri="{FF2B5EF4-FFF2-40B4-BE49-F238E27FC236}">
                <a16:creationId xmlns:a16="http://schemas.microsoft.com/office/drawing/2014/main" id="{24644BD6-FA06-CB7F-7AA6-4B3EDA7CE54D}"/>
              </a:ext>
            </a:extLst>
          </p:cNvPr>
          <p:cNvSpPr txBox="1"/>
          <p:nvPr/>
        </p:nvSpPr>
        <p:spPr>
          <a:xfrm>
            <a:off x="9537680" y="2178660"/>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24</a:t>
            </a:r>
          </a:p>
        </p:txBody>
      </p:sp>
      <p:sp>
        <p:nvSpPr>
          <p:cNvPr id="23" name="Hộp Văn bản 46">
            <a:extLst>
              <a:ext uri="{FF2B5EF4-FFF2-40B4-BE49-F238E27FC236}">
                <a16:creationId xmlns:a16="http://schemas.microsoft.com/office/drawing/2014/main" id="{4455E860-157A-FE4C-9EEF-5C6A73A76324}"/>
              </a:ext>
            </a:extLst>
          </p:cNvPr>
          <p:cNvSpPr txBox="1"/>
          <p:nvPr/>
        </p:nvSpPr>
        <p:spPr>
          <a:xfrm>
            <a:off x="10251190" y="2184390"/>
            <a:ext cx="751645" cy="52322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27</a:t>
            </a:r>
          </a:p>
        </p:txBody>
      </p:sp>
      <p:sp>
        <p:nvSpPr>
          <p:cNvPr id="24" name="TextBox 10">
            <a:extLst>
              <a:ext uri="{FF2B5EF4-FFF2-40B4-BE49-F238E27FC236}">
                <a16:creationId xmlns:a16="http://schemas.microsoft.com/office/drawing/2014/main" id="{80AF5597-78B1-7A00-DC9E-09A589E59760}"/>
              </a:ext>
            </a:extLst>
          </p:cNvPr>
          <p:cNvSpPr txBox="1"/>
          <p:nvPr/>
        </p:nvSpPr>
        <p:spPr>
          <a:xfrm>
            <a:off x="372522" y="2874649"/>
            <a:ext cx="12207978"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b</a:t>
            </a:r>
            <a:r>
              <a:rPr lang="en-US" sz="2400" b="1">
                <a:solidFill>
                  <a:srgbClr val="0070C0"/>
                </a:solidFill>
                <a:latin typeface="Times New Roman" panose="02020603050405020304" pitchFamily="18" charset="0"/>
                <a:cs typeface="Times New Roman" panose="02020603050405020304" pitchFamily="18" charset="0"/>
              </a:rPr>
              <a:t>) Tìm các số </a:t>
            </a:r>
            <a:r>
              <a:rPr lang="en-US" sz="2400" b="1" dirty="0" err="1">
                <a:solidFill>
                  <a:srgbClr val="0070C0"/>
                </a:solidFill>
                <a:latin typeface="Times New Roman" panose="02020603050405020304" pitchFamily="18" charset="0"/>
                <a:cs typeface="Times New Roman" panose="02020603050405020304" pitchFamily="18" charset="0"/>
              </a:rPr>
              <a:t>vừa</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hàng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vừa</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hàng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hai</a:t>
            </a:r>
            <a:r>
              <a:rPr lang="en-US" sz="2400" b="1">
                <a:solidFill>
                  <a:srgbClr val="0070C0"/>
                </a:solidFill>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56B938C-3C92-9C56-4C94-A2E331C8575B}"/>
              </a:ext>
            </a:extLst>
          </p:cNvPr>
          <p:cNvSpPr txBox="1"/>
          <p:nvPr/>
        </p:nvSpPr>
        <p:spPr>
          <a:xfrm>
            <a:off x="400872" y="4681819"/>
            <a:ext cx="11163550"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c</a:t>
            </a:r>
            <a:r>
              <a:rPr lang="en-US" sz="2400" b="1">
                <a:solidFill>
                  <a:schemeClr val="accent1"/>
                </a:solidFill>
                <a:latin typeface="Times New Roman" panose="02020603050405020304" pitchFamily="18" charset="0"/>
                <a:cs typeface="Times New Roman" panose="02020603050405020304" pitchFamily="18" charset="0"/>
              </a:rPr>
              <a:t>) Xác định số </a:t>
            </a:r>
            <a:r>
              <a:rPr lang="en-US" sz="2400" b="1" dirty="0" err="1">
                <a:solidFill>
                  <a:schemeClr val="accent1"/>
                </a:solidFill>
                <a:latin typeface="Times New Roman" panose="02020603050405020304" pitchFamily="18" charset="0"/>
                <a:cs typeface="Times New Roman" panose="02020603050405020304" pitchFamily="18" charset="0"/>
              </a:rPr>
              <a:t>nhỏ</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nhất</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khác</a:t>
            </a:r>
            <a:r>
              <a:rPr lang="en-US" sz="2400" b="1" dirty="0">
                <a:solidFill>
                  <a:schemeClr val="accent1"/>
                </a:solidFill>
                <a:latin typeface="Times New Roman" panose="02020603050405020304" pitchFamily="18" charset="0"/>
                <a:cs typeface="Times New Roman" panose="02020603050405020304" pitchFamily="18" charset="0"/>
              </a:rPr>
              <a:t> 0 </a:t>
            </a:r>
            <a:r>
              <a:rPr lang="en-US" sz="2400" b="1" dirty="0" err="1">
                <a:solidFill>
                  <a:schemeClr val="accent1"/>
                </a:solidFill>
                <a:latin typeface="Times New Roman" panose="02020603050405020304" pitchFamily="18" charset="0"/>
                <a:cs typeface="Times New Roman" panose="02020603050405020304" pitchFamily="18" charset="0"/>
              </a:rPr>
              <a:t>trong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các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bội</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chung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của</a:t>
            </a:r>
            <a:r>
              <a:rPr lang="en-US" sz="2400" b="1" dirty="0">
                <a:solidFill>
                  <a:schemeClr val="accent1"/>
                </a:solidFill>
                <a:latin typeface="Times New Roman" panose="02020603050405020304" pitchFamily="18" charset="0"/>
                <a:cs typeface="Times New Roman" panose="02020603050405020304" pitchFamily="18" charset="0"/>
              </a:rPr>
              <a:t> 2 </a:t>
            </a:r>
            <a:r>
              <a:rPr lang="en-US" sz="2400" b="1" dirty="0" err="1">
                <a:solidFill>
                  <a:schemeClr val="accent1"/>
                </a:solidFill>
                <a:latin typeface="Times New Roman" panose="02020603050405020304" pitchFamily="18" charset="0"/>
                <a:cs typeface="Times New Roman" panose="02020603050405020304" pitchFamily="18" charset="0"/>
              </a:rPr>
              <a:t>và</a:t>
            </a:r>
            <a:r>
              <a:rPr lang="en-US" sz="2400" b="1" dirty="0">
                <a:solidFill>
                  <a:schemeClr val="accent1"/>
                </a:solidFill>
                <a:latin typeface="Times New Roman" panose="02020603050405020304" pitchFamily="18" charset="0"/>
                <a:cs typeface="Times New Roman" panose="02020603050405020304" pitchFamily="18" charset="0"/>
              </a:rPr>
              <a:t> 3?</a:t>
            </a:r>
          </a:p>
        </p:txBody>
      </p:sp>
      <p:sp>
        <p:nvSpPr>
          <p:cNvPr id="26" name="Rectangle 25">
            <a:extLst>
              <a:ext uri="{FF2B5EF4-FFF2-40B4-BE49-F238E27FC236}">
                <a16:creationId xmlns:a16="http://schemas.microsoft.com/office/drawing/2014/main" id="{7F149DD5-A35D-46F8-F85C-BD909AD8672F}"/>
              </a:ext>
            </a:extLst>
          </p:cNvPr>
          <p:cNvSpPr/>
          <p:nvPr/>
        </p:nvSpPr>
        <p:spPr>
          <a:xfrm>
            <a:off x="3624427" y="1658889"/>
            <a:ext cx="728116" cy="50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27" name="Rectangle 26">
            <a:extLst>
              <a:ext uri="{FF2B5EF4-FFF2-40B4-BE49-F238E27FC236}">
                <a16:creationId xmlns:a16="http://schemas.microsoft.com/office/drawing/2014/main" id="{564B5D4C-327C-EFF3-14F7-8C21E6F1674E}"/>
              </a:ext>
            </a:extLst>
          </p:cNvPr>
          <p:cNvSpPr/>
          <p:nvPr/>
        </p:nvSpPr>
        <p:spPr>
          <a:xfrm>
            <a:off x="3635830" y="2183361"/>
            <a:ext cx="725192" cy="501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28" name="Rectangle 27">
            <a:extLst>
              <a:ext uri="{FF2B5EF4-FFF2-40B4-BE49-F238E27FC236}">
                <a16:creationId xmlns:a16="http://schemas.microsoft.com/office/drawing/2014/main" id="{475AF236-C599-800F-F153-3A8102FA50A6}"/>
              </a:ext>
            </a:extLst>
          </p:cNvPr>
          <p:cNvSpPr/>
          <p:nvPr/>
        </p:nvSpPr>
        <p:spPr>
          <a:xfrm>
            <a:off x="5816421" y="1663003"/>
            <a:ext cx="725721" cy="5002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29" name="Rectangle 28">
            <a:extLst>
              <a:ext uri="{FF2B5EF4-FFF2-40B4-BE49-F238E27FC236}">
                <a16:creationId xmlns:a16="http://schemas.microsoft.com/office/drawing/2014/main" id="{5ECEBA4A-5D22-EC6C-F3CB-AF8ED57FA469}"/>
              </a:ext>
            </a:extLst>
          </p:cNvPr>
          <p:cNvSpPr/>
          <p:nvPr/>
        </p:nvSpPr>
        <p:spPr>
          <a:xfrm>
            <a:off x="5086587" y="2193498"/>
            <a:ext cx="725192" cy="4958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
        <p:nvSpPr>
          <p:cNvPr id="30" name="Rectangle 29">
            <a:extLst>
              <a:ext uri="{FF2B5EF4-FFF2-40B4-BE49-F238E27FC236}">
                <a16:creationId xmlns:a16="http://schemas.microsoft.com/office/drawing/2014/main" id="{73CA8140-4904-5CDF-AD9B-8B63DB6C919C}"/>
              </a:ext>
            </a:extLst>
          </p:cNvPr>
          <p:cNvSpPr/>
          <p:nvPr/>
        </p:nvSpPr>
        <p:spPr>
          <a:xfrm>
            <a:off x="8007394" y="1665559"/>
            <a:ext cx="723429"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1" name="Rectangle 30">
            <a:extLst>
              <a:ext uri="{FF2B5EF4-FFF2-40B4-BE49-F238E27FC236}">
                <a16:creationId xmlns:a16="http://schemas.microsoft.com/office/drawing/2014/main" id="{F09668AB-8554-AD56-0324-BE7132A1BE2B}"/>
              </a:ext>
            </a:extLst>
          </p:cNvPr>
          <p:cNvSpPr/>
          <p:nvPr/>
        </p:nvSpPr>
        <p:spPr>
          <a:xfrm>
            <a:off x="6550398" y="2177720"/>
            <a:ext cx="723428" cy="5182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32" name="Rectangle 31">
            <a:extLst>
              <a:ext uri="{FF2B5EF4-FFF2-40B4-BE49-F238E27FC236}">
                <a16:creationId xmlns:a16="http://schemas.microsoft.com/office/drawing/2014/main" id="{AD9CEF6C-EA17-E8AF-E3AB-81495B1395ED}"/>
              </a:ext>
            </a:extLst>
          </p:cNvPr>
          <p:cNvSpPr/>
          <p:nvPr/>
        </p:nvSpPr>
        <p:spPr>
          <a:xfrm>
            <a:off x="10203000" y="1666353"/>
            <a:ext cx="719839" cy="502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33" name="Rectangle 32">
            <a:extLst>
              <a:ext uri="{FF2B5EF4-FFF2-40B4-BE49-F238E27FC236}">
                <a16:creationId xmlns:a16="http://schemas.microsoft.com/office/drawing/2014/main" id="{332B93C6-4876-D1F2-32D0-6546E0A3D24A}"/>
              </a:ext>
            </a:extLst>
          </p:cNvPr>
          <p:cNvSpPr/>
          <p:nvPr/>
        </p:nvSpPr>
        <p:spPr>
          <a:xfrm>
            <a:off x="8012441" y="2183322"/>
            <a:ext cx="723428" cy="5106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34" name="Rectangle 33">
            <a:extLst>
              <a:ext uri="{FF2B5EF4-FFF2-40B4-BE49-F238E27FC236}">
                <a16:creationId xmlns:a16="http://schemas.microsoft.com/office/drawing/2014/main" id="{16D09B8F-5B92-E7F9-FFFC-B4896C09AE84}"/>
              </a:ext>
            </a:extLst>
          </p:cNvPr>
          <p:cNvSpPr/>
          <p:nvPr/>
        </p:nvSpPr>
        <p:spPr>
          <a:xfrm>
            <a:off x="5033293" y="3431020"/>
            <a:ext cx="735841" cy="5048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6</a:t>
            </a:r>
          </a:p>
        </p:txBody>
      </p:sp>
      <p:sp>
        <p:nvSpPr>
          <p:cNvPr id="39" name="Rectangle 38">
            <a:extLst>
              <a:ext uri="{FF2B5EF4-FFF2-40B4-BE49-F238E27FC236}">
                <a16:creationId xmlns:a16="http://schemas.microsoft.com/office/drawing/2014/main" id="{2A21F0D1-E3FB-BDDE-0887-F7800597BD15}"/>
              </a:ext>
            </a:extLst>
          </p:cNvPr>
          <p:cNvSpPr/>
          <p:nvPr/>
        </p:nvSpPr>
        <p:spPr>
          <a:xfrm>
            <a:off x="6476242" y="3431020"/>
            <a:ext cx="732600" cy="50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12</a:t>
            </a:r>
          </a:p>
        </p:txBody>
      </p:sp>
      <p:sp>
        <p:nvSpPr>
          <p:cNvPr id="42" name="Rectangle 41">
            <a:extLst>
              <a:ext uri="{FF2B5EF4-FFF2-40B4-BE49-F238E27FC236}">
                <a16:creationId xmlns:a16="http://schemas.microsoft.com/office/drawing/2014/main" id="{EE9D6905-AC88-E0AD-49DD-A8138743E8EF}"/>
              </a:ext>
            </a:extLst>
          </p:cNvPr>
          <p:cNvSpPr/>
          <p:nvPr/>
        </p:nvSpPr>
        <p:spPr>
          <a:xfrm>
            <a:off x="7915164" y="3432222"/>
            <a:ext cx="719840" cy="502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18</a:t>
            </a:r>
          </a:p>
        </p:txBody>
      </p:sp>
      <p:sp>
        <p:nvSpPr>
          <p:cNvPr id="43" name="TextBox 23">
            <a:extLst>
              <a:ext uri="{FF2B5EF4-FFF2-40B4-BE49-F238E27FC236}">
                <a16:creationId xmlns:a16="http://schemas.microsoft.com/office/drawing/2014/main" id="{6B2B6A67-7F77-D138-F8A3-A54D18121933}"/>
              </a:ext>
            </a:extLst>
          </p:cNvPr>
          <p:cNvSpPr txBox="1"/>
          <p:nvPr/>
        </p:nvSpPr>
        <p:spPr>
          <a:xfrm>
            <a:off x="5838031" y="5209133"/>
            <a:ext cx="5799416" cy="461665"/>
          </a:xfrm>
          <a:prstGeom prst="rect">
            <a:avLst/>
          </a:prstGeom>
          <a:noFill/>
        </p:spPr>
        <p:txBody>
          <a:bodyPr wrap="square" rtlCol="0">
            <a:spAutoFit/>
          </a:bodyPr>
          <a:lstStyle/>
          <a:p>
            <a:r>
              <a:rPr lang="en-US" sz="2400" b="1">
                <a:solidFill>
                  <a:schemeClr val="accent2">
                    <a:lumMod val="50000"/>
                  </a:schemeClr>
                </a:solidFill>
                <a:latin typeface="Times New Roman" panose="02020603050405020304" pitchFamily="18" charset="0"/>
                <a:cs typeface="Times New Roman" panose="02020603050405020304" pitchFamily="18" charset="0"/>
              </a:rPr>
              <a:t>là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bội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err="1">
                <a:solidFill>
                  <a:schemeClr val="accent2">
                    <a:lumMod val="50000"/>
                  </a:schemeClr>
                </a:solidFill>
                <a:latin typeface="Times New Roman" panose="02020603050405020304" pitchFamily="18" charset="0"/>
                <a:cs typeface="Times New Roman" panose="02020603050405020304" pitchFamily="18" charset="0"/>
              </a:rPr>
              <a:t>chung</a:t>
            </a:r>
            <a:r>
              <a:rPr lang="en-US" sz="2400" b="1">
                <a:solidFill>
                  <a:schemeClr val="accent2">
                    <a:lumMod val="50000"/>
                  </a:schemeClr>
                </a:solidFill>
                <a:latin typeface="Times New Roman" panose="02020603050405020304" pitchFamily="18" charset="0"/>
                <a:cs typeface="Times New Roman" panose="02020603050405020304" pitchFamily="18" charset="0"/>
              </a:rPr>
              <a:t> nhỏ nhất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2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3 </a:t>
            </a:r>
          </a:p>
        </p:txBody>
      </p:sp>
      <p:sp>
        <p:nvSpPr>
          <p:cNvPr id="44" name="TextBox 23">
            <a:extLst>
              <a:ext uri="{FF2B5EF4-FFF2-40B4-BE49-F238E27FC236}">
                <a16:creationId xmlns:a16="http://schemas.microsoft.com/office/drawing/2014/main" id="{75D9C2D1-846A-6AB0-D26E-11056EDFB80D}"/>
              </a:ext>
            </a:extLst>
          </p:cNvPr>
          <p:cNvSpPr txBox="1"/>
          <p:nvPr/>
        </p:nvSpPr>
        <p:spPr>
          <a:xfrm>
            <a:off x="804951" y="4108698"/>
            <a:ext cx="10424160" cy="461665"/>
          </a:xfrm>
          <a:prstGeom prst="rect">
            <a:avLst/>
          </a:prstGeom>
          <a:noFill/>
        </p:spPr>
        <p:txBody>
          <a:bodyPr wrap="square" rtlCol="0">
            <a:spAutoFit/>
          </a:bodyPr>
          <a:lstStyle/>
          <a:p>
            <a:r>
              <a:rPr lang="en-US" sz="2400" b="1">
                <a:solidFill>
                  <a:schemeClr val="accent6"/>
                </a:solidFill>
                <a:latin typeface="Times New Roman" panose="02020603050405020304" pitchFamily="18" charset="0"/>
                <a:cs typeface="Times New Roman" panose="02020603050405020304" pitchFamily="18" charset="0"/>
              </a:rPr>
              <a:t>Các số́ </a:t>
            </a:r>
            <a:r>
              <a:rPr lang="en-US" sz="2400" b="1" dirty="0">
                <a:solidFill>
                  <a:schemeClr val="accent6"/>
                </a:solidFill>
                <a:latin typeface="Times New Roman" panose="02020603050405020304" pitchFamily="18" charset="0"/>
                <a:cs typeface="Times New Roman" panose="02020603050405020304" pitchFamily="18" charset="0"/>
              </a:rPr>
              <a:t>0, 6, 12, </a:t>
            </a:r>
            <a:r>
              <a:rPr lang="en-US" sz="2400" b="1">
                <a:solidFill>
                  <a:schemeClr val="accent6"/>
                </a:solidFill>
                <a:latin typeface="Times New Roman" panose="02020603050405020304" pitchFamily="18" charset="0"/>
                <a:cs typeface="Times New Roman" panose="02020603050405020304" pitchFamily="18" charset="0"/>
              </a:rPr>
              <a:t>18 là các bội </a:t>
            </a:r>
            <a:r>
              <a:rPr lang="en-US" sz="2400" b="1" dirty="0" err="1">
                <a:solidFill>
                  <a:schemeClr val="accent6"/>
                </a:solidFill>
                <a:latin typeface="Times New Roman" panose="02020603050405020304" pitchFamily="18" charset="0"/>
                <a:cs typeface="Times New Roman" panose="02020603050405020304" pitchFamily="18" charset="0"/>
              </a:rPr>
              <a:t>chung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của</a:t>
            </a:r>
            <a:r>
              <a:rPr lang="en-US" sz="2400" b="1" dirty="0">
                <a:solidFill>
                  <a:schemeClr val="accent6"/>
                </a:solidFill>
                <a:latin typeface="Times New Roman" panose="02020603050405020304" pitchFamily="18" charset="0"/>
                <a:cs typeface="Times New Roman" panose="02020603050405020304" pitchFamily="18" charset="0"/>
              </a:rPr>
              <a:t> 2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3 </a:t>
            </a:r>
          </a:p>
        </p:txBody>
      </p:sp>
      <p:sp>
        <p:nvSpPr>
          <p:cNvPr id="47" name="!!3">
            <a:extLst>
              <a:ext uri="{FF2B5EF4-FFF2-40B4-BE49-F238E27FC236}">
                <a16:creationId xmlns:a16="http://schemas.microsoft.com/office/drawing/2014/main" id="{019B43B5-3C39-4D65-D517-C406B5919A2C}"/>
              </a:ext>
            </a:extLst>
          </p:cNvPr>
          <p:cNvSpPr/>
          <p:nvPr/>
        </p:nvSpPr>
        <p:spPr>
          <a:xfrm>
            <a:off x="516950" y="111235"/>
            <a:ext cx="11358880" cy="6144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a:solidFill>
                  <a:srgbClr val="FF0000"/>
                </a:solidFill>
                <a:latin typeface="Times New Roman" panose="02020603050405020304" pitchFamily="18" charset="0"/>
                <a:cs typeface="Times New Roman" panose="02020603050405020304" pitchFamily="18" charset="0"/>
              </a:rPr>
              <a:t>I. BỘI CHUNG VÀ BỘI CHUNG NHỎ NHẤT</a:t>
            </a:r>
          </a:p>
        </p:txBody>
      </p:sp>
      <p:grpSp>
        <p:nvGrpSpPr>
          <p:cNvPr id="48" name="Group 47">
            <a:extLst>
              <a:ext uri="{FF2B5EF4-FFF2-40B4-BE49-F238E27FC236}">
                <a16:creationId xmlns:a16="http://schemas.microsoft.com/office/drawing/2014/main" id="{DAA1DE32-CDB6-A2AF-D65C-D3C53145B241}"/>
              </a:ext>
            </a:extLst>
          </p:cNvPr>
          <p:cNvGrpSpPr/>
          <p:nvPr/>
        </p:nvGrpSpPr>
        <p:grpSpPr>
          <a:xfrm>
            <a:off x="149946" y="791373"/>
            <a:ext cx="1310010" cy="720000"/>
            <a:chOff x="746760" y="1249680"/>
            <a:chExt cx="1310010" cy="720000"/>
          </a:xfrm>
        </p:grpSpPr>
        <p:sp>
          <p:nvSpPr>
            <p:cNvPr id="49" name="Rectangle: Rounded Corners 48">
              <a:extLst>
                <a:ext uri="{FF2B5EF4-FFF2-40B4-BE49-F238E27FC236}">
                  <a16:creationId xmlns:a16="http://schemas.microsoft.com/office/drawing/2014/main" id="{8217DD1D-64A9-821B-A694-0BDF64B41DB9}"/>
                </a:ext>
              </a:extLst>
            </p:cNvPr>
            <p:cNvSpPr/>
            <p:nvPr/>
          </p:nvSpPr>
          <p:spPr>
            <a:xfrm>
              <a:off x="1266022" y="1331473"/>
              <a:ext cx="790748" cy="539995"/>
            </a:xfrm>
            <a:prstGeom prst="roundRect">
              <a:avLst/>
            </a:prstGeom>
            <a:solidFill>
              <a:srgbClr val="00B0F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1</a:t>
              </a:r>
            </a:p>
          </p:txBody>
        </p:sp>
        <p:sp>
          <p:nvSpPr>
            <p:cNvPr id="50" name="Oval 49">
              <a:extLst>
                <a:ext uri="{FF2B5EF4-FFF2-40B4-BE49-F238E27FC236}">
                  <a16:creationId xmlns:a16="http://schemas.microsoft.com/office/drawing/2014/main" id="{6136DB95-E80C-FA85-B9FC-ADC36DE5CC96}"/>
                </a:ext>
              </a:extLst>
            </p:cNvPr>
            <p:cNvSpPr/>
            <p:nvPr/>
          </p:nvSpPr>
          <p:spPr>
            <a:xfrm>
              <a:off x="746760" y="1249680"/>
              <a:ext cx="720000" cy="720000"/>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D0419865-E7E8-5676-F4DA-F5BFF18A7D3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Layer>
                  </a14:imgProps>
                </a:ext>
                <a:ext uri="{28A0092B-C50C-407E-A947-70E740481C1C}">
                  <a14:useLocalDpi xmlns:a14="http://schemas.microsoft.com/office/drawing/2010/main" val="0"/>
                </a:ext>
              </a:extLst>
            </a:blip>
            <a:srcRect t="16347" r="8461" b="5810"/>
            <a:stretch/>
          </p:blipFill>
          <p:spPr>
            <a:xfrm rot="865359">
              <a:off x="1078327" y="1555665"/>
              <a:ext cx="333788" cy="328330"/>
            </a:xfrm>
            <a:prstGeom prst="rect">
              <a:avLst/>
            </a:prstGeom>
          </p:spPr>
        </p:pic>
        <p:pic>
          <p:nvPicPr>
            <p:cNvPr id="52" name="Picture 51">
              <a:extLst>
                <a:ext uri="{FF2B5EF4-FFF2-40B4-BE49-F238E27FC236}">
                  <a16:creationId xmlns:a16="http://schemas.microsoft.com/office/drawing/2014/main" id="{25C6CA75-CA09-C27F-C451-621074EED58F}"/>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34253" b="92972" l="8763" r="97165">
                          <a14:foregroundMark x1="35309" y1="91370" x2="35309" y2="91370"/>
                          <a14:foregroundMark x1="51160" y1="93327" x2="51160" y2="93327"/>
                          <a14:foregroundMark x1="93428" y1="76423" x2="93428" y2="76423"/>
                          <a14:foregroundMark x1="93943" y1="64235" x2="93943" y2="64235"/>
                          <a14:foregroundMark x1="97165" y1="62722" x2="97165" y2="62722"/>
                          <a14:foregroundMark x1="71392" y1="36477" x2="71134" y2="36922"/>
                          <a14:foregroundMark x1="48711" y1="34253" x2="48711" y2="34253"/>
                          <a14:foregroundMark x1="15464" y1="50979" x2="15464" y2="50979"/>
                          <a14:foregroundMark x1="12371" y1="63879" x2="12371" y2="63879"/>
                          <a14:foregroundMark x1="8763" y1="62989" x2="8763" y2="62989"/>
                        </a14:backgroundRemoval>
                      </a14:imgEffect>
                    </a14:imgLayer>
                  </a14:imgProps>
                </a:ext>
                <a:ext uri="{28A0092B-C50C-407E-A947-70E740481C1C}">
                  <a14:useLocalDpi xmlns:a14="http://schemas.microsoft.com/office/drawing/2010/main" val="0"/>
                </a:ext>
              </a:extLst>
            </a:blip>
            <a:srcRect l="7306" t="31105" b="4475"/>
            <a:stretch/>
          </p:blipFill>
          <p:spPr>
            <a:xfrm flipV="1">
              <a:off x="828399" y="1519269"/>
              <a:ext cx="279570" cy="281428"/>
            </a:xfrm>
            <a:prstGeom prst="rect">
              <a:avLst/>
            </a:prstGeom>
          </p:spPr>
        </p:pic>
        <p:pic>
          <p:nvPicPr>
            <p:cNvPr id="53" name="Picture 52">
              <a:extLst>
                <a:ext uri="{FF2B5EF4-FFF2-40B4-BE49-F238E27FC236}">
                  <a16:creationId xmlns:a16="http://schemas.microsoft.com/office/drawing/2014/main" id="{CBB9B3DB-5D58-BE1B-A64D-81C9FD141E21}"/>
                </a:ext>
              </a:extLst>
            </p:cNvPr>
            <p:cNvPicPr>
              <a:picLocks noChangeAspect="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9355" b="89355" l="2985" r="86754">
                          <a14:foregroundMark x1="32463" y1="22742" x2="32463" y2="22742"/>
                          <a14:foregroundMark x1="47761" y1="19516" x2="47761" y2="19516"/>
                          <a14:foregroundMark x1="83769" y1="40806" x2="83769" y2="40806"/>
                          <a14:foregroundMark x1="86754" y1="57419" x2="86754" y2="57419"/>
                          <a14:foregroundMark x1="61381" y1="88387" x2="61381" y2="88387"/>
                          <a14:foregroundMark x1="42164" y1="89677" x2="42164" y2="89677"/>
                          <a14:foregroundMark x1="7090" y1="68710" x2="7090" y2="67097"/>
                          <a14:foregroundMark x1="4478" y1="53387" x2="4478" y2="53387"/>
                          <a14:foregroundMark x1="4104" y1="69032" x2="4104" y2="69032"/>
                          <a14:foregroundMark x1="2985" y1="50806" x2="2985" y2="50806"/>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6347" r="8461" b="5810"/>
            <a:stretch/>
          </p:blipFill>
          <p:spPr>
            <a:xfrm>
              <a:off x="977967" y="1297251"/>
              <a:ext cx="318545" cy="313336"/>
            </a:xfrm>
            <a:prstGeom prst="rect">
              <a:avLst/>
            </a:prstGeom>
          </p:spPr>
        </p:pic>
      </p:grpSp>
      <p:sp>
        <p:nvSpPr>
          <p:cNvPr id="2" name="Rectangle 1">
            <a:extLst>
              <a:ext uri="{FF2B5EF4-FFF2-40B4-BE49-F238E27FC236}">
                <a16:creationId xmlns:a16="http://schemas.microsoft.com/office/drawing/2014/main" id="{37920F27-EE11-25FB-6354-A352A4C56804}"/>
              </a:ext>
            </a:extLst>
          </p:cNvPr>
          <p:cNvSpPr/>
          <p:nvPr/>
        </p:nvSpPr>
        <p:spPr>
          <a:xfrm>
            <a:off x="3624427" y="3431020"/>
            <a:ext cx="722191" cy="50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a:t>
            </a:r>
          </a:p>
        </p:txBody>
      </p:sp>
      <p:sp>
        <p:nvSpPr>
          <p:cNvPr id="3" name="Rectangle 2">
            <a:extLst>
              <a:ext uri="{FF2B5EF4-FFF2-40B4-BE49-F238E27FC236}">
                <a16:creationId xmlns:a16="http://schemas.microsoft.com/office/drawing/2014/main" id="{C6019DFE-E92A-793D-D301-859D73E8FED0}"/>
              </a:ext>
            </a:extLst>
          </p:cNvPr>
          <p:cNvSpPr/>
          <p:nvPr/>
        </p:nvSpPr>
        <p:spPr>
          <a:xfrm>
            <a:off x="4851340" y="5163107"/>
            <a:ext cx="735841" cy="504840"/>
          </a:xfrm>
          <a:prstGeom prst="rect">
            <a:avLst/>
          </a:prstGeom>
          <a:solidFill>
            <a:schemeClr val="accent2">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6</a:t>
            </a:r>
          </a:p>
        </p:txBody>
      </p:sp>
      <p:pic>
        <p:nvPicPr>
          <p:cNvPr id="54" name="Picture 2" descr="Hình ảnh Dấu Hỏi Màu đỏ Nhân Vật Dễ Thương Nghi Ngờ Miễn Phí, Dấu Chấm Hỏi,  Nghi Ngờ, Tư Duy miễn phí tải tập tin PNG PSDComment và Vector">
            <a:extLst>
              <a:ext uri="{FF2B5EF4-FFF2-40B4-BE49-F238E27FC236}">
                <a16:creationId xmlns:a16="http://schemas.microsoft.com/office/drawing/2014/main" id="{1B099BD2-020D-A747-8CF1-4F52CE4824AB}"/>
              </a:ext>
            </a:extLst>
          </p:cNvPr>
          <p:cNvPicPr>
            <a:picLocks noChangeAspect="1" noChangeArrowheads="1"/>
          </p:cNvPicPr>
          <p:nvPr/>
        </p:nvPicPr>
        <p:blipFill>
          <a:blip r:embed="rId9" cstate="hq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67267" y="5450252"/>
            <a:ext cx="1557915" cy="1557915"/>
          </a:xfrm>
          <a:prstGeom prst="rect">
            <a:avLst/>
          </a:prstGeom>
          <a:noFill/>
          <a:extLst>
            <a:ext uri="{909E8E84-426E-40DD-AFC4-6F175D3DCCD1}">
              <a14:hiddenFill xmlns:a14="http://schemas.microsoft.com/office/drawing/2010/main">
                <a:solidFill>
                  <a:srgbClr val="FFFFFF"/>
                </a:solidFill>
              </a14:hiddenFill>
            </a:ext>
          </a:extLst>
        </p:spPr>
      </p:pic>
      <p:sp>
        <p:nvSpPr>
          <p:cNvPr id="55" name="Speech Bubble: Rectangle with Corners Rounded 54">
            <a:extLst>
              <a:ext uri="{FF2B5EF4-FFF2-40B4-BE49-F238E27FC236}">
                <a16:creationId xmlns:a16="http://schemas.microsoft.com/office/drawing/2014/main" id="{4A9F91D6-C4C7-4324-3E65-D1261BD01FE1}"/>
              </a:ext>
            </a:extLst>
          </p:cNvPr>
          <p:cNvSpPr/>
          <p:nvPr/>
        </p:nvSpPr>
        <p:spPr>
          <a:xfrm>
            <a:off x="2545914" y="5710720"/>
            <a:ext cx="8657984" cy="1100980"/>
          </a:xfrm>
          <a:prstGeom prst="wedgeRoundRectCallout">
            <a:avLst>
              <a:gd name="adj1" fmla="val -56866"/>
              <a:gd name="adj2" fmla="val -13066"/>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tx1">
                    <a:lumMod val="95000"/>
                    <a:lumOff val="5000"/>
                  </a:schemeClr>
                </a:solidFill>
                <a:latin typeface="Times New Roman" panose="02020603050405020304" pitchFamily="18" charset="0"/>
                <a:cs typeface="Times New Roman" panose="02020603050405020304" pitchFamily="18" charset="0"/>
              </a:rPr>
              <a:t>Khi nào số tự nhiên n là bội chung của hai số a và b?</a:t>
            </a:r>
          </a:p>
          <a:p>
            <a:pPr algn="ctr">
              <a:lnSpc>
                <a:spcPct val="150000"/>
              </a:lnSpc>
            </a:pPr>
            <a:r>
              <a:rPr lang="en-US" sz="2400" b="1">
                <a:solidFill>
                  <a:schemeClr val="tx1">
                    <a:lumMod val="95000"/>
                    <a:lumOff val="5000"/>
                  </a:schemeClr>
                </a:solidFill>
                <a:latin typeface="Times New Roman" panose="02020603050405020304" pitchFamily="18" charset="0"/>
                <a:cs typeface="Times New Roman" panose="02020603050405020304" pitchFamily="18" charset="0"/>
              </a:rPr>
              <a:t>Bội chung nhỏ nhất của hai số a và b là gì?</a:t>
            </a:r>
          </a:p>
        </p:txBody>
      </p:sp>
    </p:spTree>
    <p:extLst>
      <p:ext uri="{BB962C8B-B14F-4D97-AF65-F5344CB8AC3E}">
        <p14:creationId xmlns:p14="http://schemas.microsoft.com/office/powerpoint/2010/main" val="4527581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DCA8A77C-9042-41C6-B4F8-867A2221D740}"/>
              </a:ext>
            </a:extLst>
          </p:cNvPr>
          <p:cNvSpPr/>
          <p:nvPr/>
        </p:nvSpPr>
        <p:spPr>
          <a:xfrm>
            <a:off x="6380263" y="3831116"/>
            <a:ext cx="5414339" cy="2926880"/>
          </a:xfrm>
          <a:prstGeom prst="roundRect">
            <a:avLst>
              <a:gd name="adj" fmla="val 99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5073B81-3CCB-45D0-8830-2DCD2DCA35C3}"/>
              </a:ext>
            </a:extLst>
          </p:cNvPr>
          <p:cNvSpPr/>
          <p:nvPr/>
        </p:nvSpPr>
        <p:spPr>
          <a:xfrm>
            <a:off x="1458410" y="3831116"/>
            <a:ext cx="4637590" cy="2772094"/>
          </a:xfrm>
          <a:prstGeom prst="roundRect">
            <a:avLst>
              <a:gd name="adj" fmla="val 99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BB71F5D-FAD7-40C5-B9F1-932160A1204A}"/>
              </a:ext>
            </a:extLst>
          </p:cNvPr>
          <p:cNvSpPr/>
          <p:nvPr/>
        </p:nvSpPr>
        <p:spPr>
          <a:xfrm>
            <a:off x="1944547" y="347240"/>
            <a:ext cx="9414333" cy="2995399"/>
          </a:xfrm>
          <a:prstGeom prst="roundRect">
            <a:avLst>
              <a:gd name="adj" fmla="val 1376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0DA35EFB-B614-48A1-BE82-E9C5B924FC0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18" t="19234" r="7868" b="9267"/>
          <a:stretch/>
        </p:blipFill>
        <p:spPr bwMode="auto">
          <a:xfrm>
            <a:off x="-115746" y="816430"/>
            <a:ext cx="2060293" cy="1726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F7E4B7-E731-4DF5-94CF-AA9C9BF95349}"/>
              </a:ext>
            </a:extLst>
          </p:cNvPr>
          <p:cNvSpPr txBox="1"/>
          <p:nvPr/>
        </p:nvSpPr>
        <p:spPr>
          <a:xfrm>
            <a:off x="2407534" y="502009"/>
            <a:ext cx="8758306" cy="1307537"/>
          </a:xfrm>
          <a:prstGeom prst="rect">
            <a:avLst/>
          </a:prstGeom>
          <a:noFill/>
        </p:spPr>
        <p:txBody>
          <a:bodyPr wrap="square">
            <a:spAutoFit/>
          </a:bodyPr>
          <a:lstStyle/>
          <a:p>
            <a:pPr>
              <a:lnSpc>
                <a:spcPct val="150000"/>
              </a:lnSpc>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tự nhiên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được gọi là bội chung của hai số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nếu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vừa là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bội</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vừa là bội của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3040D2-3208-4E2A-AC84-4DFB223E925E}"/>
              </a:ext>
            </a:extLst>
          </p:cNvPr>
          <p:cNvSpPr txBox="1"/>
          <p:nvPr/>
        </p:nvSpPr>
        <p:spPr>
          <a:xfrm>
            <a:off x="2407534" y="1844939"/>
            <a:ext cx="8758306" cy="1307537"/>
          </a:xfrm>
          <a:prstGeom prst="rect">
            <a:avLst/>
          </a:prstGeom>
          <a:noFill/>
        </p:spPr>
        <p:txBody>
          <a:bodyPr wrap="square">
            <a:spAutoFit/>
          </a:bodyPr>
          <a:lstStyle/>
          <a:p>
            <a:pPr>
              <a:lnSpc>
                <a:spcPct val="150000"/>
              </a:lnSpc>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nhỏ nhất khác 0 trong các bội chung của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được gọi là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bội chung nhỏ nhất </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 a và b</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9D2807E-3FDE-495D-BC41-6B1A78795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91" y="3738666"/>
            <a:ext cx="2617325" cy="2617325"/>
          </a:xfrm>
          <a:prstGeom prst="rect">
            <a:avLst/>
          </a:prstGeom>
        </p:spPr>
      </p:pic>
      <p:sp>
        <p:nvSpPr>
          <p:cNvPr id="12" name="TextBox 11">
            <a:extLst>
              <a:ext uri="{FF2B5EF4-FFF2-40B4-BE49-F238E27FC236}">
                <a16:creationId xmlns:a16="http://schemas.microsoft.com/office/drawing/2014/main" id="{45AF98A1-1099-4BC8-852E-F8E3DED97FC0}"/>
              </a:ext>
            </a:extLst>
          </p:cNvPr>
          <p:cNvSpPr txBox="1"/>
          <p:nvPr/>
        </p:nvSpPr>
        <p:spPr>
          <a:xfrm>
            <a:off x="1575264" y="4021290"/>
            <a:ext cx="2003385"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QUY ƯỚC</a:t>
            </a:r>
          </a:p>
        </p:txBody>
      </p:sp>
      <p:sp>
        <p:nvSpPr>
          <p:cNvPr id="15" name="TextBox 14">
            <a:extLst>
              <a:ext uri="{FF2B5EF4-FFF2-40B4-BE49-F238E27FC236}">
                <a16:creationId xmlns:a16="http://schemas.microsoft.com/office/drawing/2014/main" id="{59140F49-808E-4E77-8A57-BC34DB2439AD}"/>
              </a:ext>
            </a:extLst>
          </p:cNvPr>
          <p:cNvSpPr txBox="1"/>
          <p:nvPr/>
        </p:nvSpPr>
        <p:spPr>
          <a:xfrm>
            <a:off x="2407535" y="4622951"/>
            <a:ext cx="2847372" cy="523220"/>
          </a:xfrm>
          <a:prstGeom prst="rect">
            <a:avLst/>
          </a:prstGeom>
          <a:noFill/>
        </p:spPr>
        <p:txBody>
          <a:bodyPr wrap="square" rtlCol="0">
            <a:spAutoFit/>
          </a:bodyPr>
          <a:lstStyle/>
          <a:p>
            <a:r>
              <a:rPr lang="en-US" sz="2800">
                <a:solidFill>
                  <a:srgbClr val="0070C0"/>
                </a:solidFill>
                <a:latin typeface="Times New Roman" panose="02020603050405020304" pitchFamily="18" charset="0"/>
                <a:cs typeface="Times New Roman" panose="02020603050405020304" pitchFamily="18" charset="0"/>
              </a:rPr>
              <a:t>Viết tắt</a:t>
            </a:r>
          </a:p>
        </p:txBody>
      </p:sp>
      <p:sp>
        <p:nvSpPr>
          <p:cNvPr id="16" name="TextBox 15">
            <a:extLst>
              <a:ext uri="{FF2B5EF4-FFF2-40B4-BE49-F238E27FC236}">
                <a16:creationId xmlns:a16="http://schemas.microsoft.com/office/drawing/2014/main" id="{0C2A978C-4D0A-4F14-9A52-605A69BB1C5C}"/>
              </a:ext>
            </a:extLst>
          </p:cNvPr>
          <p:cNvSpPr txBox="1"/>
          <p:nvPr/>
        </p:nvSpPr>
        <p:spPr>
          <a:xfrm>
            <a:off x="1575264" y="5263330"/>
            <a:ext cx="405486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Bội chung là BC</a:t>
            </a:r>
          </a:p>
        </p:txBody>
      </p:sp>
      <p:sp>
        <p:nvSpPr>
          <p:cNvPr id="17" name="TextBox 16">
            <a:extLst>
              <a:ext uri="{FF2B5EF4-FFF2-40B4-BE49-F238E27FC236}">
                <a16:creationId xmlns:a16="http://schemas.microsoft.com/office/drawing/2014/main" id="{9E08001D-51DF-4EEC-9EC8-EE95042DDE9F}"/>
              </a:ext>
            </a:extLst>
          </p:cNvPr>
          <p:cNvSpPr txBox="1"/>
          <p:nvPr/>
        </p:nvSpPr>
        <p:spPr>
          <a:xfrm>
            <a:off x="1575264" y="5911212"/>
            <a:ext cx="479603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Bội chung nhỏ nhất là BCNN</a:t>
            </a:r>
          </a:p>
        </p:txBody>
      </p:sp>
      <p:sp>
        <p:nvSpPr>
          <p:cNvPr id="18" name="TextBox 17">
            <a:extLst>
              <a:ext uri="{FF2B5EF4-FFF2-40B4-BE49-F238E27FC236}">
                <a16:creationId xmlns:a16="http://schemas.microsoft.com/office/drawing/2014/main" id="{68E933C7-9D7B-4BDB-821F-F7C2F955FE39}"/>
              </a:ext>
            </a:extLst>
          </p:cNvPr>
          <p:cNvSpPr txBox="1"/>
          <p:nvPr/>
        </p:nvSpPr>
        <p:spPr>
          <a:xfrm>
            <a:off x="7503431" y="4021290"/>
            <a:ext cx="2003385"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KÍ HIỆU</a:t>
            </a:r>
          </a:p>
        </p:txBody>
      </p:sp>
      <p:sp>
        <p:nvSpPr>
          <p:cNvPr id="19" name="TextBox 18">
            <a:extLst>
              <a:ext uri="{FF2B5EF4-FFF2-40B4-BE49-F238E27FC236}">
                <a16:creationId xmlns:a16="http://schemas.microsoft.com/office/drawing/2014/main" id="{151F17FC-516F-43ED-807C-C43EEA62ABCB}"/>
              </a:ext>
            </a:extLst>
          </p:cNvPr>
          <p:cNvSpPr txBox="1"/>
          <p:nvPr/>
        </p:nvSpPr>
        <p:spPr>
          <a:xfrm>
            <a:off x="6562846" y="4740110"/>
            <a:ext cx="523175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Tập hợp </a:t>
            </a:r>
            <a:r>
              <a:rPr lang="en-US" sz="2800">
                <a:latin typeface="Times New Roman" panose="02020603050405020304" pitchFamily="18" charset="0"/>
                <a:cs typeface="Times New Roman" panose="02020603050405020304" pitchFamily="18" charset="0"/>
              </a:rPr>
              <a:t>các bội chung của </a:t>
            </a:r>
            <a:r>
              <a:rPr lang="en-US" sz="2800" i="1">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là BC(</a:t>
            </a:r>
            <a:r>
              <a:rPr lang="en-US" sz="2800" i="1">
                <a:latin typeface="Times New Roman" panose="02020603050405020304" pitchFamily="18" charset="0"/>
                <a:cs typeface="Times New Roman" panose="02020603050405020304" pitchFamily="18" charset="0"/>
              </a:rPr>
              <a:t>a,b</a:t>
            </a:r>
            <a:r>
              <a:rPr lang="en-US" sz="280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A735078C-8518-43AE-AB2B-B94DD0AF3682}"/>
              </a:ext>
            </a:extLst>
          </p:cNvPr>
          <p:cNvSpPr txBox="1"/>
          <p:nvPr/>
        </p:nvSpPr>
        <p:spPr>
          <a:xfrm>
            <a:off x="6562846" y="5803889"/>
            <a:ext cx="4796034"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Bội chung nhỏ nhất của </a:t>
            </a:r>
            <a:r>
              <a:rPr lang="en-US" sz="2800" i="1">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là BCNN(</a:t>
            </a:r>
            <a:r>
              <a:rPr lang="en-US" sz="2800" i="1">
                <a:latin typeface="Times New Roman" panose="02020603050405020304" pitchFamily="18" charset="0"/>
                <a:cs typeface="Times New Roman" panose="02020603050405020304" pitchFamily="18" charset="0"/>
              </a:rPr>
              <a:t>a,b</a:t>
            </a:r>
            <a:r>
              <a:rPr lang="en-US" sz="2800">
                <a:latin typeface="Times New Roman" panose="02020603050405020304" pitchFamily="18" charset="0"/>
                <a:cs typeface="Times New Roman" panose="02020603050405020304" pitchFamily="18" charset="0"/>
              </a:rPr>
              <a:t>)</a:t>
            </a:r>
          </a:p>
        </p:txBody>
      </p:sp>
      <p:sp>
        <p:nvSpPr>
          <p:cNvPr id="2" name="TextBox 1"/>
          <p:cNvSpPr txBox="1"/>
          <p:nvPr/>
        </p:nvSpPr>
        <p:spPr>
          <a:xfrm rot="20647239">
            <a:off x="1491607" y="273434"/>
            <a:ext cx="201165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Định nghĩa:</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8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6" grpId="0"/>
      <p:bldP spid="7" grpId="0"/>
      <p:bldP spid="12" grpId="0"/>
      <p:bldP spid="15" grpId="0"/>
      <p:bldP spid="16" grpId="0"/>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1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2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2187</Words>
  <Application>Microsoft Office PowerPoint</Application>
  <PresentationFormat>Widescreen</PresentationFormat>
  <Paragraphs>514</Paragraphs>
  <Slides>29</Slides>
  <Notes>19</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Microsoft JhengHei UI</vt:lpstr>
      <vt:lpstr>微软雅黑</vt:lpstr>
      <vt:lpstr>Arial</vt:lpstr>
      <vt:lpstr>Calibri</vt:lpstr>
      <vt:lpstr>Calibri Light</vt:lpstr>
      <vt:lpstr>Cambria Math</vt:lpstr>
      <vt:lpstr>等线</vt:lpstr>
      <vt:lpstr>Tahoma</vt:lpstr>
      <vt:lpstr>Times New Roman</vt:lpstr>
      <vt:lpstr>Wingdings</vt:lpstr>
      <vt:lpstr>造字工房悦黑体验版细体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van tien [gv]</dc:creator>
  <cp:lastModifiedBy>admin</cp:lastModifiedBy>
  <cp:revision>96</cp:revision>
  <dcterms:created xsi:type="dcterms:W3CDTF">2021-10-13T03:50:16Z</dcterms:created>
  <dcterms:modified xsi:type="dcterms:W3CDTF">2022-11-10T04:43:59Z</dcterms:modified>
</cp:coreProperties>
</file>