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21"/>
  </p:notesMasterIdLst>
  <p:sldIdLst>
    <p:sldId id="262" r:id="rId3"/>
    <p:sldId id="264" r:id="rId4"/>
    <p:sldId id="265" r:id="rId5"/>
    <p:sldId id="269" r:id="rId6"/>
    <p:sldId id="270" r:id="rId7"/>
    <p:sldId id="271" r:id="rId8"/>
    <p:sldId id="289" r:id="rId9"/>
    <p:sldId id="287" r:id="rId10"/>
    <p:sldId id="290" r:id="rId11"/>
    <p:sldId id="291" r:id="rId12"/>
    <p:sldId id="292" r:id="rId13"/>
    <p:sldId id="295" r:id="rId14"/>
    <p:sldId id="294" r:id="rId15"/>
    <p:sldId id="298" r:id="rId16"/>
    <p:sldId id="300" r:id="rId17"/>
    <p:sldId id="302" r:id="rId18"/>
    <p:sldId id="301" r:id="rId19"/>
    <p:sldId id="259"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B105"/>
    <a:srgbClr val="2A6E37"/>
    <a:srgbClr val="0000FF"/>
    <a:srgbClr val="C921A9"/>
    <a:srgbClr val="C2B500"/>
    <a:srgbClr val="FFFFFF"/>
    <a:srgbClr val="EC5238"/>
    <a:srgbClr val="F5BC46"/>
    <a:srgbClr val="DE52CD"/>
    <a:srgbClr val="E28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998" autoAdjust="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 Id="rId5" Type="http://schemas.openxmlformats.org/officeDocument/2006/relationships/image" Target="../media/image12.jpg"/><Relationship Id="rId4"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 Id="rId5" Type="http://schemas.openxmlformats.org/officeDocument/2006/relationships/image" Target="../media/image12.jpg"/><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50169E-BDF8-4607-AF91-24E4CC24E2E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FE22517-C513-4DE2-944E-60997F3ABDDA}">
      <dgm:prSet phldrT="[Text]" custT="1"/>
      <dgm:spPr>
        <a:solidFill>
          <a:srgbClr val="0000FF"/>
        </a:solidFill>
      </dgm:spPr>
      <dgm:t>
        <a:bodyPr/>
        <a:lstStyle/>
        <a:p>
          <a:r>
            <a:rPr lang="en-US" sz="4000" smtClean="0"/>
            <a:t>Kiểu dáng</a:t>
          </a:r>
          <a:endParaRPr lang="en-US" sz="4000"/>
        </a:p>
      </dgm:t>
    </dgm:pt>
    <dgm:pt modelId="{682A8807-C6A9-4A87-A0BF-88035FC94501}" type="parTrans" cxnId="{ED88BDB7-78A8-4328-904E-9A2864139EE3}">
      <dgm:prSet/>
      <dgm:spPr/>
      <dgm:t>
        <a:bodyPr/>
        <a:lstStyle/>
        <a:p>
          <a:endParaRPr lang="en-US" sz="4000"/>
        </a:p>
      </dgm:t>
    </dgm:pt>
    <dgm:pt modelId="{8FC23F30-CE90-46FD-B3EF-B62DE86D7F9E}" type="sibTrans" cxnId="{ED88BDB7-78A8-4328-904E-9A2864139EE3}">
      <dgm:prSet/>
      <dgm:spPr/>
      <dgm:t>
        <a:bodyPr/>
        <a:lstStyle/>
        <a:p>
          <a:endParaRPr lang="en-US" sz="4000"/>
        </a:p>
      </dgm:t>
    </dgm:pt>
    <dgm:pt modelId="{3120364A-4928-43BE-8D98-D7B2559D6E43}">
      <dgm:prSet phldrT="[Text]" custT="1"/>
      <dgm:spPr>
        <a:solidFill>
          <a:srgbClr val="C921A9"/>
        </a:solidFill>
      </dgm:spPr>
      <dgm:t>
        <a:bodyPr/>
        <a:lstStyle/>
        <a:p>
          <a:r>
            <a:rPr lang="en-US" sz="4000" smtClean="0"/>
            <a:t>Chất liệu</a:t>
          </a:r>
          <a:endParaRPr lang="en-US" sz="4000"/>
        </a:p>
      </dgm:t>
    </dgm:pt>
    <dgm:pt modelId="{D4136D8E-6B82-4944-8832-1BBF37DC74A0}" type="parTrans" cxnId="{ADCF47C5-D532-41A2-BC5D-9B7D7297ECBF}">
      <dgm:prSet/>
      <dgm:spPr/>
      <dgm:t>
        <a:bodyPr/>
        <a:lstStyle/>
        <a:p>
          <a:endParaRPr lang="en-US" sz="4000"/>
        </a:p>
      </dgm:t>
    </dgm:pt>
    <dgm:pt modelId="{1A6DC194-03D4-4DFC-8E9B-393157FC5BDE}" type="sibTrans" cxnId="{ADCF47C5-D532-41A2-BC5D-9B7D7297ECBF}">
      <dgm:prSet/>
      <dgm:spPr/>
      <dgm:t>
        <a:bodyPr/>
        <a:lstStyle/>
        <a:p>
          <a:endParaRPr lang="en-US" sz="4000"/>
        </a:p>
      </dgm:t>
    </dgm:pt>
    <dgm:pt modelId="{FD369380-6F34-4216-AFD0-B8D169124178}">
      <dgm:prSet phldrT="[Text]" custT="1"/>
      <dgm:spPr>
        <a:solidFill>
          <a:srgbClr val="FFC000"/>
        </a:solidFill>
      </dgm:spPr>
      <dgm:t>
        <a:bodyPr/>
        <a:lstStyle/>
        <a:p>
          <a:r>
            <a:rPr lang="en-US" sz="4000" smtClean="0"/>
            <a:t>Màu sắc</a:t>
          </a:r>
          <a:endParaRPr lang="en-US" sz="4000"/>
        </a:p>
      </dgm:t>
    </dgm:pt>
    <dgm:pt modelId="{09FEC14F-7CFB-4ED4-A1D3-6625C527502A}" type="parTrans" cxnId="{202DF3C2-C30A-4F4A-A860-AE9F60076CD8}">
      <dgm:prSet/>
      <dgm:spPr/>
      <dgm:t>
        <a:bodyPr/>
        <a:lstStyle/>
        <a:p>
          <a:endParaRPr lang="en-US" sz="4000"/>
        </a:p>
      </dgm:t>
    </dgm:pt>
    <dgm:pt modelId="{6A1432AF-5F66-4A10-947D-DFDC417C1D47}" type="sibTrans" cxnId="{202DF3C2-C30A-4F4A-A860-AE9F60076CD8}">
      <dgm:prSet/>
      <dgm:spPr/>
      <dgm:t>
        <a:bodyPr/>
        <a:lstStyle/>
        <a:p>
          <a:endParaRPr lang="en-US" sz="4000"/>
        </a:p>
      </dgm:t>
    </dgm:pt>
    <dgm:pt modelId="{10344950-32E0-4FC3-92CC-BDCFDC38588A}">
      <dgm:prSet custT="1"/>
      <dgm:spPr>
        <a:solidFill>
          <a:srgbClr val="2A6E37"/>
        </a:solidFill>
      </dgm:spPr>
      <dgm:t>
        <a:bodyPr/>
        <a:lstStyle/>
        <a:p>
          <a:r>
            <a:rPr lang="en-US" sz="4000" smtClean="0"/>
            <a:t>Đường nét</a:t>
          </a:r>
          <a:endParaRPr lang="en-US" sz="4000"/>
        </a:p>
      </dgm:t>
    </dgm:pt>
    <dgm:pt modelId="{581FEC1A-531A-4E4D-A1B0-671E26898748}" type="parTrans" cxnId="{DB271D06-3A8F-47CE-8F54-20D8DF8C996A}">
      <dgm:prSet/>
      <dgm:spPr/>
      <dgm:t>
        <a:bodyPr/>
        <a:lstStyle/>
        <a:p>
          <a:endParaRPr lang="en-US" sz="4000"/>
        </a:p>
      </dgm:t>
    </dgm:pt>
    <dgm:pt modelId="{A8B45834-848B-4BE7-A45A-26372E9D6E82}" type="sibTrans" cxnId="{DB271D06-3A8F-47CE-8F54-20D8DF8C996A}">
      <dgm:prSet/>
      <dgm:spPr/>
      <dgm:t>
        <a:bodyPr/>
        <a:lstStyle/>
        <a:p>
          <a:endParaRPr lang="en-US" sz="4000"/>
        </a:p>
      </dgm:t>
    </dgm:pt>
    <dgm:pt modelId="{B3C8A38B-E988-446B-B31D-B9F60132EDB3}">
      <dgm:prSet custT="1"/>
      <dgm:spPr>
        <a:solidFill>
          <a:schemeClr val="accent2">
            <a:lumMod val="75000"/>
          </a:schemeClr>
        </a:solidFill>
      </dgm:spPr>
      <dgm:t>
        <a:bodyPr/>
        <a:lstStyle/>
        <a:p>
          <a:r>
            <a:rPr lang="en-US" sz="4000" smtClean="0"/>
            <a:t>Họa tiết</a:t>
          </a:r>
          <a:endParaRPr lang="en-US" sz="4000"/>
        </a:p>
      </dgm:t>
    </dgm:pt>
    <dgm:pt modelId="{DE251300-07DB-4E1E-BAD5-39477DC13B75}" type="parTrans" cxnId="{47CDFA9B-66BF-46D8-B6CD-425CC35925F1}">
      <dgm:prSet/>
      <dgm:spPr/>
      <dgm:t>
        <a:bodyPr/>
        <a:lstStyle/>
        <a:p>
          <a:endParaRPr lang="en-US" sz="4000"/>
        </a:p>
      </dgm:t>
    </dgm:pt>
    <dgm:pt modelId="{71747028-5D2D-47A6-8FFC-AA8F35A607F6}" type="sibTrans" cxnId="{47CDFA9B-66BF-46D8-B6CD-425CC35925F1}">
      <dgm:prSet/>
      <dgm:spPr/>
      <dgm:t>
        <a:bodyPr/>
        <a:lstStyle/>
        <a:p>
          <a:endParaRPr lang="en-US" sz="4000"/>
        </a:p>
      </dgm:t>
    </dgm:pt>
    <dgm:pt modelId="{DFE584FA-DF1F-4724-9A2B-26C3DE7B33BC}" type="pres">
      <dgm:prSet presAssocID="{F150169E-BDF8-4607-AF91-24E4CC24E2EF}" presName="Name0" presStyleCnt="0">
        <dgm:presLayoutVars>
          <dgm:chMax val="7"/>
          <dgm:chPref val="7"/>
          <dgm:dir/>
        </dgm:presLayoutVars>
      </dgm:prSet>
      <dgm:spPr/>
      <dgm:t>
        <a:bodyPr/>
        <a:lstStyle/>
        <a:p>
          <a:endParaRPr lang="en-US"/>
        </a:p>
      </dgm:t>
    </dgm:pt>
    <dgm:pt modelId="{1E927E79-9325-437F-8BD6-C97C407C6858}" type="pres">
      <dgm:prSet presAssocID="{F150169E-BDF8-4607-AF91-24E4CC24E2EF}" presName="Name1" presStyleCnt="0"/>
      <dgm:spPr/>
    </dgm:pt>
    <dgm:pt modelId="{2604596A-457F-484C-89BA-6048C0A28ADA}" type="pres">
      <dgm:prSet presAssocID="{F150169E-BDF8-4607-AF91-24E4CC24E2EF}" presName="cycle" presStyleCnt="0"/>
      <dgm:spPr/>
    </dgm:pt>
    <dgm:pt modelId="{ABB72D37-B92D-45FA-AEDE-CD3F6DDD44CE}" type="pres">
      <dgm:prSet presAssocID="{F150169E-BDF8-4607-AF91-24E4CC24E2EF}" presName="srcNode" presStyleLbl="node1" presStyleIdx="0" presStyleCnt="5"/>
      <dgm:spPr/>
    </dgm:pt>
    <dgm:pt modelId="{FF91CA42-6187-49D8-8101-D0AD39F4580C}" type="pres">
      <dgm:prSet presAssocID="{F150169E-BDF8-4607-AF91-24E4CC24E2EF}" presName="conn" presStyleLbl="parChTrans1D2" presStyleIdx="0" presStyleCnt="1"/>
      <dgm:spPr/>
      <dgm:t>
        <a:bodyPr/>
        <a:lstStyle/>
        <a:p>
          <a:endParaRPr lang="en-US"/>
        </a:p>
      </dgm:t>
    </dgm:pt>
    <dgm:pt modelId="{457C892E-7A61-4C5A-BBFC-471D8716D0D4}" type="pres">
      <dgm:prSet presAssocID="{F150169E-BDF8-4607-AF91-24E4CC24E2EF}" presName="extraNode" presStyleLbl="node1" presStyleIdx="0" presStyleCnt="5"/>
      <dgm:spPr/>
    </dgm:pt>
    <dgm:pt modelId="{FE764E6B-9F63-4BA7-973D-2531B2B434FC}" type="pres">
      <dgm:prSet presAssocID="{F150169E-BDF8-4607-AF91-24E4CC24E2EF}" presName="dstNode" presStyleLbl="node1" presStyleIdx="0" presStyleCnt="5"/>
      <dgm:spPr/>
    </dgm:pt>
    <dgm:pt modelId="{284E553F-04B8-4A68-9348-4DCCDA743098}" type="pres">
      <dgm:prSet presAssocID="{DFE22517-C513-4DE2-944E-60997F3ABDDA}" presName="text_1" presStyleLbl="node1" presStyleIdx="0" presStyleCnt="5">
        <dgm:presLayoutVars>
          <dgm:bulletEnabled val="1"/>
        </dgm:presLayoutVars>
      </dgm:prSet>
      <dgm:spPr/>
      <dgm:t>
        <a:bodyPr/>
        <a:lstStyle/>
        <a:p>
          <a:endParaRPr lang="en-US"/>
        </a:p>
      </dgm:t>
    </dgm:pt>
    <dgm:pt modelId="{B0FEC013-6810-4043-8552-8DE3A00B97B9}" type="pres">
      <dgm:prSet presAssocID="{DFE22517-C513-4DE2-944E-60997F3ABDDA}" presName="accent_1" presStyleCnt="0"/>
      <dgm:spPr/>
    </dgm:pt>
    <dgm:pt modelId="{692C8136-5425-4E0D-A0DD-C47713DC85C7}" type="pres">
      <dgm:prSet presAssocID="{DFE22517-C513-4DE2-944E-60997F3ABDDA}" presName="accentRepeatNode" presStyleLbl="solidFgAcc1" presStyleIdx="0" presStyleCnt="5"/>
      <dgm:spPr>
        <a:blipFill rotWithShape="0">
          <a:blip xmlns:r="http://schemas.openxmlformats.org/officeDocument/2006/relationships" r:embed="rId1"/>
          <a:stretch>
            <a:fillRect/>
          </a:stretch>
        </a:blipFill>
      </dgm:spPr>
    </dgm:pt>
    <dgm:pt modelId="{0511D3BD-A2E3-4C6A-B8FC-BA3536758B0D}" type="pres">
      <dgm:prSet presAssocID="{3120364A-4928-43BE-8D98-D7B2559D6E43}" presName="text_2" presStyleLbl="node1" presStyleIdx="1" presStyleCnt="5">
        <dgm:presLayoutVars>
          <dgm:bulletEnabled val="1"/>
        </dgm:presLayoutVars>
      </dgm:prSet>
      <dgm:spPr/>
      <dgm:t>
        <a:bodyPr/>
        <a:lstStyle/>
        <a:p>
          <a:endParaRPr lang="en-US"/>
        </a:p>
      </dgm:t>
    </dgm:pt>
    <dgm:pt modelId="{D459BA1A-36C4-4DD9-9E0D-39979D4C36EA}" type="pres">
      <dgm:prSet presAssocID="{3120364A-4928-43BE-8D98-D7B2559D6E43}" presName="accent_2" presStyleCnt="0"/>
      <dgm:spPr/>
    </dgm:pt>
    <dgm:pt modelId="{80DE2C8C-97D2-4033-AFC0-011E6E44017F}" type="pres">
      <dgm:prSet presAssocID="{3120364A-4928-43BE-8D98-D7B2559D6E43}" presName="accentRepeatNode" presStyleLbl="solidFgAcc1" presStyleIdx="1" presStyleCnt="5"/>
      <dgm:spPr>
        <a:blipFill rotWithShape="0">
          <a:blip xmlns:r="http://schemas.openxmlformats.org/officeDocument/2006/relationships" r:embed="rId2"/>
          <a:stretch>
            <a:fillRect/>
          </a:stretch>
        </a:blipFill>
      </dgm:spPr>
    </dgm:pt>
    <dgm:pt modelId="{992CDCD2-5822-456F-B5D2-4C0E9679C5BB}" type="pres">
      <dgm:prSet presAssocID="{FD369380-6F34-4216-AFD0-B8D169124178}" presName="text_3" presStyleLbl="node1" presStyleIdx="2" presStyleCnt="5">
        <dgm:presLayoutVars>
          <dgm:bulletEnabled val="1"/>
        </dgm:presLayoutVars>
      </dgm:prSet>
      <dgm:spPr/>
      <dgm:t>
        <a:bodyPr/>
        <a:lstStyle/>
        <a:p>
          <a:endParaRPr lang="en-US"/>
        </a:p>
      </dgm:t>
    </dgm:pt>
    <dgm:pt modelId="{D3A13C5A-A028-41CC-BB2F-8EF95307B243}" type="pres">
      <dgm:prSet presAssocID="{FD369380-6F34-4216-AFD0-B8D169124178}" presName="accent_3" presStyleCnt="0"/>
      <dgm:spPr/>
    </dgm:pt>
    <dgm:pt modelId="{4F795789-70CF-49D0-A461-E8CD08E73BAA}" type="pres">
      <dgm:prSet presAssocID="{FD369380-6F34-4216-AFD0-B8D169124178}" presName="accentRepeatNode" presStyleLbl="solidFgAcc1" presStyleIdx="2" presStyleCnt="5"/>
      <dgm:spPr>
        <a:blipFill rotWithShape="0">
          <a:blip xmlns:r="http://schemas.openxmlformats.org/officeDocument/2006/relationships" r:embed="rId3"/>
          <a:stretch>
            <a:fillRect/>
          </a:stretch>
        </a:blipFill>
      </dgm:spPr>
    </dgm:pt>
    <dgm:pt modelId="{2BFB0C95-1D71-40F4-8EC3-2B7AFE7EEF27}" type="pres">
      <dgm:prSet presAssocID="{10344950-32E0-4FC3-92CC-BDCFDC38588A}" presName="text_4" presStyleLbl="node1" presStyleIdx="3" presStyleCnt="5">
        <dgm:presLayoutVars>
          <dgm:bulletEnabled val="1"/>
        </dgm:presLayoutVars>
      </dgm:prSet>
      <dgm:spPr/>
      <dgm:t>
        <a:bodyPr/>
        <a:lstStyle/>
        <a:p>
          <a:endParaRPr lang="en-US"/>
        </a:p>
      </dgm:t>
    </dgm:pt>
    <dgm:pt modelId="{68DB97F2-19DC-4EFB-B408-BF58AEC1B9E1}" type="pres">
      <dgm:prSet presAssocID="{10344950-32E0-4FC3-92CC-BDCFDC38588A}" presName="accent_4" presStyleCnt="0"/>
      <dgm:spPr/>
    </dgm:pt>
    <dgm:pt modelId="{16453E66-FD1F-439F-BBFE-09F7D1D695F3}" type="pres">
      <dgm:prSet presAssocID="{10344950-32E0-4FC3-92CC-BDCFDC38588A}" presName="accentRepeatNode" presStyleLbl="solidFgAcc1" presStyleIdx="3" presStyleCnt="5"/>
      <dgm:spPr>
        <a:blipFill rotWithShape="0">
          <a:blip xmlns:r="http://schemas.openxmlformats.org/officeDocument/2006/relationships" r:embed="rId4"/>
          <a:stretch>
            <a:fillRect/>
          </a:stretch>
        </a:blipFill>
      </dgm:spPr>
    </dgm:pt>
    <dgm:pt modelId="{3FDC328F-B97B-45B9-9963-F70AE8572187}" type="pres">
      <dgm:prSet presAssocID="{B3C8A38B-E988-446B-B31D-B9F60132EDB3}" presName="text_5" presStyleLbl="node1" presStyleIdx="4" presStyleCnt="5">
        <dgm:presLayoutVars>
          <dgm:bulletEnabled val="1"/>
        </dgm:presLayoutVars>
      </dgm:prSet>
      <dgm:spPr/>
      <dgm:t>
        <a:bodyPr/>
        <a:lstStyle/>
        <a:p>
          <a:endParaRPr lang="en-US"/>
        </a:p>
      </dgm:t>
    </dgm:pt>
    <dgm:pt modelId="{D2E9D8B0-A68D-4A34-BAF9-68A9BE9E9E2D}" type="pres">
      <dgm:prSet presAssocID="{B3C8A38B-E988-446B-B31D-B9F60132EDB3}" presName="accent_5" presStyleCnt="0"/>
      <dgm:spPr/>
    </dgm:pt>
    <dgm:pt modelId="{8DEFD2D4-21BD-4A4A-A412-00C5498C4FAD}" type="pres">
      <dgm:prSet presAssocID="{B3C8A38B-E988-446B-B31D-B9F60132EDB3}" presName="accentRepeatNode" presStyleLbl="solidFgAcc1" presStyleIdx="4" presStyleCnt="5"/>
      <dgm:spPr>
        <a:blipFill rotWithShape="0">
          <a:blip xmlns:r="http://schemas.openxmlformats.org/officeDocument/2006/relationships" r:embed="rId5"/>
          <a:stretch>
            <a:fillRect/>
          </a:stretch>
        </a:blipFill>
      </dgm:spPr>
    </dgm:pt>
  </dgm:ptLst>
  <dgm:cxnLst>
    <dgm:cxn modelId="{05ECC838-4883-4DA8-B355-DC70F0D092BB}" type="presOf" srcId="{3120364A-4928-43BE-8D98-D7B2559D6E43}" destId="{0511D3BD-A2E3-4C6A-B8FC-BA3536758B0D}" srcOrd="0" destOrd="0" presId="urn:microsoft.com/office/officeart/2008/layout/VerticalCurvedList"/>
    <dgm:cxn modelId="{ED88BDB7-78A8-4328-904E-9A2864139EE3}" srcId="{F150169E-BDF8-4607-AF91-24E4CC24E2EF}" destId="{DFE22517-C513-4DE2-944E-60997F3ABDDA}" srcOrd="0" destOrd="0" parTransId="{682A8807-C6A9-4A87-A0BF-88035FC94501}" sibTransId="{8FC23F30-CE90-46FD-B3EF-B62DE86D7F9E}"/>
    <dgm:cxn modelId="{ADCF47C5-D532-41A2-BC5D-9B7D7297ECBF}" srcId="{F150169E-BDF8-4607-AF91-24E4CC24E2EF}" destId="{3120364A-4928-43BE-8D98-D7B2559D6E43}" srcOrd="1" destOrd="0" parTransId="{D4136D8E-6B82-4944-8832-1BBF37DC74A0}" sibTransId="{1A6DC194-03D4-4DFC-8E9B-393157FC5BDE}"/>
    <dgm:cxn modelId="{202DF3C2-C30A-4F4A-A860-AE9F60076CD8}" srcId="{F150169E-BDF8-4607-AF91-24E4CC24E2EF}" destId="{FD369380-6F34-4216-AFD0-B8D169124178}" srcOrd="2" destOrd="0" parTransId="{09FEC14F-7CFB-4ED4-A1D3-6625C527502A}" sibTransId="{6A1432AF-5F66-4A10-947D-DFDC417C1D47}"/>
    <dgm:cxn modelId="{C8EBABD2-20CD-4B7F-AA81-B21E6FD64B0F}" type="presOf" srcId="{FD369380-6F34-4216-AFD0-B8D169124178}" destId="{992CDCD2-5822-456F-B5D2-4C0E9679C5BB}" srcOrd="0" destOrd="0" presId="urn:microsoft.com/office/officeart/2008/layout/VerticalCurvedList"/>
    <dgm:cxn modelId="{087F8CA5-280A-4CDB-B0B2-D959D5BF2EEE}" type="presOf" srcId="{B3C8A38B-E988-446B-B31D-B9F60132EDB3}" destId="{3FDC328F-B97B-45B9-9963-F70AE8572187}" srcOrd="0" destOrd="0" presId="urn:microsoft.com/office/officeart/2008/layout/VerticalCurvedList"/>
    <dgm:cxn modelId="{DB271D06-3A8F-47CE-8F54-20D8DF8C996A}" srcId="{F150169E-BDF8-4607-AF91-24E4CC24E2EF}" destId="{10344950-32E0-4FC3-92CC-BDCFDC38588A}" srcOrd="3" destOrd="0" parTransId="{581FEC1A-531A-4E4D-A1B0-671E26898748}" sibTransId="{A8B45834-848B-4BE7-A45A-26372E9D6E82}"/>
    <dgm:cxn modelId="{FF938BD5-878C-400A-AFA7-CD426F711EC5}" type="presOf" srcId="{10344950-32E0-4FC3-92CC-BDCFDC38588A}" destId="{2BFB0C95-1D71-40F4-8EC3-2B7AFE7EEF27}" srcOrd="0" destOrd="0" presId="urn:microsoft.com/office/officeart/2008/layout/VerticalCurvedList"/>
    <dgm:cxn modelId="{A61FAEA7-99DE-49C9-82AE-C3B564023E83}" type="presOf" srcId="{F150169E-BDF8-4607-AF91-24E4CC24E2EF}" destId="{DFE584FA-DF1F-4724-9A2B-26C3DE7B33BC}" srcOrd="0" destOrd="0" presId="urn:microsoft.com/office/officeart/2008/layout/VerticalCurvedList"/>
    <dgm:cxn modelId="{47CDFA9B-66BF-46D8-B6CD-425CC35925F1}" srcId="{F150169E-BDF8-4607-AF91-24E4CC24E2EF}" destId="{B3C8A38B-E988-446B-B31D-B9F60132EDB3}" srcOrd="4" destOrd="0" parTransId="{DE251300-07DB-4E1E-BAD5-39477DC13B75}" sibTransId="{71747028-5D2D-47A6-8FFC-AA8F35A607F6}"/>
    <dgm:cxn modelId="{4E53228B-A000-4659-935A-EA0F1345336E}" type="presOf" srcId="{DFE22517-C513-4DE2-944E-60997F3ABDDA}" destId="{284E553F-04B8-4A68-9348-4DCCDA743098}" srcOrd="0" destOrd="0" presId="urn:microsoft.com/office/officeart/2008/layout/VerticalCurvedList"/>
    <dgm:cxn modelId="{48D5683B-D0AA-4E23-BC39-F3AED41C250A}" type="presOf" srcId="{8FC23F30-CE90-46FD-B3EF-B62DE86D7F9E}" destId="{FF91CA42-6187-49D8-8101-D0AD39F4580C}" srcOrd="0" destOrd="0" presId="urn:microsoft.com/office/officeart/2008/layout/VerticalCurvedList"/>
    <dgm:cxn modelId="{1D5E977F-092D-4A28-B5BF-502A9498D62F}" type="presParOf" srcId="{DFE584FA-DF1F-4724-9A2B-26C3DE7B33BC}" destId="{1E927E79-9325-437F-8BD6-C97C407C6858}" srcOrd="0" destOrd="0" presId="urn:microsoft.com/office/officeart/2008/layout/VerticalCurvedList"/>
    <dgm:cxn modelId="{C1763929-8328-46A4-8615-C0CD838AD02F}" type="presParOf" srcId="{1E927E79-9325-437F-8BD6-C97C407C6858}" destId="{2604596A-457F-484C-89BA-6048C0A28ADA}" srcOrd="0" destOrd="0" presId="urn:microsoft.com/office/officeart/2008/layout/VerticalCurvedList"/>
    <dgm:cxn modelId="{7AD712F4-A29E-4FA4-8E06-BD9CF385EAB2}" type="presParOf" srcId="{2604596A-457F-484C-89BA-6048C0A28ADA}" destId="{ABB72D37-B92D-45FA-AEDE-CD3F6DDD44CE}" srcOrd="0" destOrd="0" presId="urn:microsoft.com/office/officeart/2008/layout/VerticalCurvedList"/>
    <dgm:cxn modelId="{4F4D6379-89EF-4CBC-A152-B59A76A7D4C3}" type="presParOf" srcId="{2604596A-457F-484C-89BA-6048C0A28ADA}" destId="{FF91CA42-6187-49D8-8101-D0AD39F4580C}" srcOrd="1" destOrd="0" presId="urn:microsoft.com/office/officeart/2008/layout/VerticalCurvedList"/>
    <dgm:cxn modelId="{97ADD19B-8218-4097-9CD3-A613EA0A4747}" type="presParOf" srcId="{2604596A-457F-484C-89BA-6048C0A28ADA}" destId="{457C892E-7A61-4C5A-BBFC-471D8716D0D4}" srcOrd="2" destOrd="0" presId="urn:microsoft.com/office/officeart/2008/layout/VerticalCurvedList"/>
    <dgm:cxn modelId="{43D12AF5-1E22-4B76-BFDB-E9E52ACC2951}" type="presParOf" srcId="{2604596A-457F-484C-89BA-6048C0A28ADA}" destId="{FE764E6B-9F63-4BA7-973D-2531B2B434FC}" srcOrd="3" destOrd="0" presId="urn:microsoft.com/office/officeart/2008/layout/VerticalCurvedList"/>
    <dgm:cxn modelId="{0B081388-02DC-4515-B275-151645F3C2F7}" type="presParOf" srcId="{1E927E79-9325-437F-8BD6-C97C407C6858}" destId="{284E553F-04B8-4A68-9348-4DCCDA743098}" srcOrd="1" destOrd="0" presId="urn:microsoft.com/office/officeart/2008/layout/VerticalCurvedList"/>
    <dgm:cxn modelId="{EECF5409-800A-46F7-84D8-A05378EE3474}" type="presParOf" srcId="{1E927E79-9325-437F-8BD6-C97C407C6858}" destId="{B0FEC013-6810-4043-8552-8DE3A00B97B9}" srcOrd="2" destOrd="0" presId="urn:microsoft.com/office/officeart/2008/layout/VerticalCurvedList"/>
    <dgm:cxn modelId="{A6739DA4-B12E-488B-B46D-EC7153730795}" type="presParOf" srcId="{B0FEC013-6810-4043-8552-8DE3A00B97B9}" destId="{692C8136-5425-4E0D-A0DD-C47713DC85C7}" srcOrd="0" destOrd="0" presId="urn:microsoft.com/office/officeart/2008/layout/VerticalCurvedList"/>
    <dgm:cxn modelId="{2B5258A2-7BBD-4E13-9323-E24AAEDB4292}" type="presParOf" srcId="{1E927E79-9325-437F-8BD6-C97C407C6858}" destId="{0511D3BD-A2E3-4C6A-B8FC-BA3536758B0D}" srcOrd="3" destOrd="0" presId="urn:microsoft.com/office/officeart/2008/layout/VerticalCurvedList"/>
    <dgm:cxn modelId="{E2564D2E-2852-4575-A157-9557A6DBA103}" type="presParOf" srcId="{1E927E79-9325-437F-8BD6-C97C407C6858}" destId="{D459BA1A-36C4-4DD9-9E0D-39979D4C36EA}" srcOrd="4" destOrd="0" presId="urn:microsoft.com/office/officeart/2008/layout/VerticalCurvedList"/>
    <dgm:cxn modelId="{1460F5A9-D427-4CE8-AA5A-9E56776252DB}" type="presParOf" srcId="{D459BA1A-36C4-4DD9-9E0D-39979D4C36EA}" destId="{80DE2C8C-97D2-4033-AFC0-011E6E44017F}" srcOrd="0" destOrd="0" presId="urn:microsoft.com/office/officeart/2008/layout/VerticalCurvedList"/>
    <dgm:cxn modelId="{572AC844-F50B-4294-8A02-F2238DE4AA00}" type="presParOf" srcId="{1E927E79-9325-437F-8BD6-C97C407C6858}" destId="{992CDCD2-5822-456F-B5D2-4C0E9679C5BB}" srcOrd="5" destOrd="0" presId="urn:microsoft.com/office/officeart/2008/layout/VerticalCurvedList"/>
    <dgm:cxn modelId="{02D2C1AF-996C-4ABD-9791-AD9733E45457}" type="presParOf" srcId="{1E927E79-9325-437F-8BD6-C97C407C6858}" destId="{D3A13C5A-A028-41CC-BB2F-8EF95307B243}" srcOrd="6" destOrd="0" presId="urn:microsoft.com/office/officeart/2008/layout/VerticalCurvedList"/>
    <dgm:cxn modelId="{854E3F66-7578-44B3-B08C-195C60681128}" type="presParOf" srcId="{D3A13C5A-A028-41CC-BB2F-8EF95307B243}" destId="{4F795789-70CF-49D0-A461-E8CD08E73BAA}" srcOrd="0" destOrd="0" presId="urn:microsoft.com/office/officeart/2008/layout/VerticalCurvedList"/>
    <dgm:cxn modelId="{40FC9588-AAA7-490B-B38F-CDD3EA07135F}" type="presParOf" srcId="{1E927E79-9325-437F-8BD6-C97C407C6858}" destId="{2BFB0C95-1D71-40F4-8EC3-2B7AFE7EEF27}" srcOrd="7" destOrd="0" presId="urn:microsoft.com/office/officeart/2008/layout/VerticalCurvedList"/>
    <dgm:cxn modelId="{70D304A0-2348-4F97-9B91-EB7854CE456F}" type="presParOf" srcId="{1E927E79-9325-437F-8BD6-C97C407C6858}" destId="{68DB97F2-19DC-4EFB-B408-BF58AEC1B9E1}" srcOrd="8" destOrd="0" presId="urn:microsoft.com/office/officeart/2008/layout/VerticalCurvedList"/>
    <dgm:cxn modelId="{0B7D079F-DFA4-4490-B8FE-E64DB420D24F}" type="presParOf" srcId="{68DB97F2-19DC-4EFB-B408-BF58AEC1B9E1}" destId="{16453E66-FD1F-439F-BBFE-09F7D1D695F3}" srcOrd="0" destOrd="0" presId="urn:microsoft.com/office/officeart/2008/layout/VerticalCurvedList"/>
    <dgm:cxn modelId="{6BA9F2D5-9433-4C5B-88B2-D59318B60D77}" type="presParOf" srcId="{1E927E79-9325-437F-8BD6-C97C407C6858}" destId="{3FDC328F-B97B-45B9-9963-F70AE8572187}" srcOrd="9" destOrd="0" presId="urn:microsoft.com/office/officeart/2008/layout/VerticalCurvedList"/>
    <dgm:cxn modelId="{074D573F-1313-4471-A016-07777D8361F4}" type="presParOf" srcId="{1E927E79-9325-437F-8BD6-C97C407C6858}" destId="{D2E9D8B0-A68D-4A34-BAF9-68A9BE9E9E2D}" srcOrd="10" destOrd="0" presId="urn:microsoft.com/office/officeart/2008/layout/VerticalCurvedList"/>
    <dgm:cxn modelId="{832C8680-CE78-43A4-82C5-6423B3FF5550}" type="presParOf" srcId="{D2E9D8B0-A68D-4A34-BAF9-68A9BE9E9E2D}" destId="{8DEFD2D4-21BD-4A4A-A412-00C5498C4FA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4AC48D-BD63-4C70-AFDA-B8D653C3178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75C77A1-0DB0-4A1A-B50C-B2D3CCD09734}">
      <dgm:prSet phldrT="[Text]"/>
      <dgm:spPr>
        <a:solidFill>
          <a:srgbClr val="7030A0"/>
        </a:solidFill>
      </dgm:spPr>
      <dgm:t>
        <a:bodyPr/>
        <a:lstStyle/>
        <a:p>
          <a:r>
            <a:rPr lang="en-US" smtClean="0">
              <a:solidFill>
                <a:schemeClr val="bg1"/>
              </a:solidFill>
              <a:latin typeface="Times New Roman" panose="02020603050405020304" pitchFamily="18" charset="0"/>
              <a:cs typeface="Times New Roman" panose="02020603050405020304" pitchFamily="18" charset="0"/>
            </a:rPr>
            <a:t>NGÀNH CÔNG NGHIỆP THỜI TRANG</a:t>
          </a:r>
          <a:endParaRPr lang="en-US">
            <a:solidFill>
              <a:schemeClr val="bg1"/>
            </a:solidFill>
            <a:latin typeface="Times New Roman" panose="02020603050405020304" pitchFamily="18" charset="0"/>
            <a:cs typeface="Times New Roman" panose="02020603050405020304" pitchFamily="18" charset="0"/>
          </a:endParaRPr>
        </a:p>
      </dgm:t>
    </dgm:pt>
    <dgm:pt modelId="{7B9C316A-F136-4299-85C9-5D716767A146}" type="parTrans" cxnId="{4EEE1F5E-D58B-4700-ABFF-8F51CFDD9D53}">
      <dgm:prSet/>
      <dgm:spPr/>
      <dgm:t>
        <a:bodyPr/>
        <a:lstStyle/>
        <a:p>
          <a:endParaRPr lang="en-US">
            <a:solidFill>
              <a:schemeClr val="bg1"/>
            </a:solidFill>
          </a:endParaRPr>
        </a:p>
      </dgm:t>
    </dgm:pt>
    <dgm:pt modelId="{EFD83299-DF0D-4ABC-9BE9-D7092793AB70}" type="sibTrans" cxnId="{4EEE1F5E-D58B-4700-ABFF-8F51CFDD9D53}">
      <dgm:prSet/>
      <dgm:spPr/>
      <dgm:t>
        <a:bodyPr/>
        <a:lstStyle/>
        <a:p>
          <a:endParaRPr lang="en-US">
            <a:solidFill>
              <a:schemeClr val="bg1"/>
            </a:solidFill>
          </a:endParaRPr>
        </a:p>
      </dgm:t>
    </dgm:pt>
    <dgm:pt modelId="{8B35437F-2B69-433C-B571-690B54DCD8DA}">
      <dgm:prSet phldrT="[Text]"/>
      <dgm:spPr>
        <a:solidFill>
          <a:srgbClr val="00CC00"/>
        </a:solidFill>
      </dgm:spPr>
      <dgm:t>
        <a:bodyPr/>
        <a:lstStyle/>
        <a:p>
          <a:r>
            <a:rPr lang="en-US" b="1" smtClean="0">
              <a:solidFill>
                <a:schemeClr val="bg1"/>
              </a:solidFill>
            </a:rPr>
            <a:t>Thiết kế</a:t>
          </a:r>
          <a:endParaRPr lang="en-US" b="1">
            <a:solidFill>
              <a:schemeClr val="bg1"/>
            </a:solidFill>
          </a:endParaRPr>
        </a:p>
      </dgm:t>
    </dgm:pt>
    <dgm:pt modelId="{C015BADA-C65C-4B4F-B76E-7621CDA64D3C}" type="parTrans" cxnId="{AA8EB199-EACB-41AB-A2E4-8163B677DDB9}">
      <dgm:prSet/>
      <dgm:spPr>
        <a:ln w="57150"/>
      </dgm:spPr>
      <dgm:t>
        <a:bodyPr/>
        <a:lstStyle/>
        <a:p>
          <a:endParaRPr lang="en-US">
            <a:solidFill>
              <a:schemeClr val="bg1"/>
            </a:solidFill>
          </a:endParaRPr>
        </a:p>
      </dgm:t>
    </dgm:pt>
    <dgm:pt modelId="{C83BDC26-EC68-40D7-AD2A-E30335D992A7}" type="sibTrans" cxnId="{AA8EB199-EACB-41AB-A2E4-8163B677DDB9}">
      <dgm:prSet/>
      <dgm:spPr/>
      <dgm:t>
        <a:bodyPr/>
        <a:lstStyle/>
        <a:p>
          <a:endParaRPr lang="en-US">
            <a:solidFill>
              <a:schemeClr val="bg1"/>
            </a:solidFill>
          </a:endParaRPr>
        </a:p>
      </dgm:t>
    </dgm:pt>
    <dgm:pt modelId="{115FD000-5B3A-4538-B4E9-B77C4DE2DB37}">
      <dgm:prSet phldrT="[Text]"/>
      <dgm:spPr>
        <a:solidFill>
          <a:srgbClr val="C921A9"/>
        </a:solidFill>
      </dgm:spPr>
      <dgm:t>
        <a:bodyPr/>
        <a:lstStyle/>
        <a:p>
          <a:r>
            <a:rPr lang="en-US" b="1" smtClean="0">
              <a:solidFill>
                <a:schemeClr val="bg1"/>
              </a:solidFill>
            </a:rPr>
            <a:t>Sản xuất</a:t>
          </a:r>
          <a:endParaRPr lang="en-US" b="1">
            <a:solidFill>
              <a:schemeClr val="bg1"/>
            </a:solidFill>
          </a:endParaRPr>
        </a:p>
      </dgm:t>
    </dgm:pt>
    <dgm:pt modelId="{B635068F-9F82-435A-8D96-90EDE73B31DF}" type="parTrans" cxnId="{041BE92F-F89B-4B3D-ACC8-3B5158A6BE51}">
      <dgm:prSet/>
      <dgm:spPr>
        <a:ln w="57150"/>
      </dgm:spPr>
      <dgm:t>
        <a:bodyPr/>
        <a:lstStyle/>
        <a:p>
          <a:endParaRPr lang="en-US">
            <a:solidFill>
              <a:schemeClr val="bg1"/>
            </a:solidFill>
          </a:endParaRPr>
        </a:p>
      </dgm:t>
    </dgm:pt>
    <dgm:pt modelId="{4EB00F57-187A-4F83-A887-9050099EAA25}" type="sibTrans" cxnId="{041BE92F-F89B-4B3D-ACC8-3B5158A6BE51}">
      <dgm:prSet/>
      <dgm:spPr/>
      <dgm:t>
        <a:bodyPr/>
        <a:lstStyle/>
        <a:p>
          <a:endParaRPr lang="en-US">
            <a:solidFill>
              <a:schemeClr val="bg1"/>
            </a:solidFill>
          </a:endParaRPr>
        </a:p>
      </dgm:t>
    </dgm:pt>
    <dgm:pt modelId="{1C8E6866-7DB5-4831-807C-1738DDD3B966}">
      <dgm:prSet phldrT="[Text]"/>
      <dgm:spPr>
        <a:solidFill>
          <a:srgbClr val="0000FF"/>
        </a:solidFill>
      </dgm:spPr>
      <dgm:t>
        <a:bodyPr/>
        <a:lstStyle/>
        <a:p>
          <a:r>
            <a:rPr lang="en-US" b="1" smtClean="0">
              <a:solidFill>
                <a:schemeClr val="bg1"/>
              </a:solidFill>
            </a:rPr>
            <a:t>Phân phối</a:t>
          </a:r>
          <a:endParaRPr lang="en-US" b="1">
            <a:solidFill>
              <a:schemeClr val="bg1"/>
            </a:solidFill>
          </a:endParaRPr>
        </a:p>
      </dgm:t>
    </dgm:pt>
    <dgm:pt modelId="{0B404E97-C986-4D76-8726-AB8C57840A16}" type="parTrans" cxnId="{B2482887-20BA-418C-AA3E-45666F7FADDD}">
      <dgm:prSet/>
      <dgm:spPr>
        <a:ln w="57150"/>
      </dgm:spPr>
      <dgm:t>
        <a:bodyPr/>
        <a:lstStyle/>
        <a:p>
          <a:endParaRPr lang="en-US">
            <a:solidFill>
              <a:schemeClr val="bg1"/>
            </a:solidFill>
          </a:endParaRPr>
        </a:p>
      </dgm:t>
    </dgm:pt>
    <dgm:pt modelId="{2B1C9282-9765-4061-83C5-BE6B6A9180F8}" type="sibTrans" cxnId="{B2482887-20BA-418C-AA3E-45666F7FADDD}">
      <dgm:prSet/>
      <dgm:spPr/>
      <dgm:t>
        <a:bodyPr/>
        <a:lstStyle/>
        <a:p>
          <a:endParaRPr lang="en-US">
            <a:solidFill>
              <a:schemeClr val="bg1"/>
            </a:solidFill>
          </a:endParaRPr>
        </a:p>
      </dgm:t>
    </dgm:pt>
    <dgm:pt modelId="{CEC83F3E-E628-480F-A7C6-D259B54C845B}">
      <dgm:prSet phldrT="[Text]"/>
      <dgm:spPr>
        <a:solidFill>
          <a:srgbClr val="FF0000"/>
        </a:solidFill>
      </dgm:spPr>
      <dgm:t>
        <a:bodyPr/>
        <a:lstStyle/>
        <a:p>
          <a:r>
            <a:rPr lang="en-US" b="1" smtClean="0">
              <a:solidFill>
                <a:schemeClr val="bg1"/>
              </a:solidFill>
            </a:rPr>
            <a:t>Quảng bá</a:t>
          </a:r>
          <a:endParaRPr lang="en-US" b="1">
            <a:solidFill>
              <a:schemeClr val="bg1"/>
            </a:solidFill>
          </a:endParaRPr>
        </a:p>
      </dgm:t>
    </dgm:pt>
    <dgm:pt modelId="{0F66DDC9-227C-40FE-A031-29C638B275D3}" type="parTrans" cxnId="{4AD3A75F-691D-4E71-9678-8789B88262AA}">
      <dgm:prSet/>
      <dgm:spPr>
        <a:ln w="57150"/>
      </dgm:spPr>
      <dgm:t>
        <a:bodyPr/>
        <a:lstStyle/>
        <a:p>
          <a:endParaRPr lang="en-US">
            <a:solidFill>
              <a:schemeClr val="bg1"/>
            </a:solidFill>
          </a:endParaRPr>
        </a:p>
      </dgm:t>
    </dgm:pt>
    <dgm:pt modelId="{2F35E8FD-54AD-4E80-A260-07381551D699}" type="sibTrans" cxnId="{4AD3A75F-691D-4E71-9678-8789B88262AA}">
      <dgm:prSet/>
      <dgm:spPr/>
      <dgm:t>
        <a:bodyPr/>
        <a:lstStyle/>
        <a:p>
          <a:endParaRPr lang="en-US">
            <a:solidFill>
              <a:schemeClr val="bg1"/>
            </a:solidFill>
          </a:endParaRPr>
        </a:p>
      </dgm:t>
    </dgm:pt>
    <dgm:pt modelId="{1BD94160-A020-430B-814F-2A79315C1F6A}">
      <dgm:prSet phldrT="[Text]"/>
      <dgm:spPr>
        <a:solidFill>
          <a:srgbClr val="F5BC46"/>
        </a:solidFill>
      </dgm:spPr>
      <dgm:t>
        <a:bodyPr/>
        <a:lstStyle/>
        <a:p>
          <a:r>
            <a:rPr lang="en-US" b="1" smtClean="0">
              <a:solidFill>
                <a:schemeClr val="bg1"/>
              </a:solidFill>
            </a:rPr>
            <a:t>Tiêu thụ</a:t>
          </a:r>
          <a:endParaRPr lang="en-US" b="1">
            <a:solidFill>
              <a:schemeClr val="bg1"/>
            </a:solidFill>
          </a:endParaRPr>
        </a:p>
      </dgm:t>
    </dgm:pt>
    <dgm:pt modelId="{439E2211-FA28-456A-97A6-126E925E0D70}" type="parTrans" cxnId="{124EF93A-40D7-4B86-A910-B516324F0311}">
      <dgm:prSet/>
      <dgm:spPr>
        <a:solidFill>
          <a:schemeClr val="accent1"/>
        </a:solidFill>
        <a:ln w="57150"/>
      </dgm:spPr>
      <dgm:t>
        <a:bodyPr/>
        <a:lstStyle/>
        <a:p>
          <a:endParaRPr lang="en-US">
            <a:solidFill>
              <a:schemeClr val="bg1"/>
            </a:solidFill>
          </a:endParaRPr>
        </a:p>
      </dgm:t>
    </dgm:pt>
    <dgm:pt modelId="{1C11D03F-C373-42D6-8C4A-54870AE546A3}" type="sibTrans" cxnId="{124EF93A-40D7-4B86-A910-B516324F0311}">
      <dgm:prSet/>
      <dgm:spPr/>
      <dgm:t>
        <a:bodyPr/>
        <a:lstStyle/>
        <a:p>
          <a:endParaRPr lang="en-US">
            <a:solidFill>
              <a:schemeClr val="bg1"/>
            </a:solidFill>
          </a:endParaRPr>
        </a:p>
      </dgm:t>
    </dgm:pt>
    <dgm:pt modelId="{E15547C9-CEB5-426A-9EE8-67EC814C75C7}" type="pres">
      <dgm:prSet presAssocID="{3D4AC48D-BD63-4C70-AFDA-B8D653C3178F}" presName="hierChild1" presStyleCnt="0">
        <dgm:presLayoutVars>
          <dgm:orgChart val="1"/>
          <dgm:chPref val="1"/>
          <dgm:dir/>
          <dgm:animOne val="branch"/>
          <dgm:animLvl val="lvl"/>
          <dgm:resizeHandles/>
        </dgm:presLayoutVars>
      </dgm:prSet>
      <dgm:spPr/>
      <dgm:t>
        <a:bodyPr/>
        <a:lstStyle/>
        <a:p>
          <a:endParaRPr lang="en-US"/>
        </a:p>
      </dgm:t>
    </dgm:pt>
    <dgm:pt modelId="{EC4CEA86-2DD7-4B1D-81BC-145AA2436AE9}" type="pres">
      <dgm:prSet presAssocID="{375C77A1-0DB0-4A1A-B50C-B2D3CCD09734}" presName="hierRoot1" presStyleCnt="0">
        <dgm:presLayoutVars>
          <dgm:hierBranch val="init"/>
        </dgm:presLayoutVars>
      </dgm:prSet>
      <dgm:spPr/>
    </dgm:pt>
    <dgm:pt modelId="{8761AAB6-E504-4B45-82DE-DF1354047E69}" type="pres">
      <dgm:prSet presAssocID="{375C77A1-0DB0-4A1A-B50C-B2D3CCD09734}" presName="rootComposite1" presStyleCnt="0"/>
      <dgm:spPr/>
    </dgm:pt>
    <dgm:pt modelId="{D9E92A44-BD87-42EA-927D-163923C3E6EB}" type="pres">
      <dgm:prSet presAssocID="{375C77A1-0DB0-4A1A-B50C-B2D3CCD09734}" presName="rootText1" presStyleLbl="node0" presStyleIdx="0" presStyleCnt="1" custScaleX="188372">
        <dgm:presLayoutVars>
          <dgm:chPref val="3"/>
        </dgm:presLayoutVars>
      </dgm:prSet>
      <dgm:spPr>
        <a:prstGeom prst="roundRect">
          <a:avLst/>
        </a:prstGeom>
      </dgm:spPr>
      <dgm:t>
        <a:bodyPr/>
        <a:lstStyle/>
        <a:p>
          <a:endParaRPr lang="en-US"/>
        </a:p>
      </dgm:t>
    </dgm:pt>
    <dgm:pt modelId="{284EACD3-3E40-4680-BD09-72B6A21E47C5}" type="pres">
      <dgm:prSet presAssocID="{375C77A1-0DB0-4A1A-B50C-B2D3CCD09734}" presName="rootConnector1" presStyleLbl="node1" presStyleIdx="0" presStyleCnt="0"/>
      <dgm:spPr/>
      <dgm:t>
        <a:bodyPr/>
        <a:lstStyle/>
        <a:p>
          <a:endParaRPr lang="en-US"/>
        </a:p>
      </dgm:t>
    </dgm:pt>
    <dgm:pt modelId="{CBA13A74-2F26-4605-B574-DA3355C0F6F7}" type="pres">
      <dgm:prSet presAssocID="{375C77A1-0DB0-4A1A-B50C-B2D3CCD09734}" presName="hierChild2" presStyleCnt="0"/>
      <dgm:spPr/>
    </dgm:pt>
    <dgm:pt modelId="{7E24B633-0DDD-4EC0-92EF-E0660EBFA812}" type="pres">
      <dgm:prSet presAssocID="{C015BADA-C65C-4B4F-B76E-7621CDA64D3C}" presName="Name37" presStyleLbl="parChTrans1D2" presStyleIdx="0" presStyleCnt="5"/>
      <dgm:spPr/>
      <dgm:t>
        <a:bodyPr/>
        <a:lstStyle/>
        <a:p>
          <a:endParaRPr lang="en-US"/>
        </a:p>
      </dgm:t>
    </dgm:pt>
    <dgm:pt modelId="{D750C03C-2478-4FCE-B3B2-BAE5C4C70E09}" type="pres">
      <dgm:prSet presAssocID="{8B35437F-2B69-433C-B571-690B54DCD8DA}" presName="hierRoot2" presStyleCnt="0">
        <dgm:presLayoutVars>
          <dgm:hierBranch val="init"/>
        </dgm:presLayoutVars>
      </dgm:prSet>
      <dgm:spPr/>
    </dgm:pt>
    <dgm:pt modelId="{D3CC3222-1C18-40A2-A028-A956E519D01E}" type="pres">
      <dgm:prSet presAssocID="{8B35437F-2B69-433C-B571-690B54DCD8DA}" presName="rootComposite" presStyleCnt="0"/>
      <dgm:spPr/>
    </dgm:pt>
    <dgm:pt modelId="{C7F6E486-94C1-4BFB-B8AE-6054DEA585C1}" type="pres">
      <dgm:prSet presAssocID="{8B35437F-2B69-433C-B571-690B54DCD8DA}" presName="rootText" presStyleLbl="node2" presStyleIdx="0" presStyleCnt="5">
        <dgm:presLayoutVars>
          <dgm:chPref val="3"/>
        </dgm:presLayoutVars>
      </dgm:prSet>
      <dgm:spPr>
        <a:prstGeom prst="roundRect">
          <a:avLst/>
        </a:prstGeom>
      </dgm:spPr>
      <dgm:t>
        <a:bodyPr/>
        <a:lstStyle/>
        <a:p>
          <a:endParaRPr lang="en-US"/>
        </a:p>
      </dgm:t>
    </dgm:pt>
    <dgm:pt modelId="{BE22F479-883E-4157-9E23-9FBB24F2B1B5}" type="pres">
      <dgm:prSet presAssocID="{8B35437F-2B69-433C-B571-690B54DCD8DA}" presName="rootConnector" presStyleLbl="node2" presStyleIdx="0" presStyleCnt="5"/>
      <dgm:spPr/>
      <dgm:t>
        <a:bodyPr/>
        <a:lstStyle/>
        <a:p>
          <a:endParaRPr lang="en-US"/>
        </a:p>
      </dgm:t>
    </dgm:pt>
    <dgm:pt modelId="{B7A5F859-76F1-4072-97DD-1574676C5E5A}" type="pres">
      <dgm:prSet presAssocID="{8B35437F-2B69-433C-B571-690B54DCD8DA}" presName="hierChild4" presStyleCnt="0"/>
      <dgm:spPr/>
    </dgm:pt>
    <dgm:pt modelId="{B874D1C5-4B19-4E76-AA47-4A4E496D718D}" type="pres">
      <dgm:prSet presAssocID="{8B35437F-2B69-433C-B571-690B54DCD8DA}" presName="hierChild5" presStyleCnt="0"/>
      <dgm:spPr/>
    </dgm:pt>
    <dgm:pt modelId="{224E63F5-94B7-4AC8-914F-ED78C68A41EA}" type="pres">
      <dgm:prSet presAssocID="{B635068F-9F82-435A-8D96-90EDE73B31DF}" presName="Name37" presStyleLbl="parChTrans1D2" presStyleIdx="1" presStyleCnt="5"/>
      <dgm:spPr/>
      <dgm:t>
        <a:bodyPr/>
        <a:lstStyle/>
        <a:p>
          <a:endParaRPr lang="en-US"/>
        </a:p>
      </dgm:t>
    </dgm:pt>
    <dgm:pt modelId="{226F0C0F-49D1-4301-8714-72077FB49F97}" type="pres">
      <dgm:prSet presAssocID="{115FD000-5B3A-4538-B4E9-B77C4DE2DB37}" presName="hierRoot2" presStyleCnt="0">
        <dgm:presLayoutVars>
          <dgm:hierBranch val="init"/>
        </dgm:presLayoutVars>
      </dgm:prSet>
      <dgm:spPr/>
    </dgm:pt>
    <dgm:pt modelId="{00967349-531D-43A4-87D9-6AB48FA6194C}" type="pres">
      <dgm:prSet presAssocID="{115FD000-5B3A-4538-B4E9-B77C4DE2DB37}" presName="rootComposite" presStyleCnt="0"/>
      <dgm:spPr/>
    </dgm:pt>
    <dgm:pt modelId="{A990DB69-745D-4453-B27D-4DDC8F9D7B4A}" type="pres">
      <dgm:prSet presAssocID="{115FD000-5B3A-4538-B4E9-B77C4DE2DB37}" presName="rootText" presStyleLbl="node2" presStyleIdx="1" presStyleCnt="5">
        <dgm:presLayoutVars>
          <dgm:chPref val="3"/>
        </dgm:presLayoutVars>
      </dgm:prSet>
      <dgm:spPr>
        <a:prstGeom prst="roundRect">
          <a:avLst/>
        </a:prstGeom>
      </dgm:spPr>
      <dgm:t>
        <a:bodyPr/>
        <a:lstStyle/>
        <a:p>
          <a:endParaRPr lang="en-US"/>
        </a:p>
      </dgm:t>
    </dgm:pt>
    <dgm:pt modelId="{7AE7AD1F-1F53-403B-B891-84786FB3C5C5}" type="pres">
      <dgm:prSet presAssocID="{115FD000-5B3A-4538-B4E9-B77C4DE2DB37}" presName="rootConnector" presStyleLbl="node2" presStyleIdx="1" presStyleCnt="5"/>
      <dgm:spPr/>
      <dgm:t>
        <a:bodyPr/>
        <a:lstStyle/>
        <a:p>
          <a:endParaRPr lang="en-US"/>
        </a:p>
      </dgm:t>
    </dgm:pt>
    <dgm:pt modelId="{12E60D61-61F7-4166-9279-F191240B0AAC}" type="pres">
      <dgm:prSet presAssocID="{115FD000-5B3A-4538-B4E9-B77C4DE2DB37}" presName="hierChild4" presStyleCnt="0"/>
      <dgm:spPr/>
    </dgm:pt>
    <dgm:pt modelId="{4A95102E-D6D2-4C48-AC30-5FC34334ACDC}" type="pres">
      <dgm:prSet presAssocID="{115FD000-5B3A-4538-B4E9-B77C4DE2DB37}" presName="hierChild5" presStyleCnt="0"/>
      <dgm:spPr/>
    </dgm:pt>
    <dgm:pt modelId="{3AC76CB8-134D-43C6-813E-3DEBA90D0D3B}" type="pres">
      <dgm:prSet presAssocID="{0B404E97-C986-4D76-8726-AB8C57840A16}" presName="Name37" presStyleLbl="parChTrans1D2" presStyleIdx="2" presStyleCnt="5"/>
      <dgm:spPr/>
      <dgm:t>
        <a:bodyPr/>
        <a:lstStyle/>
        <a:p>
          <a:endParaRPr lang="en-US"/>
        </a:p>
      </dgm:t>
    </dgm:pt>
    <dgm:pt modelId="{C24D07C8-AC52-4ADC-A4A6-DD2C8F9B18BD}" type="pres">
      <dgm:prSet presAssocID="{1C8E6866-7DB5-4831-807C-1738DDD3B966}" presName="hierRoot2" presStyleCnt="0">
        <dgm:presLayoutVars>
          <dgm:hierBranch val="init"/>
        </dgm:presLayoutVars>
      </dgm:prSet>
      <dgm:spPr/>
    </dgm:pt>
    <dgm:pt modelId="{E21C82F8-8DD9-4938-969C-C6252BE543D6}" type="pres">
      <dgm:prSet presAssocID="{1C8E6866-7DB5-4831-807C-1738DDD3B966}" presName="rootComposite" presStyleCnt="0"/>
      <dgm:spPr/>
    </dgm:pt>
    <dgm:pt modelId="{E9821821-B894-4EDC-B3F6-9889F7290851}" type="pres">
      <dgm:prSet presAssocID="{1C8E6866-7DB5-4831-807C-1738DDD3B966}" presName="rootText" presStyleLbl="node2" presStyleIdx="2" presStyleCnt="5">
        <dgm:presLayoutVars>
          <dgm:chPref val="3"/>
        </dgm:presLayoutVars>
      </dgm:prSet>
      <dgm:spPr>
        <a:prstGeom prst="roundRect">
          <a:avLst/>
        </a:prstGeom>
      </dgm:spPr>
      <dgm:t>
        <a:bodyPr/>
        <a:lstStyle/>
        <a:p>
          <a:endParaRPr lang="en-US"/>
        </a:p>
      </dgm:t>
    </dgm:pt>
    <dgm:pt modelId="{62DEE034-A5CF-44F6-80EF-021F8D3111D1}" type="pres">
      <dgm:prSet presAssocID="{1C8E6866-7DB5-4831-807C-1738DDD3B966}" presName="rootConnector" presStyleLbl="node2" presStyleIdx="2" presStyleCnt="5"/>
      <dgm:spPr/>
      <dgm:t>
        <a:bodyPr/>
        <a:lstStyle/>
        <a:p>
          <a:endParaRPr lang="en-US"/>
        </a:p>
      </dgm:t>
    </dgm:pt>
    <dgm:pt modelId="{60A9D939-692F-4AB1-BB7C-E1D2A247363A}" type="pres">
      <dgm:prSet presAssocID="{1C8E6866-7DB5-4831-807C-1738DDD3B966}" presName="hierChild4" presStyleCnt="0"/>
      <dgm:spPr/>
    </dgm:pt>
    <dgm:pt modelId="{56C3A696-0D4A-477B-9583-BA782F3D8F94}" type="pres">
      <dgm:prSet presAssocID="{1C8E6866-7DB5-4831-807C-1738DDD3B966}" presName="hierChild5" presStyleCnt="0"/>
      <dgm:spPr/>
    </dgm:pt>
    <dgm:pt modelId="{0EBFD72E-1142-4BCF-8916-55EEFB9D495F}" type="pres">
      <dgm:prSet presAssocID="{0F66DDC9-227C-40FE-A031-29C638B275D3}" presName="Name37" presStyleLbl="parChTrans1D2" presStyleIdx="3" presStyleCnt="5"/>
      <dgm:spPr/>
      <dgm:t>
        <a:bodyPr/>
        <a:lstStyle/>
        <a:p>
          <a:endParaRPr lang="en-US"/>
        </a:p>
      </dgm:t>
    </dgm:pt>
    <dgm:pt modelId="{6BAAEDAA-6291-432F-9656-BFBD67EC9B2A}" type="pres">
      <dgm:prSet presAssocID="{CEC83F3E-E628-480F-A7C6-D259B54C845B}" presName="hierRoot2" presStyleCnt="0">
        <dgm:presLayoutVars>
          <dgm:hierBranch val="init"/>
        </dgm:presLayoutVars>
      </dgm:prSet>
      <dgm:spPr/>
    </dgm:pt>
    <dgm:pt modelId="{7CD65795-97A7-4003-95CB-9A35223F020F}" type="pres">
      <dgm:prSet presAssocID="{CEC83F3E-E628-480F-A7C6-D259B54C845B}" presName="rootComposite" presStyleCnt="0"/>
      <dgm:spPr/>
    </dgm:pt>
    <dgm:pt modelId="{3F606E53-AFDA-4D10-9148-3BA03C6E7451}" type="pres">
      <dgm:prSet presAssocID="{CEC83F3E-E628-480F-A7C6-D259B54C845B}" presName="rootText" presStyleLbl="node2" presStyleIdx="3" presStyleCnt="5">
        <dgm:presLayoutVars>
          <dgm:chPref val="3"/>
        </dgm:presLayoutVars>
      </dgm:prSet>
      <dgm:spPr>
        <a:prstGeom prst="roundRect">
          <a:avLst/>
        </a:prstGeom>
      </dgm:spPr>
      <dgm:t>
        <a:bodyPr/>
        <a:lstStyle/>
        <a:p>
          <a:endParaRPr lang="en-US"/>
        </a:p>
      </dgm:t>
    </dgm:pt>
    <dgm:pt modelId="{67C0E8A3-E4EB-4A5A-A4EA-FC38244B75FC}" type="pres">
      <dgm:prSet presAssocID="{CEC83F3E-E628-480F-A7C6-D259B54C845B}" presName="rootConnector" presStyleLbl="node2" presStyleIdx="3" presStyleCnt="5"/>
      <dgm:spPr/>
      <dgm:t>
        <a:bodyPr/>
        <a:lstStyle/>
        <a:p>
          <a:endParaRPr lang="en-US"/>
        </a:p>
      </dgm:t>
    </dgm:pt>
    <dgm:pt modelId="{743139FF-C144-4BBE-AD5F-4AC47F30D2BE}" type="pres">
      <dgm:prSet presAssocID="{CEC83F3E-E628-480F-A7C6-D259B54C845B}" presName="hierChild4" presStyleCnt="0"/>
      <dgm:spPr/>
    </dgm:pt>
    <dgm:pt modelId="{B10F634D-31CE-42C7-B6AA-4EA0849636A1}" type="pres">
      <dgm:prSet presAssocID="{CEC83F3E-E628-480F-A7C6-D259B54C845B}" presName="hierChild5" presStyleCnt="0"/>
      <dgm:spPr/>
    </dgm:pt>
    <dgm:pt modelId="{236F7D45-3B9C-4E63-BFA3-6E91F03F7BAC}" type="pres">
      <dgm:prSet presAssocID="{439E2211-FA28-456A-97A6-126E925E0D70}" presName="Name37" presStyleLbl="parChTrans1D2" presStyleIdx="4" presStyleCnt="5"/>
      <dgm:spPr/>
      <dgm:t>
        <a:bodyPr/>
        <a:lstStyle/>
        <a:p>
          <a:endParaRPr lang="en-US"/>
        </a:p>
      </dgm:t>
    </dgm:pt>
    <dgm:pt modelId="{5026044B-7879-430A-898E-D2CBD821C3F1}" type="pres">
      <dgm:prSet presAssocID="{1BD94160-A020-430B-814F-2A79315C1F6A}" presName="hierRoot2" presStyleCnt="0">
        <dgm:presLayoutVars>
          <dgm:hierBranch val="init"/>
        </dgm:presLayoutVars>
      </dgm:prSet>
      <dgm:spPr/>
    </dgm:pt>
    <dgm:pt modelId="{19A757CE-298C-4A10-AAAD-174C60111CC1}" type="pres">
      <dgm:prSet presAssocID="{1BD94160-A020-430B-814F-2A79315C1F6A}" presName="rootComposite" presStyleCnt="0"/>
      <dgm:spPr/>
    </dgm:pt>
    <dgm:pt modelId="{8B4B6DCC-9BDB-43E4-B63D-D5B7C1702328}" type="pres">
      <dgm:prSet presAssocID="{1BD94160-A020-430B-814F-2A79315C1F6A}" presName="rootText" presStyleLbl="node2" presStyleIdx="4" presStyleCnt="5">
        <dgm:presLayoutVars>
          <dgm:chPref val="3"/>
        </dgm:presLayoutVars>
      </dgm:prSet>
      <dgm:spPr>
        <a:prstGeom prst="roundRect">
          <a:avLst/>
        </a:prstGeom>
      </dgm:spPr>
      <dgm:t>
        <a:bodyPr/>
        <a:lstStyle/>
        <a:p>
          <a:endParaRPr lang="en-US"/>
        </a:p>
      </dgm:t>
    </dgm:pt>
    <dgm:pt modelId="{2B46871C-989B-46BB-A0C1-4D0F31BB4F42}" type="pres">
      <dgm:prSet presAssocID="{1BD94160-A020-430B-814F-2A79315C1F6A}" presName="rootConnector" presStyleLbl="node2" presStyleIdx="4" presStyleCnt="5"/>
      <dgm:spPr/>
      <dgm:t>
        <a:bodyPr/>
        <a:lstStyle/>
        <a:p>
          <a:endParaRPr lang="en-US"/>
        </a:p>
      </dgm:t>
    </dgm:pt>
    <dgm:pt modelId="{28CAFD00-62C0-4CE4-8AB6-E63A2A073CB1}" type="pres">
      <dgm:prSet presAssocID="{1BD94160-A020-430B-814F-2A79315C1F6A}" presName="hierChild4" presStyleCnt="0"/>
      <dgm:spPr/>
    </dgm:pt>
    <dgm:pt modelId="{E5211C52-6B1B-43AF-B380-B84F8B4A7E83}" type="pres">
      <dgm:prSet presAssocID="{1BD94160-A020-430B-814F-2A79315C1F6A}" presName="hierChild5" presStyleCnt="0"/>
      <dgm:spPr/>
    </dgm:pt>
    <dgm:pt modelId="{565BDAA4-C216-4ECD-B507-C6478D61A026}" type="pres">
      <dgm:prSet presAssocID="{375C77A1-0DB0-4A1A-B50C-B2D3CCD09734}" presName="hierChild3" presStyleCnt="0"/>
      <dgm:spPr/>
    </dgm:pt>
  </dgm:ptLst>
  <dgm:cxnLst>
    <dgm:cxn modelId="{3756F7B4-FAFB-47A5-A786-A1F28A3C7841}" type="presOf" srcId="{C015BADA-C65C-4B4F-B76E-7621CDA64D3C}" destId="{7E24B633-0DDD-4EC0-92EF-E0660EBFA812}" srcOrd="0" destOrd="0" presId="urn:microsoft.com/office/officeart/2005/8/layout/orgChart1"/>
    <dgm:cxn modelId="{AAAE05B0-1FEB-414E-81FD-896F2584BECB}" type="presOf" srcId="{1C8E6866-7DB5-4831-807C-1738DDD3B966}" destId="{E9821821-B894-4EDC-B3F6-9889F7290851}" srcOrd="0" destOrd="0" presId="urn:microsoft.com/office/officeart/2005/8/layout/orgChart1"/>
    <dgm:cxn modelId="{FCBEB649-4518-4615-ABD9-D6F1D7A05AB5}" type="presOf" srcId="{1BD94160-A020-430B-814F-2A79315C1F6A}" destId="{8B4B6DCC-9BDB-43E4-B63D-D5B7C1702328}" srcOrd="0" destOrd="0" presId="urn:microsoft.com/office/officeart/2005/8/layout/orgChart1"/>
    <dgm:cxn modelId="{A08D2018-8B9F-4028-BA92-84AA00EFE996}" type="presOf" srcId="{375C77A1-0DB0-4A1A-B50C-B2D3CCD09734}" destId="{284EACD3-3E40-4680-BD09-72B6A21E47C5}" srcOrd="1" destOrd="0" presId="urn:microsoft.com/office/officeart/2005/8/layout/orgChart1"/>
    <dgm:cxn modelId="{8426F804-65B7-4319-B065-2582B30871E5}" type="presOf" srcId="{B635068F-9F82-435A-8D96-90EDE73B31DF}" destId="{224E63F5-94B7-4AC8-914F-ED78C68A41EA}" srcOrd="0" destOrd="0" presId="urn:microsoft.com/office/officeart/2005/8/layout/orgChart1"/>
    <dgm:cxn modelId="{B2482887-20BA-418C-AA3E-45666F7FADDD}" srcId="{375C77A1-0DB0-4A1A-B50C-B2D3CCD09734}" destId="{1C8E6866-7DB5-4831-807C-1738DDD3B966}" srcOrd="2" destOrd="0" parTransId="{0B404E97-C986-4D76-8726-AB8C57840A16}" sibTransId="{2B1C9282-9765-4061-83C5-BE6B6A9180F8}"/>
    <dgm:cxn modelId="{5581C227-A844-44BE-9EAF-E25BA5392750}" type="presOf" srcId="{CEC83F3E-E628-480F-A7C6-D259B54C845B}" destId="{3F606E53-AFDA-4D10-9148-3BA03C6E7451}" srcOrd="0" destOrd="0" presId="urn:microsoft.com/office/officeart/2005/8/layout/orgChart1"/>
    <dgm:cxn modelId="{6370D105-AD1B-461A-AD53-5FDE11E1BD04}" type="presOf" srcId="{375C77A1-0DB0-4A1A-B50C-B2D3CCD09734}" destId="{D9E92A44-BD87-42EA-927D-163923C3E6EB}" srcOrd="0" destOrd="0" presId="urn:microsoft.com/office/officeart/2005/8/layout/orgChart1"/>
    <dgm:cxn modelId="{EB2CC4FD-9AD1-4D92-B476-1DBDD062A26D}" type="presOf" srcId="{1BD94160-A020-430B-814F-2A79315C1F6A}" destId="{2B46871C-989B-46BB-A0C1-4D0F31BB4F42}" srcOrd="1" destOrd="0" presId="urn:microsoft.com/office/officeart/2005/8/layout/orgChart1"/>
    <dgm:cxn modelId="{FA9A7982-1D50-43F6-A694-566D738A0E5A}" type="presOf" srcId="{0F66DDC9-227C-40FE-A031-29C638B275D3}" destId="{0EBFD72E-1142-4BCF-8916-55EEFB9D495F}" srcOrd="0" destOrd="0" presId="urn:microsoft.com/office/officeart/2005/8/layout/orgChart1"/>
    <dgm:cxn modelId="{1A626DF6-CE05-4F06-B667-CAF7E23A48E6}" type="presOf" srcId="{8B35437F-2B69-433C-B571-690B54DCD8DA}" destId="{BE22F479-883E-4157-9E23-9FBB24F2B1B5}" srcOrd="1" destOrd="0" presId="urn:microsoft.com/office/officeart/2005/8/layout/orgChart1"/>
    <dgm:cxn modelId="{4AD3A75F-691D-4E71-9678-8789B88262AA}" srcId="{375C77A1-0DB0-4A1A-B50C-B2D3CCD09734}" destId="{CEC83F3E-E628-480F-A7C6-D259B54C845B}" srcOrd="3" destOrd="0" parTransId="{0F66DDC9-227C-40FE-A031-29C638B275D3}" sibTransId="{2F35E8FD-54AD-4E80-A260-07381551D699}"/>
    <dgm:cxn modelId="{790F3E04-C155-4AFC-8885-DA941F97B64E}" type="presOf" srcId="{3D4AC48D-BD63-4C70-AFDA-B8D653C3178F}" destId="{E15547C9-CEB5-426A-9EE8-67EC814C75C7}" srcOrd="0" destOrd="0" presId="urn:microsoft.com/office/officeart/2005/8/layout/orgChart1"/>
    <dgm:cxn modelId="{B5763DC7-9B07-4111-AD20-AD3612F1CDD7}" type="presOf" srcId="{1C8E6866-7DB5-4831-807C-1738DDD3B966}" destId="{62DEE034-A5CF-44F6-80EF-021F8D3111D1}" srcOrd="1" destOrd="0" presId="urn:microsoft.com/office/officeart/2005/8/layout/orgChart1"/>
    <dgm:cxn modelId="{124EF93A-40D7-4B86-A910-B516324F0311}" srcId="{375C77A1-0DB0-4A1A-B50C-B2D3CCD09734}" destId="{1BD94160-A020-430B-814F-2A79315C1F6A}" srcOrd="4" destOrd="0" parTransId="{439E2211-FA28-456A-97A6-126E925E0D70}" sibTransId="{1C11D03F-C373-42D6-8C4A-54870AE546A3}"/>
    <dgm:cxn modelId="{041BE92F-F89B-4B3D-ACC8-3B5158A6BE51}" srcId="{375C77A1-0DB0-4A1A-B50C-B2D3CCD09734}" destId="{115FD000-5B3A-4538-B4E9-B77C4DE2DB37}" srcOrd="1" destOrd="0" parTransId="{B635068F-9F82-435A-8D96-90EDE73B31DF}" sibTransId="{4EB00F57-187A-4F83-A887-9050099EAA25}"/>
    <dgm:cxn modelId="{2CA9A763-1958-43AA-910B-884ED6990D6B}" type="presOf" srcId="{CEC83F3E-E628-480F-A7C6-D259B54C845B}" destId="{67C0E8A3-E4EB-4A5A-A4EA-FC38244B75FC}" srcOrd="1" destOrd="0" presId="urn:microsoft.com/office/officeart/2005/8/layout/orgChart1"/>
    <dgm:cxn modelId="{EA745A59-CADC-4BDB-8023-2664B0980D95}" type="presOf" srcId="{439E2211-FA28-456A-97A6-126E925E0D70}" destId="{236F7D45-3B9C-4E63-BFA3-6E91F03F7BAC}" srcOrd="0" destOrd="0" presId="urn:microsoft.com/office/officeart/2005/8/layout/orgChart1"/>
    <dgm:cxn modelId="{601E0551-61F0-4DBD-894E-794CAF35F5E1}" type="presOf" srcId="{115FD000-5B3A-4538-B4E9-B77C4DE2DB37}" destId="{7AE7AD1F-1F53-403B-B891-84786FB3C5C5}" srcOrd="1" destOrd="0" presId="urn:microsoft.com/office/officeart/2005/8/layout/orgChart1"/>
    <dgm:cxn modelId="{4EEE1F5E-D58B-4700-ABFF-8F51CFDD9D53}" srcId="{3D4AC48D-BD63-4C70-AFDA-B8D653C3178F}" destId="{375C77A1-0DB0-4A1A-B50C-B2D3CCD09734}" srcOrd="0" destOrd="0" parTransId="{7B9C316A-F136-4299-85C9-5D716767A146}" sibTransId="{EFD83299-DF0D-4ABC-9BE9-D7092793AB70}"/>
    <dgm:cxn modelId="{AA8EB199-EACB-41AB-A2E4-8163B677DDB9}" srcId="{375C77A1-0DB0-4A1A-B50C-B2D3CCD09734}" destId="{8B35437F-2B69-433C-B571-690B54DCD8DA}" srcOrd="0" destOrd="0" parTransId="{C015BADA-C65C-4B4F-B76E-7621CDA64D3C}" sibTransId="{C83BDC26-EC68-40D7-AD2A-E30335D992A7}"/>
    <dgm:cxn modelId="{DFD64BBA-1164-4615-9FFA-CE38D8853E3F}" type="presOf" srcId="{8B35437F-2B69-433C-B571-690B54DCD8DA}" destId="{C7F6E486-94C1-4BFB-B8AE-6054DEA585C1}" srcOrd="0" destOrd="0" presId="urn:microsoft.com/office/officeart/2005/8/layout/orgChart1"/>
    <dgm:cxn modelId="{7D2D50EC-3980-431E-BCBA-E75BA3662F1E}" type="presOf" srcId="{0B404E97-C986-4D76-8726-AB8C57840A16}" destId="{3AC76CB8-134D-43C6-813E-3DEBA90D0D3B}" srcOrd="0" destOrd="0" presId="urn:microsoft.com/office/officeart/2005/8/layout/orgChart1"/>
    <dgm:cxn modelId="{7C1DD517-E144-48AE-BA04-3B46F0362129}" type="presOf" srcId="{115FD000-5B3A-4538-B4E9-B77C4DE2DB37}" destId="{A990DB69-745D-4453-B27D-4DDC8F9D7B4A}" srcOrd="0" destOrd="0" presId="urn:microsoft.com/office/officeart/2005/8/layout/orgChart1"/>
    <dgm:cxn modelId="{BC884CBF-7073-417A-8A5F-22DBF73FF1D8}" type="presParOf" srcId="{E15547C9-CEB5-426A-9EE8-67EC814C75C7}" destId="{EC4CEA86-2DD7-4B1D-81BC-145AA2436AE9}" srcOrd="0" destOrd="0" presId="urn:microsoft.com/office/officeart/2005/8/layout/orgChart1"/>
    <dgm:cxn modelId="{BABFD601-57F5-4CA3-85BE-760AA45F0D4D}" type="presParOf" srcId="{EC4CEA86-2DD7-4B1D-81BC-145AA2436AE9}" destId="{8761AAB6-E504-4B45-82DE-DF1354047E69}" srcOrd="0" destOrd="0" presId="urn:microsoft.com/office/officeart/2005/8/layout/orgChart1"/>
    <dgm:cxn modelId="{65B65734-88D1-4180-9029-4FBB2BBC6095}" type="presParOf" srcId="{8761AAB6-E504-4B45-82DE-DF1354047E69}" destId="{D9E92A44-BD87-42EA-927D-163923C3E6EB}" srcOrd="0" destOrd="0" presId="urn:microsoft.com/office/officeart/2005/8/layout/orgChart1"/>
    <dgm:cxn modelId="{BE9636F3-7C36-4379-8F62-62B926155544}" type="presParOf" srcId="{8761AAB6-E504-4B45-82DE-DF1354047E69}" destId="{284EACD3-3E40-4680-BD09-72B6A21E47C5}" srcOrd="1" destOrd="0" presId="urn:microsoft.com/office/officeart/2005/8/layout/orgChart1"/>
    <dgm:cxn modelId="{31A25CA3-8602-4464-9D60-6C4B2ED6B9E7}" type="presParOf" srcId="{EC4CEA86-2DD7-4B1D-81BC-145AA2436AE9}" destId="{CBA13A74-2F26-4605-B574-DA3355C0F6F7}" srcOrd="1" destOrd="0" presId="urn:microsoft.com/office/officeart/2005/8/layout/orgChart1"/>
    <dgm:cxn modelId="{538553A9-D322-4FE5-8D51-C2269463F600}" type="presParOf" srcId="{CBA13A74-2F26-4605-B574-DA3355C0F6F7}" destId="{7E24B633-0DDD-4EC0-92EF-E0660EBFA812}" srcOrd="0" destOrd="0" presId="urn:microsoft.com/office/officeart/2005/8/layout/orgChart1"/>
    <dgm:cxn modelId="{4A5F02CA-5878-46B7-A16D-4EF832C7A6F4}" type="presParOf" srcId="{CBA13A74-2F26-4605-B574-DA3355C0F6F7}" destId="{D750C03C-2478-4FCE-B3B2-BAE5C4C70E09}" srcOrd="1" destOrd="0" presId="urn:microsoft.com/office/officeart/2005/8/layout/orgChart1"/>
    <dgm:cxn modelId="{B1A5BEDC-A511-4A0D-AAE6-03A398F4D0C1}" type="presParOf" srcId="{D750C03C-2478-4FCE-B3B2-BAE5C4C70E09}" destId="{D3CC3222-1C18-40A2-A028-A956E519D01E}" srcOrd="0" destOrd="0" presId="urn:microsoft.com/office/officeart/2005/8/layout/orgChart1"/>
    <dgm:cxn modelId="{8FFCAE93-4029-4622-89AA-D69E4AB40F54}" type="presParOf" srcId="{D3CC3222-1C18-40A2-A028-A956E519D01E}" destId="{C7F6E486-94C1-4BFB-B8AE-6054DEA585C1}" srcOrd="0" destOrd="0" presId="urn:microsoft.com/office/officeart/2005/8/layout/orgChart1"/>
    <dgm:cxn modelId="{F4EE722E-4E8B-419D-AE92-CE4FA86D21B6}" type="presParOf" srcId="{D3CC3222-1C18-40A2-A028-A956E519D01E}" destId="{BE22F479-883E-4157-9E23-9FBB24F2B1B5}" srcOrd="1" destOrd="0" presId="urn:microsoft.com/office/officeart/2005/8/layout/orgChart1"/>
    <dgm:cxn modelId="{5D18E5CD-0483-4B67-814E-78D19D971D86}" type="presParOf" srcId="{D750C03C-2478-4FCE-B3B2-BAE5C4C70E09}" destId="{B7A5F859-76F1-4072-97DD-1574676C5E5A}" srcOrd="1" destOrd="0" presId="urn:microsoft.com/office/officeart/2005/8/layout/orgChart1"/>
    <dgm:cxn modelId="{4E0C0583-39B2-40B5-9A2B-2FAD1BB163F6}" type="presParOf" srcId="{D750C03C-2478-4FCE-B3B2-BAE5C4C70E09}" destId="{B874D1C5-4B19-4E76-AA47-4A4E496D718D}" srcOrd="2" destOrd="0" presId="urn:microsoft.com/office/officeart/2005/8/layout/orgChart1"/>
    <dgm:cxn modelId="{585CB65E-801E-429F-B385-3B4148B57084}" type="presParOf" srcId="{CBA13A74-2F26-4605-B574-DA3355C0F6F7}" destId="{224E63F5-94B7-4AC8-914F-ED78C68A41EA}" srcOrd="2" destOrd="0" presId="urn:microsoft.com/office/officeart/2005/8/layout/orgChart1"/>
    <dgm:cxn modelId="{2276643B-6428-4F31-B5C3-5BF6685E70DB}" type="presParOf" srcId="{CBA13A74-2F26-4605-B574-DA3355C0F6F7}" destId="{226F0C0F-49D1-4301-8714-72077FB49F97}" srcOrd="3" destOrd="0" presId="urn:microsoft.com/office/officeart/2005/8/layout/orgChart1"/>
    <dgm:cxn modelId="{E89633A6-6D8C-41E2-86BB-3B672F29413B}" type="presParOf" srcId="{226F0C0F-49D1-4301-8714-72077FB49F97}" destId="{00967349-531D-43A4-87D9-6AB48FA6194C}" srcOrd="0" destOrd="0" presId="urn:microsoft.com/office/officeart/2005/8/layout/orgChart1"/>
    <dgm:cxn modelId="{E8D431FD-5B35-4F8F-9AB6-5B3E45194979}" type="presParOf" srcId="{00967349-531D-43A4-87D9-6AB48FA6194C}" destId="{A990DB69-745D-4453-B27D-4DDC8F9D7B4A}" srcOrd="0" destOrd="0" presId="urn:microsoft.com/office/officeart/2005/8/layout/orgChart1"/>
    <dgm:cxn modelId="{39D384DC-0542-40AC-8CF9-1582D7EFC924}" type="presParOf" srcId="{00967349-531D-43A4-87D9-6AB48FA6194C}" destId="{7AE7AD1F-1F53-403B-B891-84786FB3C5C5}" srcOrd="1" destOrd="0" presId="urn:microsoft.com/office/officeart/2005/8/layout/orgChart1"/>
    <dgm:cxn modelId="{1C771771-9122-4EBA-9134-105366E114E8}" type="presParOf" srcId="{226F0C0F-49D1-4301-8714-72077FB49F97}" destId="{12E60D61-61F7-4166-9279-F191240B0AAC}" srcOrd="1" destOrd="0" presId="urn:microsoft.com/office/officeart/2005/8/layout/orgChart1"/>
    <dgm:cxn modelId="{E705A3FF-FC11-4AD0-9696-42CB3775E9AF}" type="presParOf" srcId="{226F0C0F-49D1-4301-8714-72077FB49F97}" destId="{4A95102E-D6D2-4C48-AC30-5FC34334ACDC}" srcOrd="2" destOrd="0" presId="urn:microsoft.com/office/officeart/2005/8/layout/orgChart1"/>
    <dgm:cxn modelId="{C4E7FBF3-E909-4867-8E82-D56F25EDB7C9}" type="presParOf" srcId="{CBA13A74-2F26-4605-B574-DA3355C0F6F7}" destId="{3AC76CB8-134D-43C6-813E-3DEBA90D0D3B}" srcOrd="4" destOrd="0" presId="urn:microsoft.com/office/officeart/2005/8/layout/orgChart1"/>
    <dgm:cxn modelId="{B94DBB6A-C938-4AE9-B1F7-F98B32E5E5A4}" type="presParOf" srcId="{CBA13A74-2F26-4605-B574-DA3355C0F6F7}" destId="{C24D07C8-AC52-4ADC-A4A6-DD2C8F9B18BD}" srcOrd="5" destOrd="0" presId="urn:microsoft.com/office/officeart/2005/8/layout/orgChart1"/>
    <dgm:cxn modelId="{6121FAFD-1998-418B-9EB4-5D3451A0AC66}" type="presParOf" srcId="{C24D07C8-AC52-4ADC-A4A6-DD2C8F9B18BD}" destId="{E21C82F8-8DD9-4938-969C-C6252BE543D6}" srcOrd="0" destOrd="0" presId="urn:microsoft.com/office/officeart/2005/8/layout/orgChart1"/>
    <dgm:cxn modelId="{E7CAF4C4-A44E-4C5A-A046-D513247F3760}" type="presParOf" srcId="{E21C82F8-8DD9-4938-969C-C6252BE543D6}" destId="{E9821821-B894-4EDC-B3F6-9889F7290851}" srcOrd="0" destOrd="0" presId="urn:microsoft.com/office/officeart/2005/8/layout/orgChart1"/>
    <dgm:cxn modelId="{1E5E6A2E-193A-462F-970D-B678BD95A1B5}" type="presParOf" srcId="{E21C82F8-8DD9-4938-969C-C6252BE543D6}" destId="{62DEE034-A5CF-44F6-80EF-021F8D3111D1}" srcOrd="1" destOrd="0" presId="urn:microsoft.com/office/officeart/2005/8/layout/orgChart1"/>
    <dgm:cxn modelId="{ECC2EE43-85AB-4041-904F-626F44CC6260}" type="presParOf" srcId="{C24D07C8-AC52-4ADC-A4A6-DD2C8F9B18BD}" destId="{60A9D939-692F-4AB1-BB7C-E1D2A247363A}" srcOrd="1" destOrd="0" presId="urn:microsoft.com/office/officeart/2005/8/layout/orgChart1"/>
    <dgm:cxn modelId="{19458ECE-F960-4304-973E-1658A0A930CF}" type="presParOf" srcId="{C24D07C8-AC52-4ADC-A4A6-DD2C8F9B18BD}" destId="{56C3A696-0D4A-477B-9583-BA782F3D8F94}" srcOrd="2" destOrd="0" presId="urn:microsoft.com/office/officeart/2005/8/layout/orgChart1"/>
    <dgm:cxn modelId="{21F9B7E4-EA19-4F0A-94BB-0B5369D779AD}" type="presParOf" srcId="{CBA13A74-2F26-4605-B574-DA3355C0F6F7}" destId="{0EBFD72E-1142-4BCF-8916-55EEFB9D495F}" srcOrd="6" destOrd="0" presId="urn:microsoft.com/office/officeart/2005/8/layout/orgChart1"/>
    <dgm:cxn modelId="{6A08E791-0B3B-4CF1-BC8E-9CE8A677248A}" type="presParOf" srcId="{CBA13A74-2F26-4605-B574-DA3355C0F6F7}" destId="{6BAAEDAA-6291-432F-9656-BFBD67EC9B2A}" srcOrd="7" destOrd="0" presId="urn:microsoft.com/office/officeart/2005/8/layout/orgChart1"/>
    <dgm:cxn modelId="{B200E5D2-E724-40CF-A1F4-6B3B937DC38D}" type="presParOf" srcId="{6BAAEDAA-6291-432F-9656-BFBD67EC9B2A}" destId="{7CD65795-97A7-4003-95CB-9A35223F020F}" srcOrd="0" destOrd="0" presId="urn:microsoft.com/office/officeart/2005/8/layout/orgChart1"/>
    <dgm:cxn modelId="{2241EB9E-8BEE-4DC8-8C6E-9F4A1C4EB7C3}" type="presParOf" srcId="{7CD65795-97A7-4003-95CB-9A35223F020F}" destId="{3F606E53-AFDA-4D10-9148-3BA03C6E7451}" srcOrd="0" destOrd="0" presId="urn:microsoft.com/office/officeart/2005/8/layout/orgChart1"/>
    <dgm:cxn modelId="{51BEFA8A-6C1E-4C45-9E80-BF0FF9A723C1}" type="presParOf" srcId="{7CD65795-97A7-4003-95CB-9A35223F020F}" destId="{67C0E8A3-E4EB-4A5A-A4EA-FC38244B75FC}" srcOrd="1" destOrd="0" presId="urn:microsoft.com/office/officeart/2005/8/layout/orgChart1"/>
    <dgm:cxn modelId="{9BFEED80-E98C-40D3-B0F8-EC3B38F9CA32}" type="presParOf" srcId="{6BAAEDAA-6291-432F-9656-BFBD67EC9B2A}" destId="{743139FF-C144-4BBE-AD5F-4AC47F30D2BE}" srcOrd="1" destOrd="0" presId="urn:microsoft.com/office/officeart/2005/8/layout/orgChart1"/>
    <dgm:cxn modelId="{718FDA68-5E00-4328-85EA-79E51F819446}" type="presParOf" srcId="{6BAAEDAA-6291-432F-9656-BFBD67EC9B2A}" destId="{B10F634D-31CE-42C7-B6AA-4EA0849636A1}" srcOrd="2" destOrd="0" presId="urn:microsoft.com/office/officeart/2005/8/layout/orgChart1"/>
    <dgm:cxn modelId="{22D31ABA-4761-4392-AC86-74B1B7E9BC42}" type="presParOf" srcId="{CBA13A74-2F26-4605-B574-DA3355C0F6F7}" destId="{236F7D45-3B9C-4E63-BFA3-6E91F03F7BAC}" srcOrd="8" destOrd="0" presId="urn:microsoft.com/office/officeart/2005/8/layout/orgChart1"/>
    <dgm:cxn modelId="{479D2D1C-6910-48C7-AA19-A1D841027B37}" type="presParOf" srcId="{CBA13A74-2F26-4605-B574-DA3355C0F6F7}" destId="{5026044B-7879-430A-898E-D2CBD821C3F1}" srcOrd="9" destOrd="0" presId="urn:microsoft.com/office/officeart/2005/8/layout/orgChart1"/>
    <dgm:cxn modelId="{366062E3-421C-4A31-AC68-39841B1C292E}" type="presParOf" srcId="{5026044B-7879-430A-898E-D2CBD821C3F1}" destId="{19A757CE-298C-4A10-AAAD-174C60111CC1}" srcOrd="0" destOrd="0" presId="urn:microsoft.com/office/officeart/2005/8/layout/orgChart1"/>
    <dgm:cxn modelId="{1DDEAD75-D54C-45F0-86D9-168E522016EB}" type="presParOf" srcId="{19A757CE-298C-4A10-AAAD-174C60111CC1}" destId="{8B4B6DCC-9BDB-43E4-B63D-D5B7C1702328}" srcOrd="0" destOrd="0" presId="urn:microsoft.com/office/officeart/2005/8/layout/orgChart1"/>
    <dgm:cxn modelId="{2F023648-7F5E-4F09-AC2C-110860E60382}" type="presParOf" srcId="{19A757CE-298C-4A10-AAAD-174C60111CC1}" destId="{2B46871C-989B-46BB-A0C1-4D0F31BB4F42}" srcOrd="1" destOrd="0" presId="urn:microsoft.com/office/officeart/2005/8/layout/orgChart1"/>
    <dgm:cxn modelId="{AF4C1252-B52B-4A5C-A18A-9604E7918CAA}" type="presParOf" srcId="{5026044B-7879-430A-898E-D2CBD821C3F1}" destId="{28CAFD00-62C0-4CE4-8AB6-E63A2A073CB1}" srcOrd="1" destOrd="0" presId="urn:microsoft.com/office/officeart/2005/8/layout/orgChart1"/>
    <dgm:cxn modelId="{8CACF8E9-A973-4504-B38F-58C96BA6A546}" type="presParOf" srcId="{5026044B-7879-430A-898E-D2CBD821C3F1}" destId="{E5211C52-6B1B-43AF-B380-B84F8B4A7E83}" srcOrd="2" destOrd="0" presId="urn:microsoft.com/office/officeart/2005/8/layout/orgChart1"/>
    <dgm:cxn modelId="{457DB0C2-A7A3-473F-AACA-B2724BA1D996}" type="presParOf" srcId="{EC4CEA86-2DD7-4B1D-81BC-145AA2436AE9}" destId="{565BDAA4-C216-4ECD-B507-C6478D61A026}"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1CA42-6187-49D8-8101-D0AD39F4580C}">
      <dsp:nvSpPr>
        <dsp:cNvPr id="0" name=""/>
        <dsp:cNvSpPr/>
      </dsp:nvSpPr>
      <dsp:spPr>
        <a:xfrm>
          <a:off x="-6813276" y="-617715"/>
          <a:ext cx="8108757" cy="8108757"/>
        </a:xfrm>
        <a:prstGeom prst="blockArc">
          <a:avLst>
            <a:gd name="adj1" fmla="val 18900000"/>
            <a:gd name="adj2" fmla="val 2700000"/>
            <a:gd name="adj3" fmla="val 26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4E553F-04B8-4A68-9348-4DCCDA743098}">
      <dsp:nvSpPr>
        <dsp:cNvPr id="0" name=""/>
        <dsp:cNvSpPr/>
      </dsp:nvSpPr>
      <dsp:spPr>
        <a:xfrm>
          <a:off x="565771" y="800489"/>
          <a:ext cx="4168279" cy="753399"/>
        </a:xfrm>
        <a:prstGeom prst="rect">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8011" tIns="101600" rIns="101600" bIns="101600" numCol="1" spcCol="1270" anchor="ctr" anchorCtr="0">
          <a:noAutofit/>
        </a:bodyPr>
        <a:lstStyle/>
        <a:p>
          <a:pPr lvl="0" algn="l" defTabSz="1778000">
            <a:lnSpc>
              <a:spcPct val="90000"/>
            </a:lnSpc>
            <a:spcBef>
              <a:spcPct val="0"/>
            </a:spcBef>
            <a:spcAft>
              <a:spcPct val="35000"/>
            </a:spcAft>
          </a:pPr>
          <a:r>
            <a:rPr lang="en-US" sz="4000" kern="1200" smtClean="0"/>
            <a:t>Kiểu dáng</a:t>
          </a:r>
          <a:endParaRPr lang="en-US" sz="4000" kern="1200"/>
        </a:p>
      </dsp:txBody>
      <dsp:txXfrm>
        <a:off x="565771" y="800489"/>
        <a:ext cx="4168279" cy="753399"/>
      </dsp:txXfrm>
    </dsp:sp>
    <dsp:sp modelId="{692C8136-5425-4E0D-A0DD-C47713DC85C7}">
      <dsp:nvSpPr>
        <dsp:cNvPr id="0" name=""/>
        <dsp:cNvSpPr/>
      </dsp:nvSpPr>
      <dsp:spPr>
        <a:xfrm>
          <a:off x="94896" y="706314"/>
          <a:ext cx="941749" cy="941749"/>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11D3BD-A2E3-4C6A-B8FC-BA3536758B0D}">
      <dsp:nvSpPr>
        <dsp:cNvPr id="0" name=""/>
        <dsp:cNvSpPr/>
      </dsp:nvSpPr>
      <dsp:spPr>
        <a:xfrm>
          <a:off x="1105634" y="1930226"/>
          <a:ext cx="3628415" cy="753399"/>
        </a:xfrm>
        <a:prstGeom prst="rect">
          <a:avLst/>
        </a:prstGeom>
        <a:solidFill>
          <a:srgbClr val="C921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8011" tIns="101600" rIns="101600" bIns="101600" numCol="1" spcCol="1270" anchor="ctr" anchorCtr="0">
          <a:noAutofit/>
        </a:bodyPr>
        <a:lstStyle/>
        <a:p>
          <a:pPr lvl="0" algn="l" defTabSz="1778000">
            <a:lnSpc>
              <a:spcPct val="90000"/>
            </a:lnSpc>
            <a:spcBef>
              <a:spcPct val="0"/>
            </a:spcBef>
            <a:spcAft>
              <a:spcPct val="35000"/>
            </a:spcAft>
          </a:pPr>
          <a:r>
            <a:rPr lang="en-US" sz="4000" kern="1200" smtClean="0"/>
            <a:t>Chất liệu</a:t>
          </a:r>
          <a:endParaRPr lang="en-US" sz="4000" kern="1200"/>
        </a:p>
      </dsp:txBody>
      <dsp:txXfrm>
        <a:off x="1105634" y="1930226"/>
        <a:ext cx="3628415" cy="753399"/>
      </dsp:txXfrm>
    </dsp:sp>
    <dsp:sp modelId="{80DE2C8C-97D2-4033-AFC0-011E6E44017F}">
      <dsp:nvSpPr>
        <dsp:cNvPr id="0" name=""/>
        <dsp:cNvSpPr/>
      </dsp:nvSpPr>
      <dsp:spPr>
        <a:xfrm>
          <a:off x="634760" y="1836051"/>
          <a:ext cx="941749" cy="941749"/>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2CDCD2-5822-456F-B5D2-4C0E9679C5BB}">
      <dsp:nvSpPr>
        <dsp:cNvPr id="0" name=""/>
        <dsp:cNvSpPr/>
      </dsp:nvSpPr>
      <dsp:spPr>
        <a:xfrm>
          <a:off x="1271329" y="3059963"/>
          <a:ext cx="3462720" cy="753399"/>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8011" tIns="101600" rIns="101600" bIns="101600" numCol="1" spcCol="1270" anchor="ctr" anchorCtr="0">
          <a:noAutofit/>
        </a:bodyPr>
        <a:lstStyle/>
        <a:p>
          <a:pPr lvl="0" algn="l" defTabSz="1778000">
            <a:lnSpc>
              <a:spcPct val="90000"/>
            </a:lnSpc>
            <a:spcBef>
              <a:spcPct val="0"/>
            </a:spcBef>
            <a:spcAft>
              <a:spcPct val="35000"/>
            </a:spcAft>
          </a:pPr>
          <a:r>
            <a:rPr lang="en-US" sz="4000" kern="1200" smtClean="0"/>
            <a:t>Màu sắc</a:t>
          </a:r>
          <a:endParaRPr lang="en-US" sz="4000" kern="1200"/>
        </a:p>
      </dsp:txBody>
      <dsp:txXfrm>
        <a:off x="1271329" y="3059963"/>
        <a:ext cx="3462720" cy="753399"/>
      </dsp:txXfrm>
    </dsp:sp>
    <dsp:sp modelId="{4F795789-70CF-49D0-A461-E8CD08E73BAA}">
      <dsp:nvSpPr>
        <dsp:cNvPr id="0" name=""/>
        <dsp:cNvSpPr/>
      </dsp:nvSpPr>
      <dsp:spPr>
        <a:xfrm>
          <a:off x="800455" y="2965788"/>
          <a:ext cx="941749" cy="941749"/>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FB0C95-1D71-40F4-8EC3-2B7AFE7EEF27}">
      <dsp:nvSpPr>
        <dsp:cNvPr id="0" name=""/>
        <dsp:cNvSpPr/>
      </dsp:nvSpPr>
      <dsp:spPr>
        <a:xfrm>
          <a:off x="1105634" y="4189701"/>
          <a:ext cx="3628415" cy="753399"/>
        </a:xfrm>
        <a:prstGeom prst="rect">
          <a:avLst/>
        </a:prstGeom>
        <a:solidFill>
          <a:srgbClr val="2A6E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8011" tIns="101600" rIns="101600" bIns="101600" numCol="1" spcCol="1270" anchor="ctr" anchorCtr="0">
          <a:noAutofit/>
        </a:bodyPr>
        <a:lstStyle/>
        <a:p>
          <a:pPr lvl="0" algn="l" defTabSz="1778000">
            <a:lnSpc>
              <a:spcPct val="90000"/>
            </a:lnSpc>
            <a:spcBef>
              <a:spcPct val="0"/>
            </a:spcBef>
            <a:spcAft>
              <a:spcPct val="35000"/>
            </a:spcAft>
          </a:pPr>
          <a:r>
            <a:rPr lang="en-US" sz="4000" kern="1200" smtClean="0"/>
            <a:t>Đường nét</a:t>
          </a:r>
          <a:endParaRPr lang="en-US" sz="4000" kern="1200"/>
        </a:p>
      </dsp:txBody>
      <dsp:txXfrm>
        <a:off x="1105634" y="4189701"/>
        <a:ext cx="3628415" cy="753399"/>
      </dsp:txXfrm>
    </dsp:sp>
    <dsp:sp modelId="{16453E66-FD1F-439F-BBFE-09F7D1D695F3}">
      <dsp:nvSpPr>
        <dsp:cNvPr id="0" name=""/>
        <dsp:cNvSpPr/>
      </dsp:nvSpPr>
      <dsp:spPr>
        <a:xfrm>
          <a:off x="634760" y="4095526"/>
          <a:ext cx="941749" cy="941749"/>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DC328F-B97B-45B9-9963-F70AE8572187}">
      <dsp:nvSpPr>
        <dsp:cNvPr id="0" name=""/>
        <dsp:cNvSpPr/>
      </dsp:nvSpPr>
      <dsp:spPr>
        <a:xfrm>
          <a:off x="565771" y="5319438"/>
          <a:ext cx="4168279" cy="753399"/>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8011" tIns="101600" rIns="101600" bIns="101600" numCol="1" spcCol="1270" anchor="ctr" anchorCtr="0">
          <a:noAutofit/>
        </a:bodyPr>
        <a:lstStyle/>
        <a:p>
          <a:pPr lvl="0" algn="l" defTabSz="1778000">
            <a:lnSpc>
              <a:spcPct val="90000"/>
            </a:lnSpc>
            <a:spcBef>
              <a:spcPct val="0"/>
            </a:spcBef>
            <a:spcAft>
              <a:spcPct val="35000"/>
            </a:spcAft>
          </a:pPr>
          <a:r>
            <a:rPr lang="en-US" sz="4000" kern="1200" smtClean="0"/>
            <a:t>Họa tiết</a:t>
          </a:r>
          <a:endParaRPr lang="en-US" sz="4000" kern="1200"/>
        </a:p>
      </dsp:txBody>
      <dsp:txXfrm>
        <a:off x="565771" y="5319438"/>
        <a:ext cx="4168279" cy="753399"/>
      </dsp:txXfrm>
    </dsp:sp>
    <dsp:sp modelId="{8DEFD2D4-21BD-4A4A-A412-00C5498C4FAD}">
      <dsp:nvSpPr>
        <dsp:cNvPr id="0" name=""/>
        <dsp:cNvSpPr/>
      </dsp:nvSpPr>
      <dsp:spPr>
        <a:xfrm>
          <a:off x="94896" y="5225263"/>
          <a:ext cx="941749" cy="941749"/>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F7D45-3B9C-4E63-BFA3-6E91F03F7BAC}">
      <dsp:nvSpPr>
        <dsp:cNvPr id="0" name=""/>
        <dsp:cNvSpPr/>
      </dsp:nvSpPr>
      <dsp:spPr>
        <a:xfrm>
          <a:off x="5893418" y="2184577"/>
          <a:ext cx="4883436" cy="423769"/>
        </a:xfrm>
        <a:custGeom>
          <a:avLst/>
          <a:gdLst/>
          <a:ahLst/>
          <a:cxnLst/>
          <a:rect l="0" t="0" r="0" b="0"/>
          <a:pathLst>
            <a:path>
              <a:moveTo>
                <a:pt x="0" y="0"/>
              </a:moveTo>
              <a:lnTo>
                <a:pt x="0" y="211884"/>
              </a:lnTo>
              <a:lnTo>
                <a:pt x="4883436" y="211884"/>
              </a:lnTo>
              <a:lnTo>
                <a:pt x="4883436" y="423769"/>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0EBFD72E-1142-4BCF-8916-55EEFB9D495F}">
      <dsp:nvSpPr>
        <dsp:cNvPr id="0" name=""/>
        <dsp:cNvSpPr/>
      </dsp:nvSpPr>
      <dsp:spPr>
        <a:xfrm>
          <a:off x="5893418" y="2184577"/>
          <a:ext cx="2441718" cy="423769"/>
        </a:xfrm>
        <a:custGeom>
          <a:avLst/>
          <a:gdLst/>
          <a:ahLst/>
          <a:cxnLst/>
          <a:rect l="0" t="0" r="0" b="0"/>
          <a:pathLst>
            <a:path>
              <a:moveTo>
                <a:pt x="0" y="0"/>
              </a:moveTo>
              <a:lnTo>
                <a:pt x="0" y="211884"/>
              </a:lnTo>
              <a:lnTo>
                <a:pt x="2441718" y="211884"/>
              </a:lnTo>
              <a:lnTo>
                <a:pt x="2441718" y="423769"/>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3AC76CB8-134D-43C6-813E-3DEBA90D0D3B}">
      <dsp:nvSpPr>
        <dsp:cNvPr id="0" name=""/>
        <dsp:cNvSpPr/>
      </dsp:nvSpPr>
      <dsp:spPr>
        <a:xfrm>
          <a:off x="5847698" y="2184577"/>
          <a:ext cx="91440" cy="423769"/>
        </a:xfrm>
        <a:custGeom>
          <a:avLst/>
          <a:gdLst/>
          <a:ahLst/>
          <a:cxnLst/>
          <a:rect l="0" t="0" r="0" b="0"/>
          <a:pathLst>
            <a:path>
              <a:moveTo>
                <a:pt x="45720" y="0"/>
              </a:moveTo>
              <a:lnTo>
                <a:pt x="45720" y="423769"/>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224E63F5-94B7-4AC8-914F-ED78C68A41EA}">
      <dsp:nvSpPr>
        <dsp:cNvPr id="0" name=""/>
        <dsp:cNvSpPr/>
      </dsp:nvSpPr>
      <dsp:spPr>
        <a:xfrm>
          <a:off x="3451700" y="2184577"/>
          <a:ext cx="2441718" cy="423769"/>
        </a:xfrm>
        <a:custGeom>
          <a:avLst/>
          <a:gdLst/>
          <a:ahLst/>
          <a:cxnLst/>
          <a:rect l="0" t="0" r="0" b="0"/>
          <a:pathLst>
            <a:path>
              <a:moveTo>
                <a:pt x="2441718" y="0"/>
              </a:moveTo>
              <a:lnTo>
                <a:pt x="2441718" y="211884"/>
              </a:lnTo>
              <a:lnTo>
                <a:pt x="0" y="211884"/>
              </a:lnTo>
              <a:lnTo>
                <a:pt x="0" y="423769"/>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7E24B633-0DDD-4EC0-92EF-E0660EBFA812}">
      <dsp:nvSpPr>
        <dsp:cNvPr id="0" name=""/>
        <dsp:cNvSpPr/>
      </dsp:nvSpPr>
      <dsp:spPr>
        <a:xfrm>
          <a:off x="1009981" y="2184577"/>
          <a:ext cx="4883436" cy="423769"/>
        </a:xfrm>
        <a:custGeom>
          <a:avLst/>
          <a:gdLst/>
          <a:ahLst/>
          <a:cxnLst/>
          <a:rect l="0" t="0" r="0" b="0"/>
          <a:pathLst>
            <a:path>
              <a:moveTo>
                <a:pt x="4883436" y="0"/>
              </a:moveTo>
              <a:lnTo>
                <a:pt x="4883436" y="211884"/>
              </a:lnTo>
              <a:lnTo>
                <a:pt x="0" y="211884"/>
              </a:lnTo>
              <a:lnTo>
                <a:pt x="0" y="423769"/>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D9E92A44-BD87-42EA-927D-163923C3E6EB}">
      <dsp:nvSpPr>
        <dsp:cNvPr id="0" name=""/>
        <dsp:cNvSpPr/>
      </dsp:nvSpPr>
      <dsp:spPr>
        <a:xfrm>
          <a:off x="3992792" y="1175602"/>
          <a:ext cx="3801251" cy="1008974"/>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smtClean="0">
              <a:solidFill>
                <a:schemeClr val="bg1"/>
              </a:solidFill>
              <a:latin typeface="Times New Roman" panose="02020603050405020304" pitchFamily="18" charset="0"/>
              <a:cs typeface="Times New Roman" panose="02020603050405020304" pitchFamily="18" charset="0"/>
            </a:rPr>
            <a:t>NGÀNH CÔNG NGHIỆP THỜI TRANG</a:t>
          </a:r>
          <a:endParaRPr lang="en-US" sz="2900" kern="1200">
            <a:solidFill>
              <a:schemeClr val="bg1"/>
            </a:solidFill>
            <a:latin typeface="Times New Roman" panose="02020603050405020304" pitchFamily="18" charset="0"/>
            <a:cs typeface="Times New Roman" panose="02020603050405020304" pitchFamily="18" charset="0"/>
          </a:endParaRPr>
        </a:p>
      </dsp:txBody>
      <dsp:txXfrm>
        <a:off x="4042046" y="1224856"/>
        <a:ext cx="3702743" cy="910466"/>
      </dsp:txXfrm>
    </dsp:sp>
    <dsp:sp modelId="{C7F6E486-94C1-4BFB-B8AE-6054DEA585C1}">
      <dsp:nvSpPr>
        <dsp:cNvPr id="0" name=""/>
        <dsp:cNvSpPr/>
      </dsp:nvSpPr>
      <dsp:spPr>
        <a:xfrm>
          <a:off x="1007" y="2608346"/>
          <a:ext cx="2017949" cy="1008974"/>
        </a:xfrm>
        <a:prstGeom prst="roundRect">
          <a:avLst/>
        </a:prstGeom>
        <a:solidFill>
          <a:srgbClr val="00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b="1" kern="1200" smtClean="0">
              <a:solidFill>
                <a:schemeClr val="bg1"/>
              </a:solidFill>
            </a:rPr>
            <a:t>Thiết kế</a:t>
          </a:r>
          <a:endParaRPr lang="en-US" sz="2900" b="1" kern="1200">
            <a:solidFill>
              <a:schemeClr val="bg1"/>
            </a:solidFill>
          </a:endParaRPr>
        </a:p>
      </dsp:txBody>
      <dsp:txXfrm>
        <a:off x="50261" y="2657600"/>
        <a:ext cx="1919441" cy="910466"/>
      </dsp:txXfrm>
    </dsp:sp>
    <dsp:sp modelId="{A990DB69-745D-4453-B27D-4DDC8F9D7B4A}">
      <dsp:nvSpPr>
        <dsp:cNvPr id="0" name=""/>
        <dsp:cNvSpPr/>
      </dsp:nvSpPr>
      <dsp:spPr>
        <a:xfrm>
          <a:off x="2442725" y="2608346"/>
          <a:ext cx="2017949" cy="1008974"/>
        </a:xfrm>
        <a:prstGeom prst="roundRect">
          <a:avLst/>
        </a:prstGeom>
        <a:solidFill>
          <a:srgbClr val="C921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b="1" kern="1200" smtClean="0">
              <a:solidFill>
                <a:schemeClr val="bg1"/>
              </a:solidFill>
            </a:rPr>
            <a:t>Sản xuất</a:t>
          </a:r>
          <a:endParaRPr lang="en-US" sz="2900" b="1" kern="1200">
            <a:solidFill>
              <a:schemeClr val="bg1"/>
            </a:solidFill>
          </a:endParaRPr>
        </a:p>
      </dsp:txBody>
      <dsp:txXfrm>
        <a:off x="2491979" y="2657600"/>
        <a:ext cx="1919441" cy="910466"/>
      </dsp:txXfrm>
    </dsp:sp>
    <dsp:sp modelId="{E9821821-B894-4EDC-B3F6-9889F7290851}">
      <dsp:nvSpPr>
        <dsp:cNvPr id="0" name=""/>
        <dsp:cNvSpPr/>
      </dsp:nvSpPr>
      <dsp:spPr>
        <a:xfrm>
          <a:off x="4884443" y="2608346"/>
          <a:ext cx="2017949" cy="1008974"/>
        </a:xfrm>
        <a:prstGeom prst="roundRect">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b="1" kern="1200" smtClean="0">
              <a:solidFill>
                <a:schemeClr val="bg1"/>
              </a:solidFill>
            </a:rPr>
            <a:t>Phân phối</a:t>
          </a:r>
          <a:endParaRPr lang="en-US" sz="2900" b="1" kern="1200">
            <a:solidFill>
              <a:schemeClr val="bg1"/>
            </a:solidFill>
          </a:endParaRPr>
        </a:p>
      </dsp:txBody>
      <dsp:txXfrm>
        <a:off x="4933697" y="2657600"/>
        <a:ext cx="1919441" cy="910466"/>
      </dsp:txXfrm>
    </dsp:sp>
    <dsp:sp modelId="{3F606E53-AFDA-4D10-9148-3BA03C6E7451}">
      <dsp:nvSpPr>
        <dsp:cNvPr id="0" name=""/>
        <dsp:cNvSpPr/>
      </dsp:nvSpPr>
      <dsp:spPr>
        <a:xfrm>
          <a:off x="7326162" y="2608346"/>
          <a:ext cx="2017949" cy="1008974"/>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b="1" kern="1200" smtClean="0">
              <a:solidFill>
                <a:schemeClr val="bg1"/>
              </a:solidFill>
            </a:rPr>
            <a:t>Quảng bá</a:t>
          </a:r>
          <a:endParaRPr lang="en-US" sz="2900" b="1" kern="1200">
            <a:solidFill>
              <a:schemeClr val="bg1"/>
            </a:solidFill>
          </a:endParaRPr>
        </a:p>
      </dsp:txBody>
      <dsp:txXfrm>
        <a:off x="7375416" y="2657600"/>
        <a:ext cx="1919441" cy="910466"/>
      </dsp:txXfrm>
    </dsp:sp>
    <dsp:sp modelId="{8B4B6DCC-9BDB-43E4-B63D-D5B7C1702328}">
      <dsp:nvSpPr>
        <dsp:cNvPr id="0" name=""/>
        <dsp:cNvSpPr/>
      </dsp:nvSpPr>
      <dsp:spPr>
        <a:xfrm>
          <a:off x="9767880" y="2608346"/>
          <a:ext cx="2017949" cy="1008974"/>
        </a:xfrm>
        <a:prstGeom prst="roundRect">
          <a:avLst/>
        </a:prstGeom>
        <a:solidFill>
          <a:srgbClr val="F5BC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b="1" kern="1200" smtClean="0">
              <a:solidFill>
                <a:schemeClr val="bg1"/>
              </a:solidFill>
            </a:rPr>
            <a:t>Tiêu thụ</a:t>
          </a:r>
          <a:endParaRPr lang="en-US" sz="2900" b="1" kern="1200">
            <a:solidFill>
              <a:schemeClr val="bg1"/>
            </a:solidFill>
          </a:endParaRPr>
        </a:p>
      </dsp:txBody>
      <dsp:txXfrm>
        <a:off x="9817134" y="2657600"/>
        <a:ext cx="1919441" cy="9104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E43F8-422E-4F56-BAA7-89D87D2E2AC7}"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7DB26-91D0-47AF-A8A6-4B442EEE1227}" type="slidenum">
              <a:rPr lang="en-US" smtClean="0"/>
              <a:t>‹#›</a:t>
            </a:fld>
            <a:endParaRPr lang="en-US"/>
          </a:p>
        </p:txBody>
      </p:sp>
    </p:spTree>
    <p:extLst>
      <p:ext uri="{BB962C8B-B14F-4D97-AF65-F5344CB8AC3E}">
        <p14:creationId xmlns:p14="http://schemas.microsoft.com/office/powerpoint/2010/main" val="4170103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vi-VN" smtClean="0">
                <a:latin typeface="Arial" panose="020B0604020202020204" pitchFamily="34" charset="0"/>
              </a:rPr>
              <a:t>Ứng dụng CNTT trong dạy học                 GVHD : Vũ Minh Hùng</a:t>
            </a:r>
          </a:p>
        </p:txBody>
      </p:sp>
      <p:sp>
        <p:nvSpPr>
          <p:cNvPr id="18435" name="Rectangle 6"/>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vi-VN" smtClean="0">
                <a:latin typeface="Arial" panose="020B0604020202020204" pitchFamily="34" charset="0"/>
              </a:rPr>
              <a:t>SVTH : Phan Khánh Hiền                         MSSV : 02132087</a:t>
            </a:r>
          </a:p>
        </p:txBody>
      </p:sp>
      <p:sp>
        <p:nvSpPr>
          <p:cNvPr id="18436"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C41B948D-DE4A-4369-981C-77F5434F3B4A}" type="slidenum">
              <a:rPr lang="en-US" altLang="vi-VN">
                <a:latin typeface="Arial" panose="020B0604020202020204" pitchFamily="34" charset="0"/>
              </a:rPr>
              <a:pPr/>
              <a:t>1</a:t>
            </a:fld>
            <a:endParaRPr lang="en-US" altLang="vi-VN">
              <a:latin typeface="Arial" panose="020B0604020202020204" pitchFamily="34" charset="0"/>
            </a:endParaRPr>
          </a:p>
        </p:txBody>
      </p:sp>
      <p:sp>
        <p:nvSpPr>
          <p:cNvPr id="18437" name="Rectangle 2"/>
          <p:cNvSpPr>
            <a:spLocks noGrp="1" noRot="1" noChangeAspect="1" noChangeArrowheads="1" noTextEdit="1"/>
          </p:cNvSpPr>
          <p:nvPr>
            <p:ph type="sldImg"/>
          </p:nvPr>
        </p:nvSpPr>
        <p:spPr>
          <a:ln/>
        </p:spPr>
      </p:sp>
      <p:sp>
        <p:nvSpPr>
          <p:cNvPr id="18438"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vi-VN" smtClean="0"/>
              <a:t>Nội dung bài</a:t>
            </a:r>
            <a:r>
              <a:rPr lang="en-US" altLang="vi-VN" baseline="0" smtClean="0"/>
              <a:t> học hôm nay gồm có 2 phần</a:t>
            </a:r>
          </a:p>
          <a:p>
            <a:pPr marL="285750" indent="-285750" eaLnBrk="1" hangingPunct="1">
              <a:buAutoNum type="romanUcPeriod"/>
            </a:pPr>
            <a:r>
              <a:rPr lang="en-US" altLang="vi-VN" baseline="0" smtClean="0"/>
              <a:t>Thời trang trong cuộc sống</a:t>
            </a:r>
          </a:p>
          <a:p>
            <a:pPr marL="285750" indent="-285750" eaLnBrk="1" hangingPunct="1">
              <a:buAutoNum type="romanUcPeriod"/>
            </a:pPr>
            <a:r>
              <a:rPr lang="en-US" altLang="vi-VN" baseline="0" smtClean="0"/>
              <a:t>Một số phong cách thời trang</a:t>
            </a:r>
            <a:endParaRPr lang="vi-VN" altLang="vi-VN" smtClean="0"/>
          </a:p>
        </p:txBody>
      </p:sp>
    </p:spTree>
    <p:extLst>
      <p:ext uri="{BB962C8B-B14F-4D97-AF65-F5344CB8AC3E}">
        <p14:creationId xmlns:p14="http://schemas.microsoft.com/office/powerpoint/2010/main" val="4035833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187DB26-91D0-47AF-A8A6-4B442EEE1227}" type="slidenum">
              <a:rPr lang="en-US" smtClean="0"/>
              <a:t>10</a:t>
            </a:fld>
            <a:endParaRPr lang="en-US"/>
          </a:p>
        </p:txBody>
      </p:sp>
    </p:spTree>
    <p:extLst>
      <p:ext uri="{BB962C8B-B14F-4D97-AF65-F5344CB8AC3E}">
        <p14:creationId xmlns:p14="http://schemas.microsoft.com/office/powerpoint/2010/main" val="288578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Phong</a:t>
            </a:r>
            <a:r>
              <a:rPr lang="en-US" dirty="0" smtClean="0"/>
              <a:t> </a:t>
            </a:r>
            <a:r>
              <a:rPr lang="en-US" dirty="0" err="1" smtClean="0"/>
              <a:t>cách</a:t>
            </a:r>
            <a:r>
              <a:rPr lang="en-US" baseline="0" dirty="0" smtClean="0"/>
              <a:t> </a:t>
            </a:r>
            <a:r>
              <a:rPr lang="en-US" baseline="0" dirty="0" err="1" smtClean="0"/>
              <a:t>thứ</a:t>
            </a:r>
            <a:r>
              <a:rPr lang="en-US" baseline="0" dirty="0" smtClean="0"/>
              <a:t> </a:t>
            </a:r>
            <a:r>
              <a:rPr lang="en-US" baseline="0" dirty="0" err="1" smtClean="0"/>
              <a:t>hai</a:t>
            </a:r>
            <a:r>
              <a:rPr lang="en-US" baseline="0" dirty="0" smtClean="0"/>
              <a:t> </a:t>
            </a:r>
            <a:r>
              <a:rPr lang="en-US" baseline="0" dirty="0" err="1" smtClean="0"/>
              <a:t>là</a:t>
            </a:r>
            <a:r>
              <a:rPr lang="en-US" baseline="0" dirty="0" smtClean="0"/>
              <a:t> </a:t>
            </a:r>
            <a:r>
              <a:rPr lang="en-US" baseline="0" dirty="0" err="1" smtClean="0"/>
              <a:t>phong</a:t>
            </a:r>
            <a:r>
              <a:rPr lang="en-US" baseline="0" dirty="0" smtClean="0"/>
              <a:t> </a:t>
            </a:r>
            <a:r>
              <a:rPr lang="en-US" baseline="0" dirty="0" err="1" smtClean="0"/>
              <a:t>cách</a:t>
            </a:r>
            <a:r>
              <a:rPr lang="en-US" baseline="0" dirty="0" smtClean="0"/>
              <a:t> </a:t>
            </a:r>
            <a:r>
              <a:rPr lang="en-US" baseline="0" dirty="0" err="1" smtClean="0"/>
              <a:t>thể</a:t>
            </a:r>
            <a:r>
              <a:rPr lang="en-US" baseline="0" dirty="0" smtClean="0"/>
              <a:t> </a:t>
            </a:r>
            <a:r>
              <a:rPr lang="en-US" baseline="0" dirty="0" err="1" smtClean="0"/>
              <a:t>thao</a:t>
            </a:r>
            <a:r>
              <a:rPr lang="en-US" baseline="0" dirty="0" smtClean="0"/>
              <a:t>. </a:t>
            </a:r>
            <a:r>
              <a:rPr lang="en-US" sz="1200" dirty="0" err="1" smtClean="0">
                <a:latin typeface="Times New Roman" panose="02020603050405020304" pitchFamily="18" charset="0"/>
                <a:cs typeface="Times New Roman" panose="02020603050405020304" pitchFamily="18" charset="0"/>
              </a:rPr>
              <a:t>Là</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cách</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mặc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trang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phục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thiết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kế</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giản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đường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nét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cảm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mạnh</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mẽ</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và</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khỏe</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khoắn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thoải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mái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vận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động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Đây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là</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phong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cách</a:t>
            </a:r>
            <a:r>
              <a:rPr lang="en-US" sz="1200" baseline="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thể</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ứng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dụng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rộng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rãi</a:t>
            </a:r>
            <a:r>
              <a:rPr lang="en-US" sz="1200" baseline="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nhiều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đối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tượng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lứa</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tuổi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nhau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như</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trẻ</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em</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thanh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niên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trung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niên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dù</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là</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nam</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nữ</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187DB26-91D0-47AF-A8A6-4B442EEE1227}" type="slidenum">
              <a:rPr lang="en-US" smtClean="0"/>
              <a:t>11</a:t>
            </a:fld>
            <a:endParaRPr lang="en-US"/>
          </a:p>
        </p:txBody>
      </p:sp>
    </p:spTree>
    <p:extLst>
      <p:ext uri="{BB962C8B-B14F-4D97-AF65-F5344CB8AC3E}">
        <p14:creationId xmlns:p14="http://schemas.microsoft.com/office/powerpoint/2010/main" val="429014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12</a:t>
            </a:fld>
            <a:endParaRPr lang="en-US"/>
          </a:p>
        </p:txBody>
      </p:sp>
    </p:spTree>
    <p:extLst>
      <p:ext uri="{BB962C8B-B14F-4D97-AF65-F5344CB8AC3E}">
        <p14:creationId xmlns:p14="http://schemas.microsoft.com/office/powerpoint/2010/main" val="1172400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13</a:t>
            </a:fld>
            <a:endParaRPr lang="en-US"/>
          </a:p>
        </p:txBody>
      </p:sp>
    </p:spTree>
    <p:extLst>
      <p:ext uri="{BB962C8B-B14F-4D97-AF65-F5344CB8AC3E}">
        <p14:creationId xmlns:p14="http://schemas.microsoft.com/office/powerpoint/2010/main" val="3219031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14</a:t>
            </a:fld>
            <a:endParaRPr lang="en-US"/>
          </a:p>
        </p:txBody>
      </p:sp>
    </p:spTree>
    <p:extLst>
      <p:ext uri="{BB962C8B-B14F-4D97-AF65-F5344CB8AC3E}">
        <p14:creationId xmlns:p14="http://schemas.microsoft.com/office/powerpoint/2010/main" val="1008767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15</a:t>
            </a:fld>
            <a:endParaRPr lang="en-US"/>
          </a:p>
        </p:txBody>
      </p:sp>
    </p:spTree>
    <p:extLst>
      <p:ext uri="{BB962C8B-B14F-4D97-AF65-F5344CB8AC3E}">
        <p14:creationId xmlns:p14="http://schemas.microsoft.com/office/powerpoint/2010/main" val="1864902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16</a:t>
            </a:fld>
            <a:endParaRPr lang="en-US"/>
          </a:p>
        </p:txBody>
      </p:sp>
    </p:spTree>
    <p:extLst>
      <p:ext uri="{BB962C8B-B14F-4D97-AF65-F5344CB8AC3E}">
        <p14:creationId xmlns:p14="http://schemas.microsoft.com/office/powerpoint/2010/main" val="3784507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17</a:t>
            </a:fld>
            <a:endParaRPr lang="en-US"/>
          </a:p>
        </p:txBody>
      </p:sp>
    </p:spTree>
    <p:extLst>
      <p:ext uri="{BB962C8B-B14F-4D97-AF65-F5344CB8AC3E}">
        <p14:creationId xmlns:p14="http://schemas.microsoft.com/office/powerpoint/2010/main" val="2670004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18</a:t>
            </a:fld>
            <a:endParaRPr lang="en-US"/>
          </a:p>
        </p:txBody>
      </p:sp>
    </p:spTree>
    <p:extLst>
      <p:ext uri="{BB962C8B-B14F-4D97-AF65-F5344CB8AC3E}">
        <p14:creationId xmlns:p14="http://schemas.microsoft.com/office/powerpoint/2010/main" val="1970327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Trước</a:t>
            </a:r>
            <a:r>
              <a:rPr lang="en-US" baseline="0" smtClean="0"/>
              <a:t> hết chúng ta cùng đi tìm hiểu nội dung phần I. Thời trang trong cuộc sống</a:t>
            </a:r>
          </a:p>
          <a:p>
            <a:pPr marL="0" indent="0">
              <a:buNone/>
            </a:pPr>
            <a:r>
              <a:rPr lang="en-US" baseline="0" smtClean="0"/>
              <a:t>Sau đây cô xin mời các em cùng xem video để khám phá về những bộ trang phục trang phục của phụ nữ Việt Nam qua một số thời kì </a:t>
            </a:r>
          </a:p>
          <a:p>
            <a:pPr marL="0" indent="0">
              <a:buNone/>
            </a:pPr>
            <a:endParaRPr lang="en-US" baseline="0" smtClean="0"/>
          </a:p>
          <a:p>
            <a:pPr marL="0" indent="0">
              <a:buNone/>
            </a:pPr>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2</a:t>
            </a:fld>
            <a:endParaRPr lang="en-US"/>
          </a:p>
        </p:txBody>
      </p:sp>
    </p:spTree>
    <p:extLst>
      <p:ext uri="{BB962C8B-B14F-4D97-AF65-F5344CB8AC3E}">
        <p14:creationId xmlns:p14="http://schemas.microsoft.com/office/powerpoint/2010/main" val="1475180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Qua video vừa</a:t>
            </a:r>
            <a:r>
              <a:rPr lang="en-US" baseline="0" smtClean="0"/>
              <a:t> xem các em có thể thấy, ở mỗi giai đoạn, thời kì khác nhau trang phục của con người lại có sự thay đổi . Điều này không chỉ xảy ra ở Việt Nam mà ở tất cả các quốc gia trên thế giới các em ạ. Đó được gọi là thời trang . Vậy nên chúng ta có thể hiểu thời trang là những kiểu trang phục được sử dụng phổ biến trong xã hội vào một khoảng thời gian nhất định.</a:t>
            </a:r>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3</a:t>
            </a:fld>
            <a:endParaRPr lang="en-US"/>
          </a:p>
        </p:txBody>
      </p:sp>
    </p:spTree>
    <p:extLst>
      <p:ext uri="{BB962C8B-B14F-4D97-AF65-F5344CB8AC3E}">
        <p14:creationId xmlns:p14="http://schemas.microsoft.com/office/powerpoint/2010/main" val="1319340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Thời trang thay đổi</a:t>
            </a:r>
            <a:r>
              <a:rPr lang="en-US" baseline="0" smtClean="0"/>
              <a:t> do ảnh hưởng của nhiều yếu tố, trong đó các yếu tố có ảnh hưởng lớn là văn hóa, xã hội, kinh tế, sự phát triển của khoa học và công nghệ</a:t>
            </a:r>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4</a:t>
            </a:fld>
            <a:endParaRPr lang="en-US"/>
          </a:p>
        </p:txBody>
      </p:sp>
    </p:spTree>
    <p:extLst>
      <p:ext uri="{BB962C8B-B14F-4D97-AF65-F5344CB8AC3E}">
        <p14:creationId xmlns:p14="http://schemas.microsoft.com/office/powerpoint/2010/main" val="304416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Sự</a:t>
            </a:r>
            <a:r>
              <a:rPr lang="en-US" baseline="0" smtClean="0"/>
              <a:t> thay đổi của thời trang được thể hiện qua kiểu dáng, chất liệu, màu sắc, đường nét và họa tiết của trang phục.</a:t>
            </a:r>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5</a:t>
            </a:fld>
            <a:endParaRPr lang="en-US"/>
          </a:p>
        </p:txBody>
      </p:sp>
    </p:spTree>
    <p:extLst>
      <p:ext uri="{BB962C8B-B14F-4D97-AF65-F5344CB8AC3E}">
        <p14:creationId xmlns:p14="http://schemas.microsoft.com/office/powerpoint/2010/main" val="2783305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Chắc</a:t>
            </a:r>
            <a:r>
              <a:rPr lang="en-US" baseline="0" smtClean="0"/>
              <a:t> hẳn trong chúng ta thường xuyên nghe đến thuật ngữ: Mốt thời trang, vậy các em có biết mốt thời trang là gì không?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smtClean="0"/>
              <a:t>Người</a:t>
            </a:r>
            <a:r>
              <a:rPr lang="en-US" sz="1200" b="1" baseline="0" smtClean="0"/>
              <a:t> ta dung </a:t>
            </a:r>
            <a:r>
              <a:rPr lang="en-US" sz="1200" b="1" smtClean="0"/>
              <a:t>Cụm</a:t>
            </a:r>
            <a:r>
              <a:rPr lang="en-US" sz="1200" b="1" baseline="0" smtClean="0"/>
              <a:t> từ </a:t>
            </a:r>
            <a:r>
              <a:rPr lang="en-US" sz="1200" b="1" smtClean="0"/>
              <a:t>Mốt thời trang</a:t>
            </a:r>
            <a:r>
              <a:rPr lang="en-US" sz="1200" b="1" baseline="0" smtClean="0"/>
              <a:t> để chỉ</a:t>
            </a:r>
            <a:r>
              <a:rPr lang="en-US" sz="1200" b="1" smtClean="0"/>
              <a:t> Sự thay đổi các kiểu áo quần, cách ăn mặc được số đông ưa chuộng trong mỗi thời kì đấy</a:t>
            </a:r>
            <a:r>
              <a:rPr lang="en-US" sz="1200" b="1" baseline="0" smtClean="0"/>
              <a:t> các em ạ</a:t>
            </a:r>
            <a:endParaRPr lang="en-US" sz="1200" b="1" smtClean="0"/>
          </a:p>
          <a:p>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6</a:t>
            </a:fld>
            <a:endParaRPr lang="en-US"/>
          </a:p>
        </p:txBody>
      </p:sp>
    </p:spTree>
    <p:extLst>
      <p:ext uri="{BB962C8B-B14F-4D97-AF65-F5344CB8AC3E}">
        <p14:creationId xmlns:p14="http://schemas.microsoft.com/office/powerpoint/2010/main" val="132258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87DB26-91D0-47AF-A8A6-4B442EEE1227}" type="slidenum">
              <a:rPr lang="en-US" smtClean="0"/>
              <a:t>7</a:t>
            </a:fld>
            <a:endParaRPr lang="en-US"/>
          </a:p>
        </p:txBody>
      </p:sp>
    </p:spTree>
    <p:extLst>
      <p:ext uri="{BB962C8B-B14F-4D97-AF65-F5344CB8AC3E}">
        <p14:creationId xmlns:p14="http://schemas.microsoft.com/office/powerpoint/2010/main" val="746903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Vậy</a:t>
            </a:r>
            <a:r>
              <a:rPr lang="en-US" baseline="0" smtClean="0"/>
              <a:t> có những phong cách thời trang nào? Chúng ta cùng đi tìm hiểu phần II. Một số phong cách thời trang. </a:t>
            </a:r>
            <a:r>
              <a:rPr lang="en-US" smtClean="0"/>
              <a:t>Phong </a:t>
            </a:r>
            <a:r>
              <a:rPr lang="en-US" dirty="0" err="1" smtClean="0"/>
              <a:t>cách</a:t>
            </a:r>
            <a:r>
              <a:rPr lang="en-US" baseline="0" dirty="0" smtClean="0"/>
              <a:t> </a:t>
            </a:r>
            <a:r>
              <a:rPr lang="en-US" baseline="0" dirty="0" err="1" smtClean="0"/>
              <a:t>thời</a:t>
            </a:r>
            <a:r>
              <a:rPr lang="en-US" baseline="0" dirty="0" smtClean="0"/>
              <a:t> </a:t>
            </a:r>
            <a:r>
              <a:rPr lang="en-US" baseline="0" dirty="0" err="1" smtClean="0"/>
              <a:t>trang</a:t>
            </a:r>
            <a:r>
              <a:rPr lang="en-US" baseline="0" dirty="0" smtClean="0"/>
              <a:t> </a:t>
            </a:r>
            <a:r>
              <a:rPr lang="en-US" baseline="0" dirty="0" err="1" smtClean="0"/>
              <a:t>là</a:t>
            </a:r>
            <a:r>
              <a:rPr lang="en-US" baseline="0" dirty="0" smtClean="0"/>
              <a:t> </a:t>
            </a:r>
            <a:r>
              <a:rPr lang="en-US" baseline="0" dirty="0" err="1" smtClean="0"/>
              <a:t>cách</a:t>
            </a:r>
            <a:r>
              <a:rPr lang="en-US" baseline="0" dirty="0" smtClean="0"/>
              <a:t> </a:t>
            </a:r>
            <a:r>
              <a:rPr lang="en-US" baseline="0" dirty="0" err="1" smtClean="0"/>
              <a:t>mặc</a:t>
            </a:r>
            <a:r>
              <a:rPr lang="en-US" baseline="0" dirty="0" smtClean="0"/>
              <a:t> </a:t>
            </a:r>
            <a:r>
              <a:rPr lang="en-US" baseline="0" dirty="0" err="1" smtClean="0"/>
              <a:t>trang</a:t>
            </a:r>
            <a:r>
              <a:rPr lang="en-US" baseline="0" dirty="0" smtClean="0"/>
              <a:t> </a:t>
            </a:r>
            <a:r>
              <a:rPr lang="en-US" baseline="0" dirty="0" err="1" smtClean="0"/>
              <a:t>phục</a:t>
            </a:r>
            <a:r>
              <a:rPr lang="en-US" baseline="0" dirty="0" smtClean="0"/>
              <a:t> </a:t>
            </a:r>
            <a:r>
              <a:rPr lang="en-US" baseline="0" dirty="0" err="1" smtClean="0"/>
              <a:t>tạo</a:t>
            </a:r>
            <a:r>
              <a:rPr lang="en-US" baseline="0" dirty="0" smtClean="0"/>
              <a:t> </a:t>
            </a:r>
            <a:r>
              <a:rPr lang="en-US" baseline="0" dirty="0" err="1" smtClean="0"/>
              <a:t>vẻ</a:t>
            </a:r>
            <a:r>
              <a:rPr lang="en-US" baseline="0" dirty="0" smtClean="0"/>
              <a:t> </a:t>
            </a:r>
            <a:r>
              <a:rPr lang="en-US" baseline="0" dirty="0" err="1" smtClean="0"/>
              <a:t>đẹp</a:t>
            </a:r>
            <a:r>
              <a:rPr lang="en-US" baseline="0" dirty="0" smtClean="0"/>
              <a:t>, </a:t>
            </a:r>
            <a:r>
              <a:rPr lang="en-US" baseline="0" dirty="0" err="1" smtClean="0"/>
              <a:t>nét</a:t>
            </a:r>
            <a:r>
              <a:rPr lang="en-US" baseline="0" dirty="0" smtClean="0"/>
              <a:t> </a:t>
            </a:r>
            <a:r>
              <a:rPr lang="en-US" baseline="0" dirty="0" err="1" smtClean="0"/>
              <a:t>độc</a:t>
            </a:r>
            <a:r>
              <a:rPr lang="en-US" baseline="0" dirty="0" smtClean="0"/>
              <a:t> </a:t>
            </a:r>
            <a:r>
              <a:rPr lang="en-US" baseline="0" err="1" smtClean="0"/>
              <a:t>đáo</a:t>
            </a:r>
            <a:r>
              <a:rPr lang="en-US" baseline="0" smtClean="0"/>
              <a:t> riêng </a:t>
            </a:r>
            <a:r>
              <a:rPr lang="en-US" baseline="0" dirty="0" err="1" smtClean="0"/>
              <a:t>cho</a:t>
            </a:r>
            <a:r>
              <a:rPr lang="en-US" baseline="0" dirty="0" smtClean="0"/>
              <a:t> </a:t>
            </a:r>
            <a:r>
              <a:rPr lang="en-US" baseline="0" dirty="0" err="1" smtClean="0"/>
              <a:t>từng</a:t>
            </a:r>
            <a:r>
              <a:rPr lang="en-US" baseline="0" dirty="0" smtClean="0"/>
              <a:t> </a:t>
            </a:r>
            <a:r>
              <a:rPr lang="en-US" baseline="0" dirty="0" err="1" smtClean="0"/>
              <a:t>cá</a:t>
            </a:r>
            <a:r>
              <a:rPr lang="en-US" baseline="0" dirty="0" smtClean="0"/>
              <a:t> </a:t>
            </a:r>
            <a:r>
              <a:rPr lang="en-US" baseline="0" dirty="0" err="1" smtClean="0"/>
              <a:t>nhân</a:t>
            </a:r>
            <a:r>
              <a:rPr lang="en-US" baseline="0" dirty="0" smtClean="0"/>
              <a:t> </a:t>
            </a:r>
            <a:r>
              <a:rPr lang="en-US" baseline="0" dirty="0" err="1" smtClean="0"/>
              <a:t>và</a:t>
            </a:r>
            <a:r>
              <a:rPr lang="en-US" baseline="0" dirty="0" smtClean="0"/>
              <a:t> </a:t>
            </a:r>
            <a:r>
              <a:rPr lang="en-US" baseline="0" dirty="0" err="1" smtClean="0"/>
              <a:t>được</a:t>
            </a:r>
            <a:r>
              <a:rPr lang="en-US" baseline="0" dirty="0" smtClean="0"/>
              <a:t> </a:t>
            </a:r>
            <a:r>
              <a:rPr lang="en-US" baseline="0" dirty="0" err="1" smtClean="0"/>
              <a:t>lựa</a:t>
            </a:r>
            <a:r>
              <a:rPr lang="en-US" baseline="0" dirty="0" smtClean="0"/>
              <a:t> </a:t>
            </a:r>
            <a:r>
              <a:rPr lang="en-US" baseline="0" dirty="0" err="1" smtClean="0"/>
              <a:t>chọn</a:t>
            </a:r>
            <a:r>
              <a:rPr lang="en-US" baseline="0" dirty="0" smtClean="0"/>
              <a:t> </a:t>
            </a:r>
            <a:r>
              <a:rPr lang="en-US" baseline="0" dirty="0" err="1" smtClean="0"/>
              <a:t>bởi</a:t>
            </a:r>
            <a:r>
              <a:rPr lang="en-US" baseline="0" dirty="0" smtClean="0"/>
              <a:t> </a:t>
            </a:r>
            <a:r>
              <a:rPr lang="en-US" baseline="0" dirty="0" err="1" smtClean="0"/>
              <a:t>tính</a:t>
            </a:r>
            <a:r>
              <a:rPr lang="en-US" baseline="0" dirty="0" smtClean="0"/>
              <a:t> </a:t>
            </a:r>
            <a:r>
              <a:rPr lang="en-US" baseline="0" dirty="0" err="1" smtClean="0"/>
              <a:t>cách</a:t>
            </a:r>
            <a:r>
              <a:rPr lang="en-US" baseline="0" dirty="0" smtClean="0"/>
              <a:t>, </a:t>
            </a:r>
            <a:r>
              <a:rPr lang="en-US" baseline="0" dirty="0" err="1" smtClean="0"/>
              <a:t>sở</a:t>
            </a:r>
            <a:r>
              <a:rPr lang="en-US" baseline="0" dirty="0" smtClean="0"/>
              <a:t> </a:t>
            </a:r>
            <a:r>
              <a:rPr lang="en-US" baseline="0" dirty="0" err="1" smtClean="0"/>
              <a:t>thích</a:t>
            </a:r>
            <a:r>
              <a:rPr lang="en-US" baseline="0" dirty="0" smtClean="0"/>
              <a:t> </a:t>
            </a:r>
            <a:r>
              <a:rPr lang="en-US" baseline="0" dirty="0" err="1" smtClean="0"/>
              <a:t>của</a:t>
            </a:r>
            <a:r>
              <a:rPr lang="en-US" baseline="0" dirty="0" smtClean="0"/>
              <a:t> </a:t>
            </a:r>
            <a:r>
              <a:rPr lang="en-US" baseline="0" dirty="0" err="1" smtClean="0"/>
              <a:t>người</a:t>
            </a:r>
            <a:r>
              <a:rPr lang="en-US" baseline="0" dirty="0" smtClean="0"/>
              <a:t> </a:t>
            </a:r>
            <a:r>
              <a:rPr lang="en-US" baseline="0" dirty="0" err="1" smtClean="0"/>
              <a:t>mặc</a:t>
            </a:r>
            <a:r>
              <a:rPr lang="en-US" baseline="0" smtClean="0"/>
              <a:t>. Thời trang được chia làm 4 phong cách chính sau đây:</a:t>
            </a:r>
            <a:endParaRPr lang="en-US" baseline="0" dirty="0" smtClean="0"/>
          </a:p>
          <a:p>
            <a:r>
              <a:rPr lang="en-US" baseline="0" dirty="0" err="1" smtClean="0"/>
              <a:t>Phong</a:t>
            </a:r>
            <a:r>
              <a:rPr lang="en-US" baseline="0" dirty="0" smtClean="0"/>
              <a:t> </a:t>
            </a:r>
            <a:r>
              <a:rPr lang="en-US" baseline="0" dirty="0" err="1" smtClean="0"/>
              <a:t>cách</a:t>
            </a:r>
            <a:r>
              <a:rPr lang="en-US" baseline="0" dirty="0" smtClean="0"/>
              <a:t> </a:t>
            </a:r>
            <a:r>
              <a:rPr lang="en-US" baseline="0" dirty="0" err="1" smtClean="0"/>
              <a:t>đầu</a:t>
            </a:r>
            <a:r>
              <a:rPr lang="en-US" baseline="0" dirty="0" smtClean="0"/>
              <a:t> </a:t>
            </a:r>
            <a:r>
              <a:rPr lang="en-US" baseline="0" dirty="0" err="1" smtClean="0"/>
              <a:t>tiên</a:t>
            </a:r>
            <a:r>
              <a:rPr lang="en-US" baseline="0" dirty="0" smtClean="0"/>
              <a:t> </a:t>
            </a:r>
            <a:r>
              <a:rPr lang="en-US" baseline="0" dirty="0" err="1" smtClean="0"/>
              <a:t>là</a:t>
            </a:r>
            <a:r>
              <a:rPr lang="en-US" baseline="0" dirty="0" smtClean="0"/>
              <a:t> </a:t>
            </a:r>
            <a:r>
              <a:rPr lang="en-US" baseline="0" dirty="0" err="1" smtClean="0"/>
              <a:t>Phong</a:t>
            </a:r>
            <a:r>
              <a:rPr lang="en-US" baseline="0" dirty="0" smtClean="0"/>
              <a:t> </a:t>
            </a:r>
            <a:r>
              <a:rPr lang="en-US" baseline="0" dirty="0" err="1" smtClean="0"/>
              <a:t>cách</a:t>
            </a:r>
            <a:r>
              <a:rPr lang="en-US" baseline="0" dirty="0" smtClean="0"/>
              <a:t> </a:t>
            </a:r>
            <a:r>
              <a:rPr lang="en-US" baseline="0" dirty="0" err="1" smtClean="0"/>
              <a:t>cổ</a:t>
            </a:r>
            <a:r>
              <a:rPr lang="en-US" baseline="0" dirty="0" smtClean="0"/>
              <a:t> </a:t>
            </a:r>
            <a:r>
              <a:rPr lang="en-US" baseline="0" dirty="0" err="1" smtClean="0"/>
              <a:t>điển</a:t>
            </a:r>
            <a:r>
              <a:rPr lang="en-US" baseline="0" dirty="0" smtClean="0"/>
              <a:t>: </a:t>
            </a:r>
            <a:r>
              <a:rPr lang="en-US" baseline="0" dirty="0" err="1" smtClean="0"/>
              <a:t>Là</a:t>
            </a:r>
            <a:r>
              <a:rPr lang="en-US" baseline="0" dirty="0" smtClean="0"/>
              <a:t> </a:t>
            </a:r>
            <a:r>
              <a:rPr lang="en-US" baseline="0" dirty="0" err="1" smtClean="0"/>
              <a:t>cách</a:t>
            </a:r>
            <a:r>
              <a:rPr lang="en-US" baseline="0" dirty="0" smtClean="0"/>
              <a:t> </a:t>
            </a:r>
            <a:r>
              <a:rPr lang="en-US" baseline="0" dirty="0" err="1" smtClean="0"/>
              <a:t>mặc</a:t>
            </a:r>
            <a:r>
              <a:rPr lang="en-US" baseline="0" dirty="0" smtClean="0"/>
              <a:t> </a:t>
            </a:r>
            <a:r>
              <a:rPr lang="en-US" baseline="0" dirty="0" err="1" smtClean="0"/>
              <a:t>trang</a:t>
            </a:r>
            <a:r>
              <a:rPr lang="en-US" baseline="0" dirty="0" smtClean="0"/>
              <a:t> </a:t>
            </a:r>
            <a:r>
              <a:rPr lang="en-US" baseline="0" dirty="0" err="1" smtClean="0"/>
              <a:t>phục</a:t>
            </a:r>
            <a:r>
              <a:rPr lang="en-US" baseline="0" dirty="0" smtClean="0"/>
              <a:t> </a:t>
            </a:r>
            <a:r>
              <a:rPr lang="en-US" baseline="0" dirty="0" err="1" smtClean="0"/>
              <a:t>có</a:t>
            </a:r>
            <a:r>
              <a:rPr lang="en-US" baseline="0" dirty="0" smtClean="0"/>
              <a:t> </a:t>
            </a:r>
            <a:r>
              <a:rPr lang="en-US" baseline="0" dirty="0" err="1" smtClean="0"/>
              <a:t>hình</a:t>
            </a:r>
            <a:r>
              <a:rPr lang="en-US" baseline="0" dirty="0" smtClean="0"/>
              <a:t> </a:t>
            </a:r>
            <a:r>
              <a:rPr lang="en-US" baseline="0" dirty="0" err="1" smtClean="0"/>
              <a:t>thức</a:t>
            </a:r>
            <a:r>
              <a:rPr lang="en-US" baseline="0" dirty="0" smtClean="0"/>
              <a:t> </a:t>
            </a:r>
            <a:r>
              <a:rPr lang="en-US" baseline="0" dirty="0" err="1" smtClean="0"/>
              <a:t>giản</a:t>
            </a:r>
            <a:r>
              <a:rPr lang="en-US" baseline="0" dirty="0" smtClean="0"/>
              <a:t> </a:t>
            </a:r>
            <a:r>
              <a:rPr lang="en-US" baseline="0" dirty="0" err="1" smtClean="0"/>
              <a:t>dị</a:t>
            </a:r>
            <a:r>
              <a:rPr lang="en-US" baseline="0" dirty="0" smtClean="0"/>
              <a:t>, </a:t>
            </a:r>
            <a:r>
              <a:rPr lang="en-US" baseline="0" dirty="0" err="1" smtClean="0"/>
              <a:t>nghiêm</a:t>
            </a:r>
            <a:r>
              <a:rPr lang="en-US" baseline="0" dirty="0" smtClean="0"/>
              <a:t> </a:t>
            </a:r>
            <a:r>
              <a:rPr lang="en-US" baseline="0" dirty="0" err="1" smtClean="0"/>
              <a:t>túc</a:t>
            </a:r>
            <a:r>
              <a:rPr lang="en-US" baseline="0" dirty="0" smtClean="0"/>
              <a:t>, </a:t>
            </a:r>
            <a:r>
              <a:rPr lang="en-US" baseline="0" dirty="0" err="1" smtClean="0"/>
              <a:t>lịch</a:t>
            </a:r>
            <a:r>
              <a:rPr lang="en-US" baseline="0" dirty="0" smtClean="0"/>
              <a:t> </a:t>
            </a:r>
            <a:r>
              <a:rPr lang="en-US" baseline="0" dirty="0" err="1" smtClean="0"/>
              <a:t>sự</a:t>
            </a:r>
            <a:r>
              <a:rPr lang="en-US" baseline="0" dirty="0" smtClean="0"/>
              <a:t>.  </a:t>
            </a:r>
            <a:r>
              <a:rPr lang="en-US" baseline="0" dirty="0" err="1" smtClean="0"/>
              <a:t>Phong</a:t>
            </a:r>
            <a:r>
              <a:rPr lang="en-US" baseline="0" dirty="0" smtClean="0"/>
              <a:t> </a:t>
            </a:r>
            <a:r>
              <a:rPr lang="en-US" baseline="0" dirty="0" err="1" smtClean="0"/>
              <a:t>cách</a:t>
            </a:r>
            <a:r>
              <a:rPr lang="en-US" baseline="0" dirty="0" smtClean="0"/>
              <a:t> </a:t>
            </a:r>
            <a:r>
              <a:rPr lang="en-US" baseline="0" dirty="0" err="1" smtClean="0"/>
              <a:t>cổ</a:t>
            </a:r>
            <a:r>
              <a:rPr lang="en-US" baseline="0" dirty="0" smtClean="0"/>
              <a:t> </a:t>
            </a:r>
            <a:r>
              <a:rPr lang="en-US" baseline="0" dirty="0" err="1" smtClean="0"/>
              <a:t>điển</a:t>
            </a:r>
            <a:r>
              <a:rPr lang="en-US" baseline="0" dirty="0" smtClean="0"/>
              <a:t> </a:t>
            </a:r>
            <a:r>
              <a:rPr lang="en-US" baseline="0" dirty="0" err="1" smtClean="0"/>
              <a:t>phù</a:t>
            </a:r>
            <a:r>
              <a:rPr lang="en-US" baseline="0" dirty="0" smtClean="0"/>
              <a:t> </a:t>
            </a:r>
            <a:r>
              <a:rPr lang="en-US" baseline="0" dirty="0" err="1" smtClean="0"/>
              <a:t>hợp</a:t>
            </a:r>
            <a:r>
              <a:rPr lang="en-US" baseline="0" dirty="0" smtClean="0"/>
              <a:t> </a:t>
            </a:r>
            <a:r>
              <a:rPr lang="en-US" baseline="0" dirty="0" err="1" smtClean="0"/>
              <a:t>với</a:t>
            </a:r>
            <a:r>
              <a:rPr lang="en-US" baseline="0" dirty="0" smtClean="0"/>
              <a:t> </a:t>
            </a:r>
            <a:r>
              <a:rPr lang="en-US" baseline="0" dirty="0" err="1" smtClean="0"/>
              <a:t>nhiều</a:t>
            </a:r>
            <a:r>
              <a:rPr lang="en-US" baseline="0" dirty="0" smtClean="0"/>
              <a:t> </a:t>
            </a:r>
            <a:r>
              <a:rPr lang="en-US" baseline="0" dirty="0" err="1" smtClean="0"/>
              <a:t>người</a:t>
            </a:r>
            <a:r>
              <a:rPr lang="en-US" baseline="0" dirty="0" smtClean="0"/>
              <a:t>. </a:t>
            </a:r>
            <a:r>
              <a:rPr lang="en-US" baseline="0" dirty="0" err="1" smtClean="0"/>
              <a:t>Phong</a:t>
            </a:r>
            <a:r>
              <a:rPr lang="en-US" baseline="0" dirty="0" smtClean="0"/>
              <a:t> </a:t>
            </a:r>
            <a:r>
              <a:rPr lang="en-US" baseline="0" dirty="0" err="1" smtClean="0"/>
              <a:t>cách</a:t>
            </a:r>
            <a:r>
              <a:rPr lang="en-US" baseline="0" dirty="0" smtClean="0"/>
              <a:t> </a:t>
            </a:r>
            <a:r>
              <a:rPr lang="en-US" baseline="0" dirty="0" err="1" smtClean="0"/>
              <a:t>này</a:t>
            </a:r>
            <a:r>
              <a:rPr lang="en-US" baseline="0" dirty="0" smtClean="0"/>
              <a:t> </a:t>
            </a:r>
            <a:r>
              <a:rPr lang="en-US" baseline="0" dirty="0" err="1" smtClean="0"/>
              <a:t>thươngdf</a:t>
            </a:r>
            <a:r>
              <a:rPr lang="en-US" baseline="0" dirty="0" smtClean="0"/>
              <a:t> </a:t>
            </a:r>
            <a:r>
              <a:rPr lang="en-US" baseline="0" dirty="0" err="1" smtClean="0"/>
              <a:t>được</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khi</a:t>
            </a:r>
            <a:r>
              <a:rPr lang="en-US" baseline="0" dirty="0" smtClean="0"/>
              <a:t> </a:t>
            </a:r>
            <a:r>
              <a:rPr lang="en-US" baseline="0" dirty="0" err="1" smtClean="0"/>
              <a:t>đi</a:t>
            </a:r>
            <a:r>
              <a:rPr lang="en-US" baseline="0" dirty="0" smtClean="0"/>
              <a:t> </a:t>
            </a:r>
            <a:r>
              <a:rPr lang="en-US" baseline="0" dirty="0" err="1" smtClean="0"/>
              <a:t>học</a:t>
            </a:r>
            <a:r>
              <a:rPr lang="en-US" baseline="0" dirty="0" smtClean="0"/>
              <a:t>, </a:t>
            </a:r>
            <a:r>
              <a:rPr lang="en-US" baseline="0" dirty="0" err="1" smtClean="0"/>
              <a:t>đi</a:t>
            </a:r>
            <a:r>
              <a:rPr lang="en-US" baseline="0" dirty="0" smtClean="0"/>
              <a:t> </a:t>
            </a:r>
            <a:r>
              <a:rPr lang="en-US" baseline="0" dirty="0" err="1" smtClean="0"/>
              <a:t>làm</a:t>
            </a:r>
            <a:r>
              <a:rPr lang="en-US" baseline="0" dirty="0" smtClean="0"/>
              <a:t>, </a:t>
            </a:r>
            <a:r>
              <a:rPr lang="en-US" baseline="0" dirty="0" err="1" smtClean="0"/>
              <a:t>tham</a:t>
            </a:r>
            <a:r>
              <a:rPr lang="en-US" baseline="0" dirty="0" smtClean="0"/>
              <a:t> </a:t>
            </a:r>
            <a:r>
              <a:rPr lang="en-US" baseline="0" dirty="0" err="1" smtClean="0"/>
              <a:t>gia</a:t>
            </a:r>
            <a:r>
              <a:rPr lang="en-US" baseline="0" dirty="0" smtClean="0"/>
              <a:t> </a:t>
            </a:r>
            <a:r>
              <a:rPr lang="en-US" baseline="0" dirty="0" err="1" smtClean="0"/>
              <a:t>các</a:t>
            </a:r>
            <a:r>
              <a:rPr lang="en-US" baseline="0" dirty="0" smtClean="0"/>
              <a:t> </a:t>
            </a:r>
            <a:r>
              <a:rPr lang="en-US" baseline="0" dirty="0" err="1" smtClean="0"/>
              <a:t>sự</a:t>
            </a:r>
            <a:r>
              <a:rPr lang="en-US" baseline="0" dirty="0" smtClean="0"/>
              <a:t> </a:t>
            </a:r>
            <a:r>
              <a:rPr lang="en-US" baseline="0" dirty="0" err="1" smtClean="0"/>
              <a:t>kiện</a:t>
            </a:r>
            <a:r>
              <a:rPr lang="en-US" baseline="0" dirty="0" smtClean="0"/>
              <a:t> </a:t>
            </a:r>
            <a:r>
              <a:rPr lang="en-US" baseline="0" dirty="0" err="1" smtClean="0"/>
              <a:t>có</a:t>
            </a:r>
            <a:r>
              <a:rPr lang="en-US" baseline="0" dirty="0" smtClean="0"/>
              <a:t> </a:t>
            </a:r>
            <a:r>
              <a:rPr lang="en-US" baseline="0" dirty="0" err="1" smtClean="0"/>
              <a:t>tính</a:t>
            </a:r>
            <a:r>
              <a:rPr lang="en-US" baseline="0" dirty="0" smtClean="0"/>
              <a:t> </a:t>
            </a:r>
            <a:r>
              <a:rPr lang="en-US" baseline="0" dirty="0" err="1" smtClean="0"/>
              <a:t>chất</a:t>
            </a:r>
            <a:r>
              <a:rPr lang="en-US" baseline="0" dirty="0" smtClean="0"/>
              <a:t> </a:t>
            </a:r>
            <a:r>
              <a:rPr lang="en-US" baseline="0" dirty="0" err="1" smtClean="0"/>
              <a:t>quan</a:t>
            </a:r>
            <a:r>
              <a:rPr lang="en-US" baseline="0" dirty="0" smtClean="0"/>
              <a:t> </a:t>
            </a:r>
            <a:r>
              <a:rPr lang="en-US" baseline="0" dirty="0" err="1" smtClean="0"/>
              <a:t>trọng</a:t>
            </a:r>
            <a:r>
              <a:rPr lang="en-US" baseline="0" dirty="0" smtClean="0"/>
              <a:t> </a:t>
            </a:r>
            <a:r>
              <a:rPr lang="en-US" baseline="0" dirty="0" err="1" smtClean="0"/>
              <a:t>như</a:t>
            </a:r>
            <a:r>
              <a:rPr lang="en-US" baseline="0" dirty="0" smtClean="0"/>
              <a:t> </a:t>
            </a:r>
            <a:r>
              <a:rPr lang="en-US" baseline="0" dirty="0" err="1" smtClean="0"/>
              <a:t>tham</a:t>
            </a:r>
            <a:r>
              <a:rPr lang="en-US" baseline="0" dirty="0" smtClean="0"/>
              <a:t> </a:t>
            </a:r>
            <a:r>
              <a:rPr lang="en-US" baseline="0" dirty="0" err="1" smtClean="0"/>
              <a:t>gia</a:t>
            </a:r>
            <a:r>
              <a:rPr lang="en-US" baseline="0" dirty="0" smtClean="0"/>
              <a:t> </a:t>
            </a:r>
            <a:r>
              <a:rPr lang="en-US" baseline="0" dirty="0" err="1" smtClean="0"/>
              <a:t>các</a:t>
            </a:r>
            <a:r>
              <a:rPr lang="en-US" baseline="0" dirty="0" smtClean="0"/>
              <a:t> </a:t>
            </a:r>
            <a:r>
              <a:rPr lang="en-US" baseline="0" dirty="0" err="1" smtClean="0"/>
              <a:t>cuộc</a:t>
            </a:r>
            <a:r>
              <a:rPr lang="en-US" baseline="0" dirty="0" smtClean="0"/>
              <a:t> </a:t>
            </a:r>
            <a:r>
              <a:rPr lang="en-US" baseline="0" dirty="0" err="1" smtClean="0"/>
              <a:t>họp</a:t>
            </a:r>
            <a:r>
              <a:rPr lang="en-US" baseline="0" dirty="0" smtClean="0"/>
              <a:t>, </a:t>
            </a:r>
            <a:r>
              <a:rPr lang="en-US" baseline="0" dirty="0" err="1" smtClean="0"/>
              <a:t>hội</a:t>
            </a:r>
            <a:r>
              <a:rPr lang="en-US" baseline="0" dirty="0" smtClean="0"/>
              <a:t> </a:t>
            </a:r>
            <a:r>
              <a:rPr lang="en-US" baseline="0" dirty="0" err="1" smtClean="0"/>
              <a:t>nghị</a:t>
            </a:r>
            <a:r>
              <a:rPr lang="en-US" baseline="0" dirty="0" smtClean="0"/>
              <a:t>, </a:t>
            </a:r>
            <a:r>
              <a:rPr lang="en-US" baseline="0" dirty="0" err="1" smtClean="0"/>
              <a:t>ngoại</a:t>
            </a:r>
            <a:r>
              <a:rPr lang="en-US" baseline="0" dirty="0" smtClean="0"/>
              <a:t> </a:t>
            </a:r>
            <a:r>
              <a:rPr lang="en-US" baseline="0" dirty="0" err="1" smtClean="0"/>
              <a:t>giao</a:t>
            </a:r>
            <a:endParaRPr lang="en-US" dirty="0"/>
          </a:p>
        </p:txBody>
      </p:sp>
      <p:sp>
        <p:nvSpPr>
          <p:cNvPr id="4" name="Slide Number Placeholder 3"/>
          <p:cNvSpPr>
            <a:spLocks noGrp="1"/>
          </p:cNvSpPr>
          <p:nvPr>
            <p:ph type="sldNum" sz="quarter" idx="10"/>
          </p:nvPr>
        </p:nvSpPr>
        <p:spPr/>
        <p:txBody>
          <a:bodyPr/>
          <a:lstStyle/>
          <a:p>
            <a:fld id="{E187DB26-91D0-47AF-A8A6-4B442EEE1227}" type="slidenum">
              <a:rPr lang="en-US" smtClean="0"/>
              <a:t>8</a:t>
            </a:fld>
            <a:endParaRPr lang="en-US"/>
          </a:p>
        </p:txBody>
      </p:sp>
    </p:spTree>
    <p:extLst>
      <p:ext uri="{BB962C8B-B14F-4D97-AF65-F5344CB8AC3E}">
        <p14:creationId xmlns:p14="http://schemas.microsoft.com/office/powerpoint/2010/main" val="3982353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Phong</a:t>
            </a:r>
            <a:r>
              <a:rPr lang="en-US" dirty="0" smtClean="0"/>
              <a:t> </a:t>
            </a:r>
            <a:r>
              <a:rPr lang="en-US" dirty="0" err="1" smtClean="0"/>
              <a:t>cách</a:t>
            </a:r>
            <a:r>
              <a:rPr lang="en-US" baseline="0" dirty="0" smtClean="0"/>
              <a:t> </a:t>
            </a:r>
            <a:r>
              <a:rPr lang="en-US" baseline="0" dirty="0" err="1" smtClean="0"/>
              <a:t>thứ</a:t>
            </a:r>
            <a:r>
              <a:rPr lang="en-US" baseline="0" dirty="0" smtClean="0"/>
              <a:t> </a:t>
            </a:r>
            <a:r>
              <a:rPr lang="en-US" baseline="0" dirty="0" err="1" smtClean="0"/>
              <a:t>hai</a:t>
            </a:r>
            <a:r>
              <a:rPr lang="en-US" baseline="0" dirty="0" smtClean="0"/>
              <a:t> </a:t>
            </a:r>
            <a:r>
              <a:rPr lang="en-US" baseline="0" dirty="0" err="1" smtClean="0"/>
              <a:t>là</a:t>
            </a:r>
            <a:r>
              <a:rPr lang="en-US" baseline="0" dirty="0" smtClean="0"/>
              <a:t> </a:t>
            </a:r>
            <a:r>
              <a:rPr lang="en-US" baseline="0" dirty="0" err="1" smtClean="0"/>
              <a:t>phong</a:t>
            </a:r>
            <a:r>
              <a:rPr lang="en-US" baseline="0" dirty="0" smtClean="0"/>
              <a:t> </a:t>
            </a:r>
            <a:r>
              <a:rPr lang="en-US" baseline="0" dirty="0" err="1" smtClean="0"/>
              <a:t>cách</a:t>
            </a:r>
            <a:r>
              <a:rPr lang="en-US" baseline="0" dirty="0" smtClean="0"/>
              <a:t> </a:t>
            </a:r>
            <a:r>
              <a:rPr lang="en-US" baseline="0" dirty="0" err="1" smtClean="0"/>
              <a:t>thể</a:t>
            </a:r>
            <a:r>
              <a:rPr lang="en-US" baseline="0" dirty="0" smtClean="0"/>
              <a:t> </a:t>
            </a:r>
            <a:r>
              <a:rPr lang="en-US" baseline="0" dirty="0" err="1" smtClean="0"/>
              <a:t>thao</a:t>
            </a:r>
            <a:r>
              <a:rPr lang="en-US" baseline="0" dirty="0" smtClean="0"/>
              <a:t>. </a:t>
            </a:r>
            <a:r>
              <a:rPr lang="en-US" sz="1200" dirty="0" err="1" smtClean="0">
                <a:latin typeface="Times New Roman" panose="02020603050405020304" pitchFamily="18" charset="0"/>
                <a:cs typeface="Times New Roman" panose="02020603050405020304" pitchFamily="18" charset="0"/>
              </a:rPr>
              <a:t>Là</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cách</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mặc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trang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phục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thiết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kế</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giản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đường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nét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cảm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mạnh</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mẽ</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và</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khỏe</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khoắn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thoải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mái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vận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động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Đây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là</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phong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cách</a:t>
            </a:r>
            <a:r>
              <a:rPr lang="en-US" sz="1200" baseline="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thể</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ứng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dụng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rộng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rãi</a:t>
            </a:r>
            <a:r>
              <a:rPr lang="en-US" sz="1200" baseline="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nhiều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đối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tượng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lứa</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tuổi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nhau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như</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trẻ</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em</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thanh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niên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trung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niên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dù</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là</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nam</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nữ</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187DB26-91D0-47AF-A8A6-4B442EEE1227}" type="slidenum">
              <a:rPr lang="en-US" smtClean="0"/>
              <a:t>9</a:t>
            </a:fld>
            <a:endParaRPr lang="en-US"/>
          </a:p>
        </p:txBody>
      </p:sp>
    </p:spTree>
    <p:extLst>
      <p:ext uri="{BB962C8B-B14F-4D97-AF65-F5344CB8AC3E}">
        <p14:creationId xmlns:p14="http://schemas.microsoft.com/office/powerpoint/2010/main" val="425926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550813-E093-41E1-B68E-41F00A81E4D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24825349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550813-E093-41E1-B68E-41F00A81E4D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764895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550813-E093-41E1-B68E-41F00A81E4D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1739283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550813-E093-41E1-B68E-41F00A81E4D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1534489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550813-E093-41E1-B68E-41F00A81E4D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13459712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550813-E093-41E1-B68E-41F00A81E4D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1254194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550813-E093-41E1-B68E-41F00A81E4D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2907129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550813-E093-41E1-B68E-41F00A81E4DC}" type="datetimeFigureOut">
              <a:rPr lang="en-US" smtClean="0"/>
              <a:t>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853623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550813-E093-41E1-B68E-41F00A81E4DC}" type="datetimeFigureOut">
              <a:rPr lang="en-US" smtClean="0"/>
              <a:t>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2943039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50813-E093-41E1-B68E-41F00A81E4DC}" type="datetimeFigureOut">
              <a:rPr lang="en-US" smtClean="0"/>
              <a:t>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335926438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50813-E093-41E1-B68E-41F00A81E4D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843383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550813-E093-41E1-B68E-41F00A81E4D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11434052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50813-E093-41E1-B68E-41F00A81E4D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1409924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550813-E093-41E1-B68E-41F00A81E4D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220571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550813-E093-41E1-B68E-41F00A81E4D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292062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550813-E093-41E1-B68E-41F00A81E4D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137006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550813-E093-41E1-B68E-41F00A81E4D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127189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550813-E093-41E1-B68E-41F00A81E4DC}" type="datetimeFigureOut">
              <a:rPr lang="en-US" smtClean="0"/>
              <a:t>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2741792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550813-E093-41E1-B68E-41F00A81E4DC}" type="datetimeFigureOut">
              <a:rPr lang="en-US" smtClean="0"/>
              <a:t>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1996277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50813-E093-41E1-B68E-41F00A81E4DC}" type="datetimeFigureOut">
              <a:rPr lang="en-US" smtClean="0"/>
              <a:t>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1351543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50813-E093-41E1-B68E-41F00A81E4D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2441749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50813-E093-41E1-B68E-41F00A81E4D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8469A-EE0B-4836-A739-E11CC803C527}" type="slidenum">
              <a:rPr lang="en-US" smtClean="0"/>
              <a:t>‹#›</a:t>
            </a:fld>
            <a:endParaRPr lang="en-US"/>
          </a:p>
        </p:txBody>
      </p:sp>
    </p:spTree>
    <p:extLst>
      <p:ext uri="{BB962C8B-B14F-4D97-AF65-F5344CB8AC3E}">
        <p14:creationId xmlns:p14="http://schemas.microsoft.com/office/powerpoint/2010/main" val="2258753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50813-E093-41E1-B68E-41F00A81E4DC}" type="datetimeFigureOut">
              <a:rPr lang="en-US" smtClean="0"/>
              <a:t>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8469A-EE0B-4836-A739-E11CC803C527}" type="slidenum">
              <a:rPr lang="en-US" smtClean="0"/>
              <a:t>‹#›</a:t>
            </a:fld>
            <a:endParaRPr lang="en-US"/>
          </a:p>
        </p:txBody>
      </p:sp>
    </p:spTree>
    <p:extLst>
      <p:ext uri="{BB962C8B-B14F-4D97-AF65-F5344CB8AC3E}">
        <p14:creationId xmlns:p14="http://schemas.microsoft.com/office/powerpoint/2010/main" val="3569658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50813-E093-41E1-B68E-41F00A81E4DC}" type="datetimeFigureOut">
              <a:rPr lang="en-US" smtClean="0"/>
              <a:t>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8469A-EE0B-4836-A739-E11CC803C527}" type="slidenum">
              <a:rPr lang="en-US" smtClean="0"/>
              <a:t>‹#›</a:t>
            </a:fld>
            <a:endParaRPr lang="en-US"/>
          </a:p>
        </p:txBody>
      </p:sp>
    </p:spTree>
    <p:extLst>
      <p:ext uri="{BB962C8B-B14F-4D97-AF65-F5344CB8AC3E}">
        <p14:creationId xmlns:p14="http://schemas.microsoft.com/office/powerpoint/2010/main" val="31691669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42.jp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 Id="rId9"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tmp"/><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3.jpg"/><Relationship Id="rId5" Type="http://schemas.openxmlformats.org/officeDocument/2006/relationships/diagramQuickStyle" Target="../diagrams/quickStyle2.xml"/><Relationship Id="rId10" Type="http://schemas.openxmlformats.org/officeDocument/2006/relationships/image" Target="../media/image22.jpg"/><Relationship Id="rId4" Type="http://schemas.openxmlformats.org/officeDocument/2006/relationships/diagramLayout" Target="../diagrams/layout2.xm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Kết quả hình ảnh cho hình nền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393676" y="705950"/>
            <a:ext cx="10515600" cy="132556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smtClean="0">
                <a:solidFill>
                  <a:schemeClr val="bg1"/>
                </a:solidFill>
                <a:latin typeface="Times New Roman" panose="02020603050405020304" pitchFamily="18" charset="0"/>
                <a:cs typeface="Times New Roman" panose="02020603050405020304" pitchFamily="18" charset="0"/>
              </a:rPr>
              <a:t>TIẾT 18: BÀI </a:t>
            </a:r>
            <a:r>
              <a:rPr lang="en-US" sz="7200" b="1" smtClean="0">
                <a:solidFill>
                  <a:schemeClr val="bg1"/>
                </a:solidFill>
                <a:latin typeface="Times New Roman" panose="02020603050405020304" pitchFamily="18" charset="0"/>
                <a:cs typeface="Times New Roman" panose="02020603050405020304" pitchFamily="18" charset="0"/>
              </a:rPr>
              <a:t>9 – THỜI TRANG</a:t>
            </a:r>
            <a:endParaRPr lang="en-US" sz="7200" b="1">
              <a:solidFill>
                <a:schemeClr val="bg1"/>
              </a:solidFill>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2051702" y="2031513"/>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lnSpc>
                <a:spcPct val="150000"/>
              </a:lnSpc>
              <a:buFont typeface="Arial" panose="020B0604020202020204" pitchFamily="34" charset="0"/>
              <a:buAutoNum type="romanUcPeriod"/>
            </a:pPr>
            <a:r>
              <a:rPr lang="en-US" sz="3200" b="1" smtClean="0">
                <a:solidFill>
                  <a:schemeClr val="bg1"/>
                </a:solidFill>
                <a:latin typeface="Times New Roman" panose="02020603050405020304" pitchFamily="18" charset="0"/>
                <a:cs typeface="Times New Roman" panose="02020603050405020304" pitchFamily="18" charset="0"/>
              </a:rPr>
              <a:t>THỜI TRANG TRONG CUỘC SỐNG</a:t>
            </a:r>
          </a:p>
          <a:p>
            <a:pPr marL="571500" indent="-571500" algn="l">
              <a:lnSpc>
                <a:spcPct val="150000"/>
              </a:lnSpc>
              <a:buFont typeface="Arial" panose="020B0604020202020204" pitchFamily="34" charset="0"/>
              <a:buAutoNum type="romanUcPeriod"/>
            </a:pPr>
            <a:r>
              <a:rPr lang="en-US" sz="3200" b="1" smtClean="0">
                <a:solidFill>
                  <a:schemeClr val="bg1"/>
                </a:solidFill>
                <a:latin typeface="Times New Roman" panose="02020603050405020304" pitchFamily="18" charset="0"/>
                <a:cs typeface="Times New Roman" panose="02020603050405020304" pitchFamily="18" charset="0"/>
              </a:rPr>
              <a:t>MỘT SỐ PHONG CÁCH THỜI TRANG</a:t>
            </a:r>
            <a:endParaRPr lang="en-US" sz="32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44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sp>
        <p:nvSpPr>
          <p:cNvPr id="2" name="Rectangle 1"/>
          <p:cNvSpPr/>
          <p:nvPr/>
        </p:nvSpPr>
        <p:spPr>
          <a:xfrm>
            <a:off x="76055" y="-43040"/>
            <a:ext cx="7014869" cy="661207"/>
          </a:xfrm>
          <a:prstGeom prst="rect">
            <a:avLst/>
          </a:prstGeom>
          <a:noFill/>
        </p:spPr>
        <p:txBody>
          <a:bodyPr wrap="none">
            <a:spAutoFit/>
          </a:bodyPr>
          <a:lstStyle/>
          <a:p>
            <a:pPr>
              <a:lnSpc>
                <a:spcPct val="150000"/>
              </a:lnSpc>
            </a:pPr>
            <a:r>
              <a:rPr lang="en-US" sz="2800" b="1" dirty="0" smtClean="0">
                <a:solidFill>
                  <a:schemeClr val="bg1"/>
                </a:solidFill>
                <a:latin typeface="Times New Roman" panose="02020603050405020304" pitchFamily="18" charset="0"/>
                <a:cs typeface="Times New Roman" panose="02020603050405020304" pitchFamily="18" charset="0"/>
              </a:rPr>
              <a:t>II. MỘT SỐ PHONG CÁCH THỜI TRANG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867" y="587065"/>
            <a:ext cx="4002548" cy="523220"/>
          </a:xfrm>
          <a:prstGeom prst="rect">
            <a:avLst/>
          </a:prstGeom>
          <a:noFill/>
        </p:spPr>
        <p:txBody>
          <a:bodyPr wrap="square" rtlCol="0">
            <a:spAutoFit/>
          </a:bodyPr>
          <a:lstStyle/>
          <a:p>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Phong</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err="1" smtClean="0">
                <a:solidFill>
                  <a:schemeClr val="bg1"/>
                </a:solidFill>
                <a:latin typeface="Times New Roman" panose="02020603050405020304" pitchFamily="18" charset="0"/>
                <a:cs typeface="Times New Roman" panose="02020603050405020304" pitchFamily="18" charset="0"/>
              </a:rPr>
              <a:t>cách</a:t>
            </a:r>
            <a:r>
              <a:rPr lang="en-US" sz="2800" b="1" i="1" smtClean="0">
                <a:solidFill>
                  <a:schemeClr val="bg1"/>
                </a:solidFill>
                <a:latin typeface="Times New Roman" panose="02020603050405020304" pitchFamily="18" charset="0"/>
                <a:cs typeface="Times New Roman" panose="02020603050405020304" pitchFamily="18" charset="0"/>
              </a:rPr>
              <a:t> dân gian:</a:t>
            </a:r>
            <a:endParaRPr lang="en-US" sz="2800" b="1" i="1" dirty="0" smtClean="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8860" y="1027155"/>
            <a:ext cx="11945819" cy="954107"/>
          </a:xfrm>
          <a:prstGeom prst="rect">
            <a:avLst/>
          </a:prstGeom>
        </p:spPr>
        <p:txBody>
          <a:bodyPr wrap="square" rtlCol="0">
            <a:spAutoFit/>
          </a:bodyPr>
          <a:lstStyle/>
          <a:p>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Là</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cách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mặc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trang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phục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err="1" smtClean="0">
                <a:solidFill>
                  <a:schemeClr val="bg1"/>
                </a:solidFill>
                <a:latin typeface="Times New Roman" panose="02020603050405020304" pitchFamily="18" charset="0"/>
                <a:cs typeface="Times New Roman" panose="02020603050405020304" pitchFamily="18" charset="0"/>
              </a:rPr>
              <a:t>có</a:t>
            </a:r>
            <a:r>
              <a:rPr lang="en-US" sz="2800" smtClean="0">
                <a:solidFill>
                  <a:schemeClr val="bg1"/>
                </a:solidFill>
                <a:latin typeface="Times New Roman" panose="02020603050405020304" pitchFamily="18" charset="0"/>
                <a:cs typeface="Times New Roman" panose="02020603050405020304" pitchFamily="18" charset="0"/>
              </a:rPr>
              <a:t> nét tượng trưng của trang phục dân tộc về hoa văn, chất liệu, kiểu dáng.</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8860" y="1862229"/>
            <a:ext cx="8989897" cy="523220"/>
          </a:xfrm>
          <a:prstGeom prst="rect">
            <a:avLst/>
          </a:prstGeom>
          <a:noFill/>
        </p:spPr>
        <p:txBody>
          <a:bodyPr wrap="none" rtlCol="0">
            <a:spAutoFit/>
          </a:bodyPr>
          <a:lstStyle/>
          <a:p>
            <a:r>
              <a:rPr lang="en-US" sz="2800" smtClean="0">
                <a:solidFill>
                  <a:schemeClr val="bg1"/>
                </a:solidFill>
                <a:latin typeface="Times New Roman" panose="02020603050405020304" pitchFamily="18" charset="0"/>
                <a:cs typeface="Times New Roman" panose="02020603050405020304" pitchFamily="18" charset="0"/>
              </a:rPr>
              <a:t>- Vừa mang vẻ hiện đại vừa đậm nét văn hóa của mỗi dân tộc</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5959" b="3435"/>
          <a:stretch/>
        </p:blipFill>
        <p:spPr>
          <a:xfrm>
            <a:off x="4272341" y="2382023"/>
            <a:ext cx="3943406" cy="439498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738" t="3643" r="-738" b="8574"/>
          <a:stretch/>
        </p:blipFill>
        <p:spPr>
          <a:xfrm>
            <a:off x="142141" y="2382024"/>
            <a:ext cx="4065354" cy="4359527"/>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t="14365"/>
          <a:stretch/>
        </p:blipFill>
        <p:spPr>
          <a:xfrm>
            <a:off x="8351253" y="2382024"/>
            <a:ext cx="3728298" cy="4352678"/>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10767"/>
          <a:stretch/>
        </p:blipFill>
        <p:spPr>
          <a:xfrm>
            <a:off x="9042591" y="2397653"/>
            <a:ext cx="3101806" cy="4379359"/>
          </a:xfrm>
          <a:prstGeom prst="rect">
            <a:avLst/>
          </a:prstGeom>
        </p:spPr>
      </p:pic>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l="7108" t="3335" r="299" b="3833"/>
          <a:stretch/>
        </p:blipFill>
        <p:spPr>
          <a:xfrm>
            <a:off x="99853" y="2409040"/>
            <a:ext cx="2801983" cy="4379359"/>
          </a:xfrm>
          <a:prstGeom prst="rect">
            <a:avLst/>
          </a:prstGeom>
        </p:spPr>
      </p:pic>
      <p:pic>
        <p:nvPicPr>
          <p:cNvPr id="30" name="Picture 29"/>
          <p:cNvPicPr>
            <a:picLocks noChangeAspect="1"/>
          </p:cNvPicPr>
          <p:nvPr/>
        </p:nvPicPr>
        <p:blipFill rotWithShape="1">
          <a:blip r:embed="rId9" cstate="print">
            <a:extLst>
              <a:ext uri="{28A0092B-C50C-407E-A947-70E740481C1C}">
                <a14:useLocalDpi xmlns:a14="http://schemas.microsoft.com/office/drawing/2010/main" val="0"/>
              </a:ext>
            </a:extLst>
          </a:blip>
          <a:srcRect t="10803"/>
          <a:stretch/>
        </p:blipFill>
        <p:spPr>
          <a:xfrm>
            <a:off x="2944124" y="2409040"/>
            <a:ext cx="6033621" cy="4379359"/>
          </a:xfrm>
          <a:prstGeom prst="rect">
            <a:avLst/>
          </a:prstGeom>
        </p:spPr>
      </p:pic>
    </p:spTree>
    <p:extLst>
      <p:ext uri="{BB962C8B-B14F-4D97-AF65-F5344CB8AC3E}">
        <p14:creationId xmlns:p14="http://schemas.microsoft.com/office/powerpoint/2010/main" val="32945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31" presetClass="exit" presetSubtype="0" fill="hold" nodeType="withEffect">
                                  <p:stCondLst>
                                    <p:cond delay="0"/>
                                  </p:stCondLst>
                                  <p:childTnLst>
                                    <p:anim calcmode="lin" valueType="num">
                                      <p:cBhvr>
                                        <p:cTn id="27" dur="500"/>
                                        <p:tgtEl>
                                          <p:spTgt spid="10"/>
                                        </p:tgtEl>
                                        <p:attrNameLst>
                                          <p:attrName>ppt_w</p:attrName>
                                        </p:attrNameLst>
                                      </p:cBhvr>
                                      <p:tavLst>
                                        <p:tav tm="0">
                                          <p:val>
                                            <p:strVal val="ppt_w"/>
                                          </p:val>
                                        </p:tav>
                                        <p:tav tm="100000">
                                          <p:val>
                                            <p:fltVal val="0"/>
                                          </p:val>
                                        </p:tav>
                                      </p:tavLst>
                                    </p:anim>
                                    <p:anim calcmode="lin" valueType="num">
                                      <p:cBhvr>
                                        <p:cTn id="28" dur="500"/>
                                        <p:tgtEl>
                                          <p:spTgt spid="10"/>
                                        </p:tgtEl>
                                        <p:attrNameLst>
                                          <p:attrName>ppt_h</p:attrName>
                                        </p:attrNameLst>
                                      </p:cBhvr>
                                      <p:tavLst>
                                        <p:tav tm="0">
                                          <p:val>
                                            <p:strVal val="ppt_h"/>
                                          </p:val>
                                        </p:tav>
                                        <p:tav tm="100000">
                                          <p:val>
                                            <p:fltVal val="0"/>
                                          </p:val>
                                        </p:tav>
                                      </p:tavLst>
                                    </p:anim>
                                    <p:anim calcmode="lin" valueType="num">
                                      <p:cBhvr>
                                        <p:cTn id="29" dur="500"/>
                                        <p:tgtEl>
                                          <p:spTgt spid="10"/>
                                        </p:tgtEl>
                                        <p:attrNameLst>
                                          <p:attrName>style.rotation</p:attrName>
                                        </p:attrNameLst>
                                      </p:cBhvr>
                                      <p:tavLst>
                                        <p:tav tm="0">
                                          <p:val>
                                            <p:fltVal val="0"/>
                                          </p:val>
                                        </p:tav>
                                        <p:tav tm="100000">
                                          <p:val>
                                            <p:fltVal val="9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31" presetClass="exit" presetSubtype="0" fill="hold" nodeType="withEffect">
                                  <p:stCondLst>
                                    <p:cond delay="0"/>
                                  </p:stCondLst>
                                  <p:childTnLst>
                                    <p:anim calcmode="lin" valueType="num">
                                      <p:cBhvr>
                                        <p:cTn id="33" dur="500"/>
                                        <p:tgtEl>
                                          <p:spTgt spid="4"/>
                                        </p:tgtEl>
                                        <p:attrNameLst>
                                          <p:attrName>ppt_w</p:attrName>
                                        </p:attrNameLst>
                                      </p:cBhvr>
                                      <p:tavLst>
                                        <p:tav tm="0">
                                          <p:val>
                                            <p:strVal val="ppt_w"/>
                                          </p:val>
                                        </p:tav>
                                        <p:tav tm="100000">
                                          <p:val>
                                            <p:fltVal val="0"/>
                                          </p:val>
                                        </p:tav>
                                      </p:tavLst>
                                    </p:anim>
                                    <p:anim calcmode="lin" valueType="num">
                                      <p:cBhvr>
                                        <p:cTn id="34" dur="500"/>
                                        <p:tgtEl>
                                          <p:spTgt spid="4"/>
                                        </p:tgtEl>
                                        <p:attrNameLst>
                                          <p:attrName>ppt_h</p:attrName>
                                        </p:attrNameLst>
                                      </p:cBhvr>
                                      <p:tavLst>
                                        <p:tav tm="0">
                                          <p:val>
                                            <p:strVal val="ppt_h"/>
                                          </p:val>
                                        </p:tav>
                                        <p:tav tm="100000">
                                          <p:val>
                                            <p:fltVal val="0"/>
                                          </p:val>
                                        </p:tav>
                                      </p:tavLst>
                                    </p:anim>
                                    <p:anim calcmode="lin" valueType="num">
                                      <p:cBhvr>
                                        <p:cTn id="35" dur="500"/>
                                        <p:tgtEl>
                                          <p:spTgt spid="4"/>
                                        </p:tgtEl>
                                        <p:attrNameLst>
                                          <p:attrName>style.rotation</p:attrName>
                                        </p:attrNameLst>
                                      </p:cBhvr>
                                      <p:tavLst>
                                        <p:tav tm="0">
                                          <p:val>
                                            <p:fltVal val="0"/>
                                          </p:val>
                                        </p:tav>
                                        <p:tav tm="100000">
                                          <p:val>
                                            <p:fltVal val="90"/>
                                          </p:val>
                                        </p:tav>
                                      </p:tavLst>
                                    </p:anim>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31" presetClass="exit" presetSubtype="0" fill="hold" nodeType="withEffect">
                                  <p:stCondLst>
                                    <p:cond delay="0"/>
                                  </p:stCondLst>
                                  <p:childTnLst>
                                    <p:anim calcmode="lin" valueType="num">
                                      <p:cBhvr>
                                        <p:cTn id="39" dur="500"/>
                                        <p:tgtEl>
                                          <p:spTgt spid="25"/>
                                        </p:tgtEl>
                                        <p:attrNameLst>
                                          <p:attrName>ppt_w</p:attrName>
                                        </p:attrNameLst>
                                      </p:cBhvr>
                                      <p:tavLst>
                                        <p:tav tm="0">
                                          <p:val>
                                            <p:strVal val="ppt_w"/>
                                          </p:val>
                                        </p:tav>
                                        <p:tav tm="100000">
                                          <p:val>
                                            <p:fltVal val="0"/>
                                          </p:val>
                                        </p:tav>
                                      </p:tavLst>
                                    </p:anim>
                                    <p:anim calcmode="lin" valueType="num">
                                      <p:cBhvr>
                                        <p:cTn id="40" dur="500"/>
                                        <p:tgtEl>
                                          <p:spTgt spid="25"/>
                                        </p:tgtEl>
                                        <p:attrNameLst>
                                          <p:attrName>ppt_h</p:attrName>
                                        </p:attrNameLst>
                                      </p:cBhvr>
                                      <p:tavLst>
                                        <p:tav tm="0">
                                          <p:val>
                                            <p:strVal val="ppt_h"/>
                                          </p:val>
                                        </p:tav>
                                        <p:tav tm="100000">
                                          <p:val>
                                            <p:fltVal val="0"/>
                                          </p:val>
                                        </p:tav>
                                      </p:tavLst>
                                    </p:anim>
                                    <p:anim calcmode="lin" valueType="num">
                                      <p:cBhvr>
                                        <p:cTn id="41" dur="500"/>
                                        <p:tgtEl>
                                          <p:spTgt spid="25"/>
                                        </p:tgtEl>
                                        <p:attrNameLst>
                                          <p:attrName>style.rotation</p:attrName>
                                        </p:attrNameLst>
                                      </p:cBhvr>
                                      <p:tavLst>
                                        <p:tav tm="0">
                                          <p:val>
                                            <p:fltVal val="0"/>
                                          </p:val>
                                        </p:tav>
                                        <p:tav tm="100000">
                                          <p:val>
                                            <p:fltVal val="90"/>
                                          </p:val>
                                        </p:tav>
                                      </p:tavLst>
                                    </p:anim>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055" y="-43040"/>
            <a:ext cx="7014869" cy="661207"/>
          </a:xfrm>
          <a:prstGeom prst="rect">
            <a:avLst/>
          </a:prstGeom>
          <a:noFill/>
        </p:spPr>
        <p:txBody>
          <a:bodyPr wrap="none">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II. MỘT SỐ PHONG CÁCH THỜI TRANG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3867" y="587065"/>
            <a:ext cx="4002548"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 </a:t>
            </a:r>
            <a:r>
              <a:rPr lang="en-US" sz="2800" b="1" i="1" err="1" smtClean="0">
                <a:latin typeface="Times New Roman" panose="02020603050405020304" pitchFamily="18" charset="0"/>
                <a:cs typeface="Times New Roman" panose="02020603050405020304" pitchFamily="18" charset="0"/>
              </a:rPr>
              <a:t>Phong</a:t>
            </a:r>
            <a:r>
              <a:rPr lang="en-US" sz="2800" b="1" i="1" smtClean="0">
                <a:latin typeface="Times New Roman" panose="02020603050405020304" pitchFamily="18" charset="0"/>
                <a:cs typeface="Times New Roman" panose="02020603050405020304" pitchFamily="18" charset="0"/>
              </a:rPr>
              <a:t> cách lãng mạn:</a:t>
            </a:r>
            <a:endParaRPr lang="en-US" sz="2800" b="1" i="1" dirty="0" smtClean="0">
              <a:latin typeface="Times New Roman" panose="02020603050405020304" pitchFamily="18" charset="0"/>
              <a:cs typeface="Times New Roman" panose="02020603050405020304" pitchFamily="18" charset="0"/>
            </a:endParaRPr>
          </a:p>
        </p:txBody>
      </p:sp>
      <p:sp>
        <p:nvSpPr>
          <p:cNvPr id="6" name="TextBox 5"/>
          <p:cNvSpPr txBox="1"/>
          <p:nvPr/>
        </p:nvSpPr>
        <p:spPr>
          <a:xfrm>
            <a:off x="118860" y="1027155"/>
            <a:ext cx="11945819" cy="954107"/>
          </a:xfrm>
          <a:prstGeom prst="rect">
            <a:avLst/>
          </a:prstGeom>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phục</a:t>
            </a:r>
            <a:r>
              <a:rPr lang="en-US" sz="2800" smtClean="0">
                <a:latin typeface="Times New Roman" panose="02020603050405020304" pitchFamily="18" charset="0"/>
                <a:cs typeface="Times New Roman" panose="02020603050405020304" pitchFamily="18" charset="0"/>
              </a:rPr>
              <a:t> thể hiện sự nhẹ nhàng, mềm mại thông qua các đường cong, đường uốn lượn.</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8860" y="1862229"/>
            <a:ext cx="4618508" cy="523220"/>
          </a:xfrm>
          <a:prstGeom prst="rect">
            <a:avLst/>
          </a:prstGeom>
          <a:noFill/>
        </p:spPr>
        <p:txBody>
          <a:bodyPr wrap="none" rtlCol="0">
            <a:spAutoFit/>
          </a:bodyPr>
          <a:lstStyle/>
          <a:p>
            <a:r>
              <a:rPr lang="en-US" sz="2800" smtClean="0">
                <a:latin typeface="Times New Roman" panose="02020603050405020304" pitchFamily="18" charset="0"/>
                <a:cs typeface="Times New Roman" panose="02020603050405020304" pitchFamily="18" charset="0"/>
              </a:rPr>
              <a:t>- Thường sử dụng cho phụ nữ.</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1100"/>
          <a:stretch/>
        </p:blipFill>
        <p:spPr>
          <a:xfrm>
            <a:off x="217402" y="2385449"/>
            <a:ext cx="3799013" cy="437219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4702" y="2385449"/>
            <a:ext cx="4269977" cy="437219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1247" t="12358"/>
          <a:stretch/>
        </p:blipFill>
        <p:spPr>
          <a:xfrm>
            <a:off x="4183684" y="2385449"/>
            <a:ext cx="3488356" cy="437219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51" t="20564" r="6458"/>
          <a:stretch/>
        </p:blipFill>
        <p:spPr>
          <a:xfrm>
            <a:off x="7859970" y="2384182"/>
            <a:ext cx="4204709" cy="4372191"/>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4606" t="1464" r="15637"/>
          <a:stretch/>
        </p:blipFill>
        <p:spPr>
          <a:xfrm>
            <a:off x="130031" y="2385449"/>
            <a:ext cx="3394694" cy="4386837"/>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3523" y="2367005"/>
            <a:ext cx="4039178" cy="4389368"/>
          </a:xfrm>
          <a:prstGeom prst="rect">
            <a:avLst/>
          </a:prstGeom>
        </p:spPr>
      </p:pic>
    </p:spTree>
    <p:extLst>
      <p:ext uri="{BB962C8B-B14F-4D97-AF65-F5344CB8AC3E}">
        <p14:creationId xmlns:p14="http://schemas.microsoft.com/office/powerpoint/2010/main" val="392309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6" presetClass="exit" presetSubtype="21" fill="hold" nodeType="with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07" t="6269" r="5129"/>
          <a:stretch/>
        </p:blipFill>
        <p:spPr>
          <a:xfrm>
            <a:off x="4460" y="1"/>
            <a:ext cx="6131348" cy="45129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755" y="-2757"/>
            <a:ext cx="6040245" cy="4504526"/>
          </a:xfrm>
          <a:prstGeom prst="rect">
            <a:avLst/>
          </a:prstGeom>
        </p:spPr>
      </p:pic>
      <p:sp>
        <p:nvSpPr>
          <p:cNvPr id="7" name="Rectangle 6"/>
          <p:cNvSpPr/>
          <p:nvPr/>
        </p:nvSpPr>
        <p:spPr>
          <a:xfrm>
            <a:off x="0" y="4513800"/>
            <a:ext cx="12192000" cy="2344200"/>
          </a:xfrm>
          <a:prstGeom prst="rect">
            <a:avLst/>
          </a:prstGeom>
          <a:solidFill>
            <a:srgbClr val="5FB1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bg1"/>
                </a:solidFill>
                <a:latin typeface="Times New Roman" panose="02020603050405020304" pitchFamily="18" charset="0"/>
                <a:cs typeface="Times New Roman" panose="02020603050405020304" pitchFamily="18" charset="0"/>
              </a:rPr>
              <a:t>GAME VUI THỜI TRANG</a:t>
            </a:r>
          </a:p>
          <a:p>
            <a:pPr algn="ctr"/>
            <a:r>
              <a:rPr lang="en-US" sz="3200" b="1" smtClean="0">
                <a:solidFill>
                  <a:schemeClr val="bg1"/>
                </a:solidFill>
                <a:latin typeface="Times New Roman" panose="02020603050405020304" pitchFamily="18" charset="0"/>
                <a:cs typeface="Times New Roman" panose="02020603050405020304" pitchFamily="18" charset="0"/>
              </a:rPr>
              <a:t>CHỌN ĐỒ PHÙ HỢP VỚI PHONG CÁCH</a:t>
            </a:r>
          </a:p>
          <a:p>
            <a:r>
              <a:rPr lang="en-US" sz="2900" b="1" smtClean="0">
                <a:solidFill>
                  <a:schemeClr val="bg1"/>
                </a:solidFill>
                <a:latin typeface="Times New Roman" panose="02020603050405020304" pitchFamily="18" charset="0"/>
                <a:cs typeface="Times New Roman" panose="02020603050405020304" pitchFamily="18" charset="0"/>
              </a:rPr>
              <a:t>Thể lệ: Em hãy lựa chọn áo, quần hoặc váy và các phụ kiện bằng cách kéo, thả để được 1 bộ trang phục </a:t>
            </a:r>
            <a:r>
              <a:rPr lang="en-US" sz="2900" b="1">
                <a:solidFill>
                  <a:schemeClr val="bg1"/>
                </a:solidFill>
                <a:latin typeface="Times New Roman" panose="02020603050405020304" pitchFamily="18" charset="0"/>
                <a:cs typeface="Times New Roman" panose="02020603050405020304" pitchFamily="18" charset="0"/>
              </a:rPr>
              <a:t>phù hợp </a:t>
            </a:r>
            <a:r>
              <a:rPr lang="en-US" sz="2900" b="1" smtClean="0">
                <a:solidFill>
                  <a:schemeClr val="bg1"/>
                </a:solidFill>
                <a:latin typeface="Times New Roman" panose="02020603050405020304" pitchFamily="18" charset="0"/>
                <a:cs typeface="Times New Roman" panose="02020603050405020304" pitchFamily="18" charset="0"/>
              </a:rPr>
              <a:t>với phong cách thời trang đã cho.</a:t>
            </a:r>
            <a:endParaRPr lang="en-US" sz="29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844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J023"/>
          <p:cNvPicPr>
            <a:picLocks noChangeAspect="1" noChangeArrowheads="1"/>
          </p:cNvPicPr>
          <p:nvPr/>
        </p:nvPicPr>
        <p:blipFill>
          <a:blip r:embed="rId4">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9"/>
          <p:cNvSpPr>
            <a:spLocks/>
          </p:cNvSpPr>
          <p:nvPr/>
        </p:nvSpPr>
        <p:spPr bwMode="auto">
          <a:xfrm rot="5400000">
            <a:off x="588168" y="-133111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4" name="Picture 2"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566" y="306703"/>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530267" y="501134"/>
            <a:ext cx="1930780" cy="369332"/>
          </a:xfrm>
          <a:prstGeom prst="rect">
            <a:avLst/>
          </a:prstGeom>
          <a:noFill/>
        </p:spPr>
        <p:txBody>
          <a:bodyPr wrap="square" rtlCol="0">
            <a:spAutoFit/>
          </a:bodyPr>
          <a:lstStyle/>
          <a:p>
            <a:r>
              <a:rPr lang="en-US" b="1" smtClean="0">
                <a:solidFill>
                  <a:srgbClr val="00B0F0"/>
                </a:solidFill>
                <a:latin typeface="Times New Roman" panose="02020603050405020304" pitchFamily="18" charset="0"/>
                <a:cs typeface="Times New Roman" panose="02020603050405020304" pitchFamily="18" charset="0"/>
              </a:rPr>
              <a:t>LUYỆN TẬP</a:t>
            </a:r>
            <a:endParaRPr lang="en-US" b="1">
              <a:solidFill>
                <a:srgbClr val="00B0F0"/>
              </a:solidFill>
              <a:latin typeface="Times New Roman" panose="02020603050405020304" pitchFamily="18" charset="0"/>
              <a:cs typeface="Times New Roman" panose="02020603050405020304" pitchFamily="18" charset="0"/>
            </a:endParaRPr>
          </a:p>
        </p:txBody>
      </p:sp>
      <p:pic>
        <p:nvPicPr>
          <p:cNvPr id="22" name="Picture 2"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9884" y="2114667"/>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6">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Quiz</a:t>
            </a:r>
            <a:endParaRPr lang="en-US" sz="3000">
              <a:solidFill>
                <a:srgbClr val="343944"/>
              </a:solidFill>
              <a:effectLst/>
              <a:latin typeface="Segoe UI" panose="020B0502040204020203" pitchFamily="34" charset="0"/>
            </a:endParaRPr>
          </a:p>
        </p:txBody>
      </p:sp>
      <p:pic>
        <p:nvPicPr>
          <p:cNvPr id="5" name="ISPRING_QUIZ_SHAPE3"/>
          <p:cNvPicPr>
            <a:picLocks/>
          </p:cNvPicPr>
          <p:nvPr/>
        </p:nvPicPr>
        <p:blipFill>
          <a:blip r:embed="rId7">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6" name="ISPRING_QUIZ_SHAPE4"/>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panose="020B0502040204020203" pitchFamily="34" charset="0"/>
              </a:rPr>
              <a:t>Click the </a:t>
            </a:r>
            <a:r>
              <a:rPr lang="en-US" sz="2200" b="1" smtClean="0">
                <a:solidFill>
                  <a:srgbClr val="343944"/>
                </a:solidFill>
                <a:effectLst/>
                <a:latin typeface="Segoe UI Semibold" panose="020B0702040204020203" pitchFamily="34" charset="0"/>
              </a:rPr>
              <a:t>Quiz</a:t>
            </a:r>
            <a:r>
              <a:rPr lang="en-US" sz="2200" smtClean="0">
                <a:solidFill>
                  <a:srgbClr val="343944"/>
                </a:solidFill>
                <a:effectLst/>
                <a:latin typeface="Segoe UI" panose="020B0502040204020203" pitchFamily="34" charset="0"/>
              </a:rPr>
              <a:t> button to edit this object</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2889305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J023"/>
          <p:cNvPicPr>
            <a:picLocks noChangeAspect="1" noChangeArrowheads="1"/>
          </p:cNvPicPr>
          <p:nvPr/>
        </p:nvPicPr>
        <p:blipFill>
          <a:blip r:embed="rId4">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9"/>
          <p:cNvSpPr>
            <a:spLocks/>
          </p:cNvSpPr>
          <p:nvPr/>
        </p:nvSpPr>
        <p:spPr bwMode="auto">
          <a:xfrm rot="5400000">
            <a:off x="588168" y="-133111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4" name="Picture 2"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566" y="306703"/>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530267" y="501134"/>
            <a:ext cx="1930780" cy="369332"/>
          </a:xfrm>
          <a:prstGeom prst="rect">
            <a:avLst/>
          </a:prstGeom>
          <a:noFill/>
        </p:spPr>
        <p:txBody>
          <a:bodyPr wrap="square" rtlCol="0">
            <a:spAutoFit/>
          </a:bodyPr>
          <a:lstStyle/>
          <a:p>
            <a:r>
              <a:rPr lang="en-US" b="1" smtClean="0">
                <a:solidFill>
                  <a:srgbClr val="00B0F0"/>
                </a:solidFill>
                <a:latin typeface="Times New Roman" panose="02020603050405020304" pitchFamily="18" charset="0"/>
                <a:cs typeface="Times New Roman" panose="02020603050405020304" pitchFamily="18" charset="0"/>
              </a:rPr>
              <a:t>LUYỆN TẬP</a:t>
            </a:r>
            <a:endParaRPr lang="en-US" b="1">
              <a:solidFill>
                <a:srgbClr val="00B0F0"/>
              </a:solidFill>
              <a:latin typeface="Times New Roman" panose="02020603050405020304" pitchFamily="18" charset="0"/>
              <a:cs typeface="Times New Roman" panose="02020603050405020304" pitchFamily="18" charset="0"/>
            </a:endParaRPr>
          </a:p>
        </p:txBody>
      </p:sp>
      <p:pic>
        <p:nvPicPr>
          <p:cNvPr id="22" name="Picture 2"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9884" y="2114667"/>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SPRING_QUIZ_SHAPE1"/>
          <p:cNvPicPr>
            <a:picLocks/>
          </p:cNvPicPr>
          <p:nvPr/>
        </p:nvPicPr>
        <p:blipFill>
          <a:blip r:embed="rId6">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0"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Quiz</a:t>
            </a:r>
            <a:endParaRPr lang="en-US" sz="3000">
              <a:solidFill>
                <a:srgbClr val="343944"/>
              </a:solidFill>
              <a:effectLst/>
              <a:latin typeface="Segoe UI" panose="020B0502040204020203" pitchFamily="34" charset="0"/>
            </a:endParaRPr>
          </a:p>
        </p:txBody>
      </p:sp>
      <p:pic>
        <p:nvPicPr>
          <p:cNvPr id="11" name="ISPRING_QUIZ_SHAPE3"/>
          <p:cNvPicPr>
            <a:picLocks/>
          </p:cNvPicPr>
          <p:nvPr/>
        </p:nvPicPr>
        <p:blipFill>
          <a:blip r:embed="rId7">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12" name="ISPRING_QUIZ_SHAPE4"/>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panose="020B0502040204020203" pitchFamily="34" charset="0"/>
              </a:rPr>
              <a:t>Click the </a:t>
            </a:r>
            <a:r>
              <a:rPr lang="en-US" sz="2200" b="1" smtClean="0">
                <a:solidFill>
                  <a:srgbClr val="343944"/>
                </a:solidFill>
                <a:effectLst/>
                <a:latin typeface="Segoe UI Semibold" panose="020B0702040204020203" pitchFamily="34" charset="0"/>
              </a:rPr>
              <a:t>Quiz</a:t>
            </a:r>
            <a:r>
              <a:rPr lang="en-US" sz="2200" smtClean="0">
                <a:solidFill>
                  <a:srgbClr val="343944"/>
                </a:solidFill>
                <a:effectLst/>
                <a:latin typeface="Segoe UI" panose="020B0502040204020203" pitchFamily="34" charset="0"/>
              </a:rPr>
              <a:t> button to edit this object</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1287922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J023"/>
          <p:cNvPicPr>
            <a:picLocks noChangeAspect="1" noChangeArrowheads="1"/>
          </p:cNvPicPr>
          <p:nvPr/>
        </p:nvPicPr>
        <p:blipFill>
          <a:blip r:embed="rId4">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9"/>
          <p:cNvSpPr>
            <a:spLocks/>
          </p:cNvSpPr>
          <p:nvPr/>
        </p:nvSpPr>
        <p:spPr bwMode="auto">
          <a:xfrm rot="5400000">
            <a:off x="588168" y="-133111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4" name="Picture 2"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566" y="306703"/>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530267" y="501134"/>
            <a:ext cx="1930780" cy="369332"/>
          </a:xfrm>
          <a:prstGeom prst="rect">
            <a:avLst/>
          </a:prstGeom>
          <a:noFill/>
        </p:spPr>
        <p:txBody>
          <a:bodyPr wrap="square" rtlCol="0">
            <a:spAutoFit/>
          </a:bodyPr>
          <a:lstStyle/>
          <a:p>
            <a:r>
              <a:rPr lang="en-US" b="1" smtClean="0">
                <a:solidFill>
                  <a:srgbClr val="00B0F0"/>
                </a:solidFill>
                <a:latin typeface="Times New Roman" panose="02020603050405020304" pitchFamily="18" charset="0"/>
                <a:cs typeface="Times New Roman" panose="02020603050405020304" pitchFamily="18" charset="0"/>
              </a:rPr>
              <a:t>LUYỆN TẬP</a:t>
            </a:r>
            <a:endParaRPr lang="en-US" b="1">
              <a:solidFill>
                <a:srgbClr val="00B0F0"/>
              </a:solidFill>
              <a:latin typeface="Times New Roman" panose="02020603050405020304" pitchFamily="18" charset="0"/>
              <a:cs typeface="Times New Roman" panose="02020603050405020304" pitchFamily="18" charset="0"/>
            </a:endParaRPr>
          </a:p>
        </p:txBody>
      </p:sp>
      <p:pic>
        <p:nvPicPr>
          <p:cNvPr id="22" name="Picture 2"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9884" y="2114667"/>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6">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Quiz</a:t>
            </a:r>
            <a:endParaRPr lang="en-US" sz="3000">
              <a:solidFill>
                <a:srgbClr val="343944"/>
              </a:solidFill>
              <a:effectLst/>
              <a:latin typeface="Segoe UI" panose="020B0502040204020203" pitchFamily="34" charset="0"/>
            </a:endParaRPr>
          </a:p>
        </p:txBody>
      </p:sp>
      <p:pic>
        <p:nvPicPr>
          <p:cNvPr id="5" name="ISPRING_QUIZ_SHAPE3"/>
          <p:cNvPicPr>
            <a:picLocks/>
          </p:cNvPicPr>
          <p:nvPr/>
        </p:nvPicPr>
        <p:blipFill>
          <a:blip r:embed="rId7">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6" name="ISPRING_QUIZ_SHAPE4"/>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panose="020B0502040204020203" pitchFamily="34" charset="0"/>
              </a:rPr>
              <a:t>Click the </a:t>
            </a:r>
            <a:r>
              <a:rPr lang="en-US" sz="2200" b="1" smtClean="0">
                <a:solidFill>
                  <a:srgbClr val="343944"/>
                </a:solidFill>
                <a:effectLst/>
                <a:latin typeface="Segoe UI Semibold" panose="020B0702040204020203" pitchFamily="34" charset="0"/>
              </a:rPr>
              <a:t>Quiz</a:t>
            </a:r>
            <a:r>
              <a:rPr lang="en-US" sz="2200" smtClean="0">
                <a:solidFill>
                  <a:srgbClr val="343944"/>
                </a:solidFill>
                <a:effectLst/>
                <a:latin typeface="Segoe UI" panose="020B0502040204020203" pitchFamily="34" charset="0"/>
              </a:rPr>
              <a:t> button to edit this object</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4143239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361" y="104775"/>
            <a:ext cx="84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3"/>
          <p:cNvSpPr txBox="1">
            <a:spLocks/>
          </p:cNvSpPr>
          <p:nvPr/>
        </p:nvSpPr>
        <p:spPr bwMode="auto">
          <a:xfrm>
            <a:off x="847725" y="311502"/>
            <a:ext cx="48059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200" b="1" smtClean="0">
                <a:solidFill>
                  <a:srgbClr val="C0B308"/>
                </a:solidFill>
                <a:latin typeface="#9Slide05 Garris" pitchFamily="2" charset="-93"/>
              </a:rPr>
              <a:t>KẾT NỐI NĂNG LỰC</a:t>
            </a:r>
            <a:endParaRPr lang="en-US" altLang="en-US" sz="3200" b="1">
              <a:solidFill>
                <a:srgbClr val="C0B308"/>
              </a:solidFill>
              <a:latin typeface="#9Slide05 Garris" pitchFamily="2" charset="-93"/>
            </a:endParaRPr>
          </a:p>
        </p:txBody>
      </p:sp>
      <p:sp>
        <p:nvSpPr>
          <p:cNvPr id="6" name="TextBox 5"/>
          <p:cNvSpPr txBox="1"/>
          <p:nvPr/>
        </p:nvSpPr>
        <p:spPr>
          <a:xfrm>
            <a:off x="100361" y="911228"/>
            <a:ext cx="11925735" cy="954107"/>
          </a:xfrm>
          <a:prstGeom prst="rect">
            <a:avLst/>
          </a:prstGeom>
          <a:solidFill>
            <a:srgbClr val="C2B500"/>
          </a:solidFill>
        </p:spPr>
        <p:txBody>
          <a:bodyPr wrap="square" rtlCol="0">
            <a:spAutoFit/>
          </a:bodyPr>
          <a:lstStyle/>
          <a:p>
            <a:r>
              <a:rPr lang="en-US" sz="2800" smtClean="0"/>
              <a:t>Hãy tìm hiểu một số phong cách thời trang phổ biến hiện nay và lựa chọn phong cách mà em yêu thích.</a:t>
            </a:r>
            <a:endParaRPr lang="en-US" sz="280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6" y="2380091"/>
            <a:ext cx="6038850" cy="4181475"/>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8228" r="9657"/>
          <a:stretch/>
        </p:blipFill>
        <p:spPr>
          <a:xfrm>
            <a:off x="5934891" y="2380091"/>
            <a:ext cx="6257109" cy="42037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266" y="2424462"/>
            <a:ext cx="6540469" cy="4159329"/>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25454"/>
          <a:stretch/>
        </p:blipFill>
        <p:spPr>
          <a:xfrm>
            <a:off x="100361" y="2424462"/>
            <a:ext cx="5346850" cy="4181475"/>
          </a:xfrm>
          <a:prstGeom prst="rect">
            <a:avLst/>
          </a:prstGeom>
        </p:spPr>
      </p:pic>
    </p:spTree>
    <p:extLst>
      <p:ext uri="{BB962C8B-B14F-4D97-AF65-F5344CB8AC3E}">
        <p14:creationId xmlns:p14="http://schemas.microsoft.com/office/powerpoint/2010/main" val="286163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 calcmode="lin" valueType="num">
                                      <p:cBhvr>
                                        <p:cTn id="16" dur="500"/>
                                        <p:tgtEl>
                                          <p:spTgt spid="3"/>
                                        </p:tgtEl>
                                        <p:attrNameLst>
                                          <p:attrName>style.rotation</p:attrName>
                                        </p:attrNameLst>
                                      </p:cBhvr>
                                      <p:tavLst>
                                        <p:tav tm="0">
                                          <p:val>
                                            <p:fltVal val="0"/>
                                          </p:val>
                                        </p:tav>
                                        <p:tav tm="100000">
                                          <p:val>
                                            <p:fltVal val="90"/>
                                          </p:val>
                                        </p:tav>
                                      </p:tavLst>
                                    </p:anim>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31" presetClass="exit" presetSubtype="0" fill="hold" nodeType="withEffect">
                                  <p:stCondLst>
                                    <p:cond delay="0"/>
                                  </p:stCondLst>
                                  <p:childTnLst>
                                    <p:anim calcmode="lin" valueType="num">
                                      <p:cBhvr>
                                        <p:cTn id="20" dur="1000"/>
                                        <p:tgtEl>
                                          <p:spTgt spid="17"/>
                                        </p:tgtEl>
                                        <p:attrNameLst>
                                          <p:attrName>ppt_w</p:attrName>
                                        </p:attrNameLst>
                                      </p:cBhvr>
                                      <p:tavLst>
                                        <p:tav tm="0">
                                          <p:val>
                                            <p:strVal val="ppt_w"/>
                                          </p:val>
                                        </p:tav>
                                        <p:tav tm="100000">
                                          <p:val>
                                            <p:fltVal val="0"/>
                                          </p:val>
                                        </p:tav>
                                      </p:tavLst>
                                    </p:anim>
                                    <p:anim calcmode="lin" valueType="num">
                                      <p:cBhvr>
                                        <p:cTn id="21" dur="1000"/>
                                        <p:tgtEl>
                                          <p:spTgt spid="17"/>
                                        </p:tgtEl>
                                        <p:attrNameLst>
                                          <p:attrName>ppt_h</p:attrName>
                                        </p:attrNameLst>
                                      </p:cBhvr>
                                      <p:tavLst>
                                        <p:tav tm="0">
                                          <p:val>
                                            <p:strVal val="ppt_h"/>
                                          </p:val>
                                        </p:tav>
                                        <p:tav tm="100000">
                                          <p:val>
                                            <p:fltVal val="0"/>
                                          </p:val>
                                        </p:tav>
                                      </p:tavLst>
                                    </p:anim>
                                    <p:anim calcmode="lin" valueType="num">
                                      <p:cBhvr>
                                        <p:cTn id="22" dur="1000"/>
                                        <p:tgtEl>
                                          <p:spTgt spid="17"/>
                                        </p:tgtEl>
                                        <p:attrNameLst>
                                          <p:attrName>style.rotation</p:attrName>
                                        </p:attrNameLst>
                                      </p:cBhvr>
                                      <p:tavLst>
                                        <p:tav tm="0">
                                          <p:val>
                                            <p:fltVal val="0"/>
                                          </p:val>
                                        </p:tav>
                                        <p:tav tm="100000">
                                          <p:val>
                                            <p:fltVal val="90"/>
                                          </p:val>
                                        </p:tav>
                                      </p:tavLst>
                                    </p:anim>
                                    <p:animEffect transition="out" filter="fade">
                                      <p:cBhvr>
                                        <p:cTn id="23" dur="1000"/>
                                        <p:tgtEl>
                                          <p:spTgt spid="17"/>
                                        </p:tgtEl>
                                      </p:cBhvr>
                                    </p:animEffect>
                                    <p:set>
                                      <p:cBhvr>
                                        <p:cTn id="24" dur="1" fill="hold">
                                          <p:stCondLst>
                                            <p:cond delay="999"/>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045" y="96837"/>
            <a:ext cx="8667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3"/>
          <p:cNvSpPr txBox="1">
            <a:spLocks/>
          </p:cNvSpPr>
          <p:nvPr/>
        </p:nvSpPr>
        <p:spPr bwMode="auto">
          <a:xfrm>
            <a:off x="1014819" y="137824"/>
            <a:ext cx="55819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200" b="1" smtClean="0">
                <a:solidFill>
                  <a:srgbClr val="08ABE6"/>
                </a:solidFill>
                <a:latin typeface="#9Slide04 AdrianeSwash" pitchFamily="2" charset="-93"/>
              </a:rPr>
              <a:t>KẾT NỐI NGHỀ NGHIỆP</a:t>
            </a:r>
            <a:endParaRPr lang="en-US" altLang="en-US" sz="3200" b="1">
              <a:solidFill>
                <a:srgbClr val="08ABE6"/>
              </a:solidFill>
              <a:latin typeface="#9Slide04 AdrianeSwash" pitchFamily="2" charset="-93"/>
            </a:endParaRPr>
          </a:p>
        </p:txBody>
      </p:sp>
      <p:sp>
        <p:nvSpPr>
          <p:cNvPr id="6" name="Rounded Rectangle 5"/>
          <p:cNvSpPr/>
          <p:nvPr/>
        </p:nvSpPr>
        <p:spPr>
          <a:xfrm>
            <a:off x="148045" y="880864"/>
            <a:ext cx="11908972" cy="1653330"/>
          </a:xfrm>
          <a:prstGeom prst="roundRect">
            <a:avLst/>
          </a:prstGeom>
          <a:solidFill>
            <a:srgbClr val="2A6E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smtClean="0"/>
              <a:t>Nhà thiết kế thời trang</a:t>
            </a:r>
            <a:r>
              <a:rPr lang="en-US" sz="2800" i="1" smtClean="0"/>
              <a:t> </a:t>
            </a:r>
            <a:r>
              <a:rPr lang="en-US" sz="2800" smtClean="0"/>
              <a:t>thiết kế quần áo, phụ kiện, giày dép, và tạo ra những bộ sưu tập, dòng sản phẩm thời trang. Họ vẽ phác thảo , lựa chọn chất liệu và  hoa văn; chỉ dẫn cách sản xuất sản phẩm theo thiết kế.</a:t>
            </a:r>
            <a:endParaRPr lang="en-US" sz="2800"/>
          </a:p>
        </p:txBody>
      </p:sp>
    </p:spTree>
    <p:extLst>
      <p:ext uri="{BB962C8B-B14F-4D97-AF65-F5344CB8AC3E}">
        <p14:creationId xmlns:p14="http://schemas.microsoft.com/office/powerpoint/2010/main" val="2037166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431" y="269488"/>
            <a:ext cx="8191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05099" y="1237785"/>
            <a:ext cx="1160518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Cho biết phong cách thời trang của các thành viên trong gia đình em là gì? Em thích phong cách của thành viên nào nhất?</a:t>
            </a:r>
            <a:endParaRPr lang="en-US" sz="3200"/>
          </a:p>
        </p:txBody>
      </p:sp>
      <p:sp>
        <p:nvSpPr>
          <p:cNvPr id="5" name="TextBox 4"/>
          <p:cNvSpPr txBox="1"/>
          <p:nvPr/>
        </p:nvSpPr>
        <p:spPr>
          <a:xfrm>
            <a:off x="1438507" y="269488"/>
            <a:ext cx="1804468" cy="523220"/>
          </a:xfrm>
          <a:prstGeom prst="rect">
            <a:avLst/>
          </a:prstGeom>
          <a:noFill/>
        </p:spPr>
        <p:txBody>
          <a:bodyPr wrap="none" rtlCol="0">
            <a:spAutoFit/>
          </a:bodyPr>
          <a:lstStyle/>
          <a:p>
            <a:r>
              <a:rPr lang="en-US" sz="2800" smtClean="0">
                <a:solidFill>
                  <a:srgbClr val="5FB105"/>
                </a:solidFill>
              </a:rPr>
              <a:t>VẬN DỤNG</a:t>
            </a:r>
            <a:endParaRPr lang="en-US" sz="2800">
              <a:solidFill>
                <a:srgbClr val="5FB105"/>
              </a:solidFill>
            </a:endParaRPr>
          </a:p>
        </p:txBody>
      </p:sp>
    </p:spTree>
    <p:extLst>
      <p:ext uri="{BB962C8B-B14F-4D97-AF65-F5344CB8AC3E}">
        <p14:creationId xmlns:p14="http://schemas.microsoft.com/office/powerpoint/2010/main" val="2652385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57" y="661207"/>
            <a:ext cx="8413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3"/>
          <p:cNvSpPr txBox="1">
            <a:spLocks/>
          </p:cNvSpPr>
          <p:nvPr/>
        </p:nvSpPr>
        <p:spPr>
          <a:xfrm>
            <a:off x="1062289" y="613132"/>
            <a:ext cx="1916112" cy="584200"/>
          </a:xfrm>
          <a:prstGeom prst="rect">
            <a:avLst/>
          </a:prstGeom>
        </p:spPr>
        <p:txBody>
          <a:bodyPr>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3200" b="1" kern="0" dirty="0" err="1">
                <a:solidFill>
                  <a:srgbClr val="FDC308"/>
                </a:solidFill>
                <a:latin typeface="#9Slide05 Habano" panose="02040603050506020204" pitchFamily="18" charset="0"/>
              </a:rPr>
              <a:t>Khám</a:t>
            </a:r>
            <a:r>
              <a:rPr lang="en-US" sz="3200" b="1" kern="0" dirty="0">
                <a:solidFill>
                  <a:srgbClr val="FDC308"/>
                </a:solidFill>
                <a:latin typeface="#9Slide05 Habano" panose="02040603050506020204" pitchFamily="18" charset="0"/>
              </a:rPr>
              <a:t> </a:t>
            </a:r>
            <a:r>
              <a:rPr lang="en-US" sz="3200" b="1" kern="0" dirty="0" err="1">
                <a:solidFill>
                  <a:srgbClr val="FDC308"/>
                </a:solidFill>
                <a:latin typeface="#9Slide05 Habano" panose="02040603050506020204" pitchFamily="18" charset="0"/>
              </a:rPr>
              <a:t>phá</a:t>
            </a:r>
            <a:endParaRPr lang="en-US" sz="3200" b="1" kern="0" dirty="0">
              <a:solidFill>
                <a:srgbClr val="FDC308"/>
              </a:solidFill>
              <a:latin typeface="#9Slide05 Habano" panose="02040603050506020204" pitchFamily="18" charset="0"/>
            </a:endParaRPr>
          </a:p>
        </p:txBody>
      </p:sp>
      <p:sp>
        <p:nvSpPr>
          <p:cNvPr id="22" name="TextBox 21"/>
          <p:cNvSpPr txBox="1"/>
          <p:nvPr/>
        </p:nvSpPr>
        <p:spPr>
          <a:xfrm>
            <a:off x="1201056" y="6250596"/>
            <a:ext cx="10245882" cy="523220"/>
          </a:xfrm>
          <a:prstGeom prst="rect">
            <a:avLst/>
          </a:prstGeom>
          <a:noFill/>
        </p:spPr>
        <p:txBody>
          <a:bodyPr wrap="non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TRANG PHỤC PHỤ NỮ VIỆT NAM QUA MỘT SỐ THỜI KÌ</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0" y="0"/>
            <a:ext cx="6732805" cy="661207"/>
          </a:xfrm>
          <a:prstGeom prst="rect">
            <a:avLst/>
          </a:prstGeom>
        </p:spPr>
        <p:txBody>
          <a:bodyPr wrap="none">
            <a:spAutoFit/>
          </a:bodyPr>
          <a:lstStyle/>
          <a:p>
            <a:pPr marL="571500" indent="-571500">
              <a:lnSpc>
                <a:spcPct val="150000"/>
              </a:lnSpc>
              <a:buFont typeface="Arial" panose="020B0604020202020204" pitchFamily="34" charset="0"/>
              <a:buAutoNum type="romanUcPeriod"/>
            </a:pPr>
            <a:r>
              <a:rPr lang="en-US" sz="2800" b="1">
                <a:solidFill>
                  <a:schemeClr val="bg1"/>
                </a:solidFill>
                <a:latin typeface="Times New Roman" panose="02020603050405020304" pitchFamily="18" charset="0"/>
                <a:cs typeface="Times New Roman" panose="02020603050405020304" pitchFamily="18" charset="0"/>
              </a:rPr>
              <a:t>THỜI TRANG TRONG CUỘC SỐNG</a:t>
            </a:r>
          </a:p>
        </p:txBody>
      </p:sp>
      <p:pic>
        <p:nvPicPr>
          <p:cNvPr id="2" name="video trang phuc 00_00_45-00_04_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53716" y="1347807"/>
            <a:ext cx="8999832" cy="4833078"/>
          </a:xfrm>
          <a:prstGeom prst="rect">
            <a:avLst/>
          </a:prstGeom>
          <a:ln>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739356191"/>
      </p:ext>
    </p:extLst>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354651" y="148270"/>
            <a:ext cx="6732805" cy="661207"/>
          </a:xfrm>
          <a:prstGeom prst="rect">
            <a:avLst/>
          </a:prstGeom>
        </p:spPr>
        <p:txBody>
          <a:bodyPr wrap="none">
            <a:spAutoFit/>
          </a:bodyPr>
          <a:lstStyle/>
          <a:p>
            <a:pPr marL="571500" indent="-571500">
              <a:lnSpc>
                <a:spcPct val="150000"/>
              </a:lnSpc>
              <a:buFont typeface="Arial" panose="020B0604020202020204" pitchFamily="34" charset="0"/>
              <a:buAutoNum type="romanUcPeriod"/>
            </a:pPr>
            <a:r>
              <a:rPr lang="en-US" sz="2800" b="1">
                <a:solidFill>
                  <a:schemeClr val="bg1"/>
                </a:solidFill>
                <a:latin typeface="Times New Roman" panose="02020603050405020304" pitchFamily="18" charset="0"/>
                <a:cs typeface="Times New Roman" panose="02020603050405020304" pitchFamily="18" charset="0"/>
              </a:rPr>
              <a:t>THỜI TRANG TRONG CUỘC SỐNG</a:t>
            </a:r>
          </a:p>
        </p:txBody>
      </p:sp>
      <p:sp>
        <p:nvSpPr>
          <p:cNvPr id="3" name="TextBox 2"/>
          <p:cNvSpPr txBox="1"/>
          <p:nvPr/>
        </p:nvSpPr>
        <p:spPr>
          <a:xfrm>
            <a:off x="354651" y="914401"/>
            <a:ext cx="11653651" cy="954107"/>
          </a:xfrm>
          <a:prstGeom prst="rect">
            <a:avLst/>
          </a:prstGeom>
          <a:noFill/>
        </p:spPr>
        <p:txBody>
          <a:bodyPr wrap="square" rtlCol="0">
            <a:spAutoFit/>
          </a:bodyPr>
          <a:lstStyle/>
          <a:p>
            <a:r>
              <a:rPr lang="en-US" sz="2800" smtClean="0">
                <a:solidFill>
                  <a:schemeClr val="bg1"/>
                </a:solidFill>
                <a:latin typeface="Times New Roman" panose="02020603050405020304" pitchFamily="18" charset="0"/>
                <a:cs typeface="Times New Roman" panose="02020603050405020304" pitchFamily="18" charset="0"/>
              </a:rPr>
              <a:t>Thời trang là những kiểu trang phục sử dụng phổ biến trong xã hội vào một khoảng thời gian nhất định</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50" y="1973432"/>
            <a:ext cx="8118017" cy="4286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6186" y="1973432"/>
            <a:ext cx="2941230" cy="4286250"/>
          </a:xfrm>
          <a:prstGeom prst="rect">
            <a:avLst/>
          </a:prstGeom>
        </p:spPr>
      </p:pic>
    </p:spTree>
    <p:extLst>
      <p:ext uri="{BB962C8B-B14F-4D97-AF65-F5344CB8AC3E}">
        <p14:creationId xmlns:p14="http://schemas.microsoft.com/office/powerpoint/2010/main" val="1708078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4613670" y="1785994"/>
            <a:ext cx="2874643" cy="3008363"/>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711006" y="3990564"/>
            <a:ext cx="2668048" cy="578732"/>
          </a:xfrm>
          <a:prstGeom prst="roundRect">
            <a:avLst/>
          </a:prstGeom>
          <a:solidFill>
            <a:srgbClr val="F74B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THỜI TRANG</a:t>
            </a:r>
            <a:endParaRPr lang="en-US" sz="3600" b="1"/>
          </a:p>
        </p:txBody>
      </p:sp>
      <p:sp>
        <p:nvSpPr>
          <p:cNvPr id="11" name="Right Arrow 10"/>
          <p:cNvSpPr/>
          <p:nvPr/>
        </p:nvSpPr>
        <p:spPr>
          <a:xfrm rot="1626365">
            <a:off x="3353776" y="2071944"/>
            <a:ext cx="1211936" cy="550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71878" y="785737"/>
            <a:ext cx="3093427" cy="189450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Văn hóa</a:t>
            </a:r>
          </a:p>
        </p:txBody>
      </p:sp>
      <p:sp>
        <p:nvSpPr>
          <p:cNvPr id="18" name="Right Arrow 17"/>
          <p:cNvSpPr/>
          <p:nvPr/>
        </p:nvSpPr>
        <p:spPr>
          <a:xfrm rot="20220679">
            <a:off x="3341490" y="4517775"/>
            <a:ext cx="1211936" cy="553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71878" y="4303080"/>
            <a:ext cx="3024072" cy="18945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Kinh tế</a:t>
            </a:r>
            <a:endParaRPr lang="en-US" sz="3600" b="1"/>
          </a:p>
        </p:txBody>
      </p:sp>
      <p:sp>
        <p:nvSpPr>
          <p:cNvPr id="20" name="Oval 19"/>
          <p:cNvSpPr/>
          <p:nvPr/>
        </p:nvSpPr>
        <p:spPr>
          <a:xfrm>
            <a:off x="8691757" y="785737"/>
            <a:ext cx="3050390" cy="189450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Xã hội</a:t>
            </a:r>
            <a:endParaRPr lang="en-US" sz="3600" b="1"/>
          </a:p>
        </p:txBody>
      </p:sp>
      <p:sp>
        <p:nvSpPr>
          <p:cNvPr id="21" name="Oval 20"/>
          <p:cNvSpPr/>
          <p:nvPr/>
        </p:nvSpPr>
        <p:spPr>
          <a:xfrm>
            <a:off x="8710737" y="4303080"/>
            <a:ext cx="3050390" cy="189450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Khoa học, công nghệ</a:t>
            </a:r>
            <a:endParaRPr lang="en-US" sz="3600" b="1"/>
          </a:p>
        </p:txBody>
      </p:sp>
      <p:sp>
        <p:nvSpPr>
          <p:cNvPr id="22" name="Right Arrow 21"/>
          <p:cNvSpPr/>
          <p:nvPr/>
        </p:nvSpPr>
        <p:spPr>
          <a:xfrm rot="9165626">
            <a:off x="7498089" y="2032830"/>
            <a:ext cx="1211936" cy="550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2485595">
            <a:off x="7581256" y="4406115"/>
            <a:ext cx="1211936" cy="550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252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541828068"/>
              </p:ext>
            </p:extLst>
          </p:nvPr>
        </p:nvGraphicFramePr>
        <p:xfrm>
          <a:off x="5863219" y="-15327"/>
          <a:ext cx="4820213" cy="68733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Oval 7"/>
          <p:cNvSpPr/>
          <p:nvPr/>
        </p:nvSpPr>
        <p:spPr>
          <a:xfrm>
            <a:off x="856526" y="1701478"/>
            <a:ext cx="4051139" cy="2893671"/>
          </a:xfrm>
          <a:prstGeom prst="ellipse">
            <a:avLst/>
          </a:prstGeom>
          <a:blipFill>
            <a:blip r:embed="rId9"/>
            <a:stretch>
              <a:fillRect/>
            </a:stretch>
          </a:blipFill>
          <a:effectLst>
            <a:outerShdw blurRad="50800" dist="38100" dir="2700000" algn="tl" rotWithShape="0">
              <a:prstClr val="black">
                <a:alpha val="40000"/>
              </a:prstClr>
            </a:outerShdw>
          </a:effectLst>
          <a:scene3d>
            <a:camera prst="obliqueBottomRight"/>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smtClean="0">
              <a:solidFill>
                <a:srgbClr val="0000FF"/>
              </a:solidFill>
            </a:endParaRPr>
          </a:p>
          <a:p>
            <a:pPr algn="ctr"/>
            <a:endParaRPr lang="en-US" sz="2800" b="1" smtClean="0">
              <a:solidFill>
                <a:srgbClr val="0000FF"/>
              </a:solidFill>
            </a:endParaRPr>
          </a:p>
          <a:p>
            <a:pPr algn="ctr"/>
            <a:r>
              <a:rPr lang="en-US" sz="2800" b="1" smtClean="0">
                <a:solidFill>
                  <a:srgbClr val="FF0000"/>
                </a:solidFill>
              </a:rPr>
              <a:t>SỰ THAY ĐỔI </a:t>
            </a:r>
          </a:p>
          <a:p>
            <a:pPr algn="ctr"/>
            <a:r>
              <a:rPr lang="en-US" sz="2800" b="1" smtClean="0">
                <a:solidFill>
                  <a:srgbClr val="FF0000"/>
                </a:solidFill>
              </a:rPr>
              <a:t>CỦA THỜI TRANG</a:t>
            </a:r>
            <a:endParaRPr lang="en-US" sz="2800" b="1">
              <a:solidFill>
                <a:srgbClr val="FF0000"/>
              </a:solidFill>
            </a:endParaRPr>
          </a:p>
        </p:txBody>
      </p:sp>
      <p:cxnSp>
        <p:nvCxnSpPr>
          <p:cNvPr id="11" name="Straight Arrow Connector 10"/>
          <p:cNvCxnSpPr/>
          <p:nvPr/>
        </p:nvCxnSpPr>
        <p:spPr>
          <a:xfrm flipV="1">
            <a:off x="4653023" y="1493135"/>
            <a:ext cx="1365812" cy="82180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65540" y="2388726"/>
            <a:ext cx="1516283" cy="41234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907665" y="3805179"/>
            <a:ext cx="1527857" cy="53532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02551" y="4340505"/>
            <a:ext cx="1417899" cy="109381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965540" y="3424660"/>
            <a:ext cx="1678328" cy="1302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83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Rounded Rectangle 4"/>
          <p:cNvSpPr/>
          <p:nvPr/>
        </p:nvSpPr>
        <p:spPr>
          <a:xfrm>
            <a:off x="4676171" y="3224886"/>
            <a:ext cx="3414534" cy="783193"/>
          </a:xfrm>
          <a:prstGeom prst="roundRect">
            <a:avLst/>
          </a:prstGeom>
          <a:solidFill>
            <a:srgbClr val="F5BC46"/>
          </a:solidFill>
        </p:spPr>
        <p:txBody>
          <a:bodyPr wrap="square">
            <a:spAutoFit/>
          </a:bodyPr>
          <a:lstStyle/>
          <a:p>
            <a:r>
              <a:rPr lang="en-US" sz="4000" b="1">
                <a:solidFill>
                  <a:schemeClr val="bg1"/>
                </a:solidFill>
              </a:rPr>
              <a:t>Mốt thời </a:t>
            </a:r>
            <a:r>
              <a:rPr lang="en-US" sz="4000" b="1" smtClean="0">
                <a:solidFill>
                  <a:schemeClr val="bg1"/>
                </a:solidFill>
              </a:rPr>
              <a:t>trang </a:t>
            </a:r>
            <a:endParaRPr lang="en-US" sz="4000" b="1">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09" y="1341531"/>
            <a:ext cx="5370158" cy="5337487"/>
          </a:xfrm>
          <a:prstGeom prst="rect">
            <a:avLst/>
          </a:prstGeom>
        </p:spPr>
      </p:pic>
      <p:pic>
        <p:nvPicPr>
          <p:cNvPr id="2" name="Picture 1" descr="Screen Clipping"/>
          <p:cNvPicPr>
            <a:picLocks noChangeAspect="1"/>
          </p:cNvPicPr>
          <p:nvPr/>
        </p:nvPicPr>
        <p:blipFill rotWithShape="1">
          <a:blip r:embed="rId5">
            <a:extLst>
              <a:ext uri="{28A0092B-C50C-407E-A947-70E740481C1C}">
                <a14:useLocalDpi xmlns:a14="http://schemas.microsoft.com/office/drawing/2010/main" val="0"/>
              </a:ext>
            </a:extLst>
          </a:blip>
          <a:srcRect l="5195" r="14558"/>
          <a:stretch/>
        </p:blipFill>
        <p:spPr>
          <a:xfrm>
            <a:off x="127322" y="46035"/>
            <a:ext cx="1307939" cy="923990"/>
          </a:xfrm>
          <a:prstGeom prst="rect">
            <a:avLst/>
          </a:prstGeom>
        </p:spPr>
      </p:pic>
      <p:sp>
        <p:nvSpPr>
          <p:cNvPr id="4" name="Rounded Rectangle 3"/>
          <p:cNvSpPr/>
          <p:nvPr/>
        </p:nvSpPr>
        <p:spPr>
          <a:xfrm>
            <a:off x="1585732" y="61822"/>
            <a:ext cx="10428790" cy="89241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t>Mốt thời trang: Sự thay đổi các kiểu áo quần, cách ăn mặc được số đông ưa chuộng trong mỗi thời kì.</a:t>
            </a:r>
            <a:endParaRPr lang="en-US" sz="3200" b="1"/>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9428" y="1337140"/>
            <a:ext cx="5995686" cy="534187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4016" y="1352928"/>
            <a:ext cx="9779517" cy="5326090"/>
          </a:xfrm>
          <a:prstGeom prst="rect">
            <a:avLst/>
          </a:prstGeom>
        </p:spPr>
      </p:pic>
      <p:pic>
        <p:nvPicPr>
          <p:cNvPr id="10" name="Picture 9"/>
          <p:cNvPicPr>
            <a:picLocks noChangeAspect="1"/>
          </p:cNvPicPr>
          <p:nvPr/>
        </p:nvPicPr>
        <p:blipFill>
          <a:blip r:embed="rId8"/>
          <a:stretch>
            <a:fillRect/>
          </a:stretch>
        </p:blipFill>
        <p:spPr>
          <a:xfrm>
            <a:off x="897037" y="1352928"/>
            <a:ext cx="10573474" cy="5434477"/>
          </a:xfrm>
          <a:prstGeom prst="rect">
            <a:avLst/>
          </a:prstGeom>
        </p:spPr>
      </p:pic>
    </p:spTree>
    <p:extLst>
      <p:ext uri="{BB962C8B-B14F-4D97-AF65-F5344CB8AC3E}">
        <p14:creationId xmlns:p14="http://schemas.microsoft.com/office/powerpoint/2010/main" val="275096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9251894"/>
              </p:ext>
            </p:extLst>
          </p:nvPr>
        </p:nvGraphicFramePr>
        <p:xfrm>
          <a:off x="189571" y="191671"/>
          <a:ext cx="11786837" cy="4792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p:nvPr/>
        </p:nvGrpSpPr>
        <p:grpSpPr>
          <a:xfrm>
            <a:off x="583191" y="381242"/>
            <a:ext cx="970155" cy="1106756"/>
            <a:chOff x="609600" y="112444"/>
            <a:chExt cx="914400" cy="1106756"/>
          </a:xfrm>
          <a:solidFill>
            <a:srgbClr val="7030A0"/>
          </a:solidFill>
        </p:grpSpPr>
        <p:sp>
          <p:nvSpPr>
            <p:cNvPr id="4" name="Oval 3"/>
            <p:cNvSpPr>
              <a:spLocks noChangeArrowheads="1"/>
            </p:cNvSpPr>
            <p:nvPr/>
          </p:nvSpPr>
          <p:spPr bwMode="auto">
            <a:xfrm>
              <a:off x="609600" y="334963"/>
              <a:ext cx="914400" cy="884237"/>
            </a:xfrm>
            <a:prstGeom prst="ellipse">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4200">
                <a:solidFill>
                  <a:schemeClr val="bg1"/>
                </a:solidFill>
                <a:latin typeface="UVN Ke Chuyen1" pitchFamily="66" charset="0"/>
              </a:endParaRPr>
            </a:p>
          </p:txBody>
        </p:sp>
        <p:sp>
          <p:nvSpPr>
            <p:cNvPr id="5" name="Freeform 15"/>
            <p:cNvSpPr>
              <a:spLocks/>
            </p:cNvSpPr>
            <p:nvPr/>
          </p:nvSpPr>
          <p:spPr bwMode="auto">
            <a:xfrm rot="528535">
              <a:off x="1049338" y="376238"/>
              <a:ext cx="379413" cy="842962"/>
            </a:xfrm>
            <a:custGeom>
              <a:avLst/>
              <a:gdLst>
                <a:gd name="T0" fmla="*/ 0 w 380990"/>
                <a:gd name="T1" fmla="*/ 0 h 800806"/>
                <a:gd name="T2" fmla="*/ 107152 w 380990"/>
                <a:gd name="T3" fmla="*/ 0 h 800806"/>
                <a:gd name="T4" fmla="*/ 107152 w 380990"/>
                <a:gd name="T5" fmla="*/ 518639 h 800806"/>
                <a:gd name="T6" fmla="*/ 122682 w 380990"/>
                <a:gd name="T7" fmla="*/ 518639 h 800806"/>
                <a:gd name="T8" fmla="*/ 147747 w 380990"/>
                <a:gd name="T9" fmla="*/ 647679 h 800806"/>
                <a:gd name="T10" fmla="*/ 245322 w 380990"/>
                <a:gd name="T11" fmla="*/ 559846 h 800806"/>
                <a:gd name="T12" fmla="*/ 244146 w 380990"/>
                <a:gd name="T13" fmla="*/ 467316 h 800806"/>
                <a:gd name="T14" fmla="*/ 346670 w 380990"/>
                <a:gd name="T15" fmla="*/ 378290 h 800806"/>
                <a:gd name="T16" fmla="*/ 354488 w 380990"/>
                <a:gd name="T17" fmla="*/ 634465 h 800806"/>
                <a:gd name="T18" fmla="*/ 109071 w 380990"/>
                <a:gd name="T19" fmla="*/ 781503 h 800806"/>
                <a:gd name="T20" fmla="*/ 29643 w 380990"/>
                <a:gd name="T21" fmla="*/ 675141 h 800806"/>
                <a:gd name="T22" fmla="*/ 20617 w 380990"/>
                <a:gd name="T23" fmla="*/ 644642 h 800806"/>
                <a:gd name="T24" fmla="*/ 0 w 380990"/>
                <a:gd name="T25" fmla="*/ 644642 h 800806"/>
                <a:gd name="T26" fmla="*/ 0 w 380990"/>
                <a:gd name="T27" fmla="*/ 518639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a:spLocks noChangeArrowheads="1"/>
            </p:cNvSpPr>
            <p:nvPr/>
          </p:nvSpPr>
          <p:spPr bwMode="auto">
            <a:xfrm flipH="1">
              <a:off x="1103990" y="112444"/>
              <a:ext cx="203200" cy="239713"/>
            </a:xfrm>
            <a:prstGeom prst="ellipse">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sp>
        <p:nvSpPr>
          <p:cNvPr id="7" name="Plus 6"/>
          <p:cNvSpPr/>
          <p:nvPr/>
        </p:nvSpPr>
        <p:spPr>
          <a:xfrm>
            <a:off x="1291600" y="191671"/>
            <a:ext cx="335659" cy="379142"/>
          </a:xfrm>
          <a:prstGeom prst="mathPlu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 r="27287"/>
          <a:stretch/>
        </p:blipFill>
        <p:spPr>
          <a:xfrm>
            <a:off x="7390349" y="4270918"/>
            <a:ext cx="2140664" cy="201384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5495" y="4270918"/>
            <a:ext cx="2203419" cy="2013840"/>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46443"/>
          <a:stretch/>
        </p:blipFill>
        <p:spPr>
          <a:xfrm>
            <a:off x="127528" y="4270918"/>
            <a:ext cx="2080412" cy="201384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3266" y="4270918"/>
            <a:ext cx="2112385" cy="2013840"/>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90977" y="4270918"/>
            <a:ext cx="2090994" cy="2016512"/>
          </a:xfrm>
          <a:prstGeom prst="rect">
            <a:avLst/>
          </a:prstGeom>
        </p:spPr>
      </p:pic>
    </p:spTree>
    <p:extLst>
      <p:ext uri="{BB962C8B-B14F-4D97-AF65-F5344CB8AC3E}">
        <p14:creationId xmlns:p14="http://schemas.microsoft.com/office/powerpoint/2010/main" val="19033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graphicEl>
                                              <a:dgm id="{D9E92A44-BD87-42EA-927D-163923C3E6EB}"/>
                                            </p:graphicEl>
                                          </p:spTgt>
                                        </p:tgtEl>
                                        <p:attrNameLst>
                                          <p:attrName>style.visibility</p:attrName>
                                        </p:attrNameLst>
                                      </p:cBhvr>
                                      <p:to>
                                        <p:strVal val="visible"/>
                                      </p:to>
                                    </p:set>
                                    <p:animEffect transition="in" filter="wheel(1)">
                                      <p:cBhvr>
                                        <p:cTn id="7" dur="1000"/>
                                        <p:tgtEl>
                                          <p:spTgt spid="2">
                                            <p:graphicEl>
                                              <a:dgm id="{D9E92A44-BD87-42EA-927D-163923C3E6E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graphicEl>
                                              <a:dgm id="{7E24B633-0DDD-4EC0-92EF-E0660EBFA812}"/>
                                            </p:graphicEl>
                                          </p:spTgt>
                                        </p:tgtEl>
                                        <p:attrNameLst>
                                          <p:attrName>style.visibility</p:attrName>
                                        </p:attrNameLst>
                                      </p:cBhvr>
                                      <p:to>
                                        <p:strVal val="visible"/>
                                      </p:to>
                                    </p:set>
                                    <p:animEffect transition="in" filter="wheel(1)">
                                      <p:cBhvr>
                                        <p:cTn id="12" dur="1000"/>
                                        <p:tgtEl>
                                          <p:spTgt spid="2">
                                            <p:graphicEl>
                                              <a:dgm id="{7E24B633-0DDD-4EC0-92EF-E0660EBFA812}"/>
                                            </p:graphic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2">
                                            <p:graphicEl>
                                              <a:dgm id="{C7F6E486-94C1-4BFB-B8AE-6054DEA585C1}"/>
                                            </p:graphicEl>
                                          </p:spTgt>
                                        </p:tgtEl>
                                        <p:attrNameLst>
                                          <p:attrName>style.visibility</p:attrName>
                                        </p:attrNameLst>
                                      </p:cBhvr>
                                      <p:to>
                                        <p:strVal val="visible"/>
                                      </p:to>
                                    </p:set>
                                    <p:animEffect transition="in" filter="wheel(1)">
                                      <p:cBhvr>
                                        <p:cTn id="15" dur="1000"/>
                                        <p:tgtEl>
                                          <p:spTgt spid="2">
                                            <p:graphicEl>
                                              <a:dgm id="{C7F6E486-94C1-4BFB-B8AE-6054DEA585C1}"/>
                                            </p:graphicEl>
                                          </p:spTgt>
                                        </p:tgtEl>
                                      </p:cBhvr>
                                    </p:animEffect>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
                                            <p:graphicEl>
                                              <a:dgm id="{224E63F5-94B7-4AC8-914F-ED78C68A41EA}"/>
                                            </p:graphicEl>
                                          </p:spTgt>
                                        </p:tgtEl>
                                        <p:attrNameLst>
                                          <p:attrName>style.visibility</p:attrName>
                                        </p:attrNameLst>
                                      </p:cBhvr>
                                      <p:to>
                                        <p:strVal val="visible"/>
                                      </p:to>
                                    </p:set>
                                    <p:animEffect transition="in" filter="wheel(1)">
                                      <p:cBhvr>
                                        <p:cTn id="24" dur="1000"/>
                                        <p:tgtEl>
                                          <p:spTgt spid="2">
                                            <p:graphicEl>
                                              <a:dgm id="{224E63F5-94B7-4AC8-914F-ED78C68A41EA}"/>
                                            </p:graphicEl>
                                          </p:spTgt>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
                                            <p:graphicEl>
                                              <a:dgm id="{A990DB69-745D-4453-B27D-4DDC8F9D7B4A}"/>
                                            </p:graphicEl>
                                          </p:spTgt>
                                        </p:tgtEl>
                                        <p:attrNameLst>
                                          <p:attrName>style.visibility</p:attrName>
                                        </p:attrNameLst>
                                      </p:cBhvr>
                                      <p:to>
                                        <p:strVal val="visible"/>
                                      </p:to>
                                    </p:set>
                                    <p:animEffect transition="in" filter="wheel(1)">
                                      <p:cBhvr>
                                        <p:cTn id="27" dur="1000"/>
                                        <p:tgtEl>
                                          <p:spTgt spid="2">
                                            <p:graphicEl>
                                              <a:dgm id="{A990DB69-745D-4453-B27D-4DDC8F9D7B4A}"/>
                                            </p:graphicEl>
                                          </p:spTgt>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
                                            <p:graphicEl>
                                              <a:dgm id="{3AC76CB8-134D-43C6-813E-3DEBA90D0D3B}"/>
                                            </p:graphicEl>
                                          </p:spTgt>
                                        </p:tgtEl>
                                        <p:attrNameLst>
                                          <p:attrName>style.visibility</p:attrName>
                                        </p:attrNameLst>
                                      </p:cBhvr>
                                      <p:to>
                                        <p:strVal val="visible"/>
                                      </p:to>
                                    </p:set>
                                    <p:animEffect transition="in" filter="wheel(1)">
                                      <p:cBhvr>
                                        <p:cTn id="36" dur="1000"/>
                                        <p:tgtEl>
                                          <p:spTgt spid="2">
                                            <p:graphicEl>
                                              <a:dgm id="{3AC76CB8-134D-43C6-813E-3DEBA90D0D3B}"/>
                                            </p:graphicEl>
                                          </p:spTgt>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2">
                                            <p:graphicEl>
                                              <a:dgm id="{E9821821-B894-4EDC-B3F6-9889F7290851}"/>
                                            </p:graphicEl>
                                          </p:spTgt>
                                        </p:tgtEl>
                                        <p:attrNameLst>
                                          <p:attrName>style.visibility</p:attrName>
                                        </p:attrNameLst>
                                      </p:cBhvr>
                                      <p:to>
                                        <p:strVal val="visible"/>
                                      </p:to>
                                    </p:set>
                                    <p:animEffect transition="in" filter="wheel(1)">
                                      <p:cBhvr>
                                        <p:cTn id="39" dur="1000"/>
                                        <p:tgtEl>
                                          <p:spTgt spid="2">
                                            <p:graphicEl>
                                              <a:dgm id="{E9821821-B894-4EDC-B3F6-9889F7290851}"/>
                                            </p:graphicEl>
                                          </p:spTgt>
                                        </p:tgtEl>
                                      </p:cBhvr>
                                    </p:animEffect>
                                  </p:childTnLst>
                                </p:cTn>
                              </p:par>
                            </p:childTnLst>
                          </p:cTn>
                        </p:par>
                        <p:par>
                          <p:cTn id="40" fill="hold">
                            <p:stCondLst>
                              <p:cond delay="1000"/>
                            </p:stCondLst>
                            <p:childTnLst>
                              <p:par>
                                <p:cTn id="41" presetID="14" presetClass="entr" presetSubtype="1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
                                            <p:graphicEl>
                                              <a:dgm id="{0EBFD72E-1142-4BCF-8916-55EEFB9D495F}"/>
                                            </p:graphicEl>
                                          </p:spTgt>
                                        </p:tgtEl>
                                        <p:attrNameLst>
                                          <p:attrName>style.visibility</p:attrName>
                                        </p:attrNameLst>
                                      </p:cBhvr>
                                      <p:to>
                                        <p:strVal val="visible"/>
                                      </p:to>
                                    </p:set>
                                    <p:animEffect transition="in" filter="wheel(1)">
                                      <p:cBhvr>
                                        <p:cTn id="48" dur="1000"/>
                                        <p:tgtEl>
                                          <p:spTgt spid="2">
                                            <p:graphicEl>
                                              <a:dgm id="{0EBFD72E-1142-4BCF-8916-55EEFB9D495F}"/>
                                            </p:graphicEl>
                                          </p:spTgt>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2">
                                            <p:graphicEl>
                                              <a:dgm id="{3F606E53-AFDA-4D10-9148-3BA03C6E7451}"/>
                                            </p:graphicEl>
                                          </p:spTgt>
                                        </p:tgtEl>
                                        <p:attrNameLst>
                                          <p:attrName>style.visibility</p:attrName>
                                        </p:attrNameLst>
                                      </p:cBhvr>
                                      <p:to>
                                        <p:strVal val="visible"/>
                                      </p:to>
                                    </p:set>
                                    <p:animEffect transition="in" filter="wheel(1)">
                                      <p:cBhvr>
                                        <p:cTn id="51" dur="1000"/>
                                        <p:tgtEl>
                                          <p:spTgt spid="2">
                                            <p:graphicEl>
                                              <a:dgm id="{3F606E53-AFDA-4D10-9148-3BA03C6E7451}"/>
                                            </p:graphicEl>
                                          </p:spTgt>
                                        </p:tgtEl>
                                      </p:cBhvr>
                                    </p:animEffect>
                                  </p:childTnLst>
                                </p:cTn>
                              </p:par>
                            </p:childTnLst>
                          </p:cTn>
                        </p:par>
                        <p:par>
                          <p:cTn id="52" fill="hold">
                            <p:stCondLst>
                              <p:cond delay="1000"/>
                            </p:stCondLst>
                            <p:childTnLst>
                              <p:par>
                                <p:cTn id="53" presetID="14" presetClass="entr" presetSubtype="1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randombar(horizont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2">
                                            <p:graphicEl>
                                              <a:dgm id="{236F7D45-3B9C-4E63-BFA3-6E91F03F7BAC}"/>
                                            </p:graphicEl>
                                          </p:spTgt>
                                        </p:tgtEl>
                                        <p:attrNameLst>
                                          <p:attrName>style.visibility</p:attrName>
                                        </p:attrNameLst>
                                      </p:cBhvr>
                                      <p:to>
                                        <p:strVal val="visible"/>
                                      </p:to>
                                    </p:set>
                                    <p:animEffect transition="in" filter="wheel(1)">
                                      <p:cBhvr>
                                        <p:cTn id="60" dur="1000"/>
                                        <p:tgtEl>
                                          <p:spTgt spid="2">
                                            <p:graphicEl>
                                              <a:dgm id="{236F7D45-3B9C-4E63-BFA3-6E91F03F7BAC}"/>
                                            </p:graphicEl>
                                          </p:spTgt>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2">
                                            <p:graphicEl>
                                              <a:dgm id="{8B4B6DCC-9BDB-43E4-B63D-D5B7C1702328}"/>
                                            </p:graphicEl>
                                          </p:spTgt>
                                        </p:tgtEl>
                                        <p:attrNameLst>
                                          <p:attrName>style.visibility</p:attrName>
                                        </p:attrNameLst>
                                      </p:cBhvr>
                                      <p:to>
                                        <p:strVal val="visible"/>
                                      </p:to>
                                    </p:set>
                                    <p:animEffect transition="in" filter="wheel(1)">
                                      <p:cBhvr>
                                        <p:cTn id="63" dur="1000"/>
                                        <p:tgtEl>
                                          <p:spTgt spid="2">
                                            <p:graphicEl>
                                              <a:dgm id="{8B4B6DCC-9BDB-43E4-B63D-D5B7C1702328}"/>
                                            </p:graphicEl>
                                          </p:spTgt>
                                        </p:tgtEl>
                                      </p:cBhvr>
                                    </p:animEffect>
                                  </p:childTnLst>
                                </p:cTn>
                              </p:par>
                            </p:childTnLst>
                          </p:cTn>
                        </p:par>
                        <p:par>
                          <p:cTn id="64" fill="hold">
                            <p:stCondLst>
                              <p:cond delay="1000"/>
                            </p:stCondLst>
                            <p:childTnLst>
                              <p:par>
                                <p:cTn id="65" presetID="14" presetClass="entr" presetSubtype="10"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randombar(horizontal)">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120190" y="-22302"/>
            <a:ext cx="7014869" cy="661207"/>
          </a:xfrm>
          <a:prstGeom prst="rect">
            <a:avLst/>
          </a:prstGeom>
          <a:noFill/>
        </p:spPr>
        <p:txBody>
          <a:bodyPr wrap="none">
            <a:spAutoFit/>
          </a:bodyPr>
          <a:lstStyle/>
          <a:p>
            <a:pPr>
              <a:lnSpc>
                <a:spcPct val="150000"/>
              </a:lnSpc>
            </a:pPr>
            <a:r>
              <a:rPr lang="en-US" sz="2800" b="1" dirty="0" smtClean="0">
                <a:solidFill>
                  <a:schemeClr val="bg1"/>
                </a:solidFill>
                <a:latin typeface="Times New Roman" panose="02020603050405020304" pitchFamily="18" charset="0"/>
                <a:cs typeface="Times New Roman" panose="02020603050405020304" pitchFamily="18" charset="0"/>
              </a:rPr>
              <a:t>II. MỘT SỐ PHONG CÁCH THỜI TRANG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43138" y="621843"/>
            <a:ext cx="3805701" cy="523220"/>
          </a:xfrm>
          <a:prstGeom prst="rect">
            <a:avLst/>
          </a:prstGeom>
          <a:noFill/>
        </p:spPr>
        <p:txBody>
          <a:bodyPr wrap="square" rtlCol="0">
            <a:spAutoFit/>
          </a:bodyPr>
          <a:lstStyle/>
          <a:p>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Phong</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cách</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cổ</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điển</a:t>
            </a:r>
            <a:r>
              <a:rPr lang="en-US" sz="2800" b="1" i="1" dirty="0" smtClean="0">
                <a:solidFill>
                  <a:schemeClr val="bg1"/>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36292" y="1054531"/>
            <a:ext cx="9483686" cy="523220"/>
          </a:xfrm>
          <a:prstGeom prst="rect">
            <a:avLst/>
          </a:prstGeom>
          <a:noFill/>
        </p:spPr>
        <p:txBody>
          <a:bodyPr wrap="none" rtlCol="0">
            <a:spAutoFit/>
          </a:bodyPr>
          <a:lstStyle/>
          <a:p>
            <a:r>
              <a:rPr lang="en-US" sz="2800" dirty="0" err="1" smtClean="0">
                <a:solidFill>
                  <a:schemeClr val="bg1"/>
                </a:solidFill>
                <a:latin typeface="Times New Roman" panose="02020603050405020304" pitchFamily="18" charset="0"/>
                <a:cs typeface="Times New Roman" panose="02020603050405020304" pitchFamily="18" charset="0"/>
              </a:rPr>
              <a:t>Là</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cách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mặc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trang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phục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có</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hình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thức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giản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dị</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nghiêm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túc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err="1" smtClean="0">
                <a:solidFill>
                  <a:schemeClr val="bg1"/>
                </a:solidFill>
                <a:latin typeface="Times New Roman" panose="02020603050405020304" pitchFamily="18" charset="0"/>
                <a:cs typeface="Times New Roman" panose="02020603050405020304" pitchFamily="18" charset="0"/>
              </a:rPr>
              <a:t>lịch</a:t>
            </a:r>
            <a:r>
              <a:rPr lang="en-US" sz="2800" smtClean="0">
                <a:solidFill>
                  <a:schemeClr val="bg1"/>
                </a:solidFill>
                <a:latin typeface="Times New Roman" panose="02020603050405020304" pitchFamily="18" charset="0"/>
                <a:cs typeface="Times New Roman" panose="02020603050405020304" pitchFamily="18" charset="0"/>
              </a:rPr>
              <a:t> sự.</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20190" y="1487219"/>
            <a:ext cx="11723081" cy="523220"/>
          </a:xfrm>
          <a:prstGeom prst="rect">
            <a:avLst/>
          </a:prstGeom>
          <a:noFill/>
        </p:spPr>
        <p:txBody>
          <a:bodyPr wrap="none" rtlCol="0">
            <a:spAutoFit/>
          </a:bodyPr>
          <a:lstStyle/>
          <a:p>
            <a:r>
              <a:rPr lang="en-US" sz="2800" dirty="0" err="1" smtClean="0">
                <a:solidFill>
                  <a:schemeClr val="bg1"/>
                </a:solidFill>
                <a:latin typeface="Times New Roman" panose="02020603050405020304" pitchFamily="18" charset="0"/>
                <a:cs typeface="Times New Roman" panose="02020603050405020304" pitchFamily="18" charset="0"/>
              </a:rPr>
              <a:t>Thường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sử</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dụng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khi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học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làm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tham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gia</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các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sự</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kiện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có</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tính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chất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err="1" smtClean="0">
                <a:solidFill>
                  <a:schemeClr val="bg1"/>
                </a:solidFill>
                <a:latin typeface="Times New Roman" panose="02020603050405020304" pitchFamily="18" charset="0"/>
                <a:cs typeface="Times New Roman" panose="02020603050405020304" pitchFamily="18" charset="0"/>
              </a:rPr>
              <a:t>trang</a:t>
            </a:r>
            <a:r>
              <a:rPr lang="en-US" sz="2800" smtClean="0">
                <a:solidFill>
                  <a:schemeClr val="bg1"/>
                </a:solidFill>
                <a:latin typeface="Times New Roman" panose="02020603050405020304" pitchFamily="18" charset="0"/>
                <a:cs typeface="Times New Roman" panose="02020603050405020304" pitchFamily="18" charset="0"/>
              </a:rPr>
              <a:t> trọng.</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1502" y="2293717"/>
            <a:ext cx="3746419" cy="446935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220" y="2293718"/>
            <a:ext cx="4126523" cy="4458202"/>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9231"/>
          <a:stretch/>
        </p:blipFill>
        <p:spPr>
          <a:xfrm>
            <a:off x="102839" y="2293718"/>
            <a:ext cx="3912548" cy="4460632"/>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3485" t="15615" r="13636"/>
          <a:stretch/>
        </p:blipFill>
        <p:spPr>
          <a:xfrm>
            <a:off x="102839" y="2293717"/>
            <a:ext cx="5510130" cy="4458203"/>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t="1691" r="13510"/>
          <a:stretch/>
        </p:blipFill>
        <p:spPr>
          <a:xfrm>
            <a:off x="5701802" y="2304867"/>
            <a:ext cx="6408045" cy="4458203"/>
          </a:xfrm>
          <a:prstGeom prst="rect">
            <a:avLst/>
          </a:prstGeom>
        </p:spPr>
      </p:pic>
    </p:spTree>
    <p:extLst>
      <p:ext uri="{BB962C8B-B14F-4D97-AF65-F5344CB8AC3E}">
        <p14:creationId xmlns:p14="http://schemas.microsoft.com/office/powerpoint/2010/main" val="326996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 presetClass="exit" presetSubtype="0" fill="hold"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5238"/>
        </a:solidFill>
        <a:effectLst/>
      </p:bgPr>
    </p:bg>
    <p:spTree>
      <p:nvGrpSpPr>
        <p:cNvPr id="1" name=""/>
        <p:cNvGrpSpPr/>
        <p:nvPr/>
      </p:nvGrpSpPr>
      <p:grpSpPr>
        <a:xfrm>
          <a:off x="0" y="0"/>
          <a:ext cx="0" cy="0"/>
          <a:chOff x="0" y="0"/>
          <a:chExt cx="0" cy="0"/>
        </a:xfrm>
      </p:grpSpPr>
      <p:sp>
        <p:nvSpPr>
          <p:cNvPr id="2" name="Rectangle 1"/>
          <p:cNvSpPr/>
          <p:nvPr/>
        </p:nvSpPr>
        <p:spPr>
          <a:xfrm>
            <a:off x="13867" y="-13931"/>
            <a:ext cx="7014869" cy="738664"/>
          </a:xfrm>
          <a:prstGeom prst="rect">
            <a:avLst/>
          </a:prstGeom>
          <a:noFill/>
        </p:spPr>
        <p:txBody>
          <a:bodyPr wrap="none">
            <a:spAutoFit/>
          </a:bodyPr>
          <a:lstStyle/>
          <a:p>
            <a:pPr>
              <a:lnSpc>
                <a:spcPct val="150000"/>
              </a:lnSpc>
            </a:pPr>
            <a:r>
              <a:rPr lang="en-US" sz="2800" b="1" dirty="0" smtClean="0">
                <a:solidFill>
                  <a:srgbClr val="0000FF"/>
                </a:solidFill>
                <a:latin typeface="Times New Roman" panose="02020603050405020304" pitchFamily="18" charset="0"/>
                <a:cs typeface="Times New Roman" panose="02020603050405020304" pitchFamily="18" charset="0"/>
              </a:rPr>
              <a:t>II. MỘT SỐ PHONG CÁCH THỜI TRANG</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867" y="587065"/>
            <a:ext cx="4002548"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cách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thao</a:t>
            </a:r>
            <a:r>
              <a:rPr lang="en-US" sz="2800" b="1" i="1"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118860" y="1145789"/>
            <a:ext cx="11945819"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mẽ</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khỏe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thoải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8860" y="2070050"/>
            <a:ext cx="859722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3903" t="11705" r="19430" b="8130"/>
          <a:stretch/>
        </p:blipFill>
        <p:spPr>
          <a:xfrm>
            <a:off x="183283" y="2616247"/>
            <a:ext cx="3338018" cy="417324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292" y="2631178"/>
            <a:ext cx="3209253" cy="414338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2537" y="2593270"/>
            <a:ext cx="4772722" cy="411352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3" y="2616247"/>
            <a:ext cx="4277881" cy="4158315"/>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9348" y="2631178"/>
            <a:ext cx="3955473" cy="415831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8752" y="2646111"/>
            <a:ext cx="3585674" cy="4143383"/>
          </a:xfrm>
          <a:prstGeom prst="rect">
            <a:avLst/>
          </a:prstGeom>
        </p:spPr>
      </p:pic>
    </p:spTree>
    <p:extLst>
      <p:ext uri="{BB962C8B-B14F-4D97-AF65-F5344CB8AC3E}">
        <p14:creationId xmlns:p14="http://schemas.microsoft.com/office/powerpoint/2010/main" val="8587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6" presetClass="exit" presetSubtype="21" fill="hold" nodeType="withEffect">
                                  <p:stCondLst>
                                    <p:cond delay="0"/>
                                  </p:stCondLst>
                                  <p:childTnLst>
                                    <p:animEffect transition="out" filter="barn(inVertic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6" presetClass="exit" presetSubtype="21" fill="hold" nodeType="withEffect">
                                  <p:stCondLst>
                                    <p:cond delay="0"/>
                                  </p:stCondLst>
                                  <p:childTnLst>
                                    <p:animEffect transition="out" filter="barn(inVertical)">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6" presetClass="exit" presetSubtype="21" fill="hold" nodeType="withEffect">
                                  <p:stCondLst>
                                    <p:cond delay="0"/>
                                  </p:stCondLst>
                                  <p:childTnLst>
                                    <p:animEffect transition="out" filter="barn(inVertic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723DE73F-D3BC-445A-AA6C-7894E365A2E3}"/>
  <p:tag name="ISPRING_PROJECT_VERSION" val="9"/>
  <p:tag name="ISPRING_PROJECT_FOLDER_UPDATED" val="1"/>
  <p:tag name="ISPRING_CURRENT_PLAYER_ID" val="universal"/>
  <p:tag name="ISPRING_PRESENTATION_TITLE" val="LAM THU"/>
  <p:tag name="ISPRING_FIRST_PUBLISH" val="1"/>
  <p:tag name="ISPRING_RESOURCE_FOLDER" val="C:\Users\DELL\Desktop\Thumucnguon\Baigiang_sp\"/>
  <p:tag name="ISPRING_PRESENTATION_PATH" val="C:\Users\DELL\Desktop\Thumucnguon\Baigiang_sp.pptx"/>
  <p:tag name="ISPRING_SCREEN_RECS_UPDATED" val="C:\Users\DELL\Desktop\Thumucnguon\Baigiang_sp\"/>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C4qlxTTDIDzxYGAAAeFQAAHQAAAHVuaXZlcnNhbC9jb21tb25fbWVzc2FnZXMubG5ntVjfa9tWFH4v9H+4CAobdG1aSCkjcZHlG1tElhzpOkn3IhRZtUWsK9eW3WRPK30oYw9t2NMoZemyrmvXwEb7MottDwr7P7S/ZOdeyY6dmErKugeHyNb57nfPj++ce1fu7HldNHL6A9enq8KNa0sCcqjtt1zaXhWaZO2z2wIaBBZtWV2fOqsC9QV0p3T50krXou2h1Xbg/8uXEFrxnMEAHgcl9nT6jNzWqtAom5JWb4jqXVPRqppZlqtCSfK9nkX3keK3/U9u3rq9d2P51qcr11O7PDBGXVSUeSDEkZaXcgCpRNcUE9CwYqp4mwglIsfjPxuIxOGPUjF7rUkUWcVC6eTp37/G4XPaRjtu9IYWQ2noeFMobTTFu0iJx4dypnVT17FKTEORK9iUDVPVCPeQggmuCKVyPH5B0clBdIQ6fnRIUdCBvx1EO/H4JUWj6NBHg67bcuCdOHyEAjce/9VDQRy+tLPWrmh1UVZNHRtElyUia6pQ0gE2SFDsqyiIXtioDQ9HCYVR9B513Dh8PESd6J2F9hwP7cCvQKsfvQVaO9HhPhrF4UMwfUORB+8+pIjCt9ey2WypiiZWTLHRMOvYMMQqBIP4aOQ6D2Db7gD1+s7AoYEVQKKjB27Qgd9ajn8VtfwHtOtbLXSv7wCgZiCr1+u6dvKma/T6UAuo0bX2M1no4pasVk2iaYphYrUy+UYorYNPAub/sQ1bHP9REEoXDawLpW3w2wUsTV4mzBhiy0Jkg9uL4dTkak2BD2E0am6704VP4PSLoTQwZEk5Gge5fACpjXUoDcPY0nRIZxXS9riHPPgboF14eD1ME3dhKmXBy6qkQf1IZGaJm8vXl5eWluqzS+x2oveQAJDDY9o+ecryc2/I3ejF4XfgzE4cfg1rDuLw2MpeFPYk8npJyxbcA9lrEq5AWeaK2FSlmlkmKvxbxhBVxRpSu5PTDgp2YYHMlsNw4MwlfWbtpWhmWdsGAYJU5/4qYqWtM+GMw29hyeh5Ecu72GCmLDJZZqq4KVdF7nhQyoluncokDyOyo3dQpVwM+8N9ViiQcUEfet2cSnFBY1kX9JneP7PZN++uFeNg4I0m5LgsKhMOPci4I5cD20w9zy8cdByfE3zNZPq3RMoDXgbf0E4mAegwEq6wgtxoyl+Ya6Ks4Mp8CiZM0qRPXcEUnaIuU+VR9JaV2qSvpO+NmBeOAnR/aMHH/RLF4fdJa7mC0u6kVvD2laIE5xraIp6pxxjPY/DZD4kiHAAvN43NUTBPYbbXJXu6CCkmGR9klNcjEzpg68E7r2m7AB1Dwqqoy9r/E8iTA/5gIw86N2wrfAIvsG2cS8sLB3m6gWKBPkvoA37lO74oo0JRLuilwgSNpB9imLtAMLBnud38VjW2cFnWslvMqY2srsH7jWRucvpIpvf8/NaqlgIk/SBV1iQZXZofx6iB6wsy34TdzlHfZL0tv/0WLhsygQa55ewM3MDJsuSysKCdz+XK3Ag+I1XTFsI0qw+HB5dNHuETd4H85xqGZ2byuWZJZKLAnm7e4DNOxQJQj4360PqiY7YC9BA2sIfPgCxjnmOhZh1P/Jb0tQX7Z5H3hrBVOnfCWDD8w/e/oG48fkXT5np2/zaDcQHxd/ghkaw7/4Vl4hEyswKs/sLNgpyKRKGYj9jhZ15NP3rsDSzqMOhJoiqx6bAWh6/ArdFbD+0y13s57aF4mdsUYkzmzLSKOVTAhg4erce9nIDJAbeC10QATT1FCtM6y4kfqu4P2RFzZo+fF0JjQzFoPZ6iViEUUBHjwihsVxOQLGMili+2KjNMbxsmpsSN3iRi8jDTWoZK+Ohndja8JK0Z8vfkAN5/5OVLV16AaXKIhIhSrQ41CjM9YbnFODBh2o1+9oog1UV9HVScnzmFkpS0H5AcYJsePQsR43EqEKEZ0+m9UKEYndqfbcZk2kARbfObJhcN/DxazZxB5IYpVir88gz80nXtXRT4yGq1kIXs9Bat67f9vGBSTVShuZzBc1puUBRQx3h6GcYucvilieJb7B7yn69+yrLnDX+iwyBeyfO8dLE2NDo/B0yfBvwmc+X6zMXmv1BLAwQUAAIACAC4qlxTtrL3yKUAAACCAQAALgAAAHVuaXZlcnNhbC9wbGF5YmFja19hbmRfbmF2aWdhdGlvbl9zZXR0aW5ncy54bWx1kMEKgzAQRO9+hX9Q6DkEei5thfoDK44SiIlkV8G/byJqS5sed97MLjuKIWJcz7ooS0WT+KdQEC1hgjq950SZZlycGUiMd1EW8ObLkZSw3o9VAMPJinRHlqP/R9+PV5aWYxHv9gzJB2ozQJ9zgZWkkKPZ9KtWLyN0FxAPfInJB0eNxRVL4ym098OwffwXp2z8bBpw8y00p/YeM4I6fahFrGzv/QVQSwMEFAACAAgAuKpcU4lKsSwUBgAAWhwAACcAAAB1bml2ZXJzYWwvZmxhc2hfcHVibGlzaGluZ19zZXR0aW5ncy54bWzlWUtv20YQvvtXLFjkWEtybCc2JAe2RNVCZFmxmCY+GStqLW5NLhlyKUc5teghKHpIgx6DoHZdt02aAC2SSyW0PTDo/2B/SWdJWQ9Llpd1bfRx8EPL+Wa+ndmdB5W99dAyUYu4HrVZTsnMphVEmG43KGvmlLta8f2bCvI4Zg1s2ozkFGYr6NbKTNbx6yb1jBrhHEQ9BGqYt+zwnGJw7iynUvv7+7PUc1zx1DZ9Dvq9Wd22Uo5LPMI4cVOOidvwh7cd4ik9DRIK4MeyWQ+2MjODUDbWtGE3fJMg2gDmjIpNYbNoYs9QUrFYHet7Tdf2WSNvm7aL3GY9p7xXVAtrhaUTmVhVgVqECZ94K7AolvkybjSoYIHNGn1EkEFo0wC6mfS8gvZpgxs55Xp6TugB+dS4nkh7vHks9ORt8ALjPQMW4biBOY4/xhZdsktcCAfxVrjrE1A6sjYkyclD3l+Ilxpthi2qa/AECV/llIK2s6UW1S21kld37m6VY6rSCK2klVUpTK1cKqg7lU1Nre2saxvlxCBNva8lACVlJq2+uqXW1Iqmbu2slTYTIuRJDTDqxmqpnBBzT12rlbSkliqrG0kh1fXNihwmv7lRXa1sJ6K2vl1Vt8qlyu0dbXOzrJWqA1R07odOeDY1elmycKls3x2+EtzwrTrD1IQEdepeeIRDijOx2ySaXaRwg3ex6REFfeSQ5h0fm5S3xa2GTLhHiLPqOUTnW+LG5hRxC5WBulghEINr3M8HC0v9dHDj5sjWU7H1wbYmssz2E2TVsLl9xewz6YU+/aX56fTPIJqFBO1g1i7bzStnv7DYZz+3uDid/iSa2RZtELuCXTdK0eP0z3Xf3KAaZK6fR+EMa1nMOdYNKB38JPMPr5xIUeF7rHPagrpETnHd9U2z5juO7fJB8Rhe7JM4Q01212Yjd0d8RnXbbPSjRqw6aVSwRYYKbm2PsiJIZhS0C7fchHhuOoShGmZQ5CmHGOt9BZ5f9zjlUXEv9qRXXYpNBPqgCyFoozYWc93ArjdyrfvxEYVVX/nAoEg3gk7s73jtLNnbYec3yEIgraNW2PlFBrMWdLi08DocDFMcDuLKiN8P3mBZOcTDzjFHetg5koGoFmQaGcF7pO5RTmREtbD72EHvngavmYH2gu8tGVA+eMuaQLt7jOonrpyVcnzYOWRID94gyw+7TxniFMLngB+6xzqqgx9gyQ1eAZd6cNAW6z8gM+x8x9BDYsEjDHaHBXShBg5L8DM82DMEr1vyRBwDLFJk2MEBE0foANTqwdc++APUgqHffwy7z3RQTJEbdp9T+C/sPqETiDD4NZvYcksYOOLogY/hhz5CYfcr5JmQVK6huNMpVQrq/WsRoU/FcTm0QOYFaya3xYH66+HtiV3FWzzik82J4DBkBi9ZAnNxFCJzIypQK3glQgwicNyOTuRkXTB7sbC2KBx0HVnBW/G4+yQK31WGd9iy2OKYjSkh+KvBPm1zyslKaucCUX73NPqgJ3VJAnaR6ZH4M/DLsWB3YMduGN54LwElyGDA+rMoj/Uc4PptkcZfOxPOTkQmTl+9Awcrb5LHVKjQg0N9ggluEDui8kLs5Kd4tzza4ufMkDKVzsxdn19YvHFzaXk29cfH374/FdSbAKompuxkBMhPnTWlkafm2nNwZ8yPcqhTU+Q5oDNnSWlcUppT5kpp5IQRThp7esaUBo5Nmucgp8yb5yCnTJ1j2KLtWtCGk8bYSZj80kICXhLbXc1rpQ9L2vYEBdElGu93synRi09uzaMx6Z/amcfd9gMfEhLiwSsL7Yn8aS1Ldeq9kiFgXCSoqL977CTAiowbjVxSrS0NXsa9zicy4kmGjjt3V7dROewclKSIlMLOr1UErfY3eRn5d18EHdaUd4uczrD7JXgweC7FeKi2QPt9SGVAc5nUQjqdLmBAWlFDD+4UY0UdqhBqQgP2DJoyUdGurB5dpDpI5YS/ubBcWsL9d6S+C7+ViHPn5aQ+bZDuLu38/j8q1GVG6T/l9vhT/6X5yFvy/tvb0a+ixBOLMmpBMMSY0//+amVhPp1NTX40MwPaRr8PXJn5E1BLAwQUAAIACAC4qlxTyqD1BXcDAACxCwAAIQAAAHVuaXZlcnNhbC9mbGFzaF9za2luX3NldHRpbmdzLnhtbI1WbW/aMBD+vP4KxL4TyrR2lVIkyqhUrW9aUb9WDrmAhWMj26Hj3+/O2MGBQMFCiu+ex747P74kNUsuO2vQhit52x10hxff0lmlNUg7hXIlmIVOxgw8sxJuu0+s+phykPN3Dvbjsps4uBJKv4G1XM4NGrylw/Pb7kyVKyY3j2quehmbLedaVTLvDr/fu1+aOOgeabFZgRZcLhHXv7keT67bcYIb+2Ch7BVsBj2FWSBh8ovGOYSVBmOAgrma0PiCI1gGIuzSd7+zGLttTuW8R1pzw60jjS5ptJOwtIht1LV/OZrcHwlspVbVqgm/vqdxBK7VnGJvMn73aXzBEIrlqIZz4SizDW3yRboW/llKcUyjHZJV1irZmylpUcE9qXTJBHIG/Zvsx8+zOP6Ez2A4FdVbFEVxlV9+TfDrw1XB4OrYuc6hWfUC8iy/OYLG6oFu4gc3+SDPTqnGF7Nwv3agETzHOJTOtxH3aeyg/im6+SnVUCvxSjs0OgLpORMwtLqCNAkz8piF+nypLF53GBZMGHTHpgB5xSRfWWXCEk1bQP2FTy7zCOINwf+uRFXCeBtlBGvaA3o8vnPnFsdV2+rANKy9KYpsZwy4Z6z3AS4yBtwbFf1Fis0BeN9DjHCF7pg7vBOF/paCZPgcqhNmzkXLP1LjMdF+3uAApcph6PQw5SXQyaSJs1EQyV4UqWRrPmcWXylPhMk2LnSTJnuOrYZaJZNabgUcCskFhm+T+Ezc/LTKthfQJ7OddCy+Zm67JdNL0FOlhOl2PAVbDa7g3m77cOrm2CVAP8hCRQQXTitDKgvmLKTaav4sLLOWzRYlhtIedprsUk6T1mKmfr/DIsuqzEBP8GA4BEU0bYRa8PlC4N/ix8An5MHlD+aIl4h2gWtJxmu1RQZ3xsD0bBGUuJ2QvayE5QLWIMImkYXSPJJQalB97VIa2UcobCwmb2loLboTQWr+lu+00Lz9kf0A/Y7RtMK3jtNCtiwzLpXdxQ2tcrdi1Dx98yENxn3HzZ1M4gXR2VIpPI+oaqyy6s0ybf1yu7lLlK1hJHnp7jiao21bPMQQSq18BZwrnMWBPWxOXb9eqJZbi6edQP1rOGgjOE+zfU3xrg0LDRC3Lme8qBvqH9hkiun8uQY0OmyLm7iYGb5xXBc0VL0X/CpIk8jqTqMuPD7jh/rw4uI/UEsDBBQAAgAIALiqXFPEmIKl/gUAAOsbAAAmAAAAdW5pdmVyc2FsL2h0bWxfcHVibGlzaGluZ19zZXR0aW5ncy54bWzdWUtv20YQvvtXLFjkGEl2Yic2JAeyTNdCZEmRmCY+GStqLW5NLhlyaUc5teghKHpIgx6DoHZdt02aAC2SSyW0PTDo/2B/SWdJWW/Ly6ZxkB780HK+mW9ndudBZW/ct0y0T1yP2iynzKcyCiJMt5uUtXLKbW3j8nUFeRyzJjZtRnIKsxV0Y3Uu6/gNk3pGnXAOoh4CNcxbcXhOMTh3VtLpg4ODFPUcVzy1TZ+Dfi+l21bacYlHGCdu2jFxG/7wtkM8padBQgH8WDbrwVbn5hDKxpq27KZvEkSbwJxRsSlsbnLLVNKxVAPrey3X9lmzYJu2i9xWI6d8tKGur60vn8rEmtapRZhwibcKi2KZr+BmkwoS2KzTBwQZhLYMYDufuaqgA9rkRk65klkQekA+Pakn0h7vHQs9BRucwHjPgEU4bmKO44+xRZfsEheiQbxV7voElI6sDUlycp/3F+KlZpthi+oaPEHCVTllXdupqRtqTS0X1J3btVJMVRqhFbWSKoWpl4rr6k65oqn1nU1tq5QYpKl3tQSgpMyk1Vdral0ta2ptZ61YSYiQJzXAqFv5Yikh5o66Vi9qSS2V81tJIdXNSlkOU6hsVfPl7UTUNreraq1ULN/c0SqVklasDlDRuR864dn06GXJwqWyfXf4SnDDtxoMUxPy09i98AiHDGdit0U0e4PCDd7FpkcU9KlDWrd8bFLeFrcaEuEeIU7ec4jOa+LG5hRxC5WBulghEINr3M8Hi8v9dHDt+sjW07H1wbamssz282PVsLl9weznM4t9+stXZ9M/g2gW8rODWbtkty6c/eJSn/3C0tJs+tNoZvdpk9hl7LpRip6kf677FgbVYP7KeRTOsJbFnGPdgNLBTzP/8MqpFBW+xzqn+1CXyBjXXd80677j2C4fFI/hxT6JM9Rkd202cnfEZ9SwzWY/asRqkGYZW3CDqxtMQbtwrU0IYMUhDNUxg6JOOQRV7yM8v+FxyqNivtGTzrsUmwgKNnQdBG3VJ4KsG9j1Ru5xPyCikuqrHxsU6UbQiR0cr50lezPs/AlpB6R1tB92fpfBrAUdLi28CSfBFKeBuDLid4NXWFYO8bBzwpEedo5lIKoFqUVG8A5peJQTGVEt7D500JvHwUtmoL3gJ0sGVAhesxbQ7p6gxqkrU1KODztHDOnBK2T5YfcxQ5xC+BzwQ/dERw3wAyy5wQvg0ggO22L9Z2SGnR8Zuk8seITB7rCALtTAYQl+gwd7huB1Q56IY4BFigw7OGTiCB2CWj34zgd/gFow9NcvYfeJDoopcsPuUwr/hd1HdAoRBr9SiS3vCwPHHN3zMfzQByjsfos8E7LIJRS3NsXyunr3UkToC3FcjiyQecZayW1xoP5yeHtiV/EWj/l0cyI4DJnBc5bAXByFyNyICrQfvBAhBhE4bsencrIuSL1dWPcpHHQdWcFr8bj7KArfRYZ32LLY4oSNGSH4t8EetznjZCW18xZRfvM4+qAndUkCdpHpkfgz8MuJYHdox24Y3ngvASXIYMD6yyiP9Rzg+m2Rxl86U85ORCZOX70DByuvksdUqNCDI32KCW4QO6LyTOzk13i3PNriV8yQMpWZX7hydXHp2vXllVT6789+uDwT1Gv5qyam7LTnL8wcLqWRY4PsObgzBkY51NjYeA7ozOFRGpeU5oxBUho5ZWaTxo4PldLAidHyHOSMAfMc5IwxcwK7YbsW9N2kOXESpr+lkIAXxXbzBa34SVHbnqIgukST/W42LZrv6b14NBeNteKN99eLx/31PR9SEOLBCwvtiYxprUj15r0iIWBcpKSoo3voJMCKHBtNVVLNLA2ex93N5zLiScaMW7fz26gUdg6LUkSKYeePKoLm+vuCjPybr4MOa8m7RU5n2P0GPBg8lWI8VE2g4T6iMqCF+fRiJpNZx4C0ohYe3CkGiQbUHdSClusJtGGihl1YBXqbeiCVBf7jUvLOUuyHkeymvnigM7NdnB/fTbLTBgnunZ3YD7gKvb/A/K88HX/qv/weedvdfws7+pXSHKyPfkG3OvcPUEsDBBQAAgAIALiqXFNfU5NjswEAAD4GAAAfAAAAdW5pdmVyc2FsL2h0bWxfc2tpbl9zZXR0aW5ncy5qc42UTW/CMAyG7/wKlF0nVJgGY7eJgTSJw6Rxm3ZIG7dUpHGVBAZD/Pc15StJU7b40rw8vLbTxvtOt1okId3n7r5+rvfv7r7WwGharuHe1XmLXhidKJ4zWOQF8FwA8ZDN+a8X+XAlQsZE1Kbx7sPYKsuPoPklpVzZeBmwkAFNBbRNQPsOaNtQ4h+ns1NXx46sY47XWqPoJSg0CN0TKAtaM+RuEI3jh0e7QQ/GDcg/0JQm4JimaTpk/Tby6gjDlMLQ5hIsSip2c8ywF9NklUlcC3akZ/Wy6eWuBFm98NURiMajyXRkAzxX+k1D4SeePploJ0sJSsEp73BqIghzGgO3fKN63UAd42ZDHr3JVa7P9EvfhE2XNIPGKaXAYjZ2MVF5+VzUf5nOoianYasvb7FaDsHpDmTDajBmAxY7IJbrssGNZiYcTmJmTqSBvkYmgihHynKR/cmZYo1t2+nVE6MXo2SXzzEyYTPXw4gmJohzzdC7ZsvQDS1CovjnbNDB6628vPNQitap5mkY0MpbY8opRfuTxuw/q66pXIFcIPJqeHYJ1Zomy6KaJ1XtX36Vfuleqs7hF1BLAwQUAAIACAA9sFtTcNCRM+hAAABAYgAAFwAAAHVuaXZlcnNhbC91bml2ZXJzYWwucG5n7b15WJLp+zdsZVPWlKVTTaOppWZZZmOlUiqpjUvuCzq51uSSC2KYGiJQlllTuURqCsqYqblSirhDU824S0pogkqNC7kgJQoBAi/WTIN9v9/fczzH+3t/7/Mcx/zR0cF9X5z7+TnP87ruG2+4OttuWPfdOgUFhQ32difcFRQUoQoKK6lrv5JdSWDo5sn+WxHjbmulUNWjPin7oBhq6WSpoPA4bf3imdWyz0rRdqdiFBRULiz9WzESonlRQeEMzf6EpefFAPawGI8Y9NeMk67gevgfKRPoFnpV3rz7IWXPrYqHkt+qx+zQJw9mVITv0nb6qe3l6rQnc21m944frNy77vCPpjdUfx5f66py65HaSn2dOwUrPHJPv6sJzlljvf/691nJDrseUJvxLdeOYCiAiGH4QAtrKCZAc7II3jMSAcSmtJDiyeQIjijJ31tT+FSTPfIBgxtpEariGueY4qnWFTLB620Nsu1t0BXFeFYSliNkMw22Len8+uKdQULjOujIggi3T22l7Ep0YntUVRLWRZwi/dFYYWnJBZ1nMMuqurKQj7eP3nnT/HpcUxIEUJV9vETN+Jq1mvb10kLnNK01S+svbxpb+mi2KUl9acUaq/RVsv/fHV8LXbqssdZyo4LCkx2CjjTx77P+ZGnDsMhCmpznfrLI0A6XTiqYOhSyFnrgiaqmtBt6VMYwnvTHKtwrxBRwsdUwj7S36CXOU3htfjOI+f2utgaFJR71KCB3DU7atxfjflI8eVLTbWGHtt7msSC73giUOL4D1sqbckksw5IW/MniJiqYw/BXBAiavZAhDP5sJU7SNStTZ4xbDA6WPHSKeVvTTow6VLFBQUH/5N4jZWWcbxuytfT0Fhs2Vgw4Yw/d3UMBzicDj7ajJ3NMjEV5YubGm7kbticoqRs91x/oGkc4tLnWNqVOfwVgUMpgoxCkMBwZAOF9H8XNGRe3T9/2XO87l8sV1rHr+qJ4YnsQVRs/XWy/R0FhpqbSVgMWZFj0UuAZe8uEUSZMzTimDPVxRbvu0ptiRO+ixFjh4rbT+gzh60JGXjVfm6ITMVdXGXTZHb/DL/XhxA5fOOHM08UNxyVYlCSGDLYyEkNOodafdWfDv2/qIUYegewDOUHmto/svrtS4VIlGKQXe9t9KrHs6O8YMAjR2pa3BqB0aGOeVujhE8d2UpQS1x+odpyofa03V28wYHUpbs0H5HM7vAEujvOhhRLg5NBEAhNpE+AiIeJtdqeROGJ6AMNGzKZJP4STidM98L41h5V+8HmLngT7nke7mfuWX8Fac2yREzFdzRLuUAdUfNQdHEDubk6DpfkyLMYmS2pbRaQIsbCmRXJoMhti6RNZlzdOpPj6Kii8oveTVAEyswxcWQeFtrsdMYf2YR9p6/XBsAe19drEzVe/gmFxsJGk23791KxOI9Am9KadbPpRuj3y2GYI2wi/bv+uzNgSpyCEIAd2qtg8FdmS0p+zsHD5hEadmAJ/QcyeFPWf37HvCrY5ReCo+lMQUqOOrwWukcI0xKzBTlYfinjKO79OUCo539/bn8Mnr96TM2KRdo7CqG7xRBJjCZf2cs6TKYNpxoY00tnBAc+neST2z79sULjEJRhYprpn+yrvbmtvny3Q2qX3QvzwGvabOlXh/qYNl6urHCmjktV6fg+JaPQ7fbs2AlJYIHZcKDxZTR7kmM3y9YQLGj6h663pXLMeQrOEbVQqEThVfA31Se/N5+MBYBG/VmoGF/hV5yN9pEfr0kR8MjMAGbWq2VPajMvnm+50RhInGeJpINWTzGZzSQYKCpFgh/TCl+P9g4oA2o1o+E5aNUJkFlVoBTVirlnrhOpDnZOJECmizoNF4htLhtquBFG5MF/gnGX/KH08gRGMjwhOR7MGmUipz7fZrWLRZgbfkMhBzbN5MsMO9iYQqQwkpISP1/V5gaYT2bgSNm9hpcLxms+WuGGdjQvytDlwKoxyiF6gmYFWHTc2FKqyFrtuwJzHRG7mLV2M1FfnqCKFX+heNYizNeS6HRmqg6xmyUwgQ8rLJYIhEbHpVFQIAyYW9aLyW6ZiJpksRFohKk3U2k1EAM2Zz3h5kyX8wsiEUmtKHX7bErKrjO2JbVj4JQmLfcQaayBji8IK7NYnCB2ieMlr2c8bkrVgJM4Js+nuosMMrdLhbUXmlBviOF8nfTaDK4E+MptlBe8w0GlDgnbaUK1S3/LJ5Hk9KmO0+RriMq2tQ0tP9IIcP0gmSsMYlPIDBT/zGgisQecycybfVPiuGDUUyYCU1PFbpBoLuDMYDXAOgiLiaMucIQOzh2Wks2M9V7Bt7SjnBDg44Ok9YwM9msE3dscf7ajNYBmYtiklZoUBY6AjVmkBT+8TJbIoEdhh2MRcRVWxBe9XS2I2omee0JkgfFTUzaibrSgPDJyfnsl2Oh2959ujY8WWzgvbTySlEVG9I3xZSLVIzeqEFF2OJTnPsVzDdoTJ0+CnYcCi8IT1m7imogFODDOqqYrNnYlZyFulcMn1ZKnbEji0KALKQdrmUPeWDT/YGBkFHfNhqQ8fbgPocBjGD+xfnLkqq6iJGe4nb5dNHbPRiExHv/gl+aAgp7OuSm2Xp/bRnl4Z4opsni1VgNc377qHe8rQe05LpvVarOKajF7AgfODnANJ2J8dbssWuOz50yy/fgXoasIvFZUPqn9i8eal0jK0oujudyBa/K2PFWX20p98FQGyT/HH9xbZgGQFYKkwXDr2y133QhmSbv5Uc/5U5/oSydcb/2RzYqk8Ra/5U6pdbbJqWb/qv5NdW20SNlC6EChjWv8jDdZn8VddiUv3cJJdNI1PUi96OfX5e4qyVAmP/UvO00latntrG/8S9KBleuFdH/+/JL2n1eY2UBpP4uY1ebdMgZoMpXOGTPO5Nm3vuQ/mHBgl22eP7keNDiWpHylLtB15d81khjTTSZppeFd8J9221PMvvXavhXqCcOKZUHxSjjdpLjP4XI0LyeWkvBgLCxI+GcWvDRTVPus1ETULuiGSvtyXut7yNNQQ3L5sEuHr0CptfqfbZ0OpKgKyfTkIDhxvw/S83AUO8kxrnJFTuScYZMNsXqiEIEYC83wM3qR/cddTYnZREnlxS3NFlmj6YWfVX85x3DSGhYzXdHencKDz3RaSbwTB8uL04FXuDw28xSCqxV4Noc4ri4bQekyTWMlnlyklYbkPE1MhF5+pRS2GPuNYrQdDA/PZzYvJFVfNlS5CB72tNGIt5Jen+O6TRn5wCmpKsZHqPAg7csxqT/bllrlMfLOP8fTWd2Zd8nI/K/cru0v+OvZWr8lgCHFYeuO9WRV9992wTDcTEObUYNTK/FtHOwKHoTn9YfJia9jUAtWQFb0mSm4bh59cZG7IFG0+Eh9LHZ/xfarLfwPIk+cR5p104+o3oEvnB1SaddRzlGxUjEDTbaS6jnO5Zd3+5zXzR0FypJ3xczk63zaUb96vrQRUSfQrqabQGqH2njaqO8JjmHMkouidHz+2rEGew6SnVfIgZiU+K1r7jdt6/yh3Ea+FrDP9Y/a1HXcGRphc22GSXHzGDHWIcBk7W79FUKP8mqfuFCoa0+JURgj0gYlXwgzrKZ68NUc9bS6NzeXre9ZHsCnXmD9EZxx/QA8hhZZGxgRiznZe16ktlictzdx8kL8jJAjeMBi93nO2jDd8D8CIiq3AmKSN9R38Ym0sLttNF2s6H/rM29vmO5AoY2BI39KLNvHKyOpkZalcBA1Bhm2vZ7wI4i1JwF5fJiRvyuTvXOFhM6VzHJDcWSl0s56Kk5daVNn0NdRrpP6DcSa8e4ZBts4UsYKkqlZFbIQ0uVyk3nBhdvlyRLbGsOfTVIZk8B0tE1HKOxJVjYNRjHL1VrjYcIZoRWElm5LyHOSSjSWZJmZvDhbc+tH+yfmyTDjXU0SaM7TWvdgu9PLPL+qXd+ks2aj6wToVGxWvIRpuQ6D/dkuPlmu3tBo7O/gN/vmZB8N4cxWSkK7lhhfhm1mge672T6I1UcaLB8KZa3PO3tLpMFZNYq/vXfytrHa5l5Ku6LueM8p9IN3novxY5TgIz76H2hEeeD3rkm1luZwp1UuMjj5Y943RSj1cO+AlSe1Y6IOex/rZ/iDRmKFXZaX8SrzzZF9hUxmC/xDgFV3N6dNHPQ4Hy5vgYi2nr3Dxh7KY0kVQ6dSRib7HZ1+S+H5fUnnfV0jLJD8CtfzeFs8hlTea9AJamCXuchAJiMqjF9nGu21HeLT8fqu/gVN2IJS7rbxfPuVSfUVRCYnOb6wkQq+F72LOskQViMIrqQJvQk/tsuA+Wf+IU9wqiOwpcn7ze49I8hPte5uv8uDygn/IxKh5r3gGuP3NIH/g/ixXtswGKLgJmi6Xg8NWPEL7h57J3c2igLND3uz1aCP9k8tUw9qMI78HtaWLOrHW7CYX56GB69+iHk9J5DG1xK3BpdM46PribyUpfgLkeC27ydZ5yDvdQ5x8ULY2avlagTpxpzUaplwJBeYiUHGJ06QkbDiDD0vLdyiTZ+zMXm8BhWSnuArWezZYcgt6TXz5sWEevEq6xBoG0fSR1/VCOBMRBJViPSqH9phmO4OyDW7rPG/AA4EkTkgn/8h3b/uWyQBSHi9uHcQNOpQQVV6P3SlO5M+W88S/lYmGUpbL4DXe90A/2jQZo8Fqgg47lCQ0PI6ezYu5dTLak41uxCwDQJBFmn70db/fLzAzwbsTG9qLPDI222zfgB6I7SqTzNeTf4yNl49marn+hetDNydI+tnObLXfjLQ78/vGT9P27JJZbHaZtN7bV9Rs2PFHFSQBy7Gyocw0uVDsbNhBzLTvoW9dg1Fl4oVt5bNV8uGRkPn6DBNxzkuaWRQ3+ZLkdlx7kDJkwiJJhC+dwpmBFUdr1exwHvIGPBzBDHYqP7DmZH1G7PD87781COYeR/klDnfohtEiTMffTRbIh6lzjYqR5xvrofm+osR+pSNRCZMv3/7+G2NBT6fDDnfrVfv8VdvW+plwJk7DO95bPgWG6fzs+1XHVHazDyUV+wzcujUEuGA/EDvAXJlfYbLTob/FUN3HjRZ8FgahDS+rF3U8f5XDqlZBJyjgA3nfDdebTlPsMJgqFK5p7cWyzXZK+S+/WK9yP3LV9eJGsgOdOdFXetVIKZSXrAcWi2zWDReBnxyCozAIzpn+wuV2o2e+u79ul0okoSMwsLG7yONU3IShqe7x9j15V7VOTXx7uceLt1N0B9ER8eorM1ow6I2h1/AyrCDse2O/5cSQl8w7F7pJvSYDpRXaopyDur96PEXTsv0qjY/dtx2ukOcojKU6FBFVqnTO2b+FamZ25grdzJQuerVkMdzjfeUtJz651j15c42NyQELm+ATjgcgU7bvPUXIbcLOvpfD8v2TM3luuz/fvehWIuDC6B8elTMQm/dj1fgZqb9fceY7u+UCn3k58xA7qLYN+HzKkNo42Z2lui6vr+1BjDwCmGFPXnRLVmX//lv2d65jRpU5GIPQXIw602UZIZBahgps/71XgeyQztsZpnx5t7udrJRvlfYUeckH0133cnlEOllKk0uT/1c96f8RbBMfjwh64mdJvAhyHD84kBfcZKsBG+twCBT2GXabSxO4GGYzfHxfoKAotLU0UirrPadpo4uLc7ImmmVxM/GArH+GV03UJnDgTFGzMUOMeqY28m5ocT+z39yXg5KK8KRVMAiRRhyc3tcK4pXkSstkPXg4k9IgJ2FN07po6NP8X7T0XmWcDlVTx8bsONbWDh+BAHc6ajYTTpfQQoGiwXKWAFvWMa+4u7JacnWvgETxJGa/02O82jamXhZ5jFleVs1pTcRzCj8TftN3BYv1ZD0wKzTcCBopwb4wYRz/JW9G73jbqOKKU/GEMMaLAgP0k4eBxXji8FajBUa3cM5MlG+cYVy61Qa8j3EOLOyoTnmaPOOdNRxVQuOJw+iS1CwKsVwMzhwXvdOZNiWQldz7ivH7cewQ/5wB8oCYYJd+F0ExJk7LMMZMpM9oW0SKGSfbPBAbWX/X2uhhbkFMuaKOyMaZ0KEEU8vZzL6TJzlhvtOyuM54+xu08al4TJaxeA/OzMX1hVXK4owhqyOUOvEDnSfKZfVCTFZYZd2sIDNbjQ2AdbR+Mr46UBw3Rxdq7eIySMX+RHQr2Dcly2VTJi8l6XZFCQpSjU9JwnV1GtN5XBK/MzSwBlg5Vy/UCDo2yCRV41JGygmaiJK+3aLoqr9DbMBc82hd+JunBR32MFQfjp7/AXLluuIahtv2U8XKCsTOB+BittqOu9G7uL7B/ownWmd+gJszHmlr/yQ8WIjfX2OIbTtK7Bxf0N1jP34kiCwcoEPghEReOcofNN7i0OQVhtPS4ZzXqGMhahdCGIM4pHTOtDOEqQ0WCiqrh3ii3gAIeZbklG8bEBiR3SoW1qRGSv3+zocD5m2lzi/rMlXfYy/yac4TvgtpHjm4WH7tBgeZaEQRGi2t2HfGzgqDzCEMz3qTF42Pt49urYqMaIIgwPxSEDyQfj3X4mEbkW5UOH4In3wUBLJ0zepOqGNEcmx5e6cd66kjdWwLwsG9nez1FB4bHgi4JuQbdwa15IzoT78dQMMGS+RAqH5eS09PwHAzYIRftg6EjeCuQ1w6DgH15hHjJ0g4r7w2/q+WyJCXNjzDQgeitndfXFOgeK50P45Sv3oN7SH6ZRxTSK+qAfUPEHGISLZRQjHY5IiP5AVRNTVoJI5cE5l0j1SdT8xT3CveUzbjwAtrcize0fg8jEmC7MM5wTfQjGj8Aul+SuXfkd/IsmZ5Ka2DGpENX9vpfvPqKwVxkWUp214QmV4zHNWf4/rLakPx2tyKGqZzPy3prhdj084zNk37J11P1w7Xkar9NH9+UM0czN7aH3TCgYE7R/UoHK9hS2Jrw7XPl1F2U7m5wo4EegRFSOwM1iRynKywM3weF1yLAPJBdMLxh5V1eDa/4PZPRwc+o9TV6XzlvLO631wH7+nTv/yU99yMIlJdlEnEe26eyRMT9lNTNrPHSMlasKHAOTSYx2hvJIqaN2hUVymCQAzZxNXvzTuj9nBe29XdoKLdWIhwvp1FMYL5ixetdzrrd/JX+CF3K0YwepotFDsXK/AtTKUo+hwsrTpShkt0Eq4U3BRZwwzI98b5S0+VsEl8kfrfTUwV3OJCaiZaoLgZIJhd0HuXg0OLsYksVtxVezr/iNpYkM/Ka47Ma8qDNuRuArsOPVmopUfLAnqCh33BYrCiez+NV5e8p7TLReRImT6X5rvDxwJIJWluoRLJNDKRlxPsfypemjOGiOTSF7d+PX4Mh5i5knV1fw65cn8TAkgltmS1xRGZKUgRTZTJYwT3lMphI1cvU1WkuK2bOBfAxsSjO24g9fU+nArV3E8IF3l2YyrZbwsYnnAxYk/Gi10FJ0ZwXjk4hbOiAFBniUpHpK15t6dv4IKEwI9lLjI8pf5vA+MD2TU3wbp29LohwN912Y+faFdZvnVsKFjXUSbLr+0dHefQSB23ckVAzYqTpBSGmxHLZ3tvTE/h+WUzQ8BwcDraTWt7MvpgMO0cFkE74NARl+uXcNfNeKD0qqnAIh8+HjsS/Chu3bJJCRTb3l3WwUp4W42j0YgDfk/bvqsl/59eKf9/YVsPTue2aaf5uZ30D2Afk5TLf6sxTOnjZluOjGAsVeXjNtwhGa+p4k/bWaFLYjg5fNy6o3itBmyROzaRk6y47GzzoNdnzYaMZRKU/t2GPY2lpIzwBYaJk55Oe4skF4rSHsrnNGK8FXmW3wCUjBrmVS8/ePpY69DcgmzUB3STMuJNGunCVPFd96Zyi50Ia1po18cjMMdoC0Xsyk/SsKyf7P0fvljfLnjhwBSRhstR73Y0lZCla+KYPDDzK7/6+dWTqn0mnojfv/6sq1gQKHk9uwARzM4FbayPnFTrs/WUN5PkdyYcDlu5ZtOk9jIopt1QO46Xi5Un4XLuXuFV/rc7Nj7ykQuxSzS5KFlV4SUXX6dr5SJToVwuuNb8WPkPq/+PWAFcKBaimdn3rZrMlg+/GZLmnm4jRfNl+Ym9O+PBIM9E8BoSDMzM5L8BVDqhgZjvNTIDBA+GnumBPZSbyQWwmcetHb+M7WwjeeNvpBTJsWWxvjEszM1E4AOobaouZm7OLFP5uQxZdmlsZ2kAdafS+ahq9fgS+W+Gqt0yO0yLoJckmw74pzYt28WlpuxqWQx+WJKfUOY3YWEunqd6i9zZZz07PYWbWEc7z/OXMRFGF3rXmheHaxaGN9VuOB+SPYr0lBuqFiNXpRaHwx1pFjY0oney6aHO86jlQqZrlxFbPWX0wRjETmdPNiBVfvcCpz92vYz9PUj0LYhh+s0fJ2q/bnWTF9YjWd3tT/bH1p2/75M6usx4pVapD+kaHrVpj8Emqn88jwOkLjNDyTrA/U/CMUOMn99AAlLL//1tDCpvk54wNsZvmdtAbZtBjLNlvO+NOI07nSMHKO+Xqe6509YTnFZKb623v65KMzb994pdVPs/4ta3aea8HwGIB/Sv/oOBtblRKhP/WcdzXLzaxPz0RP2/9+48uEp1Yr7z/H8wIJEd8gzLhqq7yB85uGyBnqDx7pUhbpWxHe95GLSe//esH9J/39NVmvXG9D8GlvUZZ1r+f4gMt1o2e31MGVHd9j/x9toy4cn+wmzgJ71mkg+jwaKzF/+4odchW4YIVpvwBH+xzGLo4vWyAYKL5oQn94vAtvgGJrt1wU7GG7acN6UwzUJY8jQjZZcooKU44yqAdiG1cFneb8Ff/GH7HTPFQf7UkfePllnFTDRT07St5e0Pwa7QjmrKv64w090Ea3cIcP9qd8kekf5zgOY/4P8nq2fW/OeqLjMBvOrsTO4yRw6RZWgYvgTifrDemwEE+Pubgc1wmRWr4cLJkk5eyU8LEt1L7dP4CXPeq7Pe+QjeYDl/Mic0fy/jt30B738u5z/KXR69klotvTTV1DFYEnYb6V3ymlU3z3ZKQFRIWfJh0PG7YHPBGNo7jSuJZPEVASXymMXHK0Nzt4YH3T2Zzwq1ylt0dO19eosAX3zfii9eoGL6LVSuzv/qSifCTtn20wyziUogHwwS03Bhr2hgonZ8I9tFwyRnIMDXsDCKmP1DMFn04iEzgLBQGzvBMm6bZEQGRsxzPGoDh5zlj0UCra6B01VzsmAw7OldO62LdWfOFXotVazyzgwjwxV2qDD3rO7Fra4nfA+8sfP1Li7x1zwdBM+IJQYz1ha0QUHpMedQdEKF3nQUvrJuA/gntdl5Dqg/gwcG9h3girRC531qHDHb2C1R3IaWZVbXb7N/9GLNd0rbfNL7inVvten+yIaNwdbvrU69ZTHJMlH6Uehwb65e2b+6ZT8z33Z98lw9ndUrCRrcjz5dBKnJHBikB405Zk3ya5lR/cwUswzxzBWsNf4IJ7R/IO1FGGOGGRG13LbJu1oUNyM+uN5WaScYt0wydI/b77mDQ7j2EgcMt+X044+x6VzjysqmdVAbETWf3+mpolW7aa9oZI1jL8QkrU40CJEpIyK2IMlfavLN4MlHrqv3GUS/XWAbVesW2D1N3+o4s96EvkicDYdXOtVSCsVhFFGwvngcRLuOQTbBmocpkdqijNbCgVxcJRiPqhwKWOaULT9H6v746qutSueIO1sttmegD+pNPzygRy8jDqSo0SzSeCXKrjb0cRCjs/0+M0oDYkibepbTG9F9Hef3c20eqSVtY52H/DlWPFVLj6J6YT779AKRqlpN0NKdjsg2BIVcwVoEbWdTYpOwMxFP7+oHTTLLb72a5HRSV8qGwecFA7k82cxLgWEHzu95+0fCsoNDnz3u3RFlp3WNvtPtDEGOnY/IZhm8vK641QDbRkEityAj67LDEJvQwXSowVoAATigBK0m7fcdrgBQGaOEToux2mC4IOfF7jRfTG8E+Fen4loBe+GRjfz5bv7VjUoO9zV/uNNrBE5Y75EQxpgY1qk/1wkxRNDrgPFFqB0MRCl9Bl5ZGBsd8w/S/cPqv2K1tOm6NN51qJpcstN0k9/oTJiEM+vgo/HIUNns5kec3yA/vu1mWaPebJOwZ6elPfxMPeiT4JOfH8BcktNUc6Xz5U/MuTtff/M/fHFoPvEtWTqIY7YI1zAfw4WVwOhxBonN6BlRI3O7KS0jZAlf+mY2kyMoHcaJxpWzOJTYZp6q5kjLaLxFPZwZigTzCyiSqSh+Mj/wVvPERBNy1LopG/W2cBz+XKD614jsuhKrqAZJoGIknq/O752ja7/pkX7o0dzLLMnAL7bZxuOEQ8GrTbRxokUR3qpySvxHs9Jf20p7Cl3LTo/2iZWBvPw5MZ1F05S2gc65JW9vRvH7XRAPE5mmgZ89IRRyxKSbGjc8wji2VlVT5owOO/WdPT8eqC0bAfagP8/ZxJ1fBb48UJPbEOo8u8Zj9bbFsNmcGMBfTp/W6YL9YYuqSGTm+rmDVm99ObIwqXyXo82y/eu4wTkJO4DiS71IEKekG/qPfsnCWHrL3w+QHIYvjCB+W2PhdW2LepabI03UDvu81cuaLMGNmC+89BhvxrQ9xC7CeFMt8FE9oN9XW9Qn5so6tT7FW5cW6+Oc+McW/CtzWeNGwUjuZDcH8f/YRv4wFQpEZGa3zAR7T7tcVzVMfLM+3sXs/XPa6IxLrcsAaHj+wwEIdPFXl5ZQfhnuQ4R3maAbKDRh1ohGAhcZTRTxr4Z3ucph0xRimSBzYPHmgJ8Bl6opLoBKKm6F0Ek47LZPWxayUqZy12yuTbuoywHDa9bczH1bmBbgBJdNnfmiwYlhr/VhAfP3t5nXzYbmwyZO8nZedsbEYzbtLYQSUT+boRCl6/aEiKmBosvDgcI33rOSGYb0j0wg39qwaZ29kTkX9QYtHWuAMYJlJY7uzVVumK1mSkZMAmoplHBJbNBhDykSivzklVn9trDCAOHxEnNKMyFMG0o3Ap9wRE7AnmZKBOBatt6jdonO4fBp5Fy7Ht5mfOx8Ul4kv7gQqjK2uECWKuP4JMQAJPHh13tCghQd17sRq9TGCJsBtOYMoiRHS08bWZ3HSH0ehpyI9w+Inf3McbJWK/RYy+p9CFf0Qd2dJ6lp/e3NFmunSmo3hdjQQ1HC2LoXDxt6hLxJQ3xHYGDZyp8zFHdtR6AVdLWjeau1EenoaL2dJ3XqJw0Lv/PXyCQazIT5/Piyn0m5yRQO4xBRglukdiHDSEyY9rsDan9YLGlq+zNITEPSqcV1x3Xf2GP6IyxdVmaZuWyi9vcWj4di+jsbGWuxbboe7LlK4vCtJ2Fc+PbvCf7MCslcmSyVug3LT2rdeadzpqdARJ+37PFChXlgiBDPbhPJzHR+XSRhnMHduv8ISoBD0GI6ZWYjKJoxwg5pwzbKBGDzM7g7PwXfSUvn9T/Sz93bOjNGOgJDorX0CuONgNPOmHO/OjOiIqizrdQ1x2BDeIgXCkY7hmRdCT74vfZlO6v0qzth+b2G4nP3pvrKrn4PG8m6TSTxmteBVL6pFZyCEDPdDhscD+dWG56yKLxCJxBJTV9DLeYHA8UeTNuelE8Junc1gA1Lyi126lzEKALAO8TdNxkE4jDP7IyLRqvxTEOpX0AstbPsfvL3Bm323/Y9RSOojGoaYYmLrL3qqQwfZBNkZJ+Og1gOnzD45RXsbi5EdWyeyyBYWzrHYNQMQj17pIuzuD2rbpxi95Ut/lZmRnl7T3FXQ5pTcaBPOrrXica/k+Ly6et3k7C8EjLfv8dTJln1Q7d0qnS7rNMD14lLuVtMTGd12wSBJCm88/hPXgcg4Wfsn2KMEWqNBNZjMNUlglLuWiSOrdj6HRjUGVUCsnSeLajxny02aiwVBsy9+wRzWPd0alKuBGn8uCXUWSexvTlOyVODPx0FffZHl0sTIexXFwJ7IpRZPCk92g9O5DHF00Z372ViNtQ90bG0J0QHBaerKp03AqJ27jvjOFtHtcpZMkFczdjQJkDngogEwQxkYmy9mU4axp/y2mMddNeKk5gRghZrMBSHmL3WlvF6vF0P15yAHacfTWAEqyjUbjYVx9Xkb113ZF8S9laHIJkv+XG7nZ9t093wcvEPpfqE0uJalsgqM26vN37YtcGckz3s3PkwX4L30Y0++YtMQ2OZl/L/TCXttoaqoezdOx10rg/2QLhEKr/96MZKfLuuf+Wwk9SH5pWErRM/YR/Ah0NzQE/Ti8NrrMh5ZlV09b7ZUbRrSS7Kd6kydHJ2K2P+DJGvAKy3xGzv94l48fOUTo6ecvZfw9NssGcP+SLlWOfxJAxsoAToigTC6j838aNwaY9vh+yW6GflxIrF1LmDSn/1zBQ94NyhYK1fu5vfow/gj+p97n0zOsuRizjx6e120Yc4oi58JtNNY/dfewVioRQple61VoqaGNcUnhOYj7/53NjjZHar48DjP37xQ55yFtNDQ+PzF+3TuajFwrqsy4om3FKKOHzZV8kUSRPK/5rKUFc5UJIx19Tx7K+GpyFwe6aHU0rKzCRHevnTrnM2iY8IJn9v/bnVmRPWJfJnKdK57llfnc+NklANxWEH/1/TpZVfwUKExRA6YngAMTxbi0ewZ4/gYRuid0MdWa96vg/YIfp7ivpxx9hiN1lgEg+BMxhxwDltYLUoWzoXuDJ0V+uFVLb6KO0x87MEV2mWzhIW6aiSYo916vupVxx5Heo3flyzWQl6afrjDr96xv/yYhXHFjVvGw+UjAIDeq548NBAAbqJI8jnDC5tkFJgEzmhcUypmBlIxH/UOvXtTkUAoHdxjfS15l1ulL7eI9r8SWckc3HCJHC1KeANgjcYii8Ggd946iYulqMW8LOSjkDBvqKPu65Rn85jTpSojDVPOkH0XQ5oa68NcTEKbR7dwXmlNhYEJDJOpt8NE+QEi2DvNulc7Io3bfWware47vgEzYmb0H0wk13+pxgvbcbGFA/p3d0u7nOhXMeCCk+rfK37qHRi/AGRHKnPAIvujN96/mbnyYsxex5OXsl3+3Hvkj9N73ush0JVcjqBRGrMLvrKLEKYkbmsnDO41nqF2xHprrvTYlZieAYV7aMWbZN1vVlhVEiNcjQuP3GuvXx0ynVTDme666H6J+vlycBWIQg+6GGVhT1NRL9Q/D4MrdpDoNiH2/QE+djQx0K3fHUkDIfuN15XkFcfVYfGnXIhZhuLb7wD81fMepAGBM5e3IRD7I9hZ3sh3NJ55R1FbTFh6HQ9GeJkhT5HoVoU2KuBqDZbCYIWxe/BAet/ojez44zIzOz9A8TzGMQlkbHqi+eOx/6WJzoIbu9uU0+A0wlaxdKYdsD7GQ4MPc7PuxUSoHaGmmLaC9HLtgs+tj2Y2j/QD2PISPTPoqg2d0Fz/i4YCdzvY1Cq95auBtDaQ1ZmbM3V0Zq0fXpivR+deyt1MN6ILtNth/gc5m0deqHIqVj3w+CIJstYpMA3YLYm2ta9CUafrUo2B3sOWnxMBe2jRVp6K+xlpRyN7oxb9Qc2nadXyBDRTyRlW3hOBgc8za3Ak1lOkXU1GxJyGbOr1K3Xh6s485i0RJSqY0jAA38g6q+g+WYs6GVn3PPjx9ojKb6bqPmhOWxZ2TtskD7Y0cwznQ4/0x13bNAGFebpHMloZ8tMnLqTyUyM9z0d01Zw0PYzEZ3nk6vutHEthuxP963RyRmgUJrBD6shATYKtW4ABjvIxzmEanHZGbl7pr2ZMbNK3dfm5/Fjw2NNGA4qNTlHjhD2/lXzx5ALK7E3FTMR99CtBs0zHwE51S591WGDrsFtf1z9+B7BdRmgxK79645fyv/uRa81ABmARHzEhw7V46/PdD7OO9t8lAf/DFKPjrYJimWAMzyQ2D3gJ8abRwdAI1nf4lPFf++sVGyEKvxvA+NTpytYk5ZJJwWK9sdT1bOypVs+vbvQFJa+6pHLvwfDN8WWzrGnVkcPfnoFouv6f8lgqnrd6+pPp7mv/BUBTGElsxH+TG3kkega5MO14UMUsxr48HTAGjNXwLWY/ax7PY/9d3Bvf7RN6vDhtkGWL2nct8pZQpJMkzVMDwGIMbe8W5F/nzku2Q8lnu6Umc5s7F+Mcuv3y9ysfzFnqfPiJa67PEzLxB4AyV+ox2uxyklT5aYxNFYPrEye7FBoOjeHknjt0MJsPLlpcQjgIo/hsiqyby30gEPsjPyJ07N1SdjOLzg+kvUE1Z7yuigCKmRldP8/5P4h938RuadFioCPh8cGEJgDADLNkQyTfZ0DdUUZ4tKJ4drlbUzKlqjvxhYryQt1cUvPUJY8y5B1ERLa7FlN0StuUAJyRMe0nVc+KQpSA2PEoyfLcpFtcbJ5NpI1PH8E7/olZ6ck7NVN5AVfcq2IL5UwXdaoiJ7exKQ621/3dGKWKENsCmOEm0L6ZRQGGvP02vYWy9TAyurpviGdNpiIwUQucI9efk4ibi+lWmWaObfNLTVIlGTNnGxWb5b0t8DF34Y1JW80AyoPdRJij9CMBINJ2C5OtqhV+kETOGCRJtIqYbt43FYs45WAyysNKQzC4gzzpqbosSY8SkyDE9y/NF9dg22PcbppUCADmaBRx1LyVYkOGnPJt80v8dco8Sfnh4TkSM4n5V49qFRihFAb03E9aUrtB4HrAgOp+EKUehgmeM50ust4zqza0GR7weFyeWDTajuTLPoaqvJoLHRe25t+dK7+Nu/GVf1TxeaQPgtwHfXsR9p3bz2cZBBf6xZCiIwwbgJNMs8WtmYQ2Uf06gdNOAe+jIvocG0oEUxfi7nlE5Z9pMiJzmMnFAYLW9l3iomRhNe6bLquRwsJHFGXN9L/GLEkIL0ZOdx74EjT+i/DCZuQTg1KsMq8qg7DEkFNIyQZGaXzRP6gfW0c7W1+ZTiKfpSYVojKK21qls1yX6qWaelsQx7rKyY51YB9nZhE+ye9VqmLkSjdfcRsnSMpWe3CQy0oLMIZQ0ycKKJzuyK0g6pJ4QTHWuDS28ZBrvP4Q9mxwYpumIFiZua/BKXqWJCOg2ak52WbT9TbR69qOKEMMWY9BPa5XERnUEIEA5g6lF1Sy0x9Yc8gVr6Kwg/OumjUwZTC6XOwfONTEA099akBpmH8trKzZG+58utV75T+7JnHP4jzD7l/yP1X5OopWinchTLvlrIvmyrZYNwzHcBvnHuubKoM+L1cPsFk0/gAWbIw3q4ZrQH9l96QOWfA/MlzI7ZUnfGv3/swAZFMDJskPjO5q5f05Nnds0db42K7IH/3r7KG9Unwf+dexFPEakCgmBbYnVNuEX/A4z/2lA2O8ti32nLjF0ZPkT9U/dEy3foLBxQsA6BNYy++cMbbZeinCJhf7hj1hH/Y/3exrx/7uJc5vLTjMt7cEUsHLh2wzHssXxSVjj44GmwIH5z9zRD5PjO7eUy3KTQfVhzJcHjUm3WjojA8Hke3AHH1EaLe6jSzOTuA+OXyCqYyZsZ7dZZy21lWugAgxm5LyvrAD0+H0S4WsC2XzN4/V/UGlhP5k8aWPecupGqFKi/ZI7p0qcQzHMpDnqYTlp4R8ey5qWiGv/jbviqdsTCqqoK55MOoN1V1a+07Paqv6BxVWxuhUj3P5TZ3Q6YjeGy4VW5/cSUZVZnDTNPvQNbxYENrAAxxzvZfL+xfVrwZXwGUDGy0oSpBQSecre6ymxV3pVkI38YUXpirX62nZG70hx6lcLWRkscuqsrK4GFxMzLHLLWrk0uUGOPXQatxiCYiEzZE56cxpqdt1RcsnUdwVy3A/jRjlx/kffHGWNYkZOnctTvu1s3RnbGLvvNEe4XT+gCft330Wrd9sr4DnIB+HXqsUW/63BkHnt7lk5iBNQeUPFWqPbkJYeilQxUIE9hD9P3xJUGrpMWW1uzhucxNYenoS7ssHTSfdrVBlcx9XO+ka6dxa8LOOGy56PnGQVMSFEB2QYisuUT6Q+xVINv9IQkhrWciqTxz9pxFERgPgZ9cFmsmSlCj3N07bYGN40erE9cfVQmf1z6XEEa1mT2sBCIWBkMH3YG7QgN/rBn2AkJwW58H6bgySSjsplCRd71QK7SJXFKxrFsb1ipJNlVyVnE/nJOfXrQu3sjc0g6eb8yee2g2y3mMjjNobm/LY9tlt/F8tdDEU95qR9DRuiIqfeL8ej8io6OxXEtvOlL0op8ZELplLIghHg/IGUjb3dHME9aQJC2mR5Y5dVrmVGuV05G1m/fREGBip47j5LNbV63EixbzdveoxaHmOfkChAh518nm9/npnlEkwVGD3wm27XseJ2ZLTMSNxOnuRh8Re20egR1oW9vt4bbM1N3dqQDg/yQOeCkCZPnXGecCFF8AcLbIsiAzXGPZU0wV0Wgt1uNWDfgIVy//4k/8rkMUM/6H0pL8hKh8LdaZUnnqfiZt7W2YpaekKOvP+aSryrL6Jj4pXxbT4HR0mFLC/WQgNvXLYWbpBbWGg7upKiOE0xO9tprDH/OPgkPwBlmrATDJ/W0tbxt+0UtLBpQULZfLoVxlbJ7im16DUEeko+GTZoIxNKW7k2ucRnVdZlaKlh7X6Cc9oLY2VPFLKkxLZ2Aa1ePLiBcNE1gMLT0TYBRXqKUHjAGAMK2Ty5RdGqfaHQLmhnTdYSNrAA295w/kdBCGvm1QhqpIgga7bi4u7NO+4OywLFd3W25klf9TN/5h/79if1U21ZoG4mHdER2UvM6/AZm/ZUwhu/Cfp4r+YfUXq7baK0v3HOZbNMUnYPkEl9i+r5biKCNi9RLbrlJnukLC3z/zQ7OXe3sl/pejYave/v37QJ56YIXPITx0eerBhl8+R+gx1zzCiqX4H6Nb9ngnvj7bVIecsm7iIyYG4nDCIfxsXOBFaXsnMgRVwxyUTsWuUBh6GQF8/2aYsji7RuMlx3ZmABnfFZpLIQq7QsfjKfGLPWvw/dtoPFMn9qFOVjw15vpf/AbWQQMkBWmzFnxBYyF8T7UUtoM2vUqhvioeIVw1zlHHpiX+TgsFzmVqwj6Qj3F/EKhzYV447s6/dKvaMobtNNQ3Ebd+q/BLtmrTVPyGHoqT8x+H7pf4bFP2sKBMxVg8+FPzpZ8qihFoJjenTi2sUPCzPcCoQg68XhyrqSKtSvGcfnOm3IJlXYY2vrSUyn772kqP1qSUJSAUFAZ2tjWoJ6nfF2KV5Uw8OzyFKWbOX5vgraqvVA+lnW8TtIf6I9ZsLO1/9swL0ZMiZ2L+VBUkNz+WMvRiCKmwNC2maKU8lOMmCwR4rKaJE66hoEGsIIMHv42WG92W0dg/P6eMgvIPod4Jhr2RMyYdgsx4sYRVlTVd0sIbQLHCzTmixW1ViQMQ6Sx3oqanHPi+lDUyvTgDvGkimSjBib4eeQ/HDS89HPW+OTiU3l11tlwYEDRYhxQeolTipQEPwFlh3LlGYXAoI1htkDITD0QUNakj+oLUaEQ4b5UM02IAPQZtgiHNxaezIOD7gTim6CaqCetSucwup3T0nn/8nUaLBU3J6Aj6baWixamQY+Z6b5VioO55sUVVqhu/N8R5j0w3U2BMVWhQwso03ikbq3z9IdOXUXE7fEWkbaeMp89NO2AitbnVTCWYkTlejzF8ABieHRssPgWhz3dWeu5Iiy+gx+F9Jg54MmZBnUPJ4YwnbCXogVZrZShSWAi8sGXo+RrgQv5wHZl/u4m8SCFN6b8opXuULzP61nb780iN7zY8zsxQPlQIrqpxnhg/5BDd6yIa0pS+jyl0F1KKlb1VLhJ+GXVtsuZuHOS3tFUjfsk2DsOIu5F8MLeRHm+0wpUELIwT5BjDwEnY2DIwvyx46YGrnyZxErryXXaoJ+OrKBeZ7TSg6ejXExTxi844vGAbvmEdRNHUxHu5j+PyXhQlf0VrDrBxmtd7V+G2eiubW27R6omcqDm34kVBXMrEjmoO/LE/kUlZnGEt4A3OuFjlujVZU73KUlsrF/FnkINd0u9GDjc/JA6XZzWsl3mOZlRujX1I3DA0MqWlJw44NsutD3923mxMS09aJSlEcc0p5pRRx2kG9orIFFlGEaT/lZq2G6A+toyuHt+CBMQ+Tz1O5q0757Lfq99x28Zw014SDXGwWqxeZ3lSPdykKXWkgPNb3CASyK3BebcQB+NohMyy0cft0m8nUEqis9LigVnvJUfdmmFkWyM8a9kBtY5SIYSrMV8GXlVXZ9TW3h57bPZQwh91SH5oZ1zKA3KbUiR+yhp6ymkCbP3H/DNwAzKBAC97/vF5KhPONguBSz6mbsdkxkDmJCL9RURnMIO2OPGCN/qChI+e0SpBhIgIlGpzCCdUSooETfegHowdUxWRrgx6kfMrKwzZUXPmDk9eEjVhFscS9ogwZ0t22IpIMXVf5JxXXrO30MGH1273M/uGybTn5R80b0UCW8HpKimyBCqMf/vZFyA8mOh/BFw0dfHW4h1eNvJDJmUHF+YnnssO7DAypCqLf/IGN3kb1Lgcg70a2LZjqvBjoNDhL8ay+3qVeuxqwa95XqsBgN9Fo5LdhbpEy4uGXCGx0qXzBhRoftnRtxinMRnPaH6VP1Zn0Zz33FZIQbAxxkBG1YRJIVuTzt+SumOMQInE8U4RWWzxDDO7sreRy3FZgICJoFpINQnZUsOsYYcOMfjiwY7HVMN4BgpYJ+/uJOxvZWh+ZZzqUHgAOmN7g15HV5H3kONKNPtcSQ58bH5jLcbf9pAwYGheA9Ad2XR2NUBsmMEI/JAgwD0lQdqkHV7kByDGLJjBQQcai6TD06xaFmOyJZzREp5DrGwm8i4yDak1H72t3zZpfW8+BoSxFqpOK45MNu1KY8xbfEueVYojSOoMmnawX+Cu1kn0C5zzvbXP5RIdif7dEBsGkMDZp36srZ0cy44BM7Ob8WCf9Ufp8PQwWD5OTAjwjYe71JCMdxUbeCDiBr18bUV1+qKXxbWobDzXvPMog0CATHewmv2RD6T+Z9R+GvFaAGi6/1noTqTXvHJMpzo/KYf1WmErSiZdXp/S+9UGDlE9R9i8LyfLtWh1GBtvPn5+ZXaiTaEsDUE2zJtdnCslvB3to46QAjcenkxx5h2h2rBzzyrKLCNNQQ6mkQLfglHt5cThaUYUaBpCZAtxmR/tUYHPi17gOCG3t4Td8wCr1bdssXRG9SVSXxBX94DWvnQmxLgPF/uzFI8J0TPGCXu0o4XGvWkd7dNtozOMgt5vwC2DcUeAIUQyhOkNiEunMviCH+DKdBGAS/KcLieZZPLElXR/FryfGM+Q1l/fz0y9ES76MrSzVN+7vb2jKoz7yd/+3qPYt4o4TCcrPVqbcx7JK7CxujMlpswjgzpJcYUw30LODzpXw6YjzrgHkWskxnjpxgnYesjG2ojqEeRwOaj1rAhXs+iOfJtdx46eXLyTFdhTpnpVpilYFEC+XWlMFp4qXcKjSemAGbTvzsB3bBQAX043jobXbYAKVenn9JgDvfjCRp3yo2GkHlkQZJgb7AnXtiIi+ozvUSi99hciUG9rKZEoJgkP3WjpTDcRk4/QhHSWd/KVlv3oOBkVn3d32DwwpIxpQ+CPEpfFtfrrAJmEx3pEIn1PumFmd8Gbvo+w6CQvWulY0HjxTuclrOYQLZ3X6/x04WmzC+qpT16Fl173wAYoHUlES+PaPWmQOjdABprb+/bnft6LG7wuHp8t0pctWGpjsqZPLT0+gFcOoAvnBsfPwzUYUr9XPlvGCCxaRGMpT/OH82/jr00/tJheVvlBO9LYppriuSwBI4JfHue2BBRUQqw3fXEqtGipyoX0FzhsIS7lTjxDq+T24RtXNQYAVRjJg/q8Zg6GuRQqTeSKvb/aZ4X9KuTNFb+1Hb8lXDgHLkekDbK9RaS+2CtYb9Si9niC16s/Y2WQbAgbmpcCXqwxcSKlgVzrMhF2Io/10LmWsMLEn+AuRZiyfyclTpD8fV/US5OPVfcweDjzswVzMtD3FpMadxTVQF46L6FZlNrYc7DtBgK890SsytDT+xbz9TLfahqDypAl3Z1CIpdoAw6tC2SLTsqsd9+Hss5kA5QIxhBJi4w7vO/huNwZ66wWcDrVxn/4QhDdy5fZEWuzLGUPTZIlOThmy9smMoQfShIwcHpUI7zPVx+ossojvu8tpkQViaFxb6+WLNmweFKUXwlukvxp0QfS1fXKMXOHKHXswqVI3JeE3WISAj7j2k9Nm2pvpNaFBDj3MeaN7wcz0oi/NHPSGHOT5TUQJ9QcE69tZN4XCGaBb9N7osjr1ng1XtUq8WHaZbVXn2qNG4klhVaCZ0QuN06Bcbtan0fuOVK4rEHabmeHfjIRzBSymzQlDTimeCgFOGcGEU1KI/h3IIm8stvH1/xeNvr+6LN3IjUNze92+y/Fg8ckavstZACclDdS/tHcveRQge4RCuPGaRrpTwVejXSJG/WqDdrACCvnssJkLQZ6UFKNxgbV8cAiNmnPKQiGOFxibDg9WWLrO3HUsseLxzrK2DaW6AZXLtMKLTeIOYfQZjPbK84eg/DgMl/gKsERTDw/XXJMlbbhCWS5HoDXZHFRIEPMCuRv8D7TXSC8Alx8Vi5rjYLLYlcEyjq0Xmfjn5iGdwTBFVJdzgvpI9BSzMygA5MYceWCFOHDj1B4CnGPWk73kuUdBJSuKr5+FTsfEP+NpfPVGj+mJiEWbJ3eRihDoHIi1AAZFo8CiWGIUV5QQ+U00bInlmjYJrjP08BapaseYtaEMOPrNRti7FJzkIJwwiswSG5MUASsWcxmvs8als7zNBfd/Q5V1ZHF7CbOh1TOK3EHfnEdtkhTkhlokJY5/TC1tc0wgb1trs3wJ8H4o0nOzs2F0jMfbQ7QIavPinSPiDyc0j4KP32OfJxfFkcjXmb4bh97gJu0Zk+diLdxHipcbT3pW66lV93dbwHd5V87SkjCpkw0MmumCeza14bQ/cFNoCaG/ASgfqQNUDy1sCApR0lqvLMd/etI79XI5/n5/OYSM6VrMa47DAfcdqR1k6Q3psev6pBfgTr5H1uIWaulZqqrAvyB5gku/9RMnTLQe1zp0lKOpouyovULhP63CDLIH3I+kNITuk1Z0PSjrBQQVGv/ejqq4bKMMVR1dEg11Jc870AmiEpxwtJ9sOZKnKgBx2gZN4Dsdbn0Rt2ztTPWs/WsIXloPLtFgipi2NtJSsA81IS8ILc+vjC+JEh8h6XzA/w5bTVv5r6xb+lvuzCpXo0bLHvYBLJFVvTjXKmrp8xFskFX07Jngycez3+Kh7FnTZAcPukbSuJjC8n7NM7I+9R4M5fihQW4NCwHL8jFywky6i/f5crmAVkWlGiMYTFXBYcKjThJWqy4Oc0jAy2eU98sxQL7xIbTuI+1b+Y9DrHA/OB+mKtXu+F8Lhix4I2Kha38mvXL0YCq0RgcPq09s/p2OMNctGLptO9fRr9B6/RVtVMXG1I/DqnfN7gTZZAdCry0RRGQbZ1u7fmRWWVjxcr6yCSs2sOAQHwjQZ//fPCaKUM0Vk/4OcZb5sz3c8qIeWfbgqDhQZtadv6yqY+geuQS4lNbYiuZvxhbM4qTCnCoA8/bR8HjIa0SRQBrSipxKRsdbyTNaWsOt3AOkb00MHUZsSHDNON9soHUwLJnfNPYJhor0e7PTYLNlj0aaaRpHCeAV8mUFF0MIVU7ZlX2Kylgt/299phb+YFyhQOMltWAeMCi1GI81hMPmSZfFJuwR3hU6UD2rtzzReCs0v7VClicCXLu2TjnOywusZ8W/zrdBTHr3Rn7/uA4t0IW1/kSieamiSc3wlrH9n56bUs26s+OFmP5Z3i/46TdFPEcrQUqGdCU3jD84Uis+FdNyRsQhtBtRGtUuMRFw11B5IhoZBSU/DhGMJxj2NiuqXzx377uNeZj2ePPvMu18OP/jlMKgZKxZB6ZHMuP0ZS0Zd/HAEulXKnYxDvbo+j2pjUKByhLL038vbEA3bi0qzBgnvJWnBz4oa4JLz3G9M5vW5G9F2ElvFZGuXe+Uktvdkom9htjE8liDXCxahgnmICQhTVjLY6dzeHbFV4bjUn2Or+iuFhQMUNqJfx0VPzEzcX3Cq9f+h1b2ohReG36cQdGQfnqv/8TAn+sNpS+0+vcvnQRmxpkanhxFIJsxCrJPj6ZtLvGTVr6CZaOnM+3X4lLhFVMyXD1EnGF1uyZ3bFbxh6MCCcpdzcsXTLNDzKuzF8PdV/6wwHMpb+UoL9t6a8bvJboFNp7yWKeIZb2P3niyG8+8H6Jgv0PzieqrE4n/T9QSwECAAAUAAIACADzVslM1qN+2kcDAADhCQAAFAAAAAAAAAABAAAAAAAAAAAAdW5pdmVyc2FsL3BsYXllci54bWxQSwECAAAUAAIACAC4qlxTTDIDzxYGAAAeFQAAHQAAAAAAAAABAAAAAAB5AwAAdW5pdmVyc2FsL2NvbW1vbl9tZXNzYWdlcy5sbmdQSwECAAAUAAIACAC4qlxTtrL3yKUAAACCAQAALgAAAAAAAAABAAAAAADKCQAAdW5pdmVyc2FsL3BsYXliYWNrX2FuZF9uYXZpZ2F0aW9uX3NldHRpbmdzLnhtbFBLAQIAABQAAgAIALiqXFOJSrEsFAYAAFocAAAnAAAAAAAAAAEAAAAAALsKAAB1bml2ZXJzYWwvZmxhc2hfcHVibGlzaGluZ19zZXR0aW5ncy54bWxQSwECAAAUAAIACAC4qlxTyqD1BXcDAACxCwAAIQAAAAAAAAABAAAAAAAUEQAAdW5pdmVyc2FsL2ZsYXNoX3NraW5fc2V0dGluZ3MueG1sUEsBAgAAFAACAAgAuKpcU8SYgqX+BQAA6xsAACYAAAAAAAAAAQAAAAAAyhQAAHVuaXZlcnNhbC9odG1sX3B1Ymxpc2hpbmdfc2V0dGluZ3MueG1sUEsBAgAAFAACAAgAuKpcU19Tk2OzAQAAPgYAAB8AAAAAAAAAAQAAAAAADBsAAHVuaXZlcnNhbC9odG1sX3NraW5fc2V0dGluZ3MuanNQSwECAAAUAAIACAA9sFtTcNCRM+hAAABAYgAAFwAAAAAAAAAAAAAAAAD8HAAAdW5pdmVyc2FsL3VuaXZlcnNhbC5wbmdQSwUGAAAAAAgACABzAgAAGV4AAAAA"/>
</p:tagLst>
</file>

<file path=ppt/tags/tag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7.quiz"/>
  <p:tag name="ISPRING_QUIZ_FULL_PATH" val="C:\Users\DELL\Desktop\Thumucnguon\Baigiang_sp\quiz\quiz17.quiz"/>
  <p:tag name="ISPRING_QUIZ_RELATIVE_PATH" val="Baigiang_sp\quiz\quiz17.quiz"/>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8.quiz"/>
  <p:tag name="ISPRING_QUIZ_FULL_PATH" val="C:\Users\DELL\Desktop\Thumucnguon\Baigiang_sp\quiz\quiz18.quiz"/>
  <p:tag name="ISPRING_QUIZ_RELATIVE_PATH" val="Baigiang_sp\quiz\quiz18.quiz"/>
</p:tagLst>
</file>

<file path=ppt/tags/tag4.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9.quiz"/>
  <p:tag name="ISPRING_QUIZ_FULL_PATH" val="C:\Users\DELL\Desktop\Thumucnguon\Baigiang_sp\quiz\quiz19.quiz"/>
  <p:tag name="ISPRING_QUIZ_RELATIVE_PATH" val="Baigiang_sp\quiz\quiz19.quiz"/>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2266</TotalTime>
  <Words>1157</Words>
  <Application>Microsoft Office PowerPoint</Application>
  <PresentationFormat>Widescreen</PresentationFormat>
  <Paragraphs>98</Paragraphs>
  <Slides>18</Slides>
  <Notes>18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#9Slide04 AdrianeSwash</vt:lpstr>
      <vt:lpstr>#9Slide05 Garris</vt:lpstr>
      <vt:lpstr>#9Slide05 Habano</vt:lpstr>
      <vt:lpstr>Arial</vt:lpstr>
      <vt:lpstr>Calibri</vt:lpstr>
      <vt:lpstr>Calibri Light</vt:lpstr>
      <vt:lpstr>Segoe UI</vt:lpstr>
      <vt:lpstr>Segoe UI Semibold</vt:lpstr>
      <vt:lpstr>Times New Roman</vt:lpstr>
      <vt:lpstr>UVN Ke Chuyen1</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 THU</dc:title>
  <dc:creator>DELL</dc:creator>
  <cp:lastModifiedBy>DELL</cp:lastModifiedBy>
  <cp:revision>202</cp:revision>
  <dcterms:created xsi:type="dcterms:W3CDTF">2021-10-24T13:46:05Z</dcterms:created>
  <dcterms:modified xsi:type="dcterms:W3CDTF">2022-01-07T07:55:26Z</dcterms:modified>
</cp:coreProperties>
</file>