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0" r:id="rId2"/>
    <p:sldId id="313" r:id="rId3"/>
    <p:sldId id="256" r:id="rId4"/>
    <p:sldId id="257" r:id="rId5"/>
    <p:sldId id="292" r:id="rId6"/>
    <p:sldId id="258" r:id="rId7"/>
    <p:sldId id="261" r:id="rId8"/>
    <p:sldId id="262" r:id="rId9"/>
    <p:sldId id="264" r:id="rId10"/>
    <p:sldId id="266" r:id="rId11"/>
    <p:sldId id="267" r:id="rId12"/>
    <p:sldId id="277" r:id="rId13"/>
    <p:sldId id="275" r:id="rId14"/>
    <p:sldId id="276" r:id="rId15"/>
    <p:sldId id="314" r:id="rId16"/>
    <p:sldId id="278" r:id="rId17"/>
    <p:sldId id="279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36" autoAdjust="0"/>
    <p:restoredTop sz="94291" autoAdjust="0"/>
  </p:normalViewPr>
  <p:slideViewPr>
    <p:cSldViewPr>
      <p:cViewPr varScale="1">
        <p:scale>
          <a:sx n="92" d="100"/>
          <a:sy n="92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9EE376-3E4F-4F90-940E-C145EB038FEA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320AA8D5-D748-4D52-A9F1-CA67A755F3B2}">
      <dgm:prSet phldrT="[Text]"/>
      <dgm:spPr/>
      <dgm:t>
        <a:bodyPr anchor="ctr"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dirty="0">
              <a:latin typeface="Arial" pitchFamily="34" charset="0"/>
              <a:cs typeface="Arial" pitchFamily="34" charset="0"/>
            </a:rPr>
            <a:t>1. </a:t>
          </a:r>
          <a:r>
            <a:rPr lang="en-US" dirty="0" err="1">
              <a:latin typeface="Arial" pitchFamily="34" charset="0"/>
              <a:cs typeface="Arial" pitchFamily="34" charset="0"/>
            </a:rPr>
            <a:t>Tài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nguyên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đất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C16F5282-703A-4E43-B0C8-7E30ADD44D08}" type="parTrans" cxnId="{CD7273C2-88B7-46F3-96F1-674CFCA58F70}">
      <dgm:prSet/>
      <dgm:spPr/>
      <dgm:t>
        <a:bodyPr/>
        <a:lstStyle/>
        <a:p>
          <a:endParaRPr lang="en-US"/>
        </a:p>
      </dgm:t>
    </dgm:pt>
    <dgm:pt modelId="{1D1B597E-89CB-4D22-940B-A24151D73492}" type="sibTrans" cxnId="{CD7273C2-88B7-46F3-96F1-674CFCA58F70}">
      <dgm:prSet/>
      <dgm:spPr/>
      <dgm:t>
        <a:bodyPr/>
        <a:lstStyle/>
        <a:p>
          <a:endParaRPr lang="en-US"/>
        </a:p>
      </dgm:t>
    </dgm:pt>
    <dgm:pt modelId="{B65B6F79-D352-4B8E-AE90-93937F9FE9FB}">
      <dgm:prSet phldrT="[Text]"/>
      <dgm:spPr/>
      <dgm:t>
        <a:bodyPr anchor="ctr"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dirty="0">
              <a:latin typeface="Arial" pitchFamily="34" charset="0"/>
              <a:cs typeface="Arial" pitchFamily="34" charset="0"/>
            </a:rPr>
            <a:t>2. </a:t>
          </a:r>
          <a:r>
            <a:rPr lang="en-US" dirty="0" err="1">
              <a:latin typeface="Arial" pitchFamily="34" charset="0"/>
              <a:cs typeface="Arial" pitchFamily="34" charset="0"/>
            </a:rPr>
            <a:t>Tài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nguyên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khí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hậu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2858E07-31C4-452D-873E-BE51DEF8634A}" type="parTrans" cxnId="{835DF8A7-EF79-40F4-B9CA-7EBBD74D0946}">
      <dgm:prSet/>
      <dgm:spPr/>
      <dgm:t>
        <a:bodyPr/>
        <a:lstStyle/>
        <a:p>
          <a:endParaRPr lang="en-US"/>
        </a:p>
      </dgm:t>
    </dgm:pt>
    <dgm:pt modelId="{91F68013-B92F-4569-BAAC-DA6A043EA405}" type="sibTrans" cxnId="{835DF8A7-EF79-40F4-B9CA-7EBBD74D0946}">
      <dgm:prSet/>
      <dgm:spPr/>
      <dgm:t>
        <a:bodyPr/>
        <a:lstStyle/>
        <a:p>
          <a:endParaRPr lang="en-US"/>
        </a:p>
      </dgm:t>
    </dgm:pt>
    <dgm:pt modelId="{C06E01EF-199D-4805-941B-5CE93238CD2D}">
      <dgm:prSet phldrT="[Text]"/>
      <dgm:spPr/>
      <dgm:t>
        <a:bodyPr anchor="ctr"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dirty="0" err="1">
              <a:latin typeface="Arial" pitchFamily="34" charset="0"/>
              <a:cs typeface="Arial" pitchFamily="34" charset="0"/>
            </a:rPr>
            <a:t>Tài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nguyên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sinh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vật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34F3B97F-5DE0-40D4-8F2F-61D456072144}" type="parTrans" cxnId="{F4EBC433-BEAE-4B4C-B90B-09FBF8BC0D98}">
      <dgm:prSet/>
      <dgm:spPr/>
      <dgm:t>
        <a:bodyPr/>
        <a:lstStyle/>
        <a:p>
          <a:endParaRPr lang="en-US"/>
        </a:p>
      </dgm:t>
    </dgm:pt>
    <dgm:pt modelId="{2FB428DB-F4FC-4DE8-BB9E-12A6652663A7}" type="sibTrans" cxnId="{F4EBC433-BEAE-4B4C-B90B-09FBF8BC0D98}">
      <dgm:prSet/>
      <dgm:spPr/>
      <dgm:t>
        <a:bodyPr/>
        <a:lstStyle/>
        <a:p>
          <a:endParaRPr lang="en-US"/>
        </a:p>
      </dgm:t>
    </dgm:pt>
    <dgm:pt modelId="{5473D7F6-DC25-4626-A1A3-60158670156E}">
      <dgm:prSet phldrT="[Text]"/>
      <dgm:spPr/>
      <dgm:t>
        <a:bodyPr anchor="ctr"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en-US" dirty="0" err="1">
              <a:latin typeface="Arial" pitchFamily="34" charset="0"/>
              <a:cs typeface="Arial" pitchFamily="34" charset="0"/>
            </a:rPr>
            <a:t>Tài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nguyên</a:t>
          </a:r>
          <a:r>
            <a:rPr lang="en-US" dirty="0">
              <a:latin typeface="Arial" pitchFamily="34" charset="0"/>
              <a:cs typeface="Arial" pitchFamily="34" charset="0"/>
            </a:rPr>
            <a:t> </a:t>
          </a:r>
          <a:r>
            <a:rPr lang="en-US" dirty="0" err="1">
              <a:latin typeface="Arial" pitchFamily="34" charset="0"/>
              <a:cs typeface="Arial" pitchFamily="34" charset="0"/>
            </a:rPr>
            <a:t>nước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56131EDE-AFA4-40D4-A100-B22BF07C56C5}" type="parTrans" cxnId="{233B7E37-7986-4FC1-A530-9565F826CD7B}">
      <dgm:prSet/>
      <dgm:spPr/>
      <dgm:t>
        <a:bodyPr/>
        <a:lstStyle/>
        <a:p>
          <a:endParaRPr lang="en-US"/>
        </a:p>
      </dgm:t>
    </dgm:pt>
    <dgm:pt modelId="{001078BE-2AF3-4F8D-AAFA-3A09CD90F70F}" type="sibTrans" cxnId="{233B7E37-7986-4FC1-A530-9565F826CD7B}">
      <dgm:prSet/>
      <dgm:spPr/>
      <dgm:t>
        <a:bodyPr/>
        <a:lstStyle/>
        <a:p>
          <a:endParaRPr lang="en-US"/>
        </a:p>
      </dgm:t>
    </dgm:pt>
    <dgm:pt modelId="{2BCCCC75-291D-484F-9060-60F46563024F}" type="pres">
      <dgm:prSet presAssocID="{C49EE376-3E4F-4F90-940E-C145EB038FEA}" presName="Name0" presStyleCnt="0">
        <dgm:presLayoutVars>
          <dgm:dir/>
          <dgm:resizeHandles val="exact"/>
        </dgm:presLayoutVars>
      </dgm:prSet>
      <dgm:spPr/>
    </dgm:pt>
    <dgm:pt modelId="{936A1962-C1E6-41D0-A0F9-F621711E8E9A}" type="pres">
      <dgm:prSet presAssocID="{C49EE376-3E4F-4F90-940E-C145EB038FEA}" presName="bkgdShp" presStyleLbl="alignAccFollowNode1" presStyleIdx="0" presStyleCnt="1"/>
      <dgm:spPr/>
    </dgm:pt>
    <dgm:pt modelId="{EF9C75B3-2A06-4B72-AC0C-973A35686DD3}" type="pres">
      <dgm:prSet presAssocID="{C49EE376-3E4F-4F90-940E-C145EB038FEA}" presName="linComp" presStyleCnt="0"/>
      <dgm:spPr/>
    </dgm:pt>
    <dgm:pt modelId="{3F75A119-A76C-41A5-B61B-21278671C845}" type="pres">
      <dgm:prSet presAssocID="{320AA8D5-D748-4D52-A9F1-CA67A755F3B2}" presName="compNode" presStyleCnt="0"/>
      <dgm:spPr/>
    </dgm:pt>
    <dgm:pt modelId="{5B183FE6-E2A1-4470-A360-3AE4672C7B02}" type="pres">
      <dgm:prSet presAssocID="{320AA8D5-D748-4D52-A9F1-CA67A755F3B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3C628-9185-4DA9-9628-7C7B0535E7BE}" type="pres">
      <dgm:prSet presAssocID="{320AA8D5-D748-4D52-A9F1-CA67A755F3B2}" presName="invisiNode" presStyleLbl="node1" presStyleIdx="0" presStyleCnt="4"/>
      <dgm:spPr/>
    </dgm:pt>
    <dgm:pt modelId="{287BE8CA-1942-4A82-87C7-8EE209500212}" type="pres">
      <dgm:prSet presAssocID="{320AA8D5-D748-4D52-A9F1-CA67A755F3B2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B08F9CC-B0FA-41B2-816C-E93E81269CA5}" type="pres">
      <dgm:prSet presAssocID="{1D1B597E-89CB-4D22-940B-A24151D7349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D094B1E-1291-488F-81CE-6210723F9F29}" type="pres">
      <dgm:prSet presAssocID="{B65B6F79-D352-4B8E-AE90-93937F9FE9FB}" presName="compNode" presStyleCnt="0"/>
      <dgm:spPr/>
    </dgm:pt>
    <dgm:pt modelId="{43CBBFC8-7247-4BA4-8AF6-5BE08AB81CB7}" type="pres">
      <dgm:prSet presAssocID="{B65B6F79-D352-4B8E-AE90-93937F9FE9F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3A92C-2C1C-4139-BC6C-6D4406F0D5E4}" type="pres">
      <dgm:prSet presAssocID="{B65B6F79-D352-4B8E-AE90-93937F9FE9FB}" presName="invisiNode" presStyleLbl="node1" presStyleIdx="1" presStyleCnt="4"/>
      <dgm:spPr/>
    </dgm:pt>
    <dgm:pt modelId="{8EFB709C-71BA-4786-A637-8C8EA107BB51}" type="pres">
      <dgm:prSet presAssocID="{B65B6F79-D352-4B8E-AE90-93937F9FE9FB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82485C7-647D-4960-8374-66739D895840}" type="pres">
      <dgm:prSet presAssocID="{91F68013-B92F-4569-BAAC-DA6A043EA4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8A9AB30-085A-4A41-B148-0D25F8CF2C9D}" type="pres">
      <dgm:prSet presAssocID="{5473D7F6-DC25-4626-A1A3-60158670156E}" presName="compNode" presStyleCnt="0"/>
      <dgm:spPr/>
    </dgm:pt>
    <dgm:pt modelId="{D6271539-D0CE-4C44-BBDB-28E3B96F9155}" type="pres">
      <dgm:prSet presAssocID="{5473D7F6-DC25-4626-A1A3-60158670156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AB6D7-0B36-4053-9791-055E07F1EC50}" type="pres">
      <dgm:prSet presAssocID="{5473D7F6-DC25-4626-A1A3-60158670156E}" presName="invisiNode" presStyleLbl="node1" presStyleIdx="2" presStyleCnt="4"/>
      <dgm:spPr/>
    </dgm:pt>
    <dgm:pt modelId="{71BD70F9-C04C-4636-8E0F-ECBBC69E5CA2}" type="pres">
      <dgm:prSet presAssocID="{5473D7F6-DC25-4626-A1A3-60158670156E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E42A2FE-F95F-48B4-9591-09BB61267CED}" type="pres">
      <dgm:prSet presAssocID="{001078BE-2AF3-4F8D-AAFA-3A09CD90F70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28F0B6F-2861-4323-8E6E-F95306344978}" type="pres">
      <dgm:prSet presAssocID="{C06E01EF-199D-4805-941B-5CE93238CD2D}" presName="compNode" presStyleCnt="0"/>
      <dgm:spPr/>
    </dgm:pt>
    <dgm:pt modelId="{CF2D3D98-0728-4585-9EB3-D0B16FEDBA68}" type="pres">
      <dgm:prSet presAssocID="{C06E01EF-199D-4805-941B-5CE93238CD2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6DDC73-C078-4EEE-BAF5-6FC5C0C8FDB0}" type="pres">
      <dgm:prSet presAssocID="{C06E01EF-199D-4805-941B-5CE93238CD2D}" presName="invisiNode" presStyleLbl="node1" presStyleIdx="3" presStyleCnt="4"/>
      <dgm:spPr/>
    </dgm:pt>
    <dgm:pt modelId="{8C6F2DCE-5856-4865-950C-D36EA968BBBF}" type="pres">
      <dgm:prSet presAssocID="{C06E01EF-199D-4805-941B-5CE93238CD2D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E488C93-DB07-4882-9139-7764A1351BAE}" type="presOf" srcId="{5473D7F6-DC25-4626-A1A3-60158670156E}" destId="{D6271539-D0CE-4C44-BBDB-28E3B96F9155}" srcOrd="0" destOrd="0" presId="urn:microsoft.com/office/officeart/2005/8/layout/pList2"/>
    <dgm:cxn modelId="{804A297F-C121-47AE-86CC-2F14E848CB47}" type="presOf" srcId="{1D1B597E-89CB-4D22-940B-A24151D73492}" destId="{AB08F9CC-B0FA-41B2-816C-E93E81269CA5}" srcOrd="0" destOrd="0" presId="urn:microsoft.com/office/officeart/2005/8/layout/pList2"/>
    <dgm:cxn modelId="{20F5E3D1-FB38-488A-8754-A3C6C5682756}" type="presOf" srcId="{320AA8D5-D748-4D52-A9F1-CA67A755F3B2}" destId="{5B183FE6-E2A1-4470-A360-3AE4672C7B02}" srcOrd="0" destOrd="0" presId="urn:microsoft.com/office/officeart/2005/8/layout/pList2"/>
    <dgm:cxn modelId="{CA56EAF6-1653-409C-932F-DE4A8D941657}" type="presOf" srcId="{91F68013-B92F-4569-BAAC-DA6A043EA405}" destId="{482485C7-647D-4960-8374-66739D895840}" srcOrd="0" destOrd="0" presId="urn:microsoft.com/office/officeart/2005/8/layout/pList2"/>
    <dgm:cxn modelId="{A2DB1051-4B2C-47A3-B340-FE9930205F32}" type="presOf" srcId="{C49EE376-3E4F-4F90-940E-C145EB038FEA}" destId="{2BCCCC75-291D-484F-9060-60F46563024F}" srcOrd="0" destOrd="0" presId="urn:microsoft.com/office/officeart/2005/8/layout/pList2"/>
    <dgm:cxn modelId="{233B7E37-7986-4FC1-A530-9565F826CD7B}" srcId="{C49EE376-3E4F-4F90-940E-C145EB038FEA}" destId="{5473D7F6-DC25-4626-A1A3-60158670156E}" srcOrd="2" destOrd="0" parTransId="{56131EDE-AFA4-40D4-A100-B22BF07C56C5}" sibTransId="{001078BE-2AF3-4F8D-AAFA-3A09CD90F70F}"/>
    <dgm:cxn modelId="{FA7D217C-09C2-4EB1-BF66-CF0201EC0192}" type="presOf" srcId="{B65B6F79-D352-4B8E-AE90-93937F9FE9FB}" destId="{43CBBFC8-7247-4BA4-8AF6-5BE08AB81CB7}" srcOrd="0" destOrd="0" presId="urn:microsoft.com/office/officeart/2005/8/layout/pList2"/>
    <dgm:cxn modelId="{F4EBC433-BEAE-4B4C-B90B-09FBF8BC0D98}" srcId="{C49EE376-3E4F-4F90-940E-C145EB038FEA}" destId="{C06E01EF-199D-4805-941B-5CE93238CD2D}" srcOrd="3" destOrd="0" parTransId="{34F3B97F-5DE0-40D4-8F2F-61D456072144}" sibTransId="{2FB428DB-F4FC-4DE8-BB9E-12A6652663A7}"/>
    <dgm:cxn modelId="{AF8D97AF-148E-4D04-BFD9-69C1000FE08D}" type="presOf" srcId="{C06E01EF-199D-4805-941B-5CE93238CD2D}" destId="{CF2D3D98-0728-4585-9EB3-D0B16FEDBA68}" srcOrd="0" destOrd="0" presId="urn:microsoft.com/office/officeart/2005/8/layout/pList2"/>
    <dgm:cxn modelId="{CD7273C2-88B7-46F3-96F1-674CFCA58F70}" srcId="{C49EE376-3E4F-4F90-940E-C145EB038FEA}" destId="{320AA8D5-D748-4D52-A9F1-CA67A755F3B2}" srcOrd="0" destOrd="0" parTransId="{C16F5282-703A-4E43-B0C8-7E30ADD44D08}" sibTransId="{1D1B597E-89CB-4D22-940B-A24151D73492}"/>
    <dgm:cxn modelId="{835DF8A7-EF79-40F4-B9CA-7EBBD74D0946}" srcId="{C49EE376-3E4F-4F90-940E-C145EB038FEA}" destId="{B65B6F79-D352-4B8E-AE90-93937F9FE9FB}" srcOrd="1" destOrd="0" parTransId="{B2858E07-31C4-452D-873E-BE51DEF8634A}" sibTransId="{91F68013-B92F-4569-BAAC-DA6A043EA405}"/>
    <dgm:cxn modelId="{E625D65A-BEFC-4441-878A-539BA739973D}" type="presOf" srcId="{001078BE-2AF3-4F8D-AAFA-3A09CD90F70F}" destId="{DE42A2FE-F95F-48B4-9591-09BB61267CED}" srcOrd="0" destOrd="0" presId="urn:microsoft.com/office/officeart/2005/8/layout/pList2"/>
    <dgm:cxn modelId="{01372D4A-2ACF-499E-BB84-A58BC80EF914}" type="presParOf" srcId="{2BCCCC75-291D-484F-9060-60F46563024F}" destId="{936A1962-C1E6-41D0-A0F9-F621711E8E9A}" srcOrd="0" destOrd="0" presId="urn:microsoft.com/office/officeart/2005/8/layout/pList2"/>
    <dgm:cxn modelId="{99A11837-B3FF-4760-AD8A-C00B3A6AC9D1}" type="presParOf" srcId="{2BCCCC75-291D-484F-9060-60F46563024F}" destId="{EF9C75B3-2A06-4B72-AC0C-973A35686DD3}" srcOrd="1" destOrd="0" presId="urn:microsoft.com/office/officeart/2005/8/layout/pList2"/>
    <dgm:cxn modelId="{E3B118BB-F07D-4A93-A242-2D139A19EEC4}" type="presParOf" srcId="{EF9C75B3-2A06-4B72-AC0C-973A35686DD3}" destId="{3F75A119-A76C-41A5-B61B-21278671C845}" srcOrd="0" destOrd="0" presId="urn:microsoft.com/office/officeart/2005/8/layout/pList2"/>
    <dgm:cxn modelId="{F49D799A-CB47-4FB6-97E5-F055AB89C840}" type="presParOf" srcId="{3F75A119-A76C-41A5-B61B-21278671C845}" destId="{5B183FE6-E2A1-4470-A360-3AE4672C7B02}" srcOrd="0" destOrd="0" presId="urn:microsoft.com/office/officeart/2005/8/layout/pList2"/>
    <dgm:cxn modelId="{3AEC8802-6880-4C26-A8D9-A2DE48D064DE}" type="presParOf" srcId="{3F75A119-A76C-41A5-B61B-21278671C845}" destId="{E683C628-9185-4DA9-9628-7C7B0535E7BE}" srcOrd="1" destOrd="0" presId="urn:microsoft.com/office/officeart/2005/8/layout/pList2"/>
    <dgm:cxn modelId="{EEAA4843-EA6F-4B24-936E-FE4FD0DA1E66}" type="presParOf" srcId="{3F75A119-A76C-41A5-B61B-21278671C845}" destId="{287BE8CA-1942-4A82-87C7-8EE209500212}" srcOrd="2" destOrd="0" presId="urn:microsoft.com/office/officeart/2005/8/layout/pList2"/>
    <dgm:cxn modelId="{0DA61B54-5700-4111-9B8E-EB2FD700E547}" type="presParOf" srcId="{EF9C75B3-2A06-4B72-AC0C-973A35686DD3}" destId="{AB08F9CC-B0FA-41B2-816C-E93E81269CA5}" srcOrd="1" destOrd="0" presId="urn:microsoft.com/office/officeart/2005/8/layout/pList2"/>
    <dgm:cxn modelId="{C5260CA9-9EDF-44A0-B56C-F52FAC401B5B}" type="presParOf" srcId="{EF9C75B3-2A06-4B72-AC0C-973A35686DD3}" destId="{FD094B1E-1291-488F-81CE-6210723F9F29}" srcOrd="2" destOrd="0" presId="urn:microsoft.com/office/officeart/2005/8/layout/pList2"/>
    <dgm:cxn modelId="{C483072C-D2B8-452C-B060-00019DAA5F31}" type="presParOf" srcId="{FD094B1E-1291-488F-81CE-6210723F9F29}" destId="{43CBBFC8-7247-4BA4-8AF6-5BE08AB81CB7}" srcOrd="0" destOrd="0" presId="urn:microsoft.com/office/officeart/2005/8/layout/pList2"/>
    <dgm:cxn modelId="{118EE4DE-8F4B-47BE-88BC-7DD3398E533E}" type="presParOf" srcId="{FD094B1E-1291-488F-81CE-6210723F9F29}" destId="{2753A92C-2C1C-4139-BC6C-6D4406F0D5E4}" srcOrd="1" destOrd="0" presId="urn:microsoft.com/office/officeart/2005/8/layout/pList2"/>
    <dgm:cxn modelId="{06257C8C-2D27-43FB-9ABB-4DDF2070C2D7}" type="presParOf" srcId="{FD094B1E-1291-488F-81CE-6210723F9F29}" destId="{8EFB709C-71BA-4786-A637-8C8EA107BB51}" srcOrd="2" destOrd="0" presId="urn:microsoft.com/office/officeart/2005/8/layout/pList2"/>
    <dgm:cxn modelId="{3B38142B-C72C-4A7C-8929-06475AD528A2}" type="presParOf" srcId="{EF9C75B3-2A06-4B72-AC0C-973A35686DD3}" destId="{482485C7-647D-4960-8374-66739D895840}" srcOrd="3" destOrd="0" presId="urn:microsoft.com/office/officeart/2005/8/layout/pList2"/>
    <dgm:cxn modelId="{8FE178E6-3EE2-4F3A-89C4-BE90D7785EB2}" type="presParOf" srcId="{EF9C75B3-2A06-4B72-AC0C-973A35686DD3}" destId="{88A9AB30-085A-4A41-B148-0D25F8CF2C9D}" srcOrd="4" destOrd="0" presId="urn:microsoft.com/office/officeart/2005/8/layout/pList2"/>
    <dgm:cxn modelId="{32734BE4-05E6-4AF6-A05E-B2491A37EBA6}" type="presParOf" srcId="{88A9AB30-085A-4A41-B148-0D25F8CF2C9D}" destId="{D6271539-D0CE-4C44-BBDB-28E3B96F9155}" srcOrd="0" destOrd="0" presId="urn:microsoft.com/office/officeart/2005/8/layout/pList2"/>
    <dgm:cxn modelId="{30A4B1E8-38F2-4351-9D45-DCEC538A39AB}" type="presParOf" srcId="{88A9AB30-085A-4A41-B148-0D25F8CF2C9D}" destId="{9D5AB6D7-0B36-4053-9791-055E07F1EC50}" srcOrd="1" destOrd="0" presId="urn:microsoft.com/office/officeart/2005/8/layout/pList2"/>
    <dgm:cxn modelId="{68DD10F2-EB2B-4ECB-9DC1-FCCBD38E028B}" type="presParOf" srcId="{88A9AB30-085A-4A41-B148-0D25F8CF2C9D}" destId="{71BD70F9-C04C-4636-8E0F-ECBBC69E5CA2}" srcOrd="2" destOrd="0" presId="urn:microsoft.com/office/officeart/2005/8/layout/pList2"/>
    <dgm:cxn modelId="{5D240F12-D072-46CD-B971-D8C827252696}" type="presParOf" srcId="{EF9C75B3-2A06-4B72-AC0C-973A35686DD3}" destId="{DE42A2FE-F95F-48B4-9591-09BB61267CED}" srcOrd="5" destOrd="0" presId="urn:microsoft.com/office/officeart/2005/8/layout/pList2"/>
    <dgm:cxn modelId="{58875BE5-81F5-4ABB-9784-B736B51783A0}" type="presParOf" srcId="{EF9C75B3-2A06-4B72-AC0C-973A35686DD3}" destId="{928F0B6F-2861-4323-8E6E-F95306344978}" srcOrd="6" destOrd="0" presId="urn:microsoft.com/office/officeart/2005/8/layout/pList2"/>
    <dgm:cxn modelId="{C568C419-89D1-4DDE-AACA-2F1971161FB7}" type="presParOf" srcId="{928F0B6F-2861-4323-8E6E-F95306344978}" destId="{CF2D3D98-0728-4585-9EB3-D0B16FEDBA68}" srcOrd="0" destOrd="0" presId="urn:microsoft.com/office/officeart/2005/8/layout/pList2"/>
    <dgm:cxn modelId="{002544D3-6072-4DA4-823B-5AA9C7673ED8}" type="presParOf" srcId="{928F0B6F-2861-4323-8E6E-F95306344978}" destId="{7F6DDC73-C078-4EEE-BAF5-6FC5C0C8FDB0}" srcOrd="1" destOrd="0" presId="urn:microsoft.com/office/officeart/2005/8/layout/pList2"/>
    <dgm:cxn modelId="{1B8D7E6E-7861-4585-8267-373EF7C0E732}" type="presParOf" srcId="{928F0B6F-2861-4323-8E6E-F95306344978}" destId="{8C6F2DCE-5856-4865-950C-D36EA968BBB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42285-8C48-4923-8203-DBA43F93A7A3}" type="datetimeFigureOut">
              <a:rPr lang="en-US" smtClean="0"/>
              <a:t>05/04/2024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DB10B-53C5-4A03-AD3B-161159E43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8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68B07F-99D6-4616-9586-482E9DA28BBE}" type="slidenum">
              <a:rPr lang="vi-VN" smtClean="0">
                <a:solidFill>
                  <a:srgbClr val="000000"/>
                </a:solidFill>
                <a:cs typeface="Arial" pitchFamily="34" charset="0"/>
              </a:rPr>
              <a:pPr/>
              <a:t>1</a:t>
            </a:fld>
            <a:endParaRPr lang="vi-VN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091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VN </a:t>
            </a:r>
            <a:r>
              <a:rPr lang="en-US" dirty="0" err="1"/>
              <a:t>là</a:t>
            </a:r>
            <a:r>
              <a:rPr lang="en-US" dirty="0"/>
              <a:t> 1 n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–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 </a:t>
            </a:r>
            <a:r>
              <a:rPr lang="en-US" dirty="0" err="1"/>
              <a:t>nghề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lúa</a:t>
            </a:r>
            <a:r>
              <a:rPr lang="en-US" dirty="0"/>
              <a:t> ở </a:t>
            </a:r>
            <a:r>
              <a:rPr lang="en-US" dirty="0" err="1"/>
              <a:t>Đông</a:t>
            </a:r>
            <a:r>
              <a:rPr lang="en-US" dirty="0"/>
              <a:t> Nam Á.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,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n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ta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n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,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b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vọt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lĩnh</a:t>
            </a:r>
            <a:r>
              <a:rPr lang="en-US" dirty="0"/>
              <a:t> </a:t>
            </a:r>
            <a:r>
              <a:rPr lang="en-US" dirty="0" err="1"/>
              <a:t>vực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,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99F5A-13AF-4F3C-B0BD-55DF76F879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24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612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50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12" Type="http://schemas.openxmlformats.org/officeDocument/2006/relationships/image" Target="../media/image42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microsoft.com/office/2007/relationships/hdphoto" Target="../media/hdphoto1.wdp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microsoft.com/office/2007/relationships/hdphoto" Target="../media/hdphoto3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4.wdp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Lioness\Downloads\hinh-nen-powerpoint-ve-cong-nghe-thong-tin-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687639" y="3352801"/>
            <a:ext cx="7850187" cy="2097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NHIỆT LIỆT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MỪNG</a:t>
            </a:r>
            <a:r>
              <a:rPr lang="en-US" sz="4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en-US" sz="3200" b="1" dirty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QUÝ THẦY CÔ VÀ CÁC EM HỌC SINH TỚI DỰ GIỜ HỌC ĐỊA LÍ</a:t>
            </a:r>
          </a:p>
        </p:txBody>
      </p:sp>
      <p:pic>
        <p:nvPicPr>
          <p:cNvPr id="51204" name="Picture 16" descr="Book-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1" y="990600"/>
            <a:ext cx="18002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hoaho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9838" y="5105400"/>
            <a:ext cx="13763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hoaho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7601" y="5191125"/>
            <a:ext cx="13763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hoaho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3414" y="5105400"/>
            <a:ext cx="1374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096000" y="188913"/>
            <a:ext cx="4537074" cy="533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b"/>
          <a:lstStyle/>
          <a:p>
            <a:pPr algn="ctr" eaLnBrk="1" hangingPunct="1"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TRƯỜNG THCS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</a:rPr>
              <a:t>TRẤN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3573"/>
      </p:ext>
    </p:extLst>
  </p:cSld>
  <p:clrMapOvr>
    <a:masterClrMapping/>
  </p:clrMapOvr>
  <p:transition>
    <p:sndAc>
      <p:stSnd>
        <p:snd r:embed="rId3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02" y="172344"/>
            <a:ext cx="4074498" cy="2799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251" y="3276600"/>
            <a:ext cx="4191000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3581400" cy="622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1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90015"/>
            <a:ext cx="8229600" cy="1020762"/>
          </a:xfrm>
        </p:spPr>
        <p:txBody>
          <a:bodyPr>
            <a:normAutofit/>
          </a:bodyPr>
          <a:lstStyle/>
          <a:p>
            <a:pPr indent="274320" algn="just">
              <a:lnSpc>
                <a:spcPct val="130000"/>
              </a:lnSpc>
              <a:spcBef>
                <a:spcPts val="0"/>
              </a:spcBef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endParaRPr lang="en-US" sz="4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11201400" cy="4876800"/>
          </a:xfrm>
        </p:spPr>
        <p:txBody>
          <a:bodyPr>
            <a:normAutofit/>
          </a:bodyPr>
          <a:lstStyle/>
          <a:p>
            <a:pPr marL="0" indent="27432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Khí hậu nhiệt đới ẩm gió mùa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sinh trưởng quanh năm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canh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pPr marL="0" indent="27432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Khí hậu phân hóa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đới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ôn đới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27432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Các thiên tai (bão, gió Tây khô nóng...)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gây thiệt hại không nhỏ cho nông nghiệp.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09601"/>
            <a:ext cx="4123289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92541"/>
            <a:ext cx="4191000" cy="2607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359" y="3505200"/>
            <a:ext cx="427817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89278"/>
            <a:ext cx="4191000" cy="2835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5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72" y="69597"/>
            <a:ext cx="8229600" cy="678431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3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D:\Giáo án\KTĐL - ATLAT ĐỊA LÍ VIỆT NAM (ĐỘ PHÂN GIẢI CAO)\TRANG 10 - CÁC HỆ THỐNG SÔ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99" y="596669"/>
            <a:ext cx="4232636" cy="59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72" y="762000"/>
            <a:ext cx="5394928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lưới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ngòi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72" y="1295400"/>
            <a:ext cx="5394928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ngầm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758" y="1846610"/>
            <a:ext cx="4191000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99288"/>
            <a:ext cx="3895165" cy="310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506511"/>
            <a:ext cx="3895165" cy="299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72" y="2380010"/>
            <a:ext cx="4191000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lụt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472" y="2856036"/>
            <a:ext cx="4191000" cy="51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72" y="3266445"/>
            <a:ext cx="5590858" cy="92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lợi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biện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pháp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trọng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hàng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đầu</a:t>
            </a:r>
            <a:r>
              <a:rPr lang="en-US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. </a:t>
            </a:r>
            <a:endParaRPr lang="en-US" sz="22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86" y="4395368"/>
            <a:ext cx="3962400" cy="237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11412" y="6519446"/>
            <a:ext cx="3775393" cy="374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Atlat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10)</a:t>
            </a:r>
          </a:p>
        </p:txBody>
      </p:sp>
    </p:spTree>
    <p:extLst>
      <p:ext uri="{BB962C8B-B14F-4D97-AF65-F5344CB8AC3E}">
        <p14:creationId xmlns:p14="http://schemas.microsoft.com/office/powerpoint/2010/main" val="15946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11" grpId="0"/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562600" cy="1020762"/>
          </a:xfrm>
        </p:spPr>
        <p:txBody>
          <a:bodyPr>
            <a:normAutofit/>
          </a:bodyPr>
          <a:lstStyle/>
          <a:p>
            <a:pPr indent="274320">
              <a:lnSpc>
                <a:spcPct val="13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endParaRPr lang="en-US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2087562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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cơ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sở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thuần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dưỡng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tạo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cây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trồng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vật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nuôi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.</a:t>
            </a:r>
          </a:p>
          <a:p>
            <a:pPr marL="0" indent="457200" algn="just">
              <a:lnSpc>
                <a:spcPct val="160000"/>
              </a:lnSpc>
              <a:spcBef>
                <a:spcPts val="0"/>
              </a:spcBef>
              <a:buFontTx/>
              <a:buChar char="-"/>
            </a:pP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Nhiều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loài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có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chất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lượng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tốt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.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00400"/>
            <a:ext cx="4346596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4038600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1030" y="6400800"/>
            <a:ext cx="287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Hoa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vùng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đới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7915" y="6368534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nuôi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9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Page-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247"/>
          <p:cNvGrpSpPr/>
          <p:nvPr/>
        </p:nvGrpSpPr>
        <p:grpSpPr>
          <a:xfrm>
            <a:off x="234309" y="58292"/>
            <a:ext cx="11805291" cy="7712730"/>
            <a:chOff x="-7879" y="870589"/>
            <a:chExt cx="9098119" cy="3712993"/>
          </a:xfrm>
        </p:grpSpPr>
        <p:sp>
          <p:nvSpPr>
            <p:cNvPr id="166" name="Summary"/>
            <p:cNvSpPr/>
            <p:nvPr/>
          </p:nvSpPr>
          <p:spPr>
            <a:xfrm>
              <a:off x="7865361" y="3122119"/>
              <a:ext cx="51600" cy="436450"/>
            </a:xfrm>
            <a:custGeom>
              <a:avLst/>
              <a:gdLst/>
              <a:ahLst/>
              <a:cxnLst/>
              <a:rect l="0" t="0" r="0" b="0"/>
              <a:pathLst>
                <a:path w="51600" h="436450" fill="none">
                  <a:moveTo>
                    <a:pt x="364" y="0"/>
                  </a:moveTo>
                  <a:cubicBezTo>
                    <a:pt x="25659" y="0"/>
                    <a:pt x="25265" y="27568"/>
                    <a:pt x="25265" y="27568"/>
                  </a:cubicBezTo>
                  <a:lnTo>
                    <a:pt x="25265" y="194652"/>
                  </a:lnTo>
                  <a:cubicBezTo>
                    <a:pt x="25265" y="194652"/>
                    <a:pt x="29495" y="218225"/>
                    <a:pt x="51600" y="218225"/>
                  </a:cubicBezTo>
                  <a:cubicBezTo>
                    <a:pt x="29495" y="219242"/>
                    <a:pt x="25265" y="241798"/>
                    <a:pt x="25265" y="241798"/>
                  </a:cubicBezTo>
                  <a:lnTo>
                    <a:pt x="25265" y="408880"/>
                  </a:lnTo>
                  <a:cubicBezTo>
                    <a:pt x="25265" y="408880"/>
                    <a:pt x="24776" y="436450"/>
                    <a:pt x="0" y="436450"/>
                  </a:cubicBezTo>
                </a:path>
              </a:pathLst>
            </a:custGeom>
            <a:solidFill>
              <a:srgbClr val="F8AE1A"/>
            </a:solidFill>
            <a:ln w="4300" cap="flat">
              <a:solidFill>
                <a:srgbClr val="F8AE1A"/>
              </a:solidFill>
              <a:round/>
            </a:ln>
          </p:spPr>
        </p:sp>
        <p:sp>
          <p:nvSpPr>
            <p:cNvPr id="109" name="MMConnector"/>
            <p:cNvSpPr/>
            <p:nvPr/>
          </p:nvSpPr>
          <p:spPr>
            <a:xfrm>
              <a:off x="3663115" y="2010569"/>
              <a:ext cx="100188" cy="820763"/>
            </a:xfrm>
            <a:custGeom>
              <a:avLst/>
              <a:gdLst/>
              <a:ahLst/>
              <a:cxnLst/>
              <a:rect l="0" t="0" r="0" b="0"/>
              <a:pathLst>
                <a:path w="116100" h="787975">
                  <a:moveTo>
                    <a:pt x="-52207" y="368021"/>
                  </a:moveTo>
                  <a:cubicBezTo>
                    <a:pt x="-49824" y="361701"/>
                    <a:pt x="-46787" y="351358"/>
                    <a:pt x="-44542" y="341535"/>
                  </a:cubicBezTo>
                  <a:cubicBezTo>
                    <a:pt x="-42298" y="331712"/>
                    <a:pt x="-40845" y="322409"/>
                    <a:pt x="-39503" y="312807"/>
                  </a:cubicBezTo>
                  <a:cubicBezTo>
                    <a:pt x="-38161" y="303205"/>
                    <a:pt x="-36929" y="293304"/>
                    <a:pt x="-35860" y="283414"/>
                  </a:cubicBezTo>
                  <a:cubicBezTo>
                    <a:pt x="-34792" y="273525"/>
                    <a:pt x="-33888" y="263648"/>
                    <a:pt x="-33066" y="253733"/>
                  </a:cubicBezTo>
                  <a:cubicBezTo>
                    <a:pt x="-32244" y="243817"/>
                    <a:pt x="-31505" y="233863"/>
                    <a:pt x="-30831" y="223899"/>
                  </a:cubicBezTo>
                  <a:cubicBezTo>
                    <a:pt x="-30156" y="213935"/>
                    <a:pt x="-29547" y="203960"/>
                    <a:pt x="-28982" y="193976"/>
                  </a:cubicBezTo>
                  <a:cubicBezTo>
                    <a:pt x="-28416" y="183991"/>
                    <a:pt x="-27895" y="173996"/>
                    <a:pt x="-27404" y="163995"/>
                  </a:cubicBezTo>
                  <a:cubicBezTo>
                    <a:pt x="-26913" y="153994"/>
                    <a:pt x="-26454" y="143987"/>
                    <a:pt x="-26015" y="133976"/>
                  </a:cubicBezTo>
                  <a:cubicBezTo>
                    <a:pt x="-25576" y="123964"/>
                    <a:pt x="-25157" y="113948"/>
                    <a:pt x="-24751" y="103929"/>
                  </a:cubicBezTo>
                  <a:cubicBezTo>
                    <a:pt x="-24345" y="93910"/>
                    <a:pt x="-23950" y="83888"/>
                    <a:pt x="-23561" y="73863"/>
                  </a:cubicBezTo>
                  <a:cubicBezTo>
                    <a:pt x="-23171" y="63839"/>
                    <a:pt x="-22787" y="53812"/>
                    <a:pt x="-22400" y="43783"/>
                  </a:cubicBezTo>
                  <a:cubicBezTo>
                    <a:pt x="-22014" y="33755"/>
                    <a:pt x="-21625" y="23724"/>
                    <a:pt x="-21228" y="13693"/>
                  </a:cubicBezTo>
                  <a:cubicBezTo>
                    <a:pt x="-20831" y="3661"/>
                    <a:pt x="-20426" y="-6371"/>
                    <a:pt x="-20006" y="-16405"/>
                  </a:cubicBezTo>
                  <a:cubicBezTo>
                    <a:pt x="-19586" y="-26438"/>
                    <a:pt x="-19151" y="-36472"/>
                    <a:pt x="-18695" y="-46507"/>
                  </a:cubicBezTo>
                  <a:cubicBezTo>
                    <a:pt x="-18238" y="-56541"/>
                    <a:pt x="-17760" y="-66576"/>
                    <a:pt x="-17252" y="-76610"/>
                  </a:cubicBezTo>
                  <a:cubicBezTo>
                    <a:pt x="-16744" y="-86645"/>
                    <a:pt x="-16206" y="-96679"/>
                    <a:pt x="-15631" y="-106712"/>
                  </a:cubicBezTo>
                  <a:cubicBezTo>
                    <a:pt x="-15055" y="-116745"/>
                    <a:pt x="-14440" y="-126777"/>
                    <a:pt x="-13776" y="-136807"/>
                  </a:cubicBezTo>
                  <a:cubicBezTo>
                    <a:pt x="-13112" y="-146837"/>
                    <a:pt x="-12399" y="-156865"/>
                    <a:pt x="-11622" y="-166889"/>
                  </a:cubicBezTo>
                  <a:cubicBezTo>
                    <a:pt x="-10845" y="-176913"/>
                    <a:pt x="-10005" y="-186934"/>
                    <a:pt x="-9082" y="-196949"/>
                  </a:cubicBezTo>
                  <a:cubicBezTo>
                    <a:pt x="-8158" y="-206963"/>
                    <a:pt x="-7152" y="-216972"/>
                    <a:pt x="-6039" y="-226970"/>
                  </a:cubicBezTo>
                  <a:cubicBezTo>
                    <a:pt x="-4927" y="-236969"/>
                    <a:pt x="-3709" y="-246957"/>
                    <a:pt x="-2330" y="-256927"/>
                  </a:cubicBezTo>
                  <a:cubicBezTo>
                    <a:pt x="-951" y="-266897"/>
                    <a:pt x="588" y="-276849"/>
                    <a:pt x="2299" y="-286769"/>
                  </a:cubicBezTo>
                  <a:cubicBezTo>
                    <a:pt x="4011" y="-296689"/>
                    <a:pt x="5895" y="-306577"/>
                    <a:pt x="8274" y="-316388"/>
                  </a:cubicBezTo>
                  <a:cubicBezTo>
                    <a:pt x="10653" y="-326199"/>
                    <a:pt x="13527" y="-335933"/>
                    <a:pt x="16415" y="-345509"/>
                  </a:cubicBezTo>
                  <a:cubicBezTo>
                    <a:pt x="19303" y="-355085"/>
                    <a:pt x="22205" y="-364502"/>
                    <a:pt x="28692" y="-373151"/>
                  </a:cubicBezTo>
                  <a:cubicBezTo>
                    <a:pt x="33854" y="-380035"/>
                    <a:pt x="41288" y="-386431"/>
                    <a:pt x="46875" y="-390442"/>
                  </a:cubicBezTo>
                  <a:cubicBezTo>
                    <a:pt x="53917" y="-395497"/>
                    <a:pt x="53839" y="-395317"/>
                    <a:pt x="46992" y="-390000"/>
                  </a:cubicBezTo>
                  <a:cubicBezTo>
                    <a:pt x="41662" y="-385861"/>
                    <a:pt x="34670" y="-379364"/>
                    <a:pt x="29881" y="-372460"/>
                  </a:cubicBezTo>
                  <a:cubicBezTo>
                    <a:pt x="23819" y="-363719"/>
                    <a:pt x="21289" y="-354325"/>
                    <a:pt x="18779" y="-344757"/>
                  </a:cubicBezTo>
                  <a:cubicBezTo>
                    <a:pt x="16268" y="-335189"/>
                    <a:pt x="13779" y="-325446"/>
                    <a:pt x="11779" y="-315637"/>
                  </a:cubicBezTo>
                  <a:cubicBezTo>
                    <a:pt x="9780" y="-305828"/>
                    <a:pt x="8270" y="-295952"/>
                    <a:pt x="6933" y="-286045"/>
                  </a:cubicBezTo>
                  <a:cubicBezTo>
                    <a:pt x="5596" y="-276137"/>
                    <a:pt x="4430" y="-266198"/>
                    <a:pt x="3424" y="-256242"/>
                  </a:cubicBezTo>
                  <a:cubicBezTo>
                    <a:pt x="2418" y="-246286"/>
                    <a:pt x="1572" y="-236314"/>
                    <a:pt x="831" y="-226332"/>
                  </a:cubicBezTo>
                  <a:cubicBezTo>
                    <a:pt x="90" y="-216350"/>
                    <a:pt x="-546" y="-206358"/>
                    <a:pt x="-1099" y="-196360"/>
                  </a:cubicBezTo>
                  <a:cubicBezTo>
                    <a:pt x="-1652" y="-186362"/>
                    <a:pt x="-2122" y="-176359"/>
                    <a:pt x="-2529" y="-166351"/>
                  </a:cubicBezTo>
                  <a:cubicBezTo>
                    <a:pt x="-2936" y="-156344"/>
                    <a:pt x="-3280" y="-146333"/>
                    <a:pt x="-3574" y="-136319"/>
                  </a:cubicBezTo>
                  <a:cubicBezTo>
                    <a:pt x="-3869" y="-126305"/>
                    <a:pt x="-4114" y="-116289"/>
                    <a:pt x="-4320" y="-106270"/>
                  </a:cubicBezTo>
                  <a:cubicBezTo>
                    <a:pt x="-4527" y="-96252"/>
                    <a:pt x="-4696" y="-86232"/>
                    <a:pt x="-4835" y="-76210"/>
                  </a:cubicBezTo>
                  <a:cubicBezTo>
                    <a:pt x="-4974" y="-66188"/>
                    <a:pt x="-5083" y="-56165"/>
                    <a:pt x="-5171" y="-46140"/>
                  </a:cubicBezTo>
                  <a:cubicBezTo>
                    <a:pt x="-5259" y="-36115"/>
                    <a:pt x="-5326" y="-26089"/>
                    <a:pt x="-5377" y="-16061"/>
                  </a:cubicBezTo>
                  <a:cubicBezTo>
                    <a:pt x="-5429" y="-6033"/>
                    <a:pt x="-5465" y="3996"/>
                    <a:pt x="-5494" y="14027"/>
                  </a:cubicBezTo>
                  <a:cubicBezTo>
                    <a:pt x="-5522" y="24057"/>
                    <a:pt x="-5543" y="34089"/>
                    <a:pt x="-5561" y="44123"/>
                  </a:cubicBezTo>
                  <a:cubicBezTo>
                    <a:pt x="-5579" y="54157"/>
                    <a:pt x="-5596" y="64193"/>
                    <a:pt x="-5617" y="74231"/>
                  </a:cubicBezTo>
                  <a:cubicBezTo>
                    <a:pt x="-5639" y="84269"/>
                    <a:pt x="-5665" y="94309"/>
                    <a:pt x="-5704" y="104352"/>
                  </a:cubicBezTo>
                  <a:cubicBezTo>
                    <a:pt x="-5742" y="114394"/>
                    <a:pt x="-5793" y="124440"/>
                    <a:pt x="-5864" y="134488"/>
                  </a:cubicBezTo>
                  <a:cubicBezTo>
                    <a:pt x="-5936" y="144537"/>
                    <a:pt x="-6029" y="154589"/>
                    <a:pt x="-6152" y="164646"/>
                  </a:cubicBezTo>
                  <a:cubicBezTo>
                    <a:pt x="-6276" y="174702"/>
                    <a:pt x="-6430" y="184763"/>
                    <a:pt x="-6631" y="194830"/>
                  </a:cubicBezTo>
                  <a:cubicBezTo>
                    <a:pt x="-6833" y="204896"/>
                    <a:pt x="-7081" y="214968"/>
                    <a:pt x="-7387" y="225049"/>
                  </a:cubicBezTo>
                  <a:cubicBezTo>
                    <a:pt x="-7694" y="235130"/>
                    <a:pt x="-8058" y="245221"/>
                    <a:pt x="-8541" y="255319"/>
                  </a:cubicBezTo>
                  <a:cubicBezTo>
                    <a:pt x="-9024" y="265418"/>
                    <a:pt x="-9626" y="275525"/>
                    <a:pt x="-10278" y="285665"/>
                  </a:cubicBezTo>
                  <a:cubicBezTo>
                    <a:pt x="-10930" y="295806"/>
                    <a:pt x="-11632" y="305980"/>
                    <a:pt x="-12926" y="316141"/>
                  </a:cubicBezTo>
                  <a:cubicBezTo>
                    <a:pt x="-14219" y="326301"/>
                    <a:pt x="-16105" y="336447"/>
                    <a:pt x="-17169" y="346883"/>
                  </a:cubicBezTo>
                  <a:cubicBezTo>
                    <a:pt x="-18234" y="357319"/>
                    <a:pt x="-18477" y="368044"/>
                    <a:pt x="-25153" y="378451"/>
                  </a:cubicBezTo>
                  <a:cubicBezTo>
                    <a:pt x="-31830" y="388859"/>
                    <a:pt x="-44940" y="398948"/>
                    <a:pt x="-58050" y="409038"/>
                  </a:cubicBezTo>
                  <a:cubicBezTo>
                    <a:pt x="-66637" y="415646"/>
                    <a:pt x="-76110" y="402265"/>
                    <a:pt x="-76110" y="393988"/>
                  </a:cubicBezTo>
                  <a:cubicBezTo>
                    <a:pt x="-76110" y="385710"/>
                    <a:pt x="-64566" y="387595"/>
                    <a:pt x="-58050" y="378938"/>
                  </a:cubicBezTo>
                  <a:cubicBezTo>
                    <a:pt x="-56320" y="376640"/>
                    <a:pt x="-54591" y="374342"/>
                    <a:pt x="-52207" y="368021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11" name="MMConnector"/>
            <p:cNvSpPr/>
            <p:nvPr/>
          </p:nvSpPr>
          <p:spPr>
            <a:xfrm>
              <a:off x="3720833" y="2532115"/>
              <a:ext cx="158568" cy="190846"/>
            </a:xfrm>
            <a:custGeom>
              <a:avLst/>
              <a:gdLst/>
              <a:ahLst/>
              <a:cxnLst/>
              <a:rect l="0" t="0" r="0" b="0"/>
              <a:pathLst>
                <a:path w="116100" h="347225">
                  <a:moveTo>
                    <a:pt x="-22304" y="-164511"/>
                  </a:moveTo>
                  <a:cubicBezTo>
                    <a:pt x="-14627" y="-154951"/>
                    <a:pt x="-13309" y="-143128"/>
                    <a:pt x="-11840" y="-132208"/>
                  </a:cubicBezTo>
                  <a:cubicBezTo>
                    <a:pt x="-10371" y="-121288"/>
                    <a:pt x="-8752" y="-111270"/>
                    <a:pt x="-7706" y="-101133"/>
                  </a:cubicBezTo>
                  <a:cubicBezTo>
                    <a:pt x="-6661" y="-90996"/>
                    <a:pt x="-6190" y="-80740"/>
                    <a:pt x="-5798" y="-70577"/>
                  </a:cubicBezTo>
                  <a:cubicBezTo>
                    <a:pt x="-5405" y="-60414"/>
                    <a:pt x="-5091" y="-50344"/>
                    <a:pt x="-4841" y="-40286"/>
                  </a:cubicBezTo>
                  <a:cubicBezTo>
                    <a:pt x="-4590" y="-30228"/>
                    <a:pt x="-4404" y="-20181"/>
                    <a:pt x="-4185" y="-10156"/>
                  </a:cubicBezTo>
                  <a:cubicBezTo>
                    <a:pt x="-3966" y="-132"/>
                    <a:pt x="-3715" y="9870"/>
                    <a:pt x="-3365" y="19858"/>
                  </a:cubicBezTo>
                  <a:cubicBezTo>
                    <a:pt x="-3015" y="29845"/>
                    <a:pt x="-2568" y="39818"/>
                    <a:pt x="-1928" y="49758"/>
                  </a:cubicBezTo>
                  <a:cubicBezTo>
                    <a:pt x="-1288" y="59699"/>
                    <a:pt x="-454" y="69607"/>
                    <a:pt x="692" y="79489"/>
                  </a:cubicBezTo>
                  <a:cubicBezTo>
                    <a:pt x="1838" y="89371"/>
                    <a:pt x="3298" y="99227"/>
                    <a:pt x="5380" y="108852"/>
                  </a:cubicBezTo>
                  <a:cubicBezTo>
                    <a:pt x="7462" y="118477"/>
                    <a:pt x="10167" y="127871"/>
                    <a:pt x="13819" y="137176"/>
                  </a:cubicBezTo>
                  <a:cubicBezTo>
                    <a:pt x="17470" y="146481"/>
                    <a:pt x="22068" y="155696"/>
                    <a:pt x="29597" y="161741"/>
                  </a:cubicBezTo>
                  <a:cubicBezTo>
                    <a:pt x="34122" y="165374"/>
                    <a:pt x="39705" y="167863"/>
                    <a:pt x="45711" y="169926"/>
                  </a:cubicBezTo>
                  <a:cubicBezTo>
                    <a:pt x="53910" y="172743"/>
                    <a:pt x="53843" y="173095"/>
                    <a:pt x="45452" y="170918"/>
                  </a:cubicBezTo>
                  <a:cubicBezTo>
                    <a:pt x="39046" y="169255"/>
                    <a:pt x="33022" y="167077"/>
                    <a:pt x="27978" y="163577"/>
                  </a:cubicBezTo>
                  <a:cubicBezTo>
                    <a:pt x="19709" y="157839"/>
                    <a:pt x="14072" y="148547"/>
                    <a:pt x="9502" y="139163"/>
                  </a:cubicBezTo>
                  <a:cubicBezTo>
                    <a:pt x="4931" y="129779"/>
                    <a:pt x="1426" y="120303"/>
                    <a:pt x="-1460" y="110586"/>
                  </a:cubicBezTo>
                  <a:cubicBezTo>
                    <a:pt x="-4347" y="100869"/>
                    <a:pt x="-6615" y="90911"/>
                    <a:pt x="-8557" y="80936"/>
                  </a:cubicBezTo>
                  <a:cubicBezTo>
                    <a:pt x="-10498" y="70960"/>
                    <a:pt x="-12112" y="60967"/>
                    <a:pt x="-13532" y="50954"/>
                  </a:cubicBezTo>
                  <a:cubicBezTo>
                    <a:pt x="-14951" y="40942"/>
                    <a:pt x="-16175" y="30909"/>
                    <a:pt x="-17297" y="20883"/>
                  </a:cubicBezTo>
                  <a:cubicBezTo>
                    <a:pt x="-18419" y="10856"/>
                    <a:pt x="-19439" y="836"/>
                    <a:pt x="-20430" y="-9173"/>
                  </a:cubicBezTo>
                  <a:cubicBezTo>
                    <a:pt x="-21421" y="-19182"/>
                    <a:pt x="-22383" y="-29179"/>
                    <a:pt x="-23383" y="-39135"/>
                  </a:cubicBezTo>
                  <a:cubicBezTo>
                    <a:pt x="-24384" y="-49091"/>
                    <a:pt x="-25422" y="-59006"/>
                    <a:pt x="-26613" y="-68898"/>
                  </a:cubicBezTo>
                  <a:cubicBezTo>
                    <a:pt x="-27803" y="-78789"/>
                    <a:pt x="-29145" y="-88656"/>
                    <a:pt x="-30712" y="-98236"/>
                  </a:cubicBezTo>
                  <a:cubicBezTo>
                    <a:pt x="-32279" y="-107816"/>
                    <a:pt x="-34072" y="-117108"/>
                    <a:pt x="-36679" y="-126482"/>
                  </a:cubicBezTo>
                  <a:cubicBezTo>
                    <a:pt x="-39287" y="-135855"/>
                    <a:pt x="-42711" y="-145310"/>
                    <a:pt x="-46408" y="-150670"/>
                  </a:cubicBezTo>
                  <a:cubicBezTo>
                    <a:pt x="-50106" y="-156030"/>
                    <a:pt x="-54078" y="-157296"/>
                    <a:pt x="-58050" y="-158562"/>
                  </a:cubicBezTo>
                  <a:cubicBezTo>
                    <a:pt x="-68374" y="-161854"/>
                    <a:pt x="-76110" y="-165335"/>
                    <a:pt x="-76110" y="-173612"/>
                  </a:cubicBezTo>
                  <a:cubicBezTo>
                    <a:pt x="-76110" y="-181890"/>
                    <a:pt x="-67664" y="-193661"/>
                    <a:pt x="-58050" y="-188662"/>
                  </a:cubicBezTo>
                  <a:cubicBezTo>
                    <a:pt x="-44015" y="-181366"/>
                    <a:pt x="-29981" y="-174070"/>
                    <a:pt x="-22304" y="-164511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13" name="MMConnector"/>
            <p:cNvSpPr/>
            <p:nvPr/>
          </p:nvSpPr>
          <p:spPr>
            <a:xfrm>
              <a:off x="3678758" y="2920557"/>
              <a:ext cx="35235" cy="755793"/>
            </a:xfrm>
            <a:custGeom>
              <a:avLst/>
              <a:gdLst/>
              <a:ahLst/>
              <a:cxnLst/>
              <a:rect l="0" t="0" r="0" b="0"/>
              <a:pathLst>
                <a:path w="116100" h="966425">
                  <a:moveTo>
                    <a:pt x="-26100" y="-466191"/>
                  </a:moveTo>
                  <a:cubicBezTo>
                    <a:pt x="-19691" y="-455583"/>
                    <a:pt x="-19644" y="-445101"/>
                    <a:pt x="-18678" y="-434776"/>
                  </a:cubicBezTo>
                  <a:cubicBezTo>
                    <a:pt x="-17711" y="-424451"/>
                    <a:pt x="-15824" y="-414283"/>
                    <a:pt x="-14515" y="-404124"/>
                  </a:cubicBezTo>
                  <a:cubicBezTo>
                    <a:pt x="-13205" y="-393965"/>
                    <a:pt x="-12474" y="-383815"/>
                    <a:pt x="-11777" y="-373688"/>
                  </a:cubicBezTo>
                  <a:cubicBezTo>
                    <a:pt x="-11081" y="-363561"/>
                    <a:pt x="-10420" y="-353458"/>
                    <a:pt x="-9873" y="-343363"/>
                  </a:cubicBezTo>
                  <a:cubicBezTo>
                    <a:pt x="-9326" y="-333268"/>
                    <a:pt x="-8894" y="-323182"/>
                    <a:pt x="-8517" y="-313103"/>
                  </a:cubicBezTo>
                  <a:cubicBezTo>
                    <a:pt x="-8140" y="-303024"/>
                    <a:pt x="-7819" y="-292952"/>
                    <a:pt x="-7546" y="-282885"/>
                  </a:cubicBezTo>
                  <a:cubicBezTo>
                    <a:pt x="-7274" y="-272818"/>
                    <a:pt x="-7049" y="-262756"/>
                    <a:pt x="-6858" y="-252697"/>
                  </a:cubicBezTo>
                  <a:cubicBezTo>
                    <a:pt x="-6666" y="-242638"/>
                    <a:pt x="-6509" y="-232583"/>
                    <a:pt x="-6378" y="-222531"/>
                  </a:cubicBezTo>
                  <a:cubicBezTo>
                    <a:pt x="-6247" y="-212479"/>
                    <a:pt x="-6141" y="-202429"/>
                    <a:pt x="-6055" y="-192382"/>
                  </a:cubicBezTo>
                  <a:cubicBezTo>
                    <a:pt x="-5968" y="-182334"/>
                    <a:pt x="-5900" y="-172289"/>
                    <a:pt x="-5846" y="-162246"/>
                  </a:cubicBezTo>
                  <a:cubicBezTo>
                    <a:pt x="-5792" y="-152203"/>
                    <a:pt x="-5751" y="-142161"/>
                    <a:pt x="-5719" y="-132121"/>
                  </a:cubicBezTo>
                  <a:cubicBezTo>
                    <a:pt x="-5686" y="-122081"/>
                    <a:pt x="-5663" y="-112043"/>
                    <a:pt x="-5644" y="-102005"/>
                  </a:cubicBezTo>
                  <a:cubicBezTo>
                    <a:pt x="-5626" y="-91968"/>
                    <a:pt x="-5611" y="-81932"/>
                    <a:pt x="-5598" y="-71897"/>
                  </a:cubicBezTo>
                  <a:cubicBezTo>
                    <a:pt x="-5585" y="-61862"/>
                    <a:pt x="-5573" y="-51828"/>
                    <a:pt x="-5558" y="-41795"/>
                  </a:cubicBezTo>
                  <a:cubicBezTo>
                    <a:pt x="-5543" y="-31762"/>
                    <a:pt x="-5525" y="-21730"/>
                    <a:pt x="-5501" y="-11699"/>
                  </a:cubicBezTo>
                  <a:cubicBezTo>
                    <a:pt x="-5478" y="-1667"/>
                    <a:pt x="-5448" y="8363"/>
                    <a:pt x="-5408" y="18393"/>
                  </a:cubicBezTo>
                  <a:cubicBezTo>
                    <a:pt x="-5369" y="28422"/>
                    <a:pt x="-5319" y="38451"/>
                    <a:pt x="-5257" y="48479"/>
                  </a:cubicBezTo>
                  <a:cubicBezTo>
                    <a:pt x="-5194" y="58508"/>
                    <a:pt x="-5118" y="68535"/>
                    <a:pt x="-5025" y="78562"/>
                  </a:cubicBezTo>
                  <a:cubicBezTo>
                    <a:pt x="-4931" y="88588"/>
                    <a:pt x="-4821" y="98614"/>
                    <a:pt x="-4688" y="108639"/>
                  </a:cubicBezTo>
                  <a:cubicBezTo>
                    <a:pt x="-4555" y="118664"/>
                    <a:pt x="-4401" y="128688"/>
                    <a:pt x="-4219" y="138711"/>
                  </a:cubicBezTo>
                  <a:cubicBezTo>
                    <a:pt x="-4037" y="148734"/>
                    <a:pt x="-3828" y="158755"/>
                    <a:pt x="-3586" y="168776"/>
                  </a:cubicBezTo>
                  <a:cubicBezTo>
                    <a:pt x="-3344" y="178796"/>
                    <a:pt x="-3069" y="188815"/>
                    <a:pt x="-2753" y="198832"/>
                  </a:cubicBezTo>
                  <a:cubicBezTo>
                    <a:pt x="-2437" y="208849"/>
                    <a:pt x="-2080" y="218864"/>
                    <a:pt x="-1672" y="228877"/>
                  </a:cubicBezTo>
                  <a:cubicBezTo>
                    <a:pt x="-1265" y="238889"/>
                    <a:pt x="-808" y="248898"/>
                    <a:pt x="-288" y="258904"/>
                  </a:cubicBezTo>
                  <a:cubicBezTo>
                    <a:pt x="233" y="268910"/>
                    <a:pt x="815" y="278911"/>
                    <a:pt x="1479" y="288906"/>
                  </a:cubicBezTo>
                  <a:cubicBezTo>
                    <a:pt x="2142" y="298901"/>
                    <a:pt x="2886" y="308889"/>
                    <a:pt x="3731" y="318870"/>
                  </a:cubicBezTo>
                  <a:cubicBezTo>
                    <a:pt x="4577" y="328850"/>
                    <a:pt x="5524" y="338823"/>
                    <a:pt x="6622" y="348771"/>
                  </a:cubicBezTo>
                  <a:cubicBezTo>
                    <a:pt x="7721" y="358718"/>
                    <a:pt x="8969" y="368640"/>
                    <a:pt x="10390" y="378563"/>
                  </a:cubicBezTo>
                  <a:cubicBezTo>
                    <a:pt x="11810" y="388487"/>
                    <a:pt x="13403" y="398412"/>
                    <a:pt x="15441" y="408149"/>
                  </a:cubicBezTo>
                  <a:cubicBezTo>
                    <a:pt x="17479" y="417886"/>
                    <a:pt x="19963" y="427435"/>
                    <a:pt x="22588" y="437268"/>
                  </a:cubicBezTo>
                  <a:cubicBezTo>
                    <a:pt x="25213" y="447101"/>
                    <a:pt x="27981" y="457218"/>
                    <a:pt x="33915" y="464919"/>
                  </a:cubicBezTo>
                  <a:cubicBezTo>
                    <a:pt x="37409" y="469453"/>
                    <a:pt x="42001" y="473149"/>
                    <a:pt x="47045" y="476512"/>
                  </a:cubicBezTo>
                  <a:cubicBezTo>
                    <a:pt x="54258" y="481321"/>
                    <a:pt x="54201" y="481438"/>
                    <a:pt x="46846" y="476850"/>
                  </a:cubicBezTo>
                  <a:cubicBezTo>
                    <a:pt x="41593" y="473573"/>
                    <a:pt x="36788" y="469937"/>
                    <a:pt x="33087" y="465415"/>
                  </a:cubicBezTo>
                  <a:cubicBezTo>
                    <a:pt x="26853" y="457799"/>
                    <a:pt x="23748" y="447670"/>
                    <a:pt x="20801" y="437838"/>
                  </a:cubicBezTo>
                  <a:cubicBezTo>
                    <a:pt x="17854" y="428006"/>
                    <a:pt x="15064" y="418471"/>
                    <a:pt x="12718" y="408739"/>
                  </a:cubicBezTo>
                  <a:cubicBezTo>
                    <a:pt x="10372" y="399007"/>
                    <a:pt x="8469" y="389078"/>
                    <a:pt x="6740" y="379151"/>
                  </a:cubicBezTo>
                  <a:cubicBezTo>
                    <a:pt x="5011" y="369223"/>
                    <a:pt x="3456" y="359297"/>
                    <a:pt x="2051" y="349343"/>
                  </a:cubicBezTo>
                  <a:cubicBezTo>
                    <a:pt x="647" y="339390"/>
                    <a:pt x="-607" y="329409"/>
                    <a:pt x="-1759" y="319420"/>
                  </a:cubicBezTo>
                  <a:cubicBezTo>
                    <a:pt x="-2910" y="309431"/>
                    <a:pt x="-3959" y="299433"/>
                    <a:pt x="-4928" y="289429"/>
                  </a:cubicBezTo>
                  <a:cubicBezTo>
                    <a:pt x="-5896" y="279424"/>
                    <a:pt x="-6784" y="269412"/>
                    <a:pt x="-7609" y="259396"/>
                  </a:cubicBezTo>
                  <a:cubicBezTo>
                    <a:pt x="-8434" y="249380"/>
                    <a:pt x="-9197" y="239360"/>
                    <a:pt x="-9908" y="229337"/>
                  </a:cubicBezTo>
                  <a:cubicBezTo>
                    <a:pt x="-10620" y="219313"/>
                    <a:pt x="-11282" y="209287"/>
                    <a:pt x="-11902" y="199260"/>
                  </a:cubicBezTo>
                  <a:cubicBezTo>
                    <a:pt x="-12522" y="189232"/>
                    <a:pt x="-13102" y="179202"/>
                    <a:pt x="-13648" y="169171"/>
                  </a:cubicBezTo>
                  <a:cubicBezTo>
                    <a:pt x="-14194" y="159141"/>
                    <a:pt x="-14707" y="149109"/>
                    <a:pt x="-15193" y="139076"/>
                  </a:cubicBezTo>
                  <a:cubicBezTo>
                    <a:pt x="-15679" y="129043"/>
                    <a:pt x="-16137" y="119010"/>
                    <a:pt x="-16574" y="108976"/>
                  </a:cubicBezTo>
                  <a:cubicBezTo>
                    <a:pt x="-17010" y="98943"/>
                    <a:pt x="-17425" y="88909"/>
                    <a:pt x="-17822" y="78875"/>
                  </a:cubicBezTo>
                  <a:cubicBezTo>
                    <a:pt x="-18219" y="68841"/>
                    <a:pt x="-18599" y="58806"/>
                    <a:pt x="-18965" y="48772"/>
                  </a:cubicBezTo>
                  <a:cubicBezTo>
                    <a:pt x="-19332" y="38739"/>
                    <a:pt x="-19684" y="28705"/>
                    <a:pt x="-20028" y="18672"/>
                  </a:cubicBezTo>
                  <a:cubicBezTo>
                    <a:pt x="-20371" y="8638"/>
                    <a:pt x="-20704" y="-1395"/>
                    <a:pt x="-21032" y="-11427"/>
                  </a:cubicBezTo>
                  <a:cubicBezTo>
                    <a:pt x="-21359" y="-21459"/>
                    <a:pt x="-21680" y="-31491"/>
                    <a:pt x="-21998" y="-41522"/>
                  </a:cubicBezTo>
                  <a:cubicBezTo>
                    <a:pt x="-22317" y="-51553"/>
                    <a:pt x="-22633" y="-61583"/>
                    <a:pt x="-22949" y="-71612"/>
                  </a:cubicBezTo>
                  <a:cubicBezTo>
                    <a:pt x="-23266" y="-81641"/>
                    <a:pt x="-23583" y="-91669"/>
                    <a:pt x="-23906" y="-101695"/>
                  </a:cubicBezTo>
                  <a:cubicBezTo>
                    <a:pt x="-24228" y="-111722"/>
                    <a:pt x="-24554" y="-121747"/>
                    <a:pt x="-24890" y="-131770"/>
                  </a:cubicBezTo>
                  <a:cubicBezTo>
                    <a:pt x="-25225" y="-141793"/>
                    <a:pt x="-25569" y="-151815"/>
                    <a:pt x="-25926" y="-161834"/>
                  </a:cubicBezTo>
                  <a:cubicBezTo>
                    <a:pt x="-26284" y="-171853"/>
                    <a:pt x="-26655" y="-181870"/>
                    <a:pt x="-27044" y="-191884"/>
                  </a:cubicBezTo>
                  <a:cubicBezTo>
                    <a:pt x="-27433" y="-201897"/>
                    <a:pt x="-27842" y="-211908"/>
                    <a:pt x="-28275" y="-221914"/>
                  </a:cubicBezTo>
                  <a:cubicBezTo>
                    <a:pt x="-28709" y="-231921"/>
                    <a:pt x="-29168" y="-241923"/>
                    <a:pt x="-29661" y="-251919"/>
                  </a:cubicBezTo>
                  <a:cubicBezTo>
                    <a:pt x="-30154" y="-261915"/>
                    <a:pt x="-30681" y="-271906"/>
                    <a:pt x="-31252" y="-281887"/>
                  </a:cubicBezTo>
                  <a:cubicBezTo>
                    <a:pt x="-31824" y="-291868"/>
                    <a:pt x="-32440" y="-301840"/>
                    <a:pt x="-33120" y="-311802"/>
                  </a:cubicBezTo>
                  <a:cubicBezTo>
                    <a:pt x="-33799" y="-321765"/>
                    <a:pt x="-34543" y="-331719"/>
                    <a:pt x="-35362" y="-341635"/>
                  </a:cubicBezTo>
                  <a:cubicBezTo>
                    <a:pt x="-36182" y="-351552"/>
                    <a:pt x="-37078" y="-361432"/>
                    <a:pt x="-38131" y="-371332"/>
                  </a:cubicBezTo>
                  <a:cubicBezTo>
                    <a:pt x="-39183" y="-381233"/>
                    <a:pt x="-40392" y="-391154"/>
                    <a:pt x="-41677" y="-400773"/>
                  </a:cubicBezTo>
                  <a:cubicBezTo>
                    <a:pt x="-42963" y="-410392"/>
                    <a:pt x="-44325" y="-419707"/>
                    <a:pt x="-46482" y="-429618"/>
                  </a:cubicBezTo>
                  <a:cubicBezTo>
                    <a:pt x="-48640" y="-439529"/>
                    <a:pt x="-51594" y="-450035"/>
                    <a:pt x="-53654" y="-456559"/>
                  </a:cubicBezTo>
                  <a:cubicBezTo>
                    <a:pt x="-55715" y="-463082"/>
                    <a:pt x="-56882" y="-465622"/>
                    <a:pt x="-58050" y="-468162"/>
                  </a:cubicBezTo>
                  <a:cubicBezTo>
                    <a:pt x="-62575" y="-478008"/>
                    <a:pt x="-76110" y="-474935"/>
                    <a:pt x="-76110" y="-483212"/>
                  </a:cubicBezTo>
                  <a:cubicBezTo>
                    <a:pt x="-76110" y="-491490"/>
                    <a:pt x="-66346" y="-505234"/>
                    <a:pt x="-58050" y="-498262"/>
                  </a:cubicBezTo>
                  <a:cubicBezTo>
                    <a:pt x="-45279" y="-487530"/>
                    <a:pt x="-32509" y="-476798"/>
                    <a:pt x="-26100" y="-466191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15" name="MMConnector"/>
            <p:cNvSpPr/>
            <p:nvPr/>
          </p:nvSpPr>
          <p:spPr>
            <a:xfrm rot="241208">
              <a:off x="3511277" y="3152757"/>
              <a:ext cx="116100" cy="1430825"/>
            </a:xfrm>
            <a:custGeom>
              <a:avLst/>
              <a:gdLst/>
              <a:ahLst/>
              <a:cxnLst/>
              <a:rect l="0" t="0" r="0" b="0"/>
              <a:pathLst>
                <a:path w="116100" h="1430825">
                  <a:moveTo>
                    <a:pt x="-27985" y="-695848"/>
                  </a:moveTo>
                  <a:cubicBezTo>
                    <a:pt x="-22081" y="-684902"/>
                    <a:pt x="-22351" y="-674843"/>
                    <a:pt x="-21568" y="-664680"/>
                  </a:cubicBezTo>
                  <a:cubicBezTo>
                    <a:pt x="-20786" y="-654517"/>
                    <a:pt x="-18949" y="-644250"/>
                    <a:pt x="-17665" y="-634087"/>
                  </a:cubicBezTo>
                  <a:cubicBezTo>
                    <a:pt x="-16381" y="-623924"/>
                    <a:pt x="-15648" y="-613866"/>
                    <a:pt x="-14922" y="-603784"/>
                  </a:cubicBezTo>
                  <a:cubicBezTo>
                    <a:pt x="-14197" y="-593701"/>
                    <a:pt x="-13478" y="-583593"/>
                    <a:pt x="-12862" y="-573505"/>
                  </a:cubicBezTo>
                  <a:cubicBezTo>
                    <a:pt x="-12246" y="-563416"/>
                    <a:pt x="-11733" y="-553347"/>
                    <a:pt x="-11268" y="-543277"/>
                  </a:cubicBezTo>
                  <a:cubicBezTo>
                    <a:pt x="-10804" y="-533208"/>
                    <a:pt x="-10386" y="-523137"/>
                    <a:pt x="-10014" y="-513071"/>
                  </a:cubicBezTo>
                  <a:cubicBezTo>
                    <a:pt x="-9641" y="-503006"/>
                    <a:pt x="-9313" y="-492945"/>
                    <a:pt x="-9017" y="-482888"/>
                  </a:cubicBezTo>
                  <a:cubicBezTo>
                    <a:pt x="-8722" y="-472831"/>
                    <a:pt x="-8459" y="-462778"/>
                    <a:pt x="-8223" y="-452725"/>
                  </a:cubicBezTo>
                  <a:cubicBezTo>
                    <a:pt x="-7987" y="-442672"/>
                    <a:pt x="-7777" y="-432620"/>
                    <a:pt x="-7590" y="-422570"/>
                  </a:cubicBezTo>
                  <a:cubicBezTo>
                    <a:pt x="-7402" y="-412520"/>
                    <a:pt x="-7236" y="-402472"/>
                    <a:pt x="-7088" y="-392426"/>
                  </a:cubicBezTo>
                  <a:cubicBezTo>
                    <a:pt x="-6939" y="-382379"/>
                    <a:pt x="-6809" y="-372334"/>
                    <a:pt x="-6693" y="-362290"/>
                  </a:cubicBezTo>
                  <a:cubicBezTo>
                    <a:pt x="-6577" y="-352246"/>
                    <a:pt x="-6476" y="-342202"/>
                    <a:pt x="-6386" y="-332160"/>
                  </a:cubicBezTo>
                  <a:cubicBezTo>
                    <a:pt x="-6297" y="-322118"/>
                    <a:pt x="-6219" y="-312077"/>
                    <a:pt x="-6152" y="-302036"/>
                  </a:cubicBezTo>
                  <a:cubicBezTo>
                    <a:pt x="-6084" y="-291995"/>
                    <a:pt x="-6026" y="-281956"/>
                    <a:pt x="-5976" y="-271916"/>
                  </a:cubicBezTo>
                  <a:cubicBezTo>
                    <a:pt x="-5926" y="-261877"/>
                    <a:pt x="-5884" y="-251839"/>
                    <a:pt x="-5848" y="-241801"/>
                  </a:cubicBezTo>
                  <a:cubicBezTo>
                    <a:pt x="-5812" y="-231763"/>
                    <a:pt x="-5782" y="-221726"/>
                    <a:pt x="-5757" y="-211689"/>
                  </a:cubicBezTo>
                  <a:cubicBezTo>
                    <a:pt x="-5732" y="-201652"/>
                    <a:pt x="-5712" y="-191615"/>
                    <a:pt x="-5695" y="-181579"/>
                  </a:cubicBezTo>
                  <a:cubicBezTo>
                    <a:pt x="-5678" y="-171543"/>
                    <a:pt x="-5665" y="-161508"/>
                    <a:pt x="-5653" y="-151473"/>
                  </a:cubicBezTo>
                  <a:cubicBezTo>
                    <a:pt x="-5642" y="-141438"/>
                    <a:pt x="-5633" y="-131403"/>
                    <a:pt x="-5625" y="-121368"/>
                  </a:cubicBezTo>
                  <a:cubicBezTo>
                    <a:pt x="-5616" y="-111334"/>
                    <a:pt x="-5609" y="-101300"/>
                    <a:pt x="-5602" y="-91266"/>
                  </a:cubicBezTo>
                  <a:cubicBezTo>
                    <a:pt x="-5594" y="-81232"/>
                    <a:pt x="-5587" y="-71199"/>
                    <a:pt x="-5578" y="-61166"/>
                  </a:cubicBezTo>
                  <a:cubicBezTo>
                    <a:pt x="-5569" y="-51132"/>
                    <a:pt x="-5559" y="-41099"/>
                    <a:pt x="-5547" y="-31067"/>
                  </a:cubicBezTo>
                  <a:cubicBezTo>
                    <a:pt x="-5534" y="-21034"/>
                    <a:pt x="-5520" y="-11002"/>
                    <a:pt x="-5502" y="-970"/>
                  </a:cubicBezTo>
                  <a:cubicBezTo>
                    <a:pt x="-5484" y="9063"/>
                    <a:pt x="-5462" y="19094"/>
                    <a:pt x="-5437" y="29126"/>
                  </a:cubicBezTo>
                  <a:cubicBezTo>
                    <a:pt x="-5411" y="39158"/>
                    <a:pt x="-5380" y="49189"/>
                    <a:pt x="-5344" y="59220"/>
                  </a:cubicBezTo>
                  <a:cubicBezTo>
                    <a:pt x="-5308" y="69252"/>
                    <a:pt x="-5267" y="79283"/>
                    <a:pt x="-5218" y="89313"/>
                  </a:cubicBezTo>
                  <a:cubicBezTo>
                    <a:pt x="-5170" y="99344"/>
                    <a:pt x="-5114" y="109375"/>
                    <a:pt x="-5051" y="119405"/>
                  </a:cubicBezTo>
                  <a:cubicBezTo>
                    <a:pt x="-4988" y="129435"/>
                    <a:pt x="-4916" y="139465"/>
                    <a:pt x="-4835" y="149495"/>
                  </a:cubicBezTo>
                  <a:cubicBezTo>
                    <a:pt x="-4754" y="159525"/>
                    <a:pt x="-4664" y="169554"/>
                    <a:pt x="-4563" y="179583"/>
                  </a:cubicBezTo>
                  <a:cubicBezTo>
                    <a:pt x="-4461" y="189613"/>
                    <a:pt x="-4349" y="199642"/>
                    <a:pt x="-4224" y="209670"/>
                  </a:cubicBezTo>
                  <a:cubicBezTo>
                    <a:pt x="-4099" y="219699"/>
                    <a:pt x="-3961" y="229727"/>
                    <a:pt x="-3809" y="239755"/>
                  </a:cubicBezTo>
                  <a:cubicBezTo>
                    <a:pt x="-3657" y="249783"/>
                    <a:pt x="-3490" y="259810"/>
                    <a:pt x="-3307" y="269837"/>
                  </a:cubicBezTo>
                  <a:cubicBezTo>
                    <a:pt x="-3124" y="279864"/>
                    <a:pt x="-2924" y="289890"/>
                    <a:pt x="-2704" y="299916"/>
                  </a:cubicBezTo>
                  <a:cubicBezTo>
                    <a:pt x="-2485" y="309942"/>
                    <a:pt x="-2247" y="319967"/>
                    <a:pt x="-1986" y="329991"/>
                  </a:cubicBezTo>
                  <a:cubicBezTo>
                    <a:pt x="-1726" y="340016"/>
                    <a:pt x="-1443" y="350039"/>
                    <a:pt x="-1135" y="360062"/>
                  </a:cubicBezTo>
                  <a:cubicBezTo>
                    <a:pt x="-826" y="370085"/>
                    <a:pt x="-492" y="380106"/>
                    <a:pt x="-129" y="390126"/>
                  </a:cubicBezTo>
                  <a:cubicBezTo>
                    <a:pt x="235" y="400147"/>
                    <a:pt x="629" y="410166"/>
                    <a:pt x="1058" y="420183"/>
                  </a:cubicBezTo>
                  <a:cubicBezTo>
                    <a:pt x="1487" y="430200"/>
                    <a:pt x="1951" y="440215"/>
                    <a:pt x="2457" y="450228"/>
                  </a:cubicBezTo>
                  <a:cubicBezTo>
                    <a:pt x="2964" y="460241"/>
                    <a:pt x="3512" y="470252"/>
                    <a:pt x="4111" y="480259"/>
                  </a:cubicBezTo>
                  <a:cubicBezTo>
                    <a:pt x="4711" y="490266"/>
                    <a:pt x="5361" y="500269"/>
                    <a:pt x="6075" y="510268"/>
                  </a:cubicBezTo>
                  <a:cubicBezTo>
                    <a:pt x="6789" y="520267"/>
                    <a:pt x="7567" y="530262"/>
                    <a:pt x="8423" y="540247"/>
                  </a:cubicBezTo>
                  <a:cubicBezTo>
                    <a:pt x="9279" y="550233"/>
                    <a:pt x="10213" y="560211"/>
                    <a:pt x="11262" y="570180"/>
                  </a:cubicBezTo>
                  <a:cubicBezTo>
                    <a:pt x="12312" y="580150"/>
                    <a:pt x="13477" y="590112"/>
                    <a:pt x="14758" y="600039"/>
                  </a:cubicBezTo>
                  <a:cubicBezTo>
                    <a:pt x="16040" y="609966"/>
                    <a:pt x="17439" y="619857"/>
                    <a:pt x="19184" y="629766"/>
                  </a:cubicBezTo>
                  <a:cubicBezTo>
                    <a:pt x="20929" y="639676"/>
                    <a:pt x="23021" y="649604"/>
                    <a:pt x="25062" y="659228"/>
                  </a:cubicBezTo>
                  <a:cubicBezTo>
                    <a:pt x="27103" y="668852"/>
                    <a:pt x="29093" y="678171"/>
                    <a:pt x="33646" y="687978"/>
                  </a:cubicBezTo>
                  <a:cubicBezTo>
                    <a:pt x="37505" y="696290"/>
                    <a:pt x="43206" y="704953"/>
                    <a:pt x="47590" y="710234"/>
                  </a:cubicBezTo>
                  <a:cubicBezTo>
                    <a:pt x="53128" y="716903"/>
                    <a:pt x="53161" y="717024"/>
                    <a:pt x="47478" y="710478"/>
                  </a:cubicBezTo>
                  <a:cubicBezTo>
                    <a:pt x="42940" y="705251"/>
                    <a:pt x="36976" y="696597"/>
                    <a:pt x="32898" y="688277"/>
                  </a:cubicBezTo>
                  <a:cubicBezTo>
                    <a:pt x="28108" y="678503"/>
                    <a:pt x="25921" y="669188"/>
                    <a:pt x="23675" y="659571"/>
                  </a:cubicBezTo>
                  <a:cubicBezTo>
                    <a:pt x="21428" y="649954"/>
                    <a:pt x="19122" y="640035"/>
                    <a:pt x="17164" y="630131"/>
                  </a:cubicBezTo>
                  <a:cubicBezTo>
                    <a:pt x="15207" y="620227"/>
                    <a:pt x="13600" y="610339"/>
                    <a:pt x="12109" y="600414"/>
                  </a:cubicBezTo>
                  <a:cubicBezTo>
                    <a:pt x="10618" y="590489"/>
                    <a:pt x="9244" y="580528"/>
                    <a:pt x="7985" y="570558"/>
                  </a:cubicBezTo>
                  <a:cubicBezTo>
                    <a:pt x="6726" y="560589"/>
                    <a:pt x="5583" y="550611"/>
                    <a:pt x="4519" y="540623"/>
                  </a:cubicBezTo>
                  <a:cubicBezTo>
                    <a:pt x="3454" y="530636"/>
                    <a:pt x="2467" y="520640"/>
                    <a:pt x="1545" y="510639"/>
                  </a:cubicBezTo>
                  <a:cubicBezTo>
                    <a:pt x="622" y="500638"/>
                    <a:pt x="-237" y="490631"/>
                    <a:pt x="-1045" y="480621"/>
                  </a:cubicBezTo>
                  <a:cubicBezTo>
                    <a:pt x="-1852" y="470611"/>
                    <a:pt x="-2609" y="460597"/>
                    <a:pt x="-3324" y="450581"/>
                  </a:cubicBezTo>
                  <a:cubicBezTo>
                    <a:pt x="-4039" y="440564"/>
                    <a:pt x="-4711" y="430545"/>
                    <a:pt x="-5348" y="420524"/>
                  </a:cubicBezTo>
                  <a:cubicBezTo>
                    <a:pt x="-5986" y="410502"/>
                    <a:pt x="-6588" y="400479"/>
                    <a:pt x="-7160" y="390455"/>
                  </a:cubicBezTo>
                  <a:cubicBezTo>
                    <a:pt x="-7732" y="380430"/>
                    <a:pt x="-8274" y="370404"/>
                    <a:pt x="-8790" y="360377"/>
                  </a:cubicBezTo>
                  <a:cubicBezTo>
                    <a:pt x="-9306" y="350350"/>
                    <a:pt x="-9797" y="340321"/>
                    <a:pt x="-10266" y="330292"/>
                  </a:cubicBezTo>
                  <a:cubicBezTo>
                    <a:pt x="-10734" y="320263"/>
                    <a:pt x="-11181" y="310233"/>
                    <a:pt x="-11608" y="300203"/>
                  </a:cubicBezTo>
                  <a:cubicBezTo>
                    <a:pt x="-12035" y="290173"/>
                    <a:pt x="-12443" y="280141"/>
                    <a:pt x="-12835" y="270110"/>
                  </a:cubicBezTo>
                  <a:cubicBezTo>
                    <a:pt x="-13226" y="260078"/>
                    <a:pt x="-13601" y="250046"/>
                    <a:pt x="-13961" y="240014"/>
                  </a:cubicBezTo>
                  <a:cubicBezTo>
                    <a:pt x="-14321" y="229982"/>
                    <a:pt x="-14667" y="219949"/>
                    <a:pt x="-14999" y="209916"/>
                  </a:cubicBezTo>
                  <a:cubicBezTo>
                    <a:pt x="-15332" y="199883"/>
                    <a:pt x="-15653" y="189850"/>
                    <a:pt x="-15962" y="179817"/>
                  </a:cubicBezTo>
                  <a:cubicBezTo>
                    <a:pt x="-16271" y="169783"/>
                    <a:pt x="-16569" y="159750"/>
                    <a:pt x="-16858" y="149717"/>
                  </a:cubicBezTo>
                  <a:cubicBezTo>
                    <a:pt x="-17147" y="139683"/>
                    <a:pt x="-17426" y="129649"/>
                    <a:pt x="-17697" y="119616"/>
                  </a:cubicBezTo>
                  <a:cubicBezTo>
                    <a:pt x="-17969" y="109582"/>
                    <a:pt x="-18232" y="99549"/>
                    <a:pt x="-18488" y="89515"/>
                  </a:cubicBezTo>
                  <a:cubicBezTo>
                    <a:pt x="-18744" y="79481"/>
                    <a:pt x="-18994" y="69448"/>
                    <a:pt x="-19238" y="59414"/>
                  </a:cubicBezTo>
                  <a:cubicBezTo>
                    <a:pt x="-19481" y="49381"/>
                    <a:pt x="-19720" y="39347"/>
                    <a:pt x="-19953" y="29314"/>
                  </a:cubicBezTo>
                  <a:cubicBezTo>
                    <a:pt x="-20187" y="19281"/>
                    <a:pt x="-20416" y="9247"/>
                    <a:pt x="-20642" y="-786"/>
                  </a:cubicBezTo>
                  <a:cubicBezTo>
                    <a:pt x="-20868" y="-10819"/>
                    <a:pt x="-21090" y="-20852"/>
                    <a:pt x="-21310" y="-30884"/>
                  </a:cubicBezTo>
                  <a:cubicBezTo>
                    <a:pt x="-21530" y="-40917"/>
                    <a:pt x="-21748" y="-50949"/>
                    <a:pt x="-21965" y="-60982"/>
                  </a:cubicBezTo>
                  <a:cubicBezTo>
                    <a:pt x="-22181" y="-71014"/>
                    <a:pt x="-22397" y="-81046"/>
                    <a:pt x="-22612" y="-91077"/>
                  </a:cubicBezTo>
                  <a:cubicBezTo>
                    <a:pt x="-22827" y="-101109"/>
                    <a:pt x="-23042" y="-111140"/>
                    <a:pt x="-23258" y="-121171"/>
                  </a:cubicBezTo>
                  <a:cubicBezTo>
                    <a:pt x="-23474" y="-131202"/>
                    <a:pt x="-23691" y="-141233"/>
                    <a:pt x="-23910" y="-151263"/>
                  </a:cubicBezTo>
                  <a:cubicBezTo>
                    <a:pt x="-24129" y="-161293"/>
                    <a:pt x="-24350" y="-171323"/>
                    <a:pt x="-24575" y="-181352"/>
                  </a:cubicBezTo>
                  <a:cubicBezTo>
                    <a:pt x="-24799" y="-191381"/>
                    <a:pt x="-25027" y="-201410"/>
                    <a:pt x="-25260" y="-211438"/>
                  </a:cubicBezTo>
                  <a:cubicBezTo>
                    <a:pt x="-25492" y="-221466"/>
                    <a:pt x="-25730" y="-231494"/>
                    <a:pt x="-25973" y="-241520"/>
                  </a:cubicBezTo>
                  <a:cubicBezTo>
                    <a:pt x="-26217" y="-251547"/>
                    <a:pt x="-26467" y="-261573"/>
                    <a:pt x="-26724" y="-271598"/>
                  </a:cubicBezTo>
                  <a:cubicBezTo>
                    <a:pt x="-26982" y="-281623"/>
                    <a:pt x="-27247" y="-291648"/>
                    <a:pt x="-27523" y="-301671"/>
                  </a:cubicBezTo>
                  <a:cubicBezTo>
                    <a:pt x="-27798" y="-311694"/>
                    <a:pt x="-28083" y="-321716"/>
                    <a:pt x="-28379" y="-331737"/>
                  </a:cubicBezTo>
                  <a:cubicBezTo>
                    <a:pt x="-28676" y="-341758"/>
                    <a:pt x="-28985" y="-351777"/>
                    <a:pt x="-29308" y="-361795"/>
                  </a:cubicBezTo>
                  <a:cubicBezTo>
                    <a:pt x="-29631" y="-371813"/>
                    <a:pt x="-29969" y="-381828"/>
                    <a:pt x="-30324" y="-391842"/>
                  </a:cubicBezTo>
                  <a:cubicBezTo>
                    <a:pt x="-30680" y="-401856"/>
                    <a:pt x="-31052" y="-411868"/>
                    <a:pt x="-31447" y="-421877"/>
                  </a:cubicBezTo>
                  <a:cubicBezTo>
                    <a:pt x="-31841" y="-431887"/>
                    <a:pt x="-32257" y="-441895"/>
                    <a:pt x="-32699" y="-451897"/>
                  </a:cubicBezTo>
                  <a:cubicBezTo>
                    <a:pt x="-33141" y="-461900"/>
                    <a:pt x="-33610" y="-471897"/>
                    <a:pt x="-34111" y="-481890"/>
                  </a:cubicBezTo>
                  <a:cubicBezTo>
                    <a:pt x="-34612" y="-491884"/>
                    <a:pt x="-35147" y="-501874"/>
                    <a:pt x="-35722" y="-511857"/>
                  </a:cubicBezTo>
                  <a:cubicBezTo>
                    <a:pt x="-36297" y="-521840"/>
                    <a:pt x="-36914" y="-531815"/>
                    <a:pt x="-37586" y="-541779"/>
                  </a:cubicBezTo>
                  <a:cubicBezTo>
                    <a:pt x="-38259" y="-551744"/>
                    <a:pt x="-38987" y="-561697"/>
                    <a:pt x="-39780" y="-571625"/>
                  </a:cubicBezTo>
                  <a:cubicBezTo>
                    <a:pt x="-40572" y="-581553"/>
                    <a:pt x="-41428" y="-591455"/>
                    <a:pt x="-42423" y="-601362"/>
                  </a:cubicBezTo>
                  <a:cubicBezTo>
                    <a:pt x="-43417" y="-611269"/>
                    <a:pt x="-44550" y="-621181"/>
                    <a:pt x="-45708" y="-630839"/>
                  </a:cubicBezTo>
                  <a:cubicBezTo>
                    <a:pt x="-46865" y="-640496"/>
                    <a:pt x="-48046" y="-649900"/>
                    <a:pt x="-50035" y="-659971"/>
                  </a:cubicBezTo>
                  <a:cubicBezTo>
                    <a:pt x="-52024" y="-670041"/>
                    <a:pt x="-54820" y="-680777"/>
                    <a:pt x="-56290" y="-687620"/>
                  </a:cubicBezTo>
                  <a:cubicBezTo>
                    <a:pt x="-57761" y="-694463"/>
                    <a:pt x="-57905" y="-697413"/>
                    <a:pt x="-58050" y="-700362"/>
                  </a:cubicBezTo>
                  <a:cubicBezTo>
                    <a:pt x="-58581" y="-711186"/>
                    <a:pt x="-76110" y="-707135"/>
                    <a:pt x="-76110" y="-715412"/>
                  </a:cubicBezTo>
                  <a:cubicBezTo>
                    <a:pt x="-76110" y="-723690"/>
                    <a:pt x="-65791" y="-738046"/>
                    <a:pt x="-58050" y="-730462"/>
                  </a:cubicBezTo>
                  <a:cubicBezTo>
                    <a:pt x="-45970" y="-718628"/>
                    <a:pt x="-33890" y="-706794"/>
                    <a:pt x="-27985" y="-695848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MMConnector"/>
            <p:cNvSpPr/>
            <p:nvPr/>
          </p:nvSpPr>
          <p:spPr>
            <a:xfrm>
              <a:off x="4637747" y="1313969"/>
              <a:ext cx="116100" cy="670800"/>
            </a:xfrm>
            <a:custGeom>
              <a:avLst/>
              <a:gdLst/>
              <a:ahLst/>
              <a:cxnLst/>
              <a:rect l="0" t="0" r="0" b="0"/>
              <a:pathLst>
                <a:path w="116100" h="670800">
                  <a:moveTo>
                    <a:pt x="-47047" y="311684"/>
                  </a:moveTo>
                  <a:cubicBezTo>
                    <a:pt x="-43766" y="304924"/>
                    <a:pt x="-41065" y="294615"/>
                    <a:pt x="-38930" y="284753"/>
                  </a:cubicBezTo>
                  <a:cubicBezTo>
                    <a:pt x="-36795" y="274891"/>
                    <a:pt x="-35226" y="265475"/>
                    <a:pt x="-33864" y="255800"/>
                  </a:cubicBezTo>
                  <a:cubicBezTo>
                    <a:pt x="-32501" y="246124"/>
                    <a:pt x="-31346" y="236189"/>
                    <a:pt x="-30343" y="226265"/>
                  </a:cubicBezTo>
                  <a:cubicBezTo>
                    <a:pt x="-29340" y="216340"/>
                    <a:pt x="-28491" y="206428"/>
                    <a:pt x="-27732" y="196483"/>
                  </a:cubicBezTo>
                  <a:cubicBezTo>
                    <a:pt x="-26974" y="186538"/>
                    <a:pt x="-26307" y="176561"/>
                    <a:pt x="-25703" y="166576"/>
                  </a:cubicBezTo>
                  <a:cubicBezTo>
                    <a:pt x="-25098" y="156591"/>
                    <a:pt x="-24557" y="146598"/>
                    <a:pt x="-24056" y="136597"/>
                  </a:cubicBezTo>
                  <a:cubicBezTo>
                    <a:pt x="-23555" y="126596"/>
                    <a:pt x="-23094" y="116587"/>
                    <a:pt x="-22658" y="106573"/>
                  </a:cubicBezTo>
                  <a:cubicBezTo>
                    <a:pt x="-22222" y="96560"/>
                    <a:pt x="-21811" y="86542"/>
                    <a:pt x="-21412" y="76520"/>
                  </a:cubicBezTo>
                  <a:cubicBezTo>
                    <a:pt x="-21013" y="66499"/>
                    <a:pt x="-20625" y="56475"/>
                    <a:pt x="-20238" y="46448"/>
                  </a:cubicBezTo>
                  <a:cubicBezTo>
                    <a:pt x="-19851" y="36421"/>
                    <a:pt x="-19465" y="26392"/>
                    <a:pt x="-19068" y="16362"/>
                  </a:cubicBezTo>
                  <a:cubicBezTo>
                    <a:pt x="-18672" y="6332"/>
                    <a:pt x="-18266" y="-3700"/>
                    <a:pt x="-17839" y="-13732"/>
                  </a:cubicBezTo>
                  <a:cubicBezTo>
                    <a:pt x="-17413" y="-23765"/>
                    <a:pt x="-16966" y="-33798"/>
                    <a:pt x="-16487" y="-43831"/>
                  </a:cubicBezTo>
                  <a:cubicBezTo>
                    <a:pt x="-16009" y="-53864"/>
                    <a:pt x="-15499" y="-63896"/>
                    <a:pt x="-14944" y="-73928"/>
                  </a:cubicBezTo>
                  <a:cubicBezTo>
                    <a:pt x="-14389" y="-83960"/>
                    <a:pt x="-13790" y="-93991"/>
                    <a:pt x="-13130" y="-104019"/>
                  </a:cubicBezTo>
                  <a:cubicBezTo>
                    <a:pt x="-12471" y="-114047"/>
                    <a:pt x="-11751" y="-124072"/>
                    <a:pt x="-10950" y="-134093"/>
                  </a:cubicBezTo>
                  <a:cubicBezTo>
                    <a:pt x="-10149" y="-144114"/>
                    <a:pt x="-9266" y="-154129"/>
                    <a:pt x="-8277" y="-164136"/>
                  </a:cubicBezTo>
                  <a:cubicBezTo>
                    <a:pt x="-7288" y="-174143"/>
                    <a:pt x="-6192" y="-184140"/>
                    <a:pt x="-4938" y="-194122"/>
                  </a:cubicBezTo>
                  <a:cubicBezTo>
                    <a:pt x="-3684" y="-204104"/>
                    <a:pt x="-2271" y="-214072"/>
                    <a:pt x="-671" y="-224002"/>
                  </a:cubicBezTo>
                  <a:cubicBezTo>
                    <a:pt x="929" y="-233932"/>
                    <a:pt x="2717" y="-243825"/>
                    <a:pt x="4952" y="-253672"/>
                  </a:cubicBezTo>
                  <a:cubicBezTo>
                    <a:pt x="7186" y="-263518"/>
                    <a:pt x="9867" y="-273319"/>
                    <a:pt x="12732" y="-282869"/>
                  </a:cubicBezTo>
                  <a:cubicBezTo>
                    <a:pt x="15597" y="-292420"/>
                    <a:pt x="18645" y="-301721"/>
                    <a:pt x="24476" y="-310716"/>
                  </a:cubicBezTo>
                  <a:cubicBezTo>
                    <a:pt x="30307" y="-319710"/>
                    <a:pt x="38922" y="-328398"/>
                    <a:pt x="44982" y="-332461"/>
                  </a:cubicBezTo>
                  <a:cubicBezTo>
                    <a:pt x="45245" y="-332637"/>
                    <a:pt x="45503" y="-332805"/>
                    <a:pt x="45757" y="-332964"/>
                  </a:cubicBezTo>
                  <a:cubicBezTo>
                    <a:pt x="53097" y="-337575"/>
                    <a:pt x="53030" y="-337410"/>
                    <a:pt x="45838" y="-332570"/>
                  </a:cubicBezTo>
                  <a:cubicBezTo>
                    <a:pt x="45617" y="-332421"/>
                    <a:pt x="45393" y="-332265"/>
                    <a:pt x="45164" y="-332103"/>
                  </a:cubicBezTo>
                  <a:cubicBezTo>
                    <a:pt x="39304" y="-327926"/>
                    <a:pt x="31096" y="-319133"/>
                    <a:pt x="25618" y="-310092"/>
                  </a:cubicBezTo>
                  <a:cubicBezTo>
                    <a:pt x="20140" y="-301052"/>
                    <a:pt x="17391" y="-291765"/>
                    <a:pt x="14834" y="-282223"/>
                  </a:cubicBezTo>
                  <a:cubicBezTo>
                    <a:pt x="12277" y="-272682"/>
                    <a:pt x="9911" y="-262885"/>
                    <a:pt x="7986" y="-253048"/>
                  </a:cubicBezTo>
                  <a:cubicBezTo>
                    <a:pt x="6062" y="-243211"/>
                    <a:pt x="4578" y="-233333"/>
                    <a:pt x="3283" y="-223418"/>
                  </a:cubicBezTo>
                  <a:cubicBezTo>
                    <a:pt x="1987" y="-213504"/>
                    <a:pt x="879" y="-203552"/>
                    <a:pt x="-72" y="-193586"/>
                  </a:cubicBezTo>
                  <a:cubicBezTo>
                    <a:pt x="-1023" y="-183620"/>
                    <a:pt x="-1816" y="-173641"/>
                    <a:pt x="-2503" y="-163651"/>
                  </a:cubicBezTo>
                  <a:cubicBezTo>
                    <a:pt x="-3191" y="-153662"/>
                    <a:pt x="-3771" y="-143663"/>
                    <a:pt x="-4271" y="-133659"/>
                  </a:cubicBezTo>
                  <a:cubicBezTo>
                    <a:pt x="-4771" y="-123655"/>
                    <a:pt x="-5190" y="-113646"/>
                    <a:pt x="-5549" y="-103633"/>
                  </a:cubicBezTo>
                  <a:cubicBezTo>
                    <a:pt x="-5908" y="-93621"/>
                    <a:pt x="-6207" y="-83604"/>
                    <a:pt x="-6461" y="-73586"/>
                  </a:cubicBezTo>
                  <a:cubicBezTo>
                    <a:pt x="-6716" y="-63567"/>
                    <a:pt x="-6926" y="-53546"/>
                    <a:pt x="-7104" y="-43523"/>
                  </a:cubicBezTo>
                  <a:cubicBezTo>
                    <a:pt x="-7283" y="-33500"/>
                    <a:pt x="-7430" y="-23475"/>
                    <a:pt x="-7556" y="-13449"/>
                  </a:cubicBezTo>
                  <a:cubicBezTo>
                    <a:pt x="-7683" y="-3422"/>
                    <a:pt x="-7790" y="6606"/>
                    <a:pt x="-7886" y="16637"/>
                  </a:cubicBezTo>
                  <a:cubicBezTo>
                    <a:pt x="-7983" y="26667"/>
                    <a:pt x="-8070" y="36699"/>
                    <a:pt x="-8157" y="46734"/>
                  </a:cubicBezTo>
                  <a:cubicBezTo>
                    <a:pt x="-8245" y="56768"/>
                    <a:pt x="-8333" y="66805"/>
                    <a:pt x="-8433" y="76844"/>
                  </a:cubicBezTo>
                  <a:cubicBezTo>
                    <a:pt x="-8534" y="86883"/>
                    <a:pt x="-8646" y="96924"/>
                    <a:pt x="-8783" y="106970"/>
                  </a:cubicBezTo>
                  <a:cubicBezTo>
                    <a:pt x="-8920" y="117015"/>
                    <a:pt x="-9081" y="127063"/>
                    <a:pt x="-9285" y="137116"/>
                  </a:cubicBezTo>
                  <a:cubicBezTo>
                    <a:pt x="-9489" y="147168"/>
                    <a:pt x="-9736" y="157224"/>
                    <a:pt x="-10040" y="167288"/>
                  </a:cubicBezTo>
                  <a:cubicBezTo>
                    <a:pt x="-10345" y="177352"/>
                    <a:pt x="-10708" y="187424"/>
                    <a:pt x="-11186" y="197497"/>
                  </a:cubicBezTo>
                  <a:cubicBezTo>
                    <a:pt x="-11665" y="207570"/>
                    <a:pt x="-12259" y="217644"/>
                    <a:pt x="-12931" y="227756"/>
                  </a:cubicBezTo>
                  <a:cubicBezTo>
                    <a:pt x="-13603" y="237869"/>
                    <a:pt x="-14353" y="248020"/>
                    <a:pt x="-15633" y="258095"/>
                  </a:cubicBezTo>
                  <a:cubicBezTo>
                    <a:pt x="-16914" y="268169"/>
                    <a:pt x="-18725" y="278167"/>
                    <a:pt x="-20041" y="288580"/>
                  </a:cubicBezTo>
                  <a:cubicBezTo>
                    <a:pt x="-21357" y="298993"/>
                    <a:pt x="-22177" y="309820"/>
                    <a:pt x="-28430" y="319448"/>
                  </a:cubicBezTo>
                  <a:cubicBezTo>
                    <a:pt x="-34682" y="329077"/>
                    <a:pt x="-46366" y="337506"/>
                    <a:pt x="-58050" y="345935"/>
                  </a:cubicBezTo>
                  <a:cubicBezTo>
                    <a:pt x="-64201" y="350373"/>
                    <a:pt x="-70692" y="341194"/>
                    <a:pt x="-70692" y="335400"/>
                  </a:cubicBezTo>
                  <a:cubicBezTo>
                    <a:pt x="-70692" y="329606"/>
                    <a:pt x="-63882" y="329715"/>
                    <a:pt x="-58050" y="324865"/>
                  </a:cubicBezTo>
                  <a:cubicBezTo>
                    <a:pt x="-54189" y="321654"/>
                    <a:pt x="-50328" y="318443"/>
                    <a:pt x="-47047" y="311684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19" name="MMConnector"/>
            <p:cNvSpPr/>
            <p:nvPr/>
          </p:nvSpPr>
          <p:spPr>
            <a:xfrm>
              <a:off x="4637747" y="1610669"/>
              <a:ext cx="116100" cy="77400"/>
            </a:xfrm>
            <a:custGeom>
              <a:avLst/>
              <a:gdLst/>
              <a:ahLst/>
              <a:cxnLst/>
              <a:rect l="0" t="0" r="0" b="0"/>
              <a:pathLst>
                <a:path w="116100" h="77400">
                  <a:moveTo>
                    <a:pt x="-34102" y="23330"/>
                  </a:moveTo>
                  <a:cubicBezTo>
                    <a:pt x="-26461" y="19672"/>
                    <a:pt x="-19332" y="12945"/>
                    <a:pt x="-12623" y="5775"/>
                  </a:cubicBezTo>
                  <a:cubicBezTo>
                    <a:pt x="-5914" y="-1396"/>
                    <a:pt x="376" y="-9010"/>
                    <a:pt x="7988" y="-16390"/>
                  </a:cubicBezTo>
                  <a:cubicBezTo>
                    <a:pt x="15600" y="-23769"/>
                    <a:pt x="24535" y="-30913"/>
                    <a:pt x="33099" y="-34592"/>
                  </a:cubicBezTo>
                  <a:cubicBezTo>
                    <a:pt x="37199" y="-36353"/>
                    <a:pt x="41214" y="-37320"/>
                    <a:pt x="45184" y="-37874"/>
                  </a:cubicBezTo>
                  <a:cubicBezTo>
                    <a:pt x="53770" y="-39070"/>
                    <a:pt x="53761" y="-38439"/>
                    <a:pt x="45446" y="-35987"/>
                  </a:cubicBezTo>
                  <a:cubicBezTo>
                    <a:pt x="41828" y="-34920"/>
                    <a:pt x="38254" y="-33487"/>
                    <a:pt x="34761" y="-31368"/>
                  </a:cubicBezTo>
                  <a:cubicBezTo>
                    <a:pt x="27249" y="-26813"/>
                    <a:pt x="20114" y="-19089"/>
                    <a:pt x="14009" y="-11142"/>
                  </a:cubicBezTo>
                  <a:cubicBezTo>
                    <a:pt x="7904" y="-3194"/>
                    <a:pt x="2830" y="4977"/>
                    <a:pt x="-3084" y="13616"/>
                  </a:cubicBezTo>
                  <a:cubicBezTo>
                    <a:pt x="-8998" y="22255"/>
                    <a:pt x="-15752" y="31362"/>
                    <a:pt x="-25053" y="37376"/>
                  </a:cubicBezTo>
                  <a:cubicBezTo>
                    <a:pt x="-34354" y="43391"/>
                    <a:pt x="-46202" y="46313"/>
                    <a:pt x="-58050" y="49235"/>
                  </a:cubicBezTo>
                  <a:cubicBezTo>
                    <a:pt x="-65415" y="51051"/>
                    <a:pt x="-70692" y="44494"/>
                    <a:pt x="-70692" y="38700"/>
                  </a:cubicBezTo>
                  <a:cubicBezTo>
                    <a:pt x="-70692" y="32906"/>
                    <a:pt x="-65615" y="28711"/>
                    <a:pt x="-58050" y="28165"/>
                  </a:cubicBezTo>
                  <a:cubicBezTo>
                    <a:pt x="-49896" y="27576"/>
                    <a:pt x="-41743" y="26987"/>
                    <a:pt x="-34102" y="23330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21" name="MMConnector"/>
            <p:cNvSpPr/>
            <p:nvPr/>
          </p:nvSpPr>
          <p:spPr>
            <a:xfrm>
              <a:off x="5373047" y="1430069"/>
              <a:ext cx="116100" cy="283800"/>
            </a:xfrm>
            <a:custGeom>
              <a:avLst/>
              <a:gdLst/>
              <a:ahLst/>
              <a:cxnLst/>
              <a:rect l="0" t="0" r="0" b="0"/>
              <a:pathLst>
                <a:path w="116100" h="283800">
                  <a:moveTo>
                    <a:pt x="-41793" y="121647"/>
                  </a:moveTo>
                  <a:cubicBezTo>
                    <a:pt x="-37204" y="115846"/>
                    <a:pt x="-33861" y="106203"/>
                    <a:pt x="-31205" y="96685"/>
                  </a:cubicBezTo>
                  <a:cubicBezTo>
                    <a:pt x="-28550" y="87168"/>
                    <a:pt x="-26580" y="77777"/>
                    <a:pt x="-24876" y="68125"/>
                  </a:cubicBezTo>
                  <a:cubicBezTo>
                    <a:pt x="-23172" y="58473"/>
                    <a:pt x="-21733" y="48561"/>
                    <a:pt x="-20393" y="38638"/>
                  </a:cubicBezTo>
                  <a:cubicBezTo>
                    <a:pt x="-19053" y="28715"/>
                    <a:pt x="-17812" y="18782"/>
                    <a:pt x="-16541" y="8818"/>
                  </a:cubicBezTo>
                  <a:cubicBezTo>
                    <a:pt x="-15270" y="-1145"/>
                    <a:pt x="-13968" y="-11139"/>
                    <a:pt x="-12517" y="-21119"/>
                  </a:cubicBezTo>
                  <a:cubicBezTo>
                    <a:pt x="-11065" y="-31098"/>
                    <a:pt x="-9464" y="-41065"/>
                    <a:pt x="-7541" y="-51018"/>
                  </a:cubicBezTo>
                  <a:cubicBezTo>
                    <a:pt x="-5619" y="-60971"/>
                    <a:pt x="-3376" y="-70910"/>
                    <a:pt x="-547" y="-80613"/>
                  </a:cubicBezTo>
                  <a:cubicBezTo>
                    <a:pt x="2283" y="-90317"/>
                    <a:pt x="5698" y="-99785"/>
                    <a:pt x="10420" y="-109094"/>
                  </a:cubicBezTo>
                  <a:cubicBezTo>
                    <a:pt x="15141" y="-118404"/>
                    <a:pt x="21168" y="-127557"/>
                    <a:pt x="29324" y="-132999"/>
                  </a:cubicBezTo>
                  <a:cubicBezTo>
                    <a:pt x="34091" y="-136180"/>
                    <a:pt x="39585" y="-138094"/>
                    <a:pt x="45381" y="-139478"/>
                  </a:cubicBezTo>
                  <a:cubicBezTo>
                    <a:pt x="53812" y="-141491"/>
                    <a:pt x="53846" y="-141221"/>
                    <a:pt x="45563" y="-138666"/>
                  </a:cubicBezTo>
                  <a:cubicBezTo>
                    <a:pt x="40058" y="-136968"/>
                    <a:pt x="34895" y="-134795"/>
                    <a:pt x="30535" y="-131497"/>
                  </a:cubicBezTo>
                  <a:cubicBezTo>
                    <a:pt x="22976" y="-125780"/>
                    <a:pt x="17835" y="-116684"/>
                    <a:pt x="13888" y="-107440"/>
                  </a:cubicBezTo>
                  <a:cubicBezTo>
                    <a:pt x="9942" y="-98195"/>
                    <a:pt x="7190" y="-88803"/>
                    <a:pt x="5028" y="-79176"/>
                  </a:cubicBezTo>
                  <a:cubicBezTo>
                    <a:pt x="2867" y="-69550"/>
                    <a:pt x="1296" y="-59689"/>
                    <a:pt x="33" y="-49800"/>
                  </a:cubicBezTo>
                  <a:cubicBezTo>
                    <a:pt x="-1231" y="-39911"/>
                    <a:pt x="-2187" y="-29994"/>
                    <a:pt x="-2992" y="-20039"/>
                  </a:cubicBezTo>
                  <a:cubicBezTo>
                    <a:pt x="-3797" y="-10083"/>
                    <a:pt x="-4452" y="-90"/>
                    <a:pt x="-5094" y="9911"/>
                  </a:cubicBezTo>
                  <a:cubicBezTo>
                    <a:pt x="-5735" y="19912"/>
                    <a:pt x="-6364" y="29919"/>
                    <a:pt x="-7050" y="40010"/>
                  </a:cubicBezTo>
                  <a:cubicBezTo>
                    <a:pt x="-7735" y="50101"/>
                    <a:pt x="-8476" y="60275"/>
                    <a:pt x="-9703" y="70295"/>
                  </a:cubicBezTo>
                  <a:cubicBezTo>
                    <a:pt x="-10930" y="80315"/>
                    <a:pt x="-12643" y="90180"/>
                    <a:pt x="-14480" y="100875"/>
                  </a:cubicBezTo>
                  <a:cubicBezTo>
                    <a:pt x="-16318" y="111569"/>
                    <a:pt x="-18280" y="123091"/>
                    <a:pt x="-25563" y="131823"/>
                  </a:cubicBezTo>
                  <a:cubicBezTo>
                    <a:pt x="-32845" y="140554"/>
                    <a:pt x="-45448" y="146494"/>
                    <a:pt x="-58050" y="152435"/>
                  </a:cubicBezTo>
                  <a:cubicBezTo>
                    <a:pt x="-64911" y="155669"/>
                    <a:pt x="-70692" y="147694"/>
                    <a:pt x="-70692" y="141900"/>
                  </a:cubicBezTo>
                  <a:cubicBezTo>
                    <a:pt x="-70692" y="136106"/>
                    <a:pt x="-65241" y="133779"/>
                    <a:pt x="-58050" y="131365"/>
                  </a:cubicBezTo>
                  <a:cubicBezTo>
                    <a:pt x="-52216" y="129406"/>
                    <a:pt x="-46381" y="127448"/>
                    <a:pt x="-41793" y="121647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23" name="MMConnector"/>
            <p:cNvSpPr/>
            <p:nvPr/>
          </p:nvSpPr>
          <p:spPr>
            <a:xfrm>
              <a:off x="6028078" y="1210769"/>
              <a:ext cx="116100" cy="154800"/>
            </a:xfrm>
            <a:custGeom>
              <a:avLst/>
              <a:gdLst/>
              <a:ahLst/>
              <a:cxnLst/>
              <a:rect l="0" t="0" r="0" b="0"/>
              <a:pathLst>
                <a:path w="116100" h="154800">
                  <a:moveTo>
                    <a:pt x="-38444" y="59048"/>
                  </a:moveTo>
                  <a:cubicBezTo>
                    <a:pt x="-32653" y="53958"/>
                    <a:pt x="-27980" y="45140"/>
                    <a:pt x="-23952" y="36161"/>
                  </a:cubicBezTo>
                  <a:cubicBezTo>
                    <a:pt x="-19923" y="27181"/>
                    <a:pt x="-16540" y="18040"/>
                    <a:pt x="-13176" y="8654"/>
                  </a:cubicBezTo>
                  <a:cubicBezTo>
                    <a:pt x="-9813" y="-733"/>
                    <a:pt x="-6469" y="-10365"/>
                    <a:pt x="-2805" y="-19806"/>
                  </a:cubicBezTo>
                  <a:cubicBezTo>
                    <a:pt x="859" y="-29248"/>
                    <a:pt x="4844" y="-38498"/>
                    <a:pt x="10324" y="-47553"/>
                  </a:cubicBezTo>
                  <a:cubicBezTo>
                    <a:pt x="15804" y="-56608"/>
                    <a:pt x="22780" y="-65467"/>
                    <a:pt x="30983" y="-70409"/>
                  </a:cubicBezTo>
                  <a:cubicBezTo>
                    <a:pt x="35450" y="-73099"/>
                    <a:pt x="40280" y="-74629"/>
                    <a:pt x="45277" y="-75629"/>
                  </a:cubicBezTo>
                  <a:cubicBezTo>
                    <a:pt x="53777" y="-77331"/>
                    <a:pt x="53804" y="-76899"/>
                    <a:pt x="45527" y="-74325"/>
                  </a:cubicBezTo>
                  <a:cubicBezTo>
                    <a:pt x="40908" y="-72889"/>
                    <a:pt x="36521" y="-70993"/>
                    <a:pt x="32629" y="-68115"/>
                  </a:cubicBezTo>
                  <a:cubicBezTo>
                    <a:pt x="25321" y="-62710"/>
                    <a:pt x="19761" y="-53839"/>
                    <a:pt x="15496" y="-44788"/>
                  </a:cubicBezTo>
                  <a:cubicBezTo>
                    <a:pt x="11231" y="-35737"/>
                    <a:pt x="8262" y="-26505"/>
                    <a:pt x="5637" y="-16971"/>
                  </a:cubicBezTo>
                  <a:cubicBezTo>
                    <a:pt x="3012" y="-7437"/>
                    <a:pt x="732" y="2399"/>
                    <a:pt x="-1735" y="12092"/>
                  </a:cubicBezTo>
                  <a:cubicBezTo>
                    <a:pt x="-4202" y="21784"/>
                    <a:pt x="-6855" y="31333"/>
                    <a:pt x="-10014" y="41671"/>
                  </a:cubicBezTo>
                  <a:cubicBezTo>
                    <a:pt x="-13172" y="52008"/>
                    <a:pt x="-16836" y="63135"/>
                    <a:pt x="-24926" y="70977"/>
                  </a:cubicBezTo>
                  <a:cubicBezTo>
                    <a:pt x="-33016" y="78820"/>
                    <a:pt x="-45533" y="83377"/>
                    <a:pt x="-58050" y="87935"/>
                  </a:cubicBezTo>
                  <a:cubicBezTo>
                    <a:pt x="-65177" y="90530"/>
                    <a:pt x="-70692" y="83194"/>
                    <a:pt x="-70692" y="77400"/>
                  </a:cubicBezTo>
                  <a:cubicBezTo>
                    <a:pt x="-70692" y="71606"/>
                    <a:pt x="-65492" y="68334"/>
                    <a:pt x="-58050" y="66865"/>
                  </a:cubicBezTo>
                  <a:cubicBezTo>
                    <a:pt x="-51142" y="65502"/>
                    <a:pt x="-44234" y="64139"/>
                    <a:pt x="-38444" y="59048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25" name="MMConnector"/>
            <p:cNvSpPr/>
            <p:nvPr/>
          </p:nvSpPr>
          <p:spPr>
            <a:xfrm>
              <a:off x="6028078" y="1288169"/>
              <a:ext cx="116100" cy="4300"/>
            </a:xfrm>
            <a:custGeom>
              <a:avLst/>
              <a:gdLst/>
              <a:ahLst/>
              <a:cxnLst/>
              <a:rect l="0" t="0" r="0" b="0"/>
              <a:pathLst>
                <a:path w="116100" h="4300">
                  <a:moveTo>
                    <a:pt x="45203" y="1166"/>
                  </a:moveTo>
                  <a:lnTo>
                    <a:pt x="-45203" y="9369"/>
                  </a:lnTo>
                  <a:cubicBezTo>
                    <a:pt x="-53836" y="10153"/>
                    <a:pt x="-64583" y="12749"/>
                    <a:pt x="-69144" y="5377"/>
                  </a:cubicBezTo>
                  <a:cubicBezTo>
                    <a:pt x="-70145" y="3759"/>
                    <a:pt x="-70692" y="1899"/>
                    <a:pt x="-70692" y="0"/>
                  </a:cubicBezTo>
                  <a:cubicBezTo>
                    <a:pt x="-70692" y="-1899"/>
                    <a:pt x="-70145" y="-3759"/>
                    <a:pt x="-69144" y="-5377"/>
                  </a:cubicBezTo>
                  <a:cubicBezTo>
                    <a:pt x="-64583" y="-12749"/>
                    <a:pt x="-53836" y="-10153"/>
                    <a:pt x="-45203" y="-9369"/>
                  </a:cubicBezTo>
                  <a:lnTo>
                    <a:pt x="45203" y="-1166"/>
                  </a:lnTo>
                  <a:cubicBezTo>
                    <a:pt x="53836" y="-382"/>
                    <a:pt x="53836" y="382"/>
                    <a:pt x="45203" y="1166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27" name="MMConnector"/>
            <p:cNvSpPr/>
            <p:nvPr/>
          </p:nvSpPr>
          <p:spPr>
            <a:xfrm>
              <a:off x="6028078" y="1365569"/>
              <a:ext cx="116100" cy="154800"/>
            </a:xfrm>
            <a:custGeom>
              <a:avLst/>
              <a:gdLst/>
              <a:ahLst/>
              <a:cxnLst/>
              <a:rect l="0" t="0" r="0" b="0"/>
              <a:pathLst>
                <a:path w="116100" h="154800">
                  <a:moveTo>
                    <a:pt x="-24926" y="-70977"/>
                  </a:moveTo>
                  <a:cubicBezTo>
                    <a:pt x="-16836" y="-63135"/>
                    <a:pt x="-13172" y="-52008"/>
                    <a:pt x="-10014" y="-41671"/>
                  </a:cubicBezTo>
                  <a:cubicBezTo>
                    <a:pt x="-6855" y="-31333"/>
                    <a:pt x="-4202" y="-21784"/>
                    <a:pt x="-1735" y="-12092"/>
                  </a:cubicBezTo>
                  <a:cubicBezTo>
                    <a:pt x="732" y="-2399"/>
                    <a:pt x="3012" y="7437"/>
                    <a:pt x="5637" y="16971"/>
                  </a:cubicBezTo>
                  <a:cubicBezTo>
                    <a:pt x="8262" y="26505"/>
                    <a:pt x="11231" y="35737"/>
                    <a:pt x="15496" y="44788"/>
                  </a:cubicBezTo>
                  <a:cubicBezTo>
                    <a:pt x="19761" y="53839"/>
                    <a:pt x="25321" y="62710"/>
                    <a:pt x="32629" y="68115"/>
                  </a:cubicBezTo>
                  <a:cubicBezTo>
                    <a:pt x="36521" y="70993"/>
                    <a:pt x="40908" y="72889"/>
                    <a:pt x="45527" y="74325"/>
                  </a:cubicBezTo>
                  <a:cubicBezTo>
                    <a:pt x="53804" y="76899"/>
                    <a:pt x="53777" y="77331"/>
                    <a:pt x="45277" y="75629"/>
                  </a:cubicBezTo>
                  <a:cubicBezTo>
                    <a:pt x="40280" y="74629"/>
                    <a:pt x="35450" y="73099"/>
                    <a:pt x="30983" y="70409"/>
                  </a:cubicBezTo>
                  <a:cubicBezTo>
                    <a:pt x="22780" y="65467"/>
                    <a:pt x="15804" y="56608"/>
                    <a:pt x="10324" y="47553"/>
                  </a:cubicBezTo>
                  <a:cubicBezTo>
                    <a:pt x="4844" y="38498"/>
                    <a:pt x="859" y="29248"/>
                    <a:pt x="-2805" y="19806"/>
                  </a:cubicBezTo>
                  <a:cubicBezTo>
                    <a:pt x="-6469" y="10365"/>
                    <a:pt x="-9813" y="733"/>
                    <a:pt x="-13176" y="-8654"/>
                  </a:cubicBezTo>
                  <a:cubicBezTo>
                    <a:pt x="-16540" y="-18040"/>
                    <a:pt x="-19923" y="-27181"/>
                    <a:pt x="-23952" y="-36161"/>
                  </a:cubicBezTo>
                  <a:cubicBezTo>
                    <a:pt x="-27980" y="-45140"/>
                    <a:pt x="-32653" y="-53958"/>
                    <a:pt x="-38444" y="-59048"/>
                  </a:cubicBezTo>
                  <a:cubicBezTo>
                    <a:pt x="-44234" y="-64139"/>
                    <a:pt x="-51142" y="-65502"/>
                    <a:pt x="-58050" y="-66865"/>
                  </a:cubicBezTo>
                  <a:cubicBezTo>
                    <a:pt x="-65492" y="-68334"/>
                    <a:pt x="-70692" y="-71606"/>
                    <a:pt x="-70692" y="-77400"/>
                  </a:cubicBezTo>
                  <a:cubicBezTo>
                    <a:pt x="-70692" y="-83194"/>
                    <a:pt x="-65177" y="-90530"/>
                    <a:pt x="-58050" y="-87935"/>
                  </a:cubicBezTo>
                  <a:cubicBezTo>
                    <a:pt x="-45533" y="-83377"/>
                    <a:pt x="-33016" y="-78820"/>
                    <a:pt x="-24926" y="-70977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29" name="MMConnector"/>
            <p:cNvSpPr/>
            <p:nvPr/>
          </p:nvSpPr>
          <p:spPr>
            <a:xfrm>
              <a:off x="5373047" y="1688069"/>
              <a:ext cx="116100" cy="232200"/>
            </a:xfrm>
            <a:custGeom>
              <a:avLst/>
              <a:gdLst/>
              <a:ahLst/>
              <a:cxnLst/>
              <a:rect l="0" t="0" r="0" b="0"/>
              <a:pathLst>
                <a:path w="116100" h="232200">
                  <a:moveTo>
                    <a:pt x="-25294" y="-107123"/>
                  </a:moveTo>
                  <a:cubicBezTo>
                    <a:pt x="-17787" y="-98623"/>
                    <a:pt x="-15397" y="-87129"/>
                    <a:pt x="-13255" y="-76481"/>
                  </a:cubicBezTo>
                  <a:cubicBezTo>
                    <a:pt x="-11113" y="-65833"/>
                    <a:pt x="-9219" y="-56031"/>
                    <a:pt x="-7755" y="-46070"/>
                  </a:cubicBezTo>
                  <a:cubicBezTo>
                    <a:pt x="-6291" y="-36109"/>
                    <a:pt x="-5258" y="-25990"/>
                    <a:pt x="-4202" y="-15966"/>
                  </a:cubicBezTo>
                  <a:cubicBezTo>
                    <a:pt x="-3147" y="-5942"/>
                    <a:pt x="-2070" y="3987"/>
                    <a:pt x="-869" y="13890"/>
                  </a:cubicBezTo>
                  <a:cubicBezTo>
                    <a:pt x="333" y="23793"/>
                    <a:pt x="1659" y="33671"/>
                    <a:pt x="3532" y="43420"/>
                  </a:cubicBezTo>
                  <a:cubicBezTo>
                    <a:pt x="5406" y="53169"/>
                    <a:pt x="7826" y="62791"/>
                    <a:pt x="10698" y="72196"/>
                  </a:cubicBezTo>
                  <a:cubicBezTo>
                    <a:pt x="13570" y="81602"/>
                    <a:pt x="16893" y="90791"/>
                    <a:pt x="23879" y="98383"/>
                  </a:cubicBezTo>
                  <a:cubicBezTo>
                    <a:pt x="30141" y="105188"/>
                    <a:pt x="39344" y="110711"/>
                    <a:pt x="45726" y="113718"/>
                  </a:cubicBezTo>
                  <a:cubicBezTo>
                    <a:pt x="53568" y="117412"/>
                    <a:pt x="53699" y="117769"/>
                    <a:pt x="45602" y="114672"/>
                  </a:cubicBezTo>
                  <a:cubicBezTo>
                    <a:pt x="38782" y="112064"/>
                    <a:pt x="28673" y="107005"/>
                    <a:pt x="21554" y="100331"/>
                  </a:cubicBezTo>
                  <a:cubicBezTo>
                    <a:pt x="13680" y="92948"/>
                    <a:pt x="9466" y="83588"/>
                    <a:pt x="5754" y="74070"/>
                  </a:cubicBezTo>
                  <a:cubicBezTo>
                    <a:pt x="2041" y="64551"/>
                    <a:pt x="-1170" y="54873"/>
                    <a:pt x="-3826" y="45073"/>
                  </a:cubicBezTo>
                  <a:cubicBezTo>
                    <a:pt x="-6483" y="35274"/>
                    <a:pt x="-8585" y="25353"/>
                    <a:pt x="-10541" y="15448"/>
                  </a:cubicBezTo>
                  <a:cubicBezTo>
                    <a:pt x="-12497" y="5543"/>
                    <a:pt x="-14306" y="-4347"/>
                    <a:pt x="-16128" y="-14230"/>
                  </a:cubicBezTo>
                  <a:cubicBezTo>
                    <a:pt x="-17949" y="-24113"/>
                    <a:pt x="-19783" y="-33989"/>
                    <a:pt x="-21847" y="-43606"/>
                  </a:cubicBezTo>
                  <a:cubicBezTo>
                    <a:pt x="-23912" y="-53223"/>
                    <a:pt x="-26208" y="-62582"/>
                    <a:pt x="-29193" y="-71982"/>
                  </a:cubicBezTo>
                  <a:cubicBezTo>
                    <a:pt x="-32177" y="-81383"/>
                    <a:pt x="-35851" y="-90825"/>
                    <a:pt x="-40775" y="-96429"/>
                  </a:cubicBezTo>
                  <a:cubicBezTo>
                    <a:pt x="-45699" y="-102033"/>
                    <a:pt x="-51875" y="-103799"/>
                    <a:pt x="-58050" y="-105565"/>
                  </a:cubicBezTo>
                  <a:cubicBezTo>
                    <a:pt x="-65343" y="-107651"/>
                    <a:pt x="-70692" y="-110306"/>
                    <a:pt x="-70692" y="-116100"/>
                  </a:cubicBezTo>
                  <a:cubicBezTo>
                    <a:pt x="-70692" y="-121894"/>
                    <a:pt x="-65003" y="-129668"/>
                    <a:pt x="-58050" y="-126635"/>
                  </a:cubicBezTo>
                  <a:cubicBezTo>
                    <a:pt x="-45426" y="-121129"/>
                    <a:pt x="-32801" y="-115622"/>
                    <a:pt x="-25294" y="-107123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31" name="MMConnector"/>
            <p:cNvSpPr/>
            <p:nvPr/>
          </p:nvSpPr>
          <p:spPr>
            <a:xfrm>
              <a:off x="6002278" y="1700969"/>
              <a:ext cx="116100" cy="206400"/>
            </a:xfrm>
            <a:custGeom>
              <a:avLst/>
              <a:gdLst/>
              <a:ahLst/>
              <a:cxnLst/>
              <a:rect l="0" t="0" r="0" b="0"/>
              <a:pathLst>
                <a:path w="116100" h="206400">
                  <a:moveTo>
                    <a:pt x="-40139" y="83883"/>
                  </a:moveTo>
                  <a:cubicBezTo>
                    <a:pt x="-34990" y="78409"/>
                    <a:pt x="-31071" y="69113"/>
                    <a:pt x="-27838" y="59803"/>
                  </a:cubicBezTo>
                  <a:cubicBezTo>
                    <a:pt x="-24605" y="50493"/>
                    <a:pt x="-22057" y="41169"/>
                    <a:pt x="-19696" y="31592"/>
                  </a:cubicBezTo>
                  <a:cubicBezTo>
                    <a:pt x="-17335" y="22016"/>
                    <a:pt x="-15161" y="12186"/>
                    <a:pt x="-12958" y="2351"/>
                  </a:cubicBezTo>
                  <a:cubicBezTo>
                    <a:pt x="-10755" y="-7485"/>
                    <a:pt x="-8523" y="-17326"/>
                    <a:pt x="-5862" y="-27114"/>
                  </a:cubicBezTo>
                  <a:cubicBezTo>
                    <a:pt x="-3201" y="-36902"/>
                    <a:pt x="-111" y="-46635"/>
                    <a:pt x="3403" y="-56197"/>
                  </a:cubicBezTo>
                  <a:cubicBezTo>
                    <a:pt x="6918" y="-65759"/>
                    <a:pt x="10857" y="-75148"/>
                    <a:pt x="17912" y="-83253"/>
                  </a:cubicBezTo>
                  <a:cubicBezTo>
                    <a:pt x="24966" y="-91358"/>
                    <a:pt x="35135" y="-98178"/>
                    <a:pt x="42344" y="-101288"/>
                  </a:cubicBezTo>
                  <a:cubicBezTo>
                    <a:pt x="43394" y="-101742"/>
                    <a:pt x="44382" y="-102116"/>
                    <a:pt x="45316" y="-102423"/>
                  </a:cubicBezTo>
                  <a:cubicBezTo>
                    <a:pt x="53550" y="-105132"/>
                    <a:pt x="53407" y="-104699"/>
                    <a:pt x="45421" y="-101326"/>
                  </a:cubicBezTo>
                  <a:cubicBezTo>
                    <a:pt x="44580" y="-100971"/>
                    <a:pt x="43700" y="-100555"/>
                    <a:pt x="42774" y="-100067"/>
                  </a:cubicBezTo>
                  <a:cubicBezTo>
                    <a:pt x="36095" y="-96548"/>
                    <a:pt x="27035" y="-89316"/>
                    <a:pt x="20992" y="-81085"/>
                  </a:cubicBezTo>
                  <a:cubicBezTo>
                    <a:pt x="14949" y="-72854"/>
                    <a:pt x="11922" y="-63622"/>
                    <a:pt x="9299" y="-54157"/>
                  </a:cubicBezTo>
                  <a:cubicBezTo>
                    <a:pt x="6677" y="-44692"/>
                    <a:pt x="4458" y="-34993"/>
                    <a:pt x="2640" y="-25218"/>
                  </a:cubicBezTo>
                  <a:cubicBezTo>
                    <a:pt x="822" y="-15442"/>
                    <a:pt x="-596" y="-5590"/>
                    <a:pt x="-1959" y="4367"/>
                  </a:cubicBezTo>
                  <a:cubicBezTo>
                    <a:pt x="-3322" y="14324"/>
                    <a:pt x="-4630" y="24387"/>
                    <a:pt x="-6311" y="34294"/>
                  </a:cubicBezTo>
                  <a:cubicBezTo>
                    <a:pt x="-7993" y="44201"/>
                    <a:pt x="-10047" y="53953"/>
                    <a:pt x="-12425" y="64546"/>
                  </a:cubicBezTo>
                  <a:cubicBezTo>
                    <a:pt x="-14803" y="75139"/>
                    <a:pt x="-17505" y="86572"/>
                    <a:pt x="-25163" y="94911"/>
                  </a:cubicBezTo>
                  <a:cubicBezTo>
                    <a:pt x="-32821" y="103249"/>
                    <a:pt x="-45436" y="108492"/>
                    <a:pt x="-58050" y="113735"/>
                  </a:cubicBezTo>
                  <a:cubicBezTo>
                    <a:pt x="-65054" y="116646"/>
                    <a:pt x="-70692" y="108994"/>
                    <a:pt x="-70692" y="103200"/>
                  </a:cubicBezTo>
                  <a:cubicBezTo>
                    <a:pt x="-70692" y="97406"/>
                    <a:pt x="-65393" y="94568"/>
                    <a:pt x="-58050" y="92665"/>
                  </a:cubicBezTo>
                  <a:cubicBezTo>
                    <a:pt x="-51669" y="91011"/>
                    <a:pt x="-45289" y="89358"/>
                    <a:pt x="-40139" y="83883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33" name="MMConnector"/>
            <p:cNvSpPr/>
            <p:nvPr/>
          </p:nvSpPr>
          <p:spPr>
            <a:xfrm>
              <a:off x="6002278" y="1778369"/>
              <a:ext cx="116100" cy="51600"/>
            </a:xfrm>
            <a:custGeom>
              <a:avLst/>
              <a:gdLst/>
              <a:ahLst/>
              <a:cxnLst/>
              <a:rect l="0" t="0" r="0" b="0"/>
              <a:pathLst>
                <a:path w="116100" h="51600">
                  <a:moveTo>
                    <a:pt x="-32054" y="12292"/>
                  </a:moveTo>
                  <a:cubicBezTo>
                    <a:pt x="-23454" y="9716"/>
                    <a:pt x="-14954" y="4763"/>
                    <a:pt x="-6858" y="-768"/>
                  </a:cubicBezTo>
                  <a:cubicBezTo>
                    <a:pt x="1238" y="-6299"/>
                    <a:pt x="8929" y="-12409"/>
                    <a:pt x="19005" y="-17002"/>
                  </a:cubicBezTo>
                  <a:cubicBezTo>
                    <a:pt x="27724" y="-20978"/>
                    <a:pt x="38228" y="-23817"/>
                    <a:pt x="45373" y="-25296"/>
                  </a:cubicBezTo>
                  <a:cubicBezTo>
                    <a:pt x="53862" y="-27053"/>
                    <a:pt x="53699" y="-26343"/>
                    <a:pt x="45606" y="-23237"/>
                  </a:cubicBezTo>
                  <a:cubicBezTo>
                    <a:pt x="39119" y="-20747"/>
                    <a:pt x="29888" y="-16542"/>
                    <a:pt x="22433" y="-11567"/>
                  </a:cubicBezTo>
                  <a:cubicBezTo>
                    <a:pt x="13704" y="-5742"/>
                    <a:pt x="7410" y="1140"/>
                    <a:pt x="63" y="8174"/>
                  </a:cubicBezTo>
                  <a:cubicBezTo>
                    <a:pt x="-7284" y="15209"/>
                    <a:pt x="-15685" y="22396"/>
                    <a:pt x="-25546" y="27115"/>
                  </a:cubicBezTo>
                  <a:cubicBezTo>
                    <a:pt x="-35407" y="31834"/>
                    <a:pt x="-46728" y="34085"/>
                    <a:pt x="-58050" y="36335"/>
                  </a:cubicBezTo>
                  <a:cubicBezTo>
                    <a:pt x="-65490" y="37814"/>
                    <a:pt x="-70692" y="31594"/>
                    <a:pt x="-70692" y="25800"/>
                  </a:cubicBezTo>
                  <a:cubicBezTo>
                    <a:pt x="-70692" y="20006"/>
                    <a:pt x="-65633" y="15438"/>
                    <a:pt x="-58050" y="15265"/>
                  </a:cubicBezTo>
                  <a:cubicBezTo>
                    <a:pt x="-49352" y="15066"/>
                    <a:pt x="-40653" y="14868"/>
                    <a:pt x="-32054" y="12292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35" name="MMConnector"/>
            <p:cNvSpPr/>
            <p:nvPr/>
          </p:nvSpPr>
          <p:spPr>
            <a:xfrm>
              <a:off x="6002278" y="1907369"/>
              <a:ext cx="116100" cy="206400"/>
            </a:xfrm>
            <a:custGeom>
              <a:avLst/>
              <a:gdLst/>
              <a:ahLst/>
              <a:cxnLst/>
              <a:rect l="0" t="0" r="0" b="0"/>
              <a:pathLst>
                <a:path w="116100" h="206400">
                  <a:moveTo>
                    <a:pt x="-25163" y="-94911"/>
                  </a:moveTo>
                  <a:cubicBezTo>
                    <a:pt x="-17505" y="-86572"/>
                    <a:pt x="-14803" y="-75139"/>
                    <a:pt x="-12425" y="-64546"/>
                  </a:cubicBezTo>
                  <a:cubicBezTo>
                    <a:pt x="-10047" y="-53953"/>
                    <a:pt x="-7993" y="-44201"/>
                    <a:pt x="-6311" y="-34294"/>
                  </a:cubicBezTo>
                  <a:cubicBezTo>
                    <a:pt x="-4630" y="-24387"/>
                    <a:pt x="-3322" y="-14324"/>
                    <a:pt x="-1959" y="-4367"/>
                  </a:cubicBezTo>
                  <a:cubicBezTo>
                    <a:pt x="-596" y="5590"/>
                    <a:pt x="822" y="15442"/>
                    <a:pt x="2640" y="25218"/>
                  </a:cubicBezTo>
                  <a:cubicBezTo>
                    <a:pt x="4458" y="34993"/>
                    <a:pt x="6677" y="44692"/>
                    <a:pt x="9299" y="54157"/>
                  </a:cubicBezTo>
                  <a:cubicBezTo>
                    <a:pt x="11922" y="63622"/>
                    <a:pt x="14949" y="72854"/>
                    <a:pt x="20992" y="81085"/>
                  </a:cubicBezTo>
                  <a:cubicBezTo>
                    <a:pt x="27035" y="89316"/>
                    <a:pt x="36095" y="96548"/>
                    <a:pt x="42774" y="100067"/>
                  </a:cubicBezTo>
                  <a:cubicBezTo>
                    <a:pt x="43700" y="100555"/>
                    <a:pt x="44580" y="100971"/>
                    <a:pt x="45421" y="101326"/>
                  </a:cubicBezTo>
                  <a:cubicBezTo>
                    <a:pt x="53407" y="104699"/>
                    <a:pt x="53550" y="105132"/>
                    <a:pt x="45316" y="102423"/>
                  </a:cubicBezTo>
                  <a:cubicBezTo>
                    <a:pt x="44382" y="102116"/>
                    <a:pt x="43394" y="101742"/>
                    <a:pt x="42344" y="101288"/>
                  </a:cubicBezTo>
                  <a:cubicBezTo>
                    <a:pt x="35135" y="98178"/>
                    <a:pt x="24966" y="91358"/>
                    <a:pt x="17912" y="83253"/>
                  </a:cubicBezTo>
                  <a:cubicBezTo>
                    <a:pt x="10857" y="75148"/>
                    <a:pt x="6918" y="65759"/>
                    <a:pt x="3403" y="56197"/>
                  </a:cubicBezTo>
                  <a:cubicBezTo>
                    <a:pt x="-111" y="46635"/>
                    <a:pt x="-3201" y="36902"/>
                    <a:pt x="-5862" y="27114"/>
                  </a:cubicBezTo>
                  <a:cubicBezTo>
                    <a:pt x="-8523" y="17326"/>
                    <a:pt x="-10755" y="7485"/>
                    <a:pt x="-12958" y="-2351"/>
                  </a:cubicBezTo>
                  <a:cubicBezTo>
                    <a:pt x="-15161" y="-12186"/>
                    <a:pt x="-17335" y="-22016"/>
                    <a:pt x="-19696" y="-31592"/>
                  </a:cubicBezTo>
                  <a:cubicBezTo>
                    <a:pt x="-22057" y="-41169"/>
                    <a:pt x="-24605" y="-50493"/>
                    <a:pt x="-27838" y="-59803"/>
                  </a:cubicBezTo>
                  <a:cubicBezTo>
                    <a:pt x="-31071" y="-69113"/>
                    <a:pt x="-34990" y="-78409"/>
                    <a:pt x="-40139" y="-83883"/>
                  </a:cubicBezTo>
                  <a:cubicBezTo>
                    <a:pt x="-45289" y="-89358"/>
                    <a:pt x="-51669" y="-91011"/>
                    <a:pt x="-58050" y="-92665"/>
                  </a:cubicBezTo>
                  <a:cubicBezTo>
                    <a:pt x="-65393" y="-94568"/>
                    <a:pt x="-70692" y="-97406"/>
                    <a:pt x="-70692" y="-103200"/>
                  </a:cubicBezTo>
                  <a:cubicBezTo>
                    <a:pt x="-70692" y="-108994"/>
                    <a:pt x="-65054" y="-116646"/>
                    <a:pt x="-58050" y="-113735"/>
                  </a:cubicBezTo>
                  <a:cubicBezTo>
                    <a:pt x="-45436" y="-108492"/>
                    <a:pt x="-32821" y="-103249"/>
                    <a:pt x="-25163" y="-94911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43" name="MMConnector"/>
            <p:cNvSpPr/>
            <p:nvPr/>
          </p:nvSpPr>
          <p:spPr>
            <a:xfrm>
              <a:off x="4815478" y="2448511"/>
              <a:ext cx="158568" cy="314591"/>
            </a:xfrm>
            <a:custGeom>
              <a:avLst/>
              <a:gdLst/>
              <a:ahLst/>
              <a:cxnLst/>
              <a:rect l="0" t="0" r="0" b="0"/>
              <a:pathLst>
                <a:path w="116100" h="232200">
                  <a:moveTo>
                    <a:pt x="-40775" y="96429"/>
                  </a:moveTo>
                  <a:cubicBezTo>
                    <a:pt x="-35851" y="90825"/>
                    <a:pt x="-32177" y="81383"/>
                    <a:pt x="-29193" y="71982"/>
                  </a:cubicBezTo>
                  <a:cubicBezTo>
                    <a:pt x="-26208" y="62582"/>
                    <a:pt x="-23912" y="53223"/>
                    <a:pt x="-21847" y="43606"/>
                  </a:cubicBezTo>
                  <a:cubicBezTo>
                    <a:pt x="-19783" y="33989"/>
                    <a:pt x="-17949" y="24113"/>
                    <a:pt x="-16128" y="14230"/>
                  </a:cubicBezTo>
                  <a:cubicBezTo>
                    <a:pt x="-14306" y="4347"/>
                    <a:pt x="-12497" y="-5543"/>
                    <a:pt x="-10541" y="-15448"/>
                  </a:cubicBezTo>
                  <a:cubicBezTo>
                    <a:pt x="-8585" y="-25353"/>
                    <a:pt x="-6483" y="-35274"/>
                    <a:pt x="-3826" y="-45073"/>
                  </a:cubicBezTo>
                  <a:cubicBezTo>
                    <a:pt x="-1170" y="-54873"/>
                    <a:pt x="2041" y="-64551"/>
                    <a:pt x="5754" y="-74070"/>
                  </a:cubicBezTo>
                  <a:cubicBezTo>
                    <a:pt x="9466" y="-83588"/>
                    <a:pt x="13680" y="-92948"/>
                    <a:pt x="21554" y="-100331"/>
                  </a:cubicBezTo>
                  <a:cubicBezTo>
                    <a:pt x="28673" y="-107005"/>
                    <a:pt x="38782" y="-112064"/>
                    <a:pt x="45602" y="-114672"/>
                  </a:cubicBezTo>
                  <a:cubicBezTo>
                    <a:pt x="53699" y="-117769"/>
                    <a:pt x="53568" y="-117412"/>
                    <a:pt x="45726" y="-113718"/>
                  </a:cubicBezTo>
                  <a:cubicBezTo>
                    <a:pt x="39344" y="-110711"/>
                    <a:pt x="30141" y="-105188"/>
                    <a:pt x="23879" y="-98383"/>
                  </a:cubicBezTo>
                  <a:cubicBezTo>
                    <a:pt x="16893" y="-90791"/>
                    <a:pt x="13570" y="-81602"/>
                    <a:pt x="10698" y="-72196"/>
                  </a:cubicBezTo>
                  <a:cubicBezTo>
                    <a:pt x="7826" y="-62791"/>
                    <a:pt x="5406" y="-53169"/>
                    <a:pt x="3532" y="-43420"/>
                  </a:cubicBezTo>
                  <a:cubicBezTo>
                    <a:pt x="1659" y="-33671"/>
                    <a:pt x="333" y="-23793"/>
                    <a:pt x="-869" y="-13890"/>
                  </a:cubicBezTo>
                  <a:cubicBezTo>
                    <a:pt x="-2070" y="-3987"/>
                    <a:pt x="-3147" y="5942"/>
                    <a:pt x="-4202" y="15966"/>
                  </a:cubicBezTo>
                  <a:cubicBezTo>
                    <a:pt x="-5258" y="25990"/>
                    <a:pt x="-6291" y="36109"/>
                    <a:pt x="-7755" y="46070"/>
                  </a:cubicBezTo>
                  <a:cubicBezTo>
                    <a:pt x="-9219" y="56031"/>
                    <a:pt x="-11113" y="65833"/>
                    <a:pt x="-13255" y="76481"/>
                  </a:cubicBezTo>
                  <a:cubicBezTo>
                    <a:pt x="-15397" y="87129"/>
                    <a:pt x="-17787" y="98623"/>
                    <a:pt x="-25294" y="107123"/>
                  </a:cubicBezTo>
                  <a:cubicBezTo>
                    <a:pt x="-32801" y="115622"/>
                    <a:pt x="-45426" y="121129"/>
                    <a:pt x="-58050" y="126635"/>
                  </a:cubicBezTo>
                  <a:cubicBezTo>
                    <a:pt x="-65003" y="129668"/>
                    <a:pt x="-70692" y="121894"/>
                    <a:pt x="-70692" y="116100"/>
                  </a:cubicBezTo>
                  <a:cubicBezTo>
                    <a:pt x="-70692" y="110306"/>
                    <a:pt x="-65343" y="107651"/>
                    <a:pt x="-58050" y="105565"/>
                  </a:cubicBezTo>
                  <a:cubicBezTo>
                    <a:pt x="-51875" y="103799"/>
                    <a:pt x="-45699" y="102033"/>
                    <a:pt x="-40775" y="96429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45" name="MMConnector"/>
            <p:cNvSpPr/>
            <p:nvPr/>
          </p:nvSpPr>
          <p:spPr>
            <a:xfrm>
              <a:off x="4815478" y="2711577"/>
              <a:ext cx="116100" cy="77400"/>
            </a:xfrm>
            <a:custGeom>
              <a:avLst/>
              <a:gdLst/>
              <a:ahLst/>
              <a:cxnLst/>
              <a:rect l="0" t="0" r="0" b="0"/>
              <a:pathLst>
                <a:path w="116100" h="77400">
                  <a:moveTo>
                    <a:pt x="-25053" y="-37376"/>
                  </a:moveTo>
                  <a:cubicBezTo>
                    <a:pt x="-15752" y="-31362"/>
                    <a:pt x="-8998" y="-22255"/>
                    <a:pt x="-3084" y="-13616"/>
                  </a:cubicBezTo>
                  <a:cubicBezTo>
                    <a:pt x="2830" y="-4977"/>
                    <a:pt x="7904" y="3194"/>
                    <a:pt x="14009" y="11142"/>
                  </a:cubicBezTo>
                  <a:cubicBezTo>
                    <a:pt x="20114" y="19089"/>
                    <a:pt x="27249" y="26813"/>
                    <a:pt x="34761" y="31368"/>
                  </a:cubicBezTo>
                  <a:cubicBezTo>
                    <a:pt x="38254" y="33487"/>
                    <a:pt x="41828" y="34920"/>
                    <a:pt x="45446" y="35987"/>
                  </a:cubicBezTo>
                  <a:cubicBezTo>
                    <a:pt x="53761" y="38439"/>
                    <a:pt x="53770" y="39070"/>
                    <a:pt x="45184" y="37874"/>
                  </a:cubicBezTo>
                  <a:cubicBezTo>
                    <a:pt x="41214" y="37320"/>
                    <a:pt x="37199" y="36353"/>
                    <a:pt x="33099" y="34592"/>
                  </a:cubicBezTo>
                  <a:cubicBezTo>
                    <a:pt x="24535" y="30913"/>
                    <a:pt x="15600" y="23769"/>
                    <a:pt x="7988" y="16390"/>
                  </a:cubicBezTo>
                  <a:cubicBezTo>
                    <a:pt x="376" y="9010"/>
                    <a:pt x="-5914" y="1396"/>
                    <a:pt x="-12623" y="-5775"/>
                  </a:cubicBezTo>
                  <a:cubicBezTo>
                    <a:pt x="-19332" y="-12945"/>
                    <a:pt x="-26461" y="-19672"/>
                    <a:pt x="-34102" y="-23330"/>
                  </a:cubicBezTo>
                  <a:cubicBezTo>
                    <a:pt x="-41743" y="-26987"/>
                    <a:pt x="-49896" y="-27576"/>
                    <a:pt x="-58050" y="-28165"/>
                  </a:cubicBezTo>
                  <a:cubicBezTo>
                    <a:pt x="-65615" y="-28711"/>
                    <a:pt x="-70692" y="-32906"/>
                    <a:pt x="-70692" y="-38700"/>
                  </a:cubicBezTo>
                  <a:cubicBezTo>
                    <a:pt x="-70692" y="-44494"/>
                    <a:pt x="-65415" y="-51051"/>
                    <a:pt x="-58050" y="-49235"/>
                  </a:cubicBezTo>
                  <a:cubicBezTo>
                    <a:pt x="-46202" y="-46313"/>
                    <a:pt x="-34354" y="-43391"/>
                    <a:pt x="-25053" y="-37376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47" name="MMConnector"/>
            <p:cNvSpPr/>
            <p:nvPr/>
          </p:nvSpPr>
          <p:spPr>
            <a:xfrm>
              <a:off x="6831373" y="2640481"/>
              <a:ext cx="116100" cy="77400"/>
            </a:xfrm>
            <a:custGeom>
              <a:avLst/>
              <a:gdLst/>
              <a:ahLst/>
              <a:cxnLst/>
              <a:rect l="0" t="0" r="0" b="0"/>
              <a:pathLst>
                <a:path w="116100" h="77400">
                  <a:moveTo>
                    <a:pt x="-34102" y="23330"/>
                  </a:moveTo>
                  <a:cubicBezTo>
                    <a:pt x="-26461" y="19672"/>
                    <a:pt x="-19332" y="12945"/>
                    <a:pt x="-12623" y="5775"/>
                  </a:cubicBezTo>
                  <a:cubicBezTo>
                    <a:pt x="-5914" y="-1396"/>
                    <a:pt x="376" y="-9010"/>
                    <a:pt x="7988" y="-16390"/>
                  </a:cubicBezTo>
                  <a:cubicBezTo>
                    <a:pt x="15600" y="-23769"/>
                    <a:pt x="24535" y="-30913"/>
                    <a:pt x="33099" y="-34592"/>
                  </a:cubicBezTo>
                  <a:cubicBezTo>
                    <a:pt x="37199" y="-36353"/>
                    <a:pt x="41214" y="-37320"/>
                    <a:pt x="45184" y="-37874"/>
                  </a:cubicBezTo>
                  <a:cubicBezTo>
                    <a:pt x="53770" y="-39070"/>
                    <a:pt x="53761" y="-38439"/>
                    <a:pt x="45446" y="-35987"/>
                  </a:cubicBezTo>
                  <a:cubicBezTo>
                    <a:pt x="41828" y="-34920"/>
                    <a:pt x="38254" y="-33487"/>
                    <a:pt x="34761" y="-31368"/>
                  </a:cubicBezTo>
                  <a:cubicBezTo>
                    <a:pt x="27249" y="-26813"/>
                    <a:pt x="20114" y="-19089"/>
                    <a:pt x="14009" y="-11142"/>
                  </a:cubicBezTo>
                  <a:cubicBezTo>
                    <a:pt x="7904" y="-3194"/>
                    <a:pt x="2830" y="4977"/>
                    <a:pt x="-3084" y="13616"/>
                  </a:cubicBezTo>
                  <a:cubicBezTo>
                    <a:pt x="-8998" y="22255"/>
                    <a:pt x="-15752" y="31362"/>
                    <a:pt x="-25053" y="37376"/>
                  </a:cubicBezTo>
                  <a:cubicBezTo>
                    <a:pt x="-34354" y="43391"/>
                    <a:pt x="-46202" y="46313"/>
                    <a:pt x="-58050" y="49235"/>
                  </a:cubicBezTo>
                  <a:cubicBezTo>
                    <a:pt x="-65415" y="51051"/>
                    <a:pt x="-70692" y="44494"/>
                    <a:pt x="-70692" y="38700"/>
                  </a:cubicBezTo>
                  <a:cubicBezTo>
                    <a:pt x="-70692" y="32906"/>
                    <a:pt x="-65615" y="28711"/>
                    <a:pt x="-58050" y="28165"/>
                  </a:cubicBezTo>
                  <a:cubicBezTo>
                    <a:pt x="-49896" y="27576"/>
                    <a:pt x="-41743" y="26987"/>
                    <a:pt x="-34102" y="23330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49" name="MMConnector"/>
            <p:cNvSpPr/>
            <p:nvPr/>
          </p:nvSpPr>
          <p:spPr>
            <a:xfrm>
              <a:off x="6831373" y="2763102"/>
              <a:ext cx="116100" cy="77400"/>
            </a:xfrm>
            <a:custGeom>
              <a:avLst/>
              <a:gdLst/>
              <a:ahLst/>
              <a:cxnLst/>
              <a:rect l="0" t="0" r="0" b="0"/>
              <a:pathLst>
                <a:path w="116100" h="77400">
                  <a:moveTo>
                    <a:pt x="-25053" y="-37376"/>
                  </a:moveTo>
                  <a:cubicBezTo>
                    <a:pt x="-15752" y="-31362"/>
                    <a:pt x="-8998" y="-22255"/>
                    <a:pt x="-3084" y="-13616"/>
                  </a:cubicBezTo>
                  <a:cubicBezTo>
                    <a:pt x="2830" y="-4977"/>
                    <a:pt x="7904" y="3194"/>
                    <a:pt x="14009" y="11142"/>
                  </a:cubicBezTo>
                  <a:cubicBezTo>
                    <a:pt x="20114" y="19089"/>
                    <a:pt x="27249" y="26813"/>
                    <a:pt x="34761" y="31368"/>
                  </a:cubicBezTo>
                  <a:cubicBezTo>
                    <a:pt x="38254" y="33487"/>
                    <a:pt x="41828" y="34920"/>
                    <a:pt x="45446" y="35987"/>
                  </a:cubicBezTo>
                  <a:cubicBezTo>
                    <a:pt x="53761" y="38439"/>
                    <a:pt x="53770" y="39070"/>
                    <a:pt x="45184" y="37874"/>
                  </a:cubicBezTo>
                  <a:cubicBezTo>
                    <a:pt x="41214" y="37320"/>
                    <a:pt x="37199" y="36353"/>
                    <a:pt x="33099" y="34592"/>
                  </a:cubicBezTo>
                  <a:cubicBezTo>
                    <a:pt x="24535" y="30913"/>
                    <a:pt x="15600" y="23769"/>
                    <a:pt x="7988" y="16390"/>
                  </a:cubicBezTo>
                  <a:cubicBezTo>
                    <a:pt x="376" y="9010"/>
                    <a:pt x="-5914" y="1396"/>
                    <a:pt x="-12623" y="-5775"/>
                  </a:cubicBezTo>
                  <a:cubicBezTo>
                    <a:pt x="-19332" y="-12945"/>
                    <a:pt x="-26461" y="-19672"/>
                    <a:pt x="-34102" y="-23330"/>
                  </a:cubicBezTo>
                  <a:cubicBezTo>
                    <a:pt x="-41743" y="-26987"/>
                    <a:pt x="-49896" y="-27576"/>
                    <a:pt x="-58050" y="-28165"/>
                  </a:cubicBezTo>
                  <a:cubicBezTo>
                    <a:pt x="-65615" y="-28711"/>
                    <a:pt x="-70692" y="-32906"/>
                    <a:pt x="-70692" y="-38700"/>
                  </a:cubicBezTo>
                  <a:cubicBezTo>
                    <a:pt x="-70692" y="-44494"/>
                    <a:pt x="-65415" y="-51051"/>
                    <a:pt x="-58050" y="-49235"/>
                  </a:cubicBezTo>
                  <a:cubicBezTo>
                    <a:pt x="-46202" y="-46313"/>
                    <a:pt x="-34354" y="-43391"/>
                    <a:pt x="-25053" y="-37376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51" name="MMConnector"/>
            <p:cNvSpPr/>
            <p:nvPr/>
          </p:nvSpPr>
          <p:spPr>
            <a:xfrm>
              <a:off x="6589122" y="2231840"/>
              <a:ext cx="116100" cy="77400"/>
            </a:xfrm>
            <a:custGeom>
              <a:avLst/>
              <a:gdLst/>
              <a:ahLst/>
              <a:cxnLst/>
              <a:rect l="0" t="0" r="0" b="0"/>
              <a:pathLst>
                <a:path w="116100" h="77400">
                  <a:moveTo>
                    <a:pt x="-34102" y="23330"/>
                  </a:moveTo>
                  <a:cubicBezTo>
                    <a:pt x="-26461" y="19672"/>
                    <a:pt x="-19332" y="12945"/>
                    <a:pt x="-12623" y="5775"/>
                  </a:cubicBezTo>
                  <a:cubicBezTo>
                    <a:pt x="-5914" y="-1396"/>
                    <a:pt x="376" y="-9010"/>
                    <a:pt x="7988" y="-16390"/>
                  </a:cubicBezTo>
                  <a:cubicBezTo>
                    <a:pt x="15600" y="-23769"/>
                    <a:pt x="24535" y="-30913"/>
                    <a:pt x="33099" y="-34592"/>
                  </a:cubicBezTo>
                  <a:cubicBezTo>
                    <a:pt x="37199" y="-36353"/>
                    <a:pt x="41214" y="-37320"/>
                    <a:pt x="45184" y="-37874"/>
                  </a:cubicBezTo>
                  <a:cubicBezTo>
                    <a:pt x="53770" y="-39070"/>
                    <a:pt x="53761" y="-38439"/>
                    <a:pt x="45446" y="-35987"/>
                  </a:cubicBezTo>
                  <a:cubicBezTo>
                    <a:pt x="41828" y="-34920"/>
                    <a:pt x="38254" y="-33487"/>
                    <a:pt x="34761" y="-31368"/>
                  </a:cubicBezTo>
                  <a:cubicBezTo>
                    <a:pt x="27249" y="-26813"/>
                    <a:pt x="20114" y="-19089"/>
                    <a:pt x="14009" y="-11142"/>
                  </a:cubicBezTo>
                  <a:cubicBezTo>
                    <a:pt x="7904" y="-3194"/>
                    <a:pt x="2830" y="4977"/>
                    <a:pt x="-3084" y="13616"/>
                  </a:cubicBezTo>
                  <a:cubicBezTo>
                    <a:pt x="-8998" y="22255"/>
                    <a:pt x="-15752" y="31362"/>
                    <a:pt x="-25053" y="37376"/>
                  </a:cubicBezTo>
                  <a:cubicBezTo>
                    <a:pt x="-34354" y="43391"/>
                    <a:pt x="-46202" y="46313"/>
                    <a:pt x="-58050" y="49235"/>
                  </a:cubicBezTo>
                  <a:cubicBezTo>
                    <a:pt x="-65415" y="51051"/>
                    <a:pt x="-70692" y="44494"/>
                    <a:pt x="-70692" y="38700"/>
                  </a:cubicBezTo>
                  <a:cubicBezTo>
                    <a:pt x="-70692" y="32906"/>
                    <a:pt x="-65615" y="28711"/>
                    <a:pt x="-58050" y="28165"/>
                  </a:cubicBezTo>
                  <a:cubicBezTo>
                    <a:pt x="-49896" y="27576"/>
                    <a:pt x="-41743" y="26987"/>
                    <a:pt x="-34102" y="23330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53" name="MMConnector"/>
            <p:cNvSpPr/>
            <p:nvPr/>
          </p:nvSpPr>
          <p:spPr>
            <a:xfrm>
              <a:off x="6590250" y="2347967"/>
              <a:ext cx="116100" cy="77400"/>
            </a:xfrm>
            <a:custGeom>
              <a:avLst/>
              <a:gdLst/>
              <a:ahLst/>
              <a:cxnLst/>
              <a:rect l="0" t="0" r="0" b="0"/>
              <a:pathLst>
                <a:path w="116100" h="77400">
                  <a:moveTo>
                    <a:pt x="-25053" y="-37376"/>
                  </a:moveTo>
                  <a:cubicBezTo>
                    <a:pt x="-15752" y="-31362"/>
                    <a:pt x="-8998" y="-22255"/>
                    <a:pt x="-3084" y="-13616"/>
                  </a:cubicBezTo>
                  <a:cubicBezTo>
                    <a:pt x="2830" y="-4977"/>
                    <a:pt x="7904" y="3194"/>
                    <a:pt x="14009" y="11142"/>
                  </a:cubicBezTo>
                  <a:cubicBezTo>
                    <a:pt x="20114" y="19089"/>
                    <a:pt x="27249" y="26813"/>
                    <a:pt x="34761" y="31368"/>
                  </a:cubicBezTo>
                  <a:cubicBezTo>
                    <a:pt x="38254" y="33487"/>
                    <a:pt x="41828" y="34920"/>
                    <a:pt x="45446" y="35987"/>
                  </a:cubicBezTo>
                  <a:cubicBezTo>
                    <a:pt x="53761" y="38439"/>
                    <a:pt x="53770" y="39070"/>
                    <a:pt x="45184" y="37874"/>
                  </a:cubicBezTo>
                  <a:cubicBezTo>
                    <a:pt x="41214" y="37320"/>
                    <a:pt x="37199" y="36353"/>
                    <a:pt x="33099" y="34592"/>
                  </a:cubicBezTo>
                  <a:cubicBezTo>
                    <a:pt x="24535" y="30913"/>
                    <a:pt x="15600" y="23769"/>
                    <a:pt x="7988" y="16390"/>
                  </a:cubicBezTo>
                  <a:cubicBezTo>
                    <a:pt x="376" y="9010"/>
                    <a:pt x="-5914" y="1396"/>
                    <a:pt x="-12623" y="-5775"/>
                  </a:cubicBezTo>
                  <a:cubicBezTo>
                    <a:pt x="-19332" y="-12945"/>
                    <a:pt x="-26461" y="-19672"/>
                    <a:pt x="-34102" y="-23330"/>
                  </a:cubicBezTo>
                  <a:cubicBezTo>
                    <a:pt x="-41743" y="-26987"/>
                    <a:pt x="-49896" y="-27576"/>
                    <a:pt x="-58050" y="-28165"/>
                  </a:cubicBezTo>
                  <a:cubicBezTo>
                    <a:pt x="-65615" y="-28711"/>
                    <a:pt x="-70692" y="-32906"/>
                    <a:pt x="-70692" y="-38700"/>
                  </a:cubicBezTo>
                  <a:cubicBezTo>
                    <a:pt x="-70692" y="-44494"/>
                    <a:pt x="-65415" y="-51051"/>
                    <a:pt x="-58050" y="-49235"/>
                  </a:cubicBezTo>
                  <a:cubicBezTo>
                    <a:pt x="-46202" y="-46313"/>
                    <a:pt x="-34354" y="-43391"/>
                    <a:pt x="-25053" y="-37376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55" name="MMConnector"/>
            <p:cNvSpPr/>
            <p:nvPr/>
          </p:nvSpPr>
          <p:spPr>
            <a:xfrm>
              <a:off x="4815466" y="2835511"/>
              <a:ext cx="116100" cy="309600"/>
            </a:xfrm>
            <a:custGeom>
              <a:avLst/>
              <a:gdLst/>
              <a:ahLst/>
              <a:cxnLst/>
              <a:rect l="0" t="0" r="0" b="0"/>
              <a:pathLst>
                <a:path w="116100" h="309600">
                  <a:moveTo>
                    <a:pt x="-25703" y="-144255"/>
                  </a:moveTo>
                  <a:cubicBezTo>
                    <a:pt x="-18509" y="-135436"/>
                    <a:pt x="-16698" y="-123927"/>
                    <a:pt x="-14957" y="-113229"/>
                  </a:cubicBezTo>
                  <a:cubicBezTo>
                    <a:pt x="-13217" y="-102531"/>
                    <a:pt x="-11546" y="-92645"/>
                    <a:pt x="-10379" y="-82608"/>
                  </a:cubicBezTo>
                  <a:cubicBezTo>
                    <a:pt x="-9212" y="-72571"/>
                    <a:pt x="-8549" y="-62384"/>
                    <a:pt x="-7959" y="-52276"/>
                  </a:cubicBezTo>
                  <a:cubicBezTo>
                    <a:pt x="-7370" y="-42169"/>
                    <a:pt x="-6854" y="-32141"/>
                    <a:pt x="-6364" y="-22118"/>
                  </a:cubicBezTo>
                  <a:cubicBezTo>
                    <a:pt x="-5873" y="-12096"/>
                    <a:pt x="-5408" y="-2080"/>
                    <a:pt x="-4853" y="7915"/>
                  </a:cubicBezTo>
                  <a:cubicBezTo>
                    <a:pt x="-4298" y="17911"/>
                    <a:pt x="-3652" y="27885"/>
                    <a:pt x="-2822" y="37826"/>
                  </a:cubicBezTo>
                  <a:cubicBezTo>
                    <a:pt x="-1992" y="47768"/>
                    <a:pt x="-978" y="57677"/>
                    <a:pt x="427" y="67544"/>
                  </a:cubicBezTo>
                  <a:cubicBezTo>
                    <a:pt x="1832" y="77411"/>
                    <a:pt x="3627" y="87237"/>
                    <a:pt x="5967" y="96813"/>
                  </a:cubicBezTo>
                  <a:cubicBezTo>
                    <a:pt x="8307" y="106389"/>
                    <a:pt x="11191" y="115716"/>
                    <a:pt x="15873" y="124716"/>
                  </a:cubicBezTo>
                  <a:cubicBezTo>
                    <a:pt x="20555" y="133717"/>
                    <a:pt x="27035" y="142392"/>
                    <a:pt x="34364" y="147351"/>
                  </a:cubicBezTo>
                  <a:cubicBezTo>
                    <a:pt x="37878" y="149729"/>
                    <a:pt x="41587" y="151253"/>
                    <a:pt x="45397" y="152332"/>
                  </a:cubicBezTo>
                  <a:cubicBezTo>
                    <a:pt x="53738" y="154695"/>
                    <a:pt x="53740" y="154959"/>
                    <a:pt x="45270" y="153111"/>
                  </a:cubicBezTo>
                  <a:cubicBezTo>
                    <a:pt x="41283" y="152241"/>
                    <a:pt x="37358" y="150893"/>
                    <a:pt x="33552" y="148613"/>
                  </a:cubicBezTo>
                  <a:cubicBezTo>
                    <a:pt x="25724" y="143925"/>
                    <a:pt x="18403" y="135296"/>
                    <a:pt x="12988" y="126276"/>
                  </a:cubicBezTo>
                  <a:cubicBezTo>
                    <a:pt x="7574" y="117257"/>
                    <a:pt x="4066" y="107846"/>
                    <a:pt x="1099" y="98191"/>
                  </a:cubicBezTo>
                  <a:cubicBezTo>
                    <a:pt x="-1867" y="88535"/>
                    <a:pt x="-4291" y="78635"/>
                    <a:pt x="-6313" y="68699"/>
                  </a:cubicBezTo>
                  <a:cubicBezTo>
                    <a:pt x="-8334" y="58763"/>
                    <a:pt x="-9953" y="48792"/>
                    <a:pt x="-11384" y="38802"/>
                  </a:cubicBezTo>
                  <a:cubicBezTo>
                    <a:pt x="-12814" y="28813"/>
                    <a:pt x="-14057" y="18805"/>
                    <a:pt x="-15211" y="8801"/>
                  </a:cubicBezTo>
                  <a:cubicBezTo>
                    <a:pt x="-16365" y="-1203"/>
                    <a:pt x="-17429" y="-11204"/>
                    <a:pt x="-18502" y="-21174"/>
                  </a:cubicBezTo>
                  <a:cubicBezTo>
                    <a:pt x="-19574" y="-31143"/>
                    <a:pt x="-20655" y="-41082"/>
                    <a:pt x="-21856" y="-51011"/>
                  </a:cubicBezTo>
                  <a:cubicBezTo>
                    <a:pt x="-23057" y="-60941"/>
                    <a:pt x="-24378" y="-70860"/>
                    <a:pt x="-25973" y="-80519"/>
                  </a:cubicBezTo>
                  <a:cubicBezTo>
                    <a:pt x="-27567" y="-90178"/>
                    <a:pt x="-29435" y="-99575"/>
                    <a:pt x="-31984" y="-109133"/>
                  </a:cubicBezTo>
                  <a:cubicBezTo>
                    <a:pt x="-34532" y="-118691"/>
                    <a:pt x="-37763" y="-128409"/>
                    <a:pt x="-42221" y="-134291"/>
                  </a:cubicBezTo>
                  <a:cubicBezTo>
                    <a:pt x="-46679" y="-140173"/>
                    <a:pt x="-52364" y="-142219"/>
                    <a:pt x="-58050" y="-144265"/>
                  </a:cubicBezTo>
                  <a:cubicBezTo>
                    <a:pt x="-65187" y="-146833"/>
                    <a:pt x="-70692" y="-149006"/>
                    <a:pt x="-70692" y="-154800"/>
                  </a:cubicBezTo>
                  <a:cubicBezTo>
                    <a:pt x="-70692" y="-160594"/>
                    <a:pt x="-64868" y="-168658"/>
                    <a:pt x="-58050" y="-165335"/>
                  </a:cubicBezTo>
                  <a:cubicBezTo>
                    <a:pt x="-45473" y="-159205"/>
                    <a:pt x="-32896" y="-153075"/>
                    <a:pt x="-25703" y="-144255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57" name="MMConnector"/>
            <p:cNvSpPr/>
            <p:nvPr/>
          </p:nvSpPr>
          <p:spPr>
            <a:xfrm>
              <a:off x="4712278" y="3403769"/>
              <a:ext cx="116100" cy="4300"/>
            </a:xfrm>
            <a:custGeom>
              <a:avLst/>
              <a:gdLst/>
              <a:ahLst/>
              <a:cxnLst/>
              <a:rect l="0" t="0" r="0" b="0"/>
              <a:pathLst>
                <a:path w="116100" h="4300">
                  <a:moveTo>
                    <a:pt x="45203" y="1166"/>
                  </a:moveTo>
                  <a:lnTo>
                    <a:pt x="-45203" y="9369"/>
                  </a:lnTo>
                  <a:cubicBezTo>
                    <a:pt x="-53836" y="10153"/>
                    <a:pt x="-64583" y="12749"/>
                    <a:pt x="-69144" y="5377"/>
                  </a:cubicBezTo>
                  <a:cubicBezTo>
                    <a:pt x="-70145" y="3759"/>
                    <a:pt x="-70692" y="1899"/>
                    <a:pt x="-70692" y="0"/>
                  </a:cubicBezTo>
                  <a:cubicBezTo>
                    <a:pt x="-70692" y="-1899"/>
                    <a:pt x="-70145" y="-3759"/>
                    <a:pt x="-69144" y="-5377"/>
                  </a:cubicBezTo>
                  <a:cubicBezTo>
                    <a:pt x="-64583" y="-12749"/>
                    <a:pt x="-53836" y="-10153"/>
                    <a:pt x="-45203" y="-9369"/>
                  </a:cubicBezTo>
                  <a:lnTo>
                    <a:pt x="45203" y="-1166"/>
                  </a:lnTo>
                  <a:cubicBezTo>
                    <a:pt x="53836" y="-382"/>
                    <a:pt x="53836" y="382"/>
                    <a:pt x="45203" y="1166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59" name="MMConnector"/>
            <p:cNvSpPr/>
            <p:nvPr/>
          </p:nvSpPr>
          <p:spPr>
            <a:xfrm>
              <a:off x="5639334" y="3354319"/>
              <a:ext cx="153195" cy="126850"/>
            </a:xfrm>
            <a:custGeom>
              <a:avLst/>
              <a:gdLst/>
              <a:ahLst/>
              <a:cxnLst/>
              <a:rect l="0" t="0" r="0" b="0"/>
              <a:pathLst>
                <a:path w="116100" h="154800">
                  <a:moveTo>
                    <a:pt x="-38444" y="59048"/>
                  </a:moveTo>
                  <a:cubicBezTo>
                    <a:pt x="-32653" y="53958"/>
                    <a:pt x="-27980" y="45140"/>
                    <a:pt x="-23952" y="36161"/>
                  </a:cubicBezTo>
                  <a:cubicBezTo>
                    <a:pt x="-19923" y="27181"/>
                    <a:pt x="-16540" y="18040"/>
                    <a:pt x="-13176" y="8654"/>
                  </a:cubicBezTo>
                  <a:cubicBezTo>
                    <a:pt x="-9813" y="-733"/>
                    <a:pt x="-6469" y="-10365"/>
                    <a:pt x="-2805" y="-19806"/>
                  </a:cubicBezTo>
                  <a:cubicBezTo>
                    <a:pt x="859" y="-29248"/>
                    <a:pt x="4844" y="-38498"/>
                    <a:pt x="10324" y="-47553"/>
                  </a:cubicBezTo>
                  <a:cubicBezTo>
                    <a:pt x="15804" y="-56608"/>
                    <a:pt x="22780" y="-65467"/>
                    <a:pt x="30983" y="-70409"/>
                  </a:cubicBezTo>
                  <a:cubicBezTo>
                    <a:pt x="35450" y="-73099"/>
                    <a:pt x="40280" y="-74629"/>
                    <a:pt x="45277" y="-75629"/>
                  </a:cubicBezTo>
                  <a:cubicBezTo>
                    <a:pt x="53777" y="-77331"/>
                    <a:pt x="53804" y="-76899"/>
                    <a:pt x="45527" y="-74325"/>
                  </a:cubicBezTo>
                  <a:cubicBezTo>
                    <a:pt x="40908" y="-72889"/>
                    <a:pt x="36521" y="-70993"/>
                    <a:pt x="32629" y="-68115"/>
                  </a:cubicBezTo>
                  <a:cubicBezTo>
                    <a:pt x="25321" y="-62710"/>
                    <a:pt x="19761" y="-53839"/>
                    <a:pt x="15496" y="-44788"/>
                  </a:cubicBezTo>
                  <a:cubicBezTo>
                    <a:pt x="11231" y="-35737"/>
                    <a:pt x="8262" y="-26505"/>
                    <a:pt x="5637" y="-16971"/>
                  </a:cubicBezTo>
                  <a:cubicBezTo>
                    <a:pt x="3012" y="-7437"/>
                    <a:pt x="732" y="2399"/>
                    <a:pt x="-1735" y="12092"/>
                  </a:cubicBezTo>
                  <a:cubicBezTo>
                    <a:pt x="-4202" y="21784"/>
                    <a:pt x="-6855" y="31333"/>
                    <a:pt x="-10014" y="41671"/>
                  </a:cubicBezTo>
                  <a:cubicBezTo>
                    <a:pt x="-13172" y="52008"/>
                    <a:pt x="-16836" y="63135"/>
                    <a:pt x="-24926" y="70977"/>
                  </a:cubicBezTo>
                  <a:cubicBezTo>
                    <a:pt x="-33016" y="78820"/>
                    <a:pt x="-45533" y="83377"/>
                    <a:pt x="-58050" y="87935"/>
                  </a:cubicBezTo>
                  <a:cubicBezTo>
                    <a:pt x="-65177" y="90530"/>
                    <a:pt x="-70692" y="83194"/>
                    <a:pt x="-70692" y="77400"/>
                  </a:cubicBezTo>
                  <a:cubicBezTo>
                    <a:pt x="-70692" y="71606"/>
                    <a:pt x="-65492" y="68334"/>
                    <a:pt x="-58050" y="66865"/>
                  </a:cubicBezTo>
                  <a:cubicBezTo>
                    <a:pt x="-51142" y="65502"/>
                    <a:pt x="-44234" y="64139"/>
                    <a:pt x="-38444" y="59048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63" name="MMConnector"/>
            <p:cNvSpPr/>
            <p:nvPr/>
          </p:nvSpPr>
          <p:spPr>
            <a:xfrm>
              <a:off x="5640686" y="3521550"/>
              <a:ext cx="116100" cy="154800"/>
            </a:xfrm>
            <a:custGeom>
              <a:avLst/>
              <a:gdLst/>
              <a:ahLst/>
              <a:cxnLst/>
              <a:rect l="0" t="0" r="0" b="0"/>
              <a:pathLst>
                <a:path w="116100" h="154800">
                  <a:moveTo>
                    <a:pt x="-24926" y="-70977"/>
                  </a:moveTo>
                  <a:cubicBezTo>
                    <a:pt x="-16836" y="-63135"/>
                    <a:pt x="-13172" y="-52008"/>
                    <a:pt x="-10014" y="-41671"/>
                  </a:cubicBezTo>
                  <a:cubicBezTo>
                    <a:pt x="-6855" y="-31333"/>
                    <a:pt x="-4202" y="-21784"/>
                    <a:pt x="-1735" y="-12092"/>
                  </a:cubicBezTo>
                  <a:cubicBezTo>
                    <a:pt x="732" y="-2399"/>
                    <a:pt x="3012" y="7437"/>
                    <a:pt x="5637" y="16971"/>
                  </a:cubicBezTo>
                  <a:cubicBezTo>
                    <a:pt x="8262" y="26505"/>
                    <a:pt x="11231" y="35737"/>
                    <a:pt x="15496" y="44788"/>
                  </a:cubicBezTo>
                  <a:cubicBezTo>
                    <a:pt x="19761" y="53839"/>
                    <a:pt x="25321" y="62710"/>
                    <a:pt x="32629" y="68115"/>
                  </a:cubicBezTo>
                  <a:cubicBezTo>
                    <a:pt x="36521" y="70993"/>
                    <a:pt x="40908" y="72889"/>
                    <a:pt x="45527" y="74325"/>
                  </a:cubicBezTo>
                  <a:cubicBezTo>
                    <a:pt x="53804" y="76899"/>
                    <a:pt x="53777" y="77331"/>
                    <a:pt x="45277" y="75629"/>
                  </a:cubicBezTo>
                  <a:cubicBezTo>
                    <a:pt x="40280" y="74629"/>
                    <a:pt x="35450" y="73099"/>
                    <a:pt x="30983" y="70409"/>
                  </a:cubicBezTo>
                  <a:cubicBezTo>
                    <a:pt x="22780" y="65467"/>
                    <a:pt x="15804" y="56608"/>
                    <a:pt x="10324" y="47553"/>
                  </a:cubicBezTo>
                  <a:cubicBezTo>
                    <a:pt x="4844" y="38498"/>
                    <a:pt x="859" y="29248"/>
                    <a:pt x="-2805" y="19806"/>
                  </a:cubicBezTo>
                  <a:cubicBezTo>
                    <a:pt x="-6469" y="10365"/>
                    <a:pt x="-9813" y="733"/>
                    <a:pt x="-13176" y="-8654"/>
                  </a:cubicBezTo>
                  <a:cubicBezTo>
                    <a:pt x="-16540" y="-18040"/>
                    <a:pt x="-19923" y="-27181"/>
                    <a:pt x="-23952" y="-36161"/>
                  </a:cubicBezTo>
                  <a:cubicBezTo>
                    <a:pt x="-27980" y="-45140"/>
                    <a:pt x="-32653" y="-53958"/>
                    <a:pt x="-38444" y="-59048"/>
                  </a:cubicBezTo>
                  <a:cubicBezTo>
                    <a:pt x="-44234" y="-64139"/>
                    <a:pt x="-51142" y="-65502"/>
                    <a:pt x="-58050" y="-66865"/>
                  </a:cubicBezTo>
                  <a:cubicBezTo>
                    <a:pt x="-65492" y="-68334"/>
                    <a:pt x="-70692" y="-71606"/>
                    <a:pt x="-70692" y="-77400"/>
                  </a:cubicBezTo>
                  <a:cubicBezTo>
                    <a:pt x="-70692" y="-83194"/>
                    <a:pt x="-65177" y="-90530"/>
                    <a:pt x="-58050" y="-87935"/>
                  </a:cubicBezTo>
                  <a:cubicBezTo>
                    <a:pt x="-45533" y="-83377"/>
                    <a:pt x="-33016" y="-78820"/>
                    <a:pt x="-24926" y="-70977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69" name="MMConnector"/>
            <p:cNvSpPr/>
            <p:nvPr/>
          </p:nvSpPr>
          <p:spPr>
            <a:xfrm>
              <a:off x="5045912" y="3790769"/>
              <a:ext cx="116100" cy="154800"/>
            </a:xfrm>
            <a:custGeom>
              <a:avLst/>
              <a:gdLst/>
              <a:ahLst/>
              <a:cxnLst/>
              <a:rect l="0" t="0" r="0" b="0"/>
              <a:pathLst>
                <a:path w="116100" h="154800">
                  <a:moveTo>
                    <a:pt x="-38444" y="59048"/>
                  </a:moveTo>
                  <a:cubicBezTo>
                    <a:pt x="-32653" y="53958"/>
                    <a:pt x="-27980" y="45140"/>
                    <a:pt x="-23952" y="36161"/>
                  </a:cubicBezTo>
                  <a:cubicBezTo>
                    <a:pt x="-19923" y="27181"/>
                    <a:pt x="-16540" y="18040"/>
                    <a:pt x="-13176" y="8654"/>
                  </a:cubicBezTo>
                  <a:cubicBezTo>
                    <a:pt x="-9813" y="-733"/>
                    <a:pt x="-6469" y="-10365"/>
                    <a:pt x="-2805" y="-19806"/>
                  </a:cubicBezTo>
                  <a:cubicBezTo>
                    <a:pt x="859" y="-29248"/>
                    <a:pt x="4844" y="-38498"/>
                    <a:pt x="10324" y="-47553"/>
                  </a:cubicBezTo>
                  <a:cubicBezTo>
                    <a:pt x="15804" y="-56608"/>
                    <a:pt x="22780" y="-65467"/>
                    <a:pt x="30983" y="-70409"/>
                  </a:cubicBezTo>
                  <a:cubicBezTo>
                    <a:pt x="35450" y="-73099"/>
                    <a:pt x="40280" y="-74629"/>
                    <a:pt x="45277" y="-75629"/>
                  </a:cubicBezTo>
                  <a:cubicBezTo>
                    <a:pt x="53777" y="-77331"/>
                    <a:pt x="53804" y="-76899"/>
                    <a:pt x="45527" y="-74325"/>
                  </a:cubicBezTo>
                  <a:cubicBezTo>
                    <a:pt x="40908" y="-72889"/>
                    <a:pt x="36521" y="-70993"/>
                    <a:pt x="32629" y="-68115"/>
                  </a:cubicBezTo>
                  <a:cubicBezTo>
                    <a:pt x="25321" y="-62710"/>
                    <a:pt x="19761" y="-53839"/>
                    <a:pt x="15496" y="-44788"/>
                  </a:cubicBezTo>
                  <a:cubicBezTo>
                    <a:pt x="11231" y="-35737"/>
                    <a:pt x="8262" y="-26505"/>
                    <a:pt x="5637" y="-16971"/>
                  </a:cubicBezTo>
                  <a:cubicBezTo>
                    <a:pt x="3012" y="-7437"/>
                    <a:pt x="732" y="2399"/>
                    <a:pt x="-1735" y="12092"/>
                  </a:cubicBezTo>
                  <a:cubicBezTo>
                    <a:pt x="-4202" y="21784"/>
                    <a:pt x="-6855" y="31333"/>
                    <a:pt x="-10014" y="41671"/>
                  </a:cubicBezTo>
                  <a:cubicBezTo>
                    <a:pt x="-13172" y="52008"/>
                    <a:pt x="-16836" y="63135"/>
                    <a:pt x="-24926" y="70977"/>
                  </a:cubicBezTo>
                  <a:cubicBezTo>
                    <a:pt x="-33016" y="78820"/>
                    <a:pt x="-45533" y="83377"/>
                    <a:pt x="-58050" y="87935"/>
                  </a:cubicBezTo>
                  <a:cubicBezTo>
                    <a:pt x="-65177" y="90530"/>
                    <a:pt x="-70692" y="83194"/>
                    <a:pt x="-70692" y="77400"/>
                  </a:cubicBezTo>
                  <a:cubicBezTo>
                    <a:pt x="-70692" y="71606"/>
                    <a:pt x="-65492" y="68334"/>
                    <a:pt x="-58050" y="66865"/>
                  </a:cubicBezTo>
                  <a:cubicBezTo>
                    <a:pt x="-51142" y="65502"/>
                    <a:pt x="-44234" y="64139"/>
                    <a:pt x="-38444" y="59048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71" name="MMConnector"/>
            <p:cNvSpPr/>
            <p:nvPr/>
          </p:nvSpPr>
          <p:spPr>
            <a:xfrm>
              <a:off x="5035392" y="3881309"/>
              <a:ext cx="116100" cy="4300"/>
            </a:xfrm>
            <a:custGeom>
              <a:avLst/>
              <a:gdLst/>
              <a:ahLst/>
              <a:cxnLst/>
              <a:rect l="0" t="0" r="0" b="0"/>
              <a:pathLst>
                <a:path w="116100" h="4300">
                  <a:moveTo>
                    <a:pt x="45203" y="1166"/>
                  </a:moveTo>
                  <a:lnTo>
                    <a:pt x="-45203" y="9369"/>
                  </a:lnTo>
                  <a:cubicBezTo>
                    <a:pt x="-53836" y="10153"/>
                    <a:pt x="-64583" y="12749"/>
                    <a:pt x="-69144" y="5377"/>
                  </a:cubicBezTo>
                  <a:cubicBezTo>
                    <a:pt x="-70145" y="3759"/>
                    <a:pt x="-70692" y="1899"/>
                    <a:pt x="-70692" y="0"/>
                  </a:cubicBezTo>
                  <a:cubicBezTo>
                    <a:pt x="-70692" y="-1899"/>
                    <a:pt x="-70145" y="-3759"/>
                    <a:pt x="-69144" y="-5377"/>
                  </a:cubicBezTo>
                  <a:cubicBezTo>
                    <a:pt x="-64583" y="-12749"/>
                    <a:pt x="-53836" y="-10153"/>
                    <a:pt x="-45203" y="-9369"/>
                  </a:cubicBezTo>
                  <a:lnTo>
                    <a:pt x="45203" y="-1166"/>
                  </a:lnTo>
                  <a:cubicBezTo>
                    <a:pt x="53836" y="-382"/>
                    <a:pt x="53836" y="382"/>
                    <a:pt x="45203" y="1166"/>
                  </a:cubicBezTo>
                  <a:close/>
                </a:path>
              </a:pathLst>
            </a:custGeom>
            <a:solidFill>
              <a:srgbClr val="000000"/>
            </a:solidFill>
            <a:ln w="4300" cap="rnd">
              <a:solidFill>
                <a:srgbClr val="000000"/>
              </a:solidFill>
              <a:round/>
            </a:ln>
          </p:spPr>
        </p:sp>
        <p:sp>
          <p:nvSpPr>
            <p:cNvPr id="101" name="MainIdea"/>
            <p:cNvSpPr/>
            <p:nvPr/>
          </p:nvSpPr>
          <p:spPr>
            <a:xfrm>
              <a:off x="-7879" y="2115919"/>
              <a:ext cx="2326300" cy="874289"/>
            </a:xfrm>
            <a:custGeom>
              <a:avLst/>
              <a:gdLst>
                <a:gd name="rtl" fmla="*/ 87290 w 2326300"/>
                <a:gd name="rtt" fmla="*/ 67940 h 1169600"/>
                <a:gd name="rtr" fmla="*/ 2237290 w 2326300"/>
                <a:gd name="rtb" fmla="*/ 1099940 h 1169600"/>
              </a:gdLst>
              <a:ahLst/>
              <a:cxnLst/>
              <a:rect l="rtl" t="rtt" r="rtr" b="rtb"/>
              <a:pathLst>
                <a:path w="2326300" h="1169600">
                  <a:moveTo>
                    <a:pt x="17200" y="0"/>
                  </a:moveTo>
                  <a:lnTo>
                    <a:pt x="2309100" y="0"/>
                  </a:lnTo>
                  <a:cubicBezTo>
                    <a:pt x="2320658" y="0"/>
                    <a:pt x="2326300" y="5642"/>
                    <a:pt x="2326300" y="17200"/>
                  </a:cubicBezTo>
                  <a:lnTo>
                    <a:pt x="2326300" y="1152400"/>
                  </a:lnTo>
                  <a:cubicBezTo>
                    <a:pt x="2326300" y="1163958"/>
                    <a:pt x="2320658" y="1169600"/>
                    <a:pt x="2309100" y="1169600"/>
                  </a:cubicBezTo>
                  <a:lnTo>
                    <a:pt x="17200" y="1169600"/>
                  </a:lnTo>
                  <a:cubicBezTo>
                    <a:pt x="5642" y="1169600"/>
                    <a:pt x="0" y="1163958"/>
                    <a:pt x="0" y="1152400"/>
                  </a:cubicBezTo>
                  <a:lnTo>
                    <a:pt x="0" y="17200"/>
                  </a:lnTo>
                  <a:cubicBezTo>
                    <a:pt x="0" y="5642"/>
                    <a:pt x="5642" y="0"/>
                    <a:pt x="17200" y="0"/>
                  </a:cubicBezTo>
                  <a:close/>
                </a:path>
              </a:pathLst>
            </a:custGeom>
            <a:solidFill>
              <a:srgbClr val="002060"/>
            </a:solidFill>
            <a:ln w="12900" cap="flat">
              <a:solidFill>
                <a:srgbClr val="000000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2800" b="1" dirty="0">
                  <a:solidFill>
                    <a:srgbClr val="FFFF00"/>
                  </a:solidFill>
                  <a:latin typeface="Tahoma"/>
                </a:rPr>
                <a:t>I. </a:t>
              </a:r>
              <a:r>
                <a:rPr lang="en-US" sz="2800" b="1" dirty="0" err="1">
                  <a:solidFill>
                    <a:srgbClr val="FFFF00"/>
                  </a:solidFill>
                  <a:latin typeface="Tahoma"/>
                </a:rPr>
                <a:t>NHÂN</a:t>
              </a:r>
              <a:r>
                <a:rPr lang="en-US" sz="2800" b="1" dirty="0">
                  <a:solidFill>
                    <a:srgbClr val="FFFF00"/>
                  </a:solidFill>
                  <a:latin typeface="Tahoma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ahoma"/>
                </a:rPr>
                <a:t>TỐ</a:t>
              </a:r>
              <a:r>
                <a:rPr lang="en-US" sz="2800" b="1" dirty="0">
                  <a:solidFill>
                    <a:srgbClr val="FFFF00"/>
                  </a:solidFill>
                  <a:latin typeface="Tahoma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en-US" sz="2800" b="1" dirty="0" err="1">
                  <a:solidFill>
                    <a:srgbClr val="FFFF00"/>
                  </a:solidFill>
                  <a:latin typeface="Tahoma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latin typeface="Tahoma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ahoma"/>
                </a:rPr>
                <a:t>NHIÊN</a:t>
              </a:r>
              <a:endParaRPr sz="2800" b="1" dirty="0">
                <a:solidFill>
                  <a:srgbClr val="FFFF00"/>
                </a:solidFill>
                <a:latin typeface="Tahoma"/>
              </a:endParaRPr>
            </a:p>
          </p:txBody>
        </p:sp>
        <p:sp>
          <p:nvSpPr>
            <p:cNvPr id="108" name="SubTopic"/>
            <p:cNvSpPr/>
            <p:nvPr/>
          </p:nvSpPr>
          <p:spPr>
            <a:xfrm>
              <a:off x="3660929" y="1423267"/>
              <a:ext cx="716668" cy="126850"/>
            </a:xfrm>
            <a:custGeom>
              <a:avLst/>
              <a:gdLst>
                <a:gd name="rtl" fmla="*/ 30099 w 716668"/>
                <a:gd name="rtt" fmla="*/ 10535 h 126850"/>
                <a:gd name="rtr" fmla="*/ 686567 w 716668"/>
                <a:gd name="rtb" fmla="*/ 113735 h 126850"/>
              </a:gdLst>
              <a:ahLst/>
              <a:cxnLst/>
              <a:rect l="rtl" t="rtt" r="rtr" b="rtb"/>
              <a:pathLst>
                <a:path w="716668" h="126850" stroke="0">
                  <a:moveTo>
                    <a:pt x="0" y="0"/>
                  </a:moveTo>
                  <a:lnTo>
                    <a:pt x="716668" y="0"/>
                  </a:lnTo>
                  <a:lnTo>
                    <a:pt x="7166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716668" h="126850" fill="none">
                  <a:moveTo>
                    <a:pt x="0" y="126850"/>
                  </a:moveTo>
                  <a:lnTo>
                    <a:pt x="7166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Tài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nguyên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đất</a:t>
              </a:r>
              <a:endParaRPr sz="1400" b="1" dirty="0">
                <a:solidFill>
                  <a:srgbClr val="C00000"/>
                </a:solidFill>
                <a:latin typeface="Tahoma"/>
              </a:endParaRPr>
            </a:p>
          </p:txBody>
        </p:sp>
        <p:sp>
          <p:nvSpPr>
            <p:cNvPr id="110" name="SubTopic"/>
            <p:cNvSpPr/>
            <p:nvPr/>
          </p:nvSpPr>
          <p:spPr>
            <a:xfrm>
              <a:off x="3821352" y="2415047"/>
              <a:ext cx="894400" cy="221922"/>
            </a:xfrm>
            <a:custGeom>
              <a:avLst/>
              <a:gdLst>
                <a:gd name="rtl" fmla="*/ 30100 w 894400"/>
                <a:gd name="rtt" fmla="*/ 10535 h 126850"/>
                <a:gd name="rtr" fmla="*/ 864300 w 894400"/>
                <a:gd name="rtb" fmla="*/ 113735 h 126850"/>
              </a:gdLst>
              <a:ahLst/>
              <a:cxnLst/>
              <a:rect l="rtl" t="rtt" r="rtr" b="rtb"/>
              <a:pathLst>
                <a:path w="894400" h="126850" stroke="0">
                  <a:moveTo>
                    <a:pt x="0" y="0"/>
                  </a:moveTo>
                  <a:lnTo>
                    <a:pt x="894400" y="0"/>
                  </a:lnTo>
                  <a:lnTo>
                    <a:pt x="8944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894400" h="126850" fill="none">
                  <a:moveTo>
                    <a:pt x="0" y="126850"/>
                  </a:moveTo>
                  <a:lnTo>
                    <a:pt x="8944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Tài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nguyên</a:t>
              </a:r>
              <a:endParaRPr lang="en-US" sz="1400" b="1" dirty="0">
                <a:solidFill>
                  <a:srgbClr val="C00000"/>
                </a:solidFill>
                <a:latin typeface="Tahoma"/>
              </a:endParaRPr>
            </a:p>
            <a:p>
              <a:pPr algn="ctr">
                <a:lnSpc>
                  <a:spcPct val="100000"/>
                </a:lnSpc>
              </a:pP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khí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hậu</a:t>
              </a:r>
              <a:endParaRPr sz="1400" b="1" dirty="0">
                <a:solidFill>
                  <a:srgbClr val="C00000"/>
                </a:solidFill>
                <a:latin typeface="Tahoma"/>
              </a:endParaRPr>
            </a:p>
          </p:txBody>
        </p:sp>
        <p:sp>
          <p:nvSpPr>
            <p:cNvPr id="112" name="SubTopic"/>
            <p:cNvSpPr/>
            <p:nvPr/>
          </p:nvSpPr>
          <p:spPr>
            <a:xfrm>
              <a:off x="3863028" y="3276919"/>
              <a:ext cx="791200" cy="126850"/>
            </a:xfrm>
            <a:custGeom>
              <a:avLst/>
              <a:gdLst>
                <a:gd name="rtl" fmla="*/ 30100 w 791200"/>
                <a:gd name="rtt" fmla="*/ 10535 h 126850"/>
                <a:gd name="rtr" fmla="*/ 761100 w 791200"/>
                <a:gd name="rtb" fmla="*/ 113735 h 126850"/>
              </a:gdLst>
              <a:ahLst/>
              <a:cxnLst/>
              <a:rect l="rtl" t="rtt" r="rtr" b="rtb"/>
              <a:pathLst>
                <a:path w="791200" h="126850" stroke="0">
                  <a:moveTo>
                    <a:pt x="0" y="0"/>
                  </a:moveTo>
                  <a:lnTo>
                    <a:pt x="791200" y="0"/>
                  </a:lnTo>
                  <a:lnTo>
                    <a:pt x="7912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791200" h="126850" fill="none">
                  <a:moveTo>
                    <a:pt x="0" y="126850"/>
                  </a:moveTo>
                  <a:lnTo>
                    <a:pt x="7912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Tài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nguyên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nước</a:t>
              </a:r>
              <a:endParaRPr sz="1400" b="1" dirty="0">
                <a:solidFill>
                  <a:srgbClr val="C00000"/>
                </a:solidFill>
                <a:latin typeface="Tahoma"/>
              </a:endParaRPr>
            </a:p>
          </p:txBody>
        </p:sp>
        <p:sp>
          <p:nvSpPr>
            <p:cNvPr id="114" name="SubTopic"/>
            <p:cNvSpPr/>
            <p:nvPr/>
          </p:nvSpPr>
          <p:spPr>
            <a:xfrm>
              <a:off x="3796334" y="3797154"/>
              <a:ext cx="914468" cy="126850"/>
            </a:xfrm>
            <a:custGeom>
              <a:avLst/>
              <a:gdLst>
                <a:gd name="rtl" fmla="*/ 30098 w 914468"/>
                <a:gd name="rtt" fmla="*/ 10535 h 126850"/>
                <a:gd name="rtr" fmla="*/ 884366 w 914468"/>
                <a:gd name="rtb" fmla="*/ 113735 h 126850"/>
              </a:gdLst>
              <a:ahLst/>
              <a:cxnLst/>
              <a:rect l="rtl" t="rtt" r="rtr" b="rtb"/>
              <a:pathLst>
                <a:path w="914468" h="126850" stroke="0">
                  <a:moveTo>
                    <a:pt x="0" y="0"/>
                  </a:moveTo>
                  <a:lnTo>
                    <a:pt x="914468" y="0"/>
                  </a:lnTo>
                  <a:lnTo>
                    <a:pt x="9144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914468" h="126850" fill="none">
                  <a:moveTo>
                    <a:pt x="0" y="126850"/>
                  </a:moveTo>
                  <a:lnTo>
                    <a:pt x="9144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Tài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nguyên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sinh</a:t>
              </a:r>
              <a:r>
                <a:rPr sz="1400" b="1" dirty="0">
                  <a:solidFill>
                    <a:srgbClr val="C00000"/>
                  </a:solidFill>
                  <a:latin typeface="Tahoma"/>
                </a:rPr>
                <a:t> </a:t>
              </a:r>
              <a:r>
                <a:rPr sz="1400" b="1" dirty="0" err="1">
                  <a:solidFill>
                    <a:srgbClr val="C00000"/>
                  </a:solidFill>
                  <a:latin typeface="Tahoma"/>
                </a:rPr>
                <a:t>vật</a:t>
              </a:r>
              <a:endParaRPr sz="1400" b="1" dirty="0">
                <a:solidFill>
                  <a:srgbClr val="C00000"/>
                </a:solidFill>
                <a:latin typeface="Tahoma"/>
              </a:endParaRPr>
            </a:p>
          </p:txBody>
        </p:sp>
        <p:sp>
          <p:nvSpPr>
            <p:cNvPr id="116" name="SubTopic"/>
            <p:cNvSpPr/>
            <p:nvPr/>
          </p:nvSpPr>
          <p:spPr>
            <a:xfrm>
              <a:off x="5360038" y="870589"/>
              <a:ext cx="2574268" cy="126850"/>
            </a:xfrm>
            <a:custGeom>
              <a:avLst/>
              <a:gdLst>
                <a:gd name="rtl" fmla="*/ 30098 w 2574268"/>
                <a:gd name="rtt" fmla="*/ 10535 h 126850"/>
                <a:gd name="rtr" fmla="*/ 2544166 w 2574268"/>
                <a:gd name="rtb" fmla="*/ 113735 h 126850"/>
              </a:gdLst>
              <a:ahLst/>
              <a:cxnLst/>
              <a:rect l="rtl" t="rtt" r="rtr" b="rtb"/>
              <a:pathLst>
                <a:path w="2574268" h="126850" stroke="0">
                  <a:moveTo>
                    <a:pt x="0" y="0"/>
                  </a:moveTo>
                  <a:lnTo>
                    <a:pt x="2574268" y="0"/>
                  </a:lnTo>
                  <a:lnTo>
                    <a:pt x="25742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2574268" h="126850" fill="none">
                  <a:moveTo>
                    <a:pt x="0" y="126850"/>
                  </a:moveTo>
                  <a:lnTo>
                    <a:pt x="25742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Là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tài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nguyên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quý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giá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tư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liêu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sản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xuất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không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thể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thay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thế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18" name="SubTopic"/>
            <p:cNvSpPr/>
            <p:nvPr/>
          </p:nvSpPr>
          <p:spPr>
            <a:xfrm>
              <a:off x="4695797" y="1445119"/>
              <a:ext cx="619200" cy="126850"/>
            </a:xfrm>
            <a:custGeom>
              <a:avLst/>
              <a:gdLst>
                <a:gd name="rtl" fmla="*/ 30100 w 619200"/>
                <a:gd name="rtt" fmla="*/ 10535 h 126850"/>
                <a:gd name="rtr" fmla="*/ 589100 w 619200"/>
                <a:gd name="rtb" fmla="*/ 113735 h 126850"/>
              </a:gdLst>
              <a:ahLst/>
              <a:cxnLst/>
              <a:rect l="rtl" t="rtt" r="rtr" b="rtb"/>
              <a:pathLst>
                <a:path w="619200" h="126850" stroke="0">
                  <a:moveTo>
                    <a:pt x="0" y="0"/>
                  </a:moveTo>
                  <a:lnTo>
                    <a:pt x="619200" y="0"/>
                  </a:lnTo>
                  <a:lnTo>
                    <a:pt x="6192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619200" h="126850" fill="none">
                  <a:moveTo>
                    <a:pt x="0" y="126850"/>
                  </a:moveTo>
                  <a:lnTo>
                    <a:pt x="6192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200" b="1" dirty="0" err="1">
                  <a:solidFill>
                    <a:srgbClr val="00007F"/>
                  </a:solidFill>
                  <a:latin typeface="Tahoma"/>
                </a:rPr>
                <a:t>Có</a:t>
              </a:r>
              <a:r>
                <a:rPr sz="12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200" b="1" dirty="0" err="1">
                  <a:solidFill>
                    <a:srgbClr val="00007F"/>
                  </a:solidFill>
                  <a:latin typeface="Tahoma"/>
                </a:rPr>
                <a:t>hai</a:t>
              </a:r>
              <a:r>
                <a:rPr sz="12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200" b="1" dirty="0" err="1">
                  <a:solidFill>
                    <a:srgbClr val="00007F"/>
                  </a:solidFill>
                  <a:latin typeface="Tahoma"/>
                </a:rPr>
                <a:t>nhóm</a:t>
              </a:r>
              <a:endParaRPr sz="12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20" name="SubTopic"/>
            <p:cNvSpPr/>
            <p:nvPr/>
          </p:nvSpPr>
          <p:spPr>
            <a:xfrm>
              <a:off x="5380215" y="1148419"/>
              <a:ext cx="538932" cy="126850"/>
            </a:xfrm>
            <a:custGeom>
              <a:avLst/>
              <a:gdLst>
                <a:gd name="rtl" fmla="*/ 30101 w 538932"/>
                <a:gd name="rtt" fmla="*/ 10535 h 126850"/>
                <a:gd name="rtr" fmla="*/ 508833 w 538932"/>
                <a:gd name="rtb" fmla="*/ 113735 h 126850"/>
              </a:gdLst>
              <a:ahLst/>
              <a:cxnLst/>
              <a:rect l="rtl" t="rtt" r="rtr" b="rtb"/>
              <a:pathLst>
                <a:path w="538932" h="126850" stroke="0">
                  <a:moveTo>
                    <a:pt x="0" y="0"/>
                  </a:moveTo>
                  <a:lnTo>
                    <a:pt x="538932" y="0"/>
                  </a:lnTo>
                  <a:lnTo>
                    <a:pt x="5389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538932" h="126850" fill="none">
                  <a:moveTo>
                    <a:pt x="0" y="126850"/>
                  </a:moveTo>
                  <a:lnTo>
                    <a:pt x="5389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phù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sa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22" name="SubTopic"/>
            <p:cNvSpPr/>
            <p:nvPr/>
          </p:nvSpPr>
          <p:spPr>
            <a:xfrm>
              <a:off x="6392073" y="1032644"/>
              <a:ext cx="493068" cy="126850"/>
            </a:xfrm>
            <a:custGeom>
              <a:avLst/>
              <a:gdLst>
                <a:gd name="rtl" fmla="*/ 30099 w 493068"/>
                <a:gd name="rtt" fmla="*/ 10535 h 126850"/>
                <a:gd name="rtr" fmla="*/ 462967 w 493068"/>
                <a:gd name="rtb" fmla="*/ 113735 h 126850"/>
              </a:gdLst>
              <a:ahLst/>
              <a:cxnLst/>
              <a:rect l="rtl" t="rtt" r="rtr" b="rtb"/>
              <a:pathLst>
                <a:path w="493068" h="126850" stroke="0">
                  <a:moveTo>
                    <a:pt x="0" y="0"/>
                  </a:moveTo>
                  <a:lnTo>
                    <a:pt x="493068" y="0"/>
                  </a:lnTo>
                  <a:lnTo>
                    <a:pt x="4930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493068" h="126850" fill="none">
                  <a:moveTo>
                    <a:pt x="0" y="126850"/>
                  </a:moveTo>
                  <a:lnTo>
                    <a:pt x="4930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>
                  <a:solidFill>
                    <a:srgbClr val="C00000"/>
                  </a:solidFill>
                  <a:latin typeface="Tahoma"/>
                </a:rPr>
                <a:t>3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triệu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ha</a:t>
              </a:r>
            </a:p>
          </p:txBody>
        </p:sp>
        <p:sp>
          <p:nvSpPr>
            <p:cNvPr id="124" name="SubTopic"/>
            <p:cNvSpPr/>
            <p:nvPr/>
          </p:nvSpPr>
          <p:spPr>
            <a:xfrm>
              <a:off x="6479310" y="1174459"/>
              <a:ext cx="1149532" cy="126850"/>
            </a:xfrm>
            <a:custGeom>
              <a:avLst/>
              <a:gdLst>
                <a:gd name="rtl" fmla="*/ 30102 w 1149532"/>
                <a:gd name="rtt" fmla="*/ 10535 h 126850"/>
                <a:gd name="rtr" fmla="*/ 1119434 w 1149532"/>
                <a:gd name="rtb" fmla="*/ 113735 h 126850"/>
              </a:gdLst>
              <a:ahLst/>
              <a:cxnLst/>
              <a:rect l="rtl" t="rtt" r="rtr" b="rtb"/>
              <a:pathLst>
                <a:path w="1149532" h="126850" stroke="0">
                  <a:moveTo>
                    <a:pt x="0" y="0"/>
                  </a:moveTo>
                  <a:lnTo>
                    <a:pt x="1149532" y="0"/>
                  </a:lnTo>
                  <a:lnTo>
                    <a:pt x="11495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149532" h="126850" fill="none">
                  <a:moveTo>
                    <a:pt x="0" y="126850"/>
                  </a:moveTo>
                  <a:lnTo>
                    <a:pt x="11495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Tập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trung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các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đồng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bằng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26" name="SubTopic"/>
            <p:cNvSpPr/>
            <p:nvPr/>
          </p:nvSpPr>
          <p:spPr>
            <a:xfrm>
              <a:off x="6583787" y="1342211"/>
              <a:ext cx="1860468" cy="126850"/>
            </a:xfrm>
            <a:custGeom>
              <a:avLst/>
              <a:gdLst>
                <a:gd name="rtl" fmla="*/ 30098 w 1860468"/>
                <a:gd name="rtt" fmla="*/ 10535 h 126850"/>
                <a:gd name="rtr" fmla="*/ 1830366 w 1860468"/>
                <a:gd name="rtb" fmla="*/ 113735 h 126850"/>
              </a:gdLst>
              <a:ahLst/>
              <a:cxnLst/>
              <a:rect l="rtl" t="rtt" r="rtr" b="rtb"/>
              <a:pathLst>
                <a:path w="1860468" h="126850" stroke="0">
                  <a:moveTo>
                    <a:pt x="0" y="0"/>
                  </a:moveTo>
                  <a:lnTo>
                    <a:pt x="1860468" y="0"/>
                  </a:lnTo>
                  <a:lnTo>
                    <a:pt x="18604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860468" h="126850" fill="none">
                  <a:moveTo>
                    <a:pt x="0" y="126850"/>
                  </a:moveTo>
                  <a:lnTo>
                    <a:pt x="18604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Sản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xuất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lúa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cây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ngắn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ngày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cây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ăn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quả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...</a:t>
              </a:r>
            </a:p>
          </p:txBody>
        </p:sp>
        <p:sp>
          <p:nvSpPr>
            <p:cNvPr id="128" name="SubTopic"/>
            <p:cNvSpPr/>
            <p:nvPr/>
          </p:nvSpPr>
          <p:spPr>
            <a:xfrm>
              <a:off x="5302892" y="1856844"/>
              <a:ext cx="513132" cy="126850"/>
            </a:xfrm>
            <a:custGeom>
              <a:avLst/>
              <a:gdLst>
                <a:gd name="rtl" fmla="*/ 30101 w 513132"/>
                <a:gd name="rtt" fmla="*/ 10535 h 126850"/>
                <a:gd name="rtr" fmla="*/ 483033 w 513132"/>
                <a:gd name="rtb" fmla="*/ 113735 h 126850"/>
              </a:gdLst>
              <a:ahLst/>
              <a:cxnLst/>
              <a:rect l="rtl" t="rtt" r="rtr" b="rtb"/>
              <a:pathLst>
                <a:path w="513132" h="126850" stroke="0">
                  <a:moveTo>
                    <a:pt x="0" y="0"/>
                  </a:moveTo>
                  <a:lnTo>
                    <a:pt x="513132" y="0"/>
                  </a:lnTo>
                  <a:lnTo>
                    <a:pt x="5131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513132" h="126850" fill="none">
                  <a:moveTo>
                    <a:pt x="0" y="126850"/>
                  </a:moveTo>
                  <a:lnTo>
                    <a:pt x="5131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feralit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30" name="SubTopic"/>
            <p:cNvSpPr/>
            <p:nvPr/>
          </p:nvSpPr>
          <p:spPr>
            <a:xfrm>
              <a:off x="6226488" y="1510808"/>
              <a:ext cx="547532" cy="126850"/>
            </a:xfrm>
            <a:custGeom>
              <a:avLst/>
              <a:gdLst>
                <a:gd name="rtl" fmla="*/ 30101 w 547532"/>
                <a:gd name="rtt" fmla="*/ 10535 h 126850"/>
                <a:gd name="rtr" fmla="*/ 517433 w 547532"/>
                <a:gd name="rtb" fmla="*/ 113735 h 126850"/>
              </a:gdLst>
              <a:ahLst/>
              <a:cxnLst/>
              <a:rect l="rtl" t="rtt" r="rtr" b="rtb"/>
              <a:pathLst>
                <a:path w="547532" h="126850" stroke="0">
                  <a:moveTo>
                    <a:pt x="0" y="0"/>
                  </a:moveTo>
                  <a:lnTo>
                    <a:pt x="547532" y="0"/>
                  </a:lnTo>
                  <a:lnTo>
                    <a:pt x="5475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547532" h="126850" fill="none">
                  <a:moveTo>
                    <a:pt x="0" y="126850"/>
                  </a:moveTo>
                  <a:lnTo>
                    <a:pt x="5475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>
                  <a:solidFill>
                    <a:srgbClr val="C00000"/>
                  </a:solidFill>
                  <a:latin typeface="Tahoma"/>
                </a:rPr>
                <a:t>16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triệu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ha</a:t>
              </a:r>
            </a:p>
          </p:txBody>
        </p:sp>
        <p:sp>
          <p:nvSpPr>
            <p:cNvPr id="132" name="SubTopic"/>
            <p:cNvSpPr/>
            <p:nvPr/>
          </p:nvSpPr>
          <p:spPr>
            <a:xfrm>
              <a:off x="6351758" y="1658775"/>
              <a:ext cx="1444800" cy="126850"/>
            </a:xfrm>
            <a:custGeom>
              <a:avLst/>
              <a:gdLst>
                <a:gd name="rtl" fmla="*/ 30100 w 1444800"/>
                <a:gd name="rtt" fmla="*/ 10535 h 126850"/>
                <a:gd name="rtr" fmla="*/ 1414700 w 1444800"/>
                <a:gd name="rtb" fmla="*/ 113735 h 126850"/>
              </a:gdLst>
              <a:ahLst/>
              <a:cxnLst/>
              <a:rect l="rtl" t="rtt" r="rtr" b="rtb"/>
              <a:pathLst>
                <a:path w="1444800" h="126850" stroke="0">
                  <a:moveTo>
                    <a:pt x="0" y="0"/>
                  </a:moveTo>
                  <a:lnTo>
                    <a:pt x="1444800" y="0"/>
                  </a:lnTo>
                  <a:lnTo>
                    <a:pt x="14448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444800" h="126850" fill="none">
                  <a:moveTo>
                    <a:pt x="0" y="126850"/>
                  </a:moveTo>
                  <a:lnTo>
                    <a:pt x="14448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Tập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trung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trung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du,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miền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núi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34" name="SubTopic"/>
            <p:cNvSpPr/>
            <p:nvPr/>
          </p:nvSpPr>
          <p:spPr>
            <a:xfrm>
              <a:off x="6117503" y="1832982"/>
              <a:ext cx="2972737" cy="230050"/>
            </a:xfrm>
            <a:custGeom>
              <a:avLst/>
              <a:gdLst>
                <a:gd name="rtl" fmla="*/ 30100 w 1458371"/>
                <a:gd name="rtt" fmla="*/ 10535 h 230050"/>
                <a:gd name="rtr" fmla="*/ 1428271 w 1458371"/>
                <a:gd name="rtb" fmla="*/ 216935 h 230050"/>
              </a:gdLst>
              <a:ahLst/>
              <a:cxnLst/>
              <a:rect l="rtl" t="rtt" r="rtr" b="rtb"/>
              <a:pathLst>
                <a:path w="1458371" h="230050" stroke="0">
                  <a:moveTo>
                    <a:pt x="0" y="0"/>
                  </a:moveTo>
                  <a:lnTo>
                    <a:pt x="1458371" y="0"/>
                  </a:lnTo>
                  <a:lnTo>
                    <a:pt x="1458371" y="230050"/>
                  </a:lnTo>
                  <a:lnTo>
                    <a:pt x="0" y="230050"/>
                  </a:lnTo>
                  <a:lnTo>
                    <a:pt x="0" y="0"/>
                  </a:lnTo>
                  <a:close/>
                </a:path>
                <a:path w="1458371" h="230050" fill="none">
                  <a:moveTo>
                    <a:pt x="0" y="230050"/>
                  </a:moveTo>
                  <a:lnTo>
                    <a:pt x="1458371" y="2300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square" lIns="0" tIns="0" rIns="0" bIns="11000" rtlCol="0" anchor="ctr"/>
            <a:lstStyle/>
            <a:p>
              <a:pPr algn="just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Sản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xuất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cây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CN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lâu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năm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cây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ăn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quả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/>
              </a:r>
              <a:br>
                <a:rPr lang="en-US" sz="1300" b="1" dirty="0">
                  <a:solidFill>
                    <a:srgbClr val="00007F"/>
                  </a:solidFill>
                  <a:latin typeface="Tahoma"/>
                </a:rPr>
              </a:b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cây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ngắn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ngày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...</a:t>
              </a:r>
            </a:p>
          </p:txBody>
        </p:sp>
        <p:sp>
          <p:nvSpPr>
            <p:cNvPr id="142" name="SubTopic"/>
            <p:cNvSpPr/>
            <p:nvPr/>
          </p:nvSpPr>
          <p:spPr>
            <a:xfrm>
              <a:off x="5030601" y="2221627"/>
              <a:ext cx="1347332" cy="212459"/>
            </a:xfrm>
            <a:custGeom>
              <a:avLst/>
              <a:gdLst>
                <a:gd name="rtl" fmla="*/ 30102 w 1347332"/>
                <a:gd name="rtt" fmla="*/ 10535 h 126850"/>
                <a:gd name="rtr" fmla="*/ 1317234 w 1347332"/>
                <a:gd name="rtb" fmla="*/ 113735 h 126850"/>
              </a:gdLst>
              <a:ahLst/>
              <a:cxnLst/>
              <a:rect l="rtl" t="rtt" r="rtr" b="rtb"/>
              <a:pathLst>
                <a:path w="1347332" h="126850" stroke="0">
                  <a:moveTo>
                    <a:pt x="0" y="0"/>
                  </a:moveTo>
                  <a:lnTo>
                    <a:pt x="1347332" y="0"/>
                  </a:lnTo>
                  <a:lnTo>
                    <a:pt x="13473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347332" h="126850" fill="none">
                  <a:moveTo>
                    <a:pt x="0" y="126850"/>
                  </a:moveTo>
                  <a:lnTo>
                    <a:pt x="13473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Khí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hậu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nhiệt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đới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ẩm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/>
              </a:r>
              <a:br>
                <a:rPr lang="en-US" sz="1300" b="1" dirty="0">
                  <a:solidFill>
                    <a:srgbClr val="00007F"/>
                  </a:solidFill>
                  <a:latin typeface="Tahoma"/>
                </a:rPr>
              </a:b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gió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mùa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44" name="SubTopic"/>
            <p:cNvSpPr/>
            <p:nvPr/>
          </p:nvSpPr>
          <p:spPr>
            <a:xfrm>
              <a:off x="4894762" y="2564204"/>
              <a:ext cx="1847391" cy="186401"/>
            </a:xfrm>
            <a:custGeom>
              <a:avLst/>
              <a:gdLst>
                <a:gd name="rtl" fmla="*/ 30100 w 2184400"/>
                <a:gd name="rtt" fmla="*/ 10535 h 126850"/>
                <a:gd name="rtr" fmla="*/ 2154300 w 2184400"/>
                <a:gd name="rtb" fmla="*/ 113735 h 126850"/>
              </a:gdLst>
              <a:ahLst/>
              <a:cxnLst/>
              <a:rect l="rtl" t="rtt" r="rtr" b="rtb"/>
              <a:pathLst>
                <a:path w="2184400" h="126850" stroke="0">
                  <a:moveTo>
                    <a:pt x="0" y="0"/>
                  </a:moveTo>
                  <a:lnTo>
                    <a:pt x="2184400" y="0"/>
                  </a:lnTo>
                  <a:lnTo>
                    <a:pt x="21844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2184400" h="126850" fill="none">
                  <a:moveTo>
                    <a:pt x="0" y="126850"/>
                  </a:moveTo>
                  <a:lnTo>
                    <a:pt x="21844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2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Khí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hậu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phân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hóa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theo</a:t>
              </a:r>
              <a:endParaRPr lang="en-US" sz="1300" b="1" dirty="0">
                <a:solidFill>
                  <a:srgbClr val="00007F"/>
                </a:solidFill>
                <a:latin typeface="Tahoma"/>
              </a:endParaRPr>
            </a:p>
            <a:p>
              <a:pPr algn="ctr">
                <a:lnSpc>
                  <a:spcPct val="120000"/>
                </a:lnSpc>
              </a:pP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Bắc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- Nam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và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theo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độ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cao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46" name="SubTopic"/>
            <p:cNvSpPr/>
            <p:nvPr/>
          </p:nvSpPr>
          <p:spPr>
            <a:xfrm>
              <a:off x="7185610" y="2474820"/>
              <a:ext cx="1172468" cy="126850"/>
            </a:xfrm>
            <a:custGeom>
              <a:avLst/>
              <a:gdLst>
                <a:gd name="rtl" fmla="*/ 30098 w 1172468"/>
                <a:gd name="rtt" fmla="*/ 10535 h 126850"/>
                <a:gd name="rtr" fmla="*/ 1142366 w 1172468"/>
                <a:gd name="rtb" fmla="*/ 113735 h 126850"/>
              </a:gdLst>
              <a:ahLst/>
              <a:cxnLst/>
              <a:rect l="rtl" t="rtt" r="rtr" b="rtb"/>
              <a:pathLst>
                <a:path w="1172468" h="126850" stroke="0">
                  <a:moveTo>
                    <a:pt x="0" y="0"/>
                  </a:moveTo>
                  <a:lnTo>
                    <a:pt x="1172468" y="0"/>
                  </a:lnTo>
                  <a:lnTo>
                    <a:pt x="11724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172468" h="126850" fill="none">
                  <a:moveTo>
                    <a:pt x="0" y="126850"/>
                  </a:moveTo>
                  <a:lnTo>
                    <a:pt x="11724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Cơ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cấu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cây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trồng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dạng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48" name="SubTopic"/>
            <p:cNvSpPr/>
            <p:nvPr/>
          </p:nvSpPr>
          <p:spPr>
            <a:xfrm>
              <a:off x="7106125" y="2640481"/>
              <a:ext cx="1345903" cy="184244"/>
            </a:xfrm>
            <a:custGeom>
              <a:avLst/>
              <a:gdLst>
                <a:gd name="rtl" fmla="*/ 30100 w 1806000"/>
                <a:gd name="rtt" fmla="*/ 10535 h 126850"/>
                <a:gd name="rtr" fmla="*/ 1775900 w 1806000"/>
                <a:gd name="rtb" fmla="*/ 113735 h 126850"/>
              </a:gdLst>
              <a:ahLst/>
              <a:cxnLst/>
              <a:rect l="rtl" t="rtt" r="rtr" b="rtb"/>
              <a:pathLst>
                <a:path w="1806000" h="126850" stroke="0">
                  <a:moveTo>
                    <a:pt x="0" y="0"/>
                  </a:moveTo>
                  <a:lnTo>
                    <a:pt x="1806000" y="0"/>
                  </a:lnTo>
                  <a:lnTo>
                    <a:pt x="18060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806000" h="126850" fill="none">
                  <a:moveTo>
                    <a:pt x="0" y="126850"/>
                  </a:moveTo>
                  <a:lnTo>
                    <a:pt x="18060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Cơ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cấu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mùa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vụ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khác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nhau</a:t>
              </a:r>
              <a:endParaRPr lang="en-US" sz="1300" b="1" dirty="0">
                <a:solidFill>
                  <a:srgbClr val="00007F"/>
                </a:solidFill>
                <a:latin typeface="Tahoma"/>
              </a:endParaRPr>
            </a:p>
            <a:p>
              <a:pPr algn="ctr">
                <a:lnSpc>
                  <a:spcPct val="100000"/>
                </a:lnSpc>
              </a:pP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giữa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các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vùng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50" name="SubTopic"/>
            <p:cNvSpPr/>
            <p:nvPr/>
          </p:nvSpPr>
          <p:spPr>
            <a:xfrm>
              <a:off x="6848492" y="2109237"/>
              <a:ext cx="966068" cy="126850"/>
            </a:xfrm>
            <a:custGeom>
              <a:avLst/>
              <a:gdLst>
                <a:gd name="rtl" fmla="*/ 30098 w 966068"/>
                <a:gd name="rtt" fmla="*/ 10535 h 126850"/>
                <a:gd name="rtr" fmla="*/ 935966 w 966068"/>
                <a:gd name="rtb" fmla="*/ 113735 h 126850"/>
              </a:gdLst>
              <a:ahLst/>
              <a:cxnLst/>
              <a:rect l="rtl" t="rtt" r="rtr" b="rtb"/>
              <a:pathLst>
                <a:path w="966068" h="126850" stroke="0">
                  <a:moveTo>
                    <a:pt x="0" y="0"/>
                  </a:moveTo>
                  <a:lnTo>
                    <a:pt x="966068" y="0"/>
                  </a:lnTo>
                  <a:lnTo>
                    <a:pt x="9660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966068" h="126850" fill="none">
                  <a:moveTo>
                    <a:pt x="0" y="126850"/>
                  </a:moveTo>
                  <a:lnTo>
                    <a:pt x="9660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Sản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xuất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quanh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năm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52" name="SubTopic"/>
            <p:cNvSpPr/>
            <p:nvPr/>
          </p:nvSpPr>
          <p:spPr>
            <a:xfrm>
              <a:off x="6846495" y="2283884"/>
              <a:ext cx="1169600" cy="126850"/>
            </a:xfrm>
            <a:custGeom>
              <a:avLst/>
              <a:gdLst>
                <a:gd name="rtl" fmla="*/ 30100 w 1169600"/>
                <a:gd name="rtt" fmla="*/ 10535 h 126850"/>
                <a:gd name="rtr" fmla="*/ 1139500 w 1169600"/>
                <a:gd name="rtb" fmla="*/ 113735 h 126850"/>
              </a:gdLst>
              <a:ahLst/>
              <a:cxnLst/>
              <a:rect l="rtl" t="rtt" r="rtr" b="rtb"/>
              <a:pathLst>
                <a:path w="1169600" h="126850" stroke="0">
                  <a:moveTo>
                    <a:pt x="0" y="0"/>
                  </a:moveTo>
                  <a:lnTo>
                    <a:pt x="1169600" y="0"/>
                  </a:lnTo>
                  <a:lnTo>
                    <a:pt x="11696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169600" h="126850" fill="none">
                  <a:moveTo>
                    <a:pt x="0" y="126850"/>
                  </a:moveTo>
                  <a:lnTo>
                    <a:pt x="11696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Cơ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sở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thâm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canh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tăng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vụ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54" name="SubTopic"/>
            <p:cNvSpPr/>
            <p:nvPr/>
          </p:nvSpPr>
          <p:spPr>
            <a:xfrm>
              <a:off x="5343260" y="2893410"/>
              <a:ext cx="2631601" cy="122014"/>
            </a:xfrm>
            <a:custGeom>
              <a:avLst/>
              <a:gdLst>
                <a:gd name="rtl" fmla="*/ 30098 w 2531268"/>
                <a:gd name="rtt" fmla="*/ 10535 h 126850"/>
                <a:gd name="rtr" fmla="*/ 2501166 w 2531268"/>
                <a:gd name="rtb" fmla="*/ 113735 h 126850"/>
              </a:gdLst>
              <a:ahLst/>
              <a:cxnLst/>
              <a:rect l="rtl" t="rtt" r="rtr" b="rtb"/>
              <a:pathLst>
                <a:path w="2531268" h="126850" stroke="0">
                  <a:moveTo>
                    <a:pt x="0" y="0"/>
                  </a:moveTo>
                  <a:lnTo>
                    <a:pt x="2531268" y="0"/>
                  </a:lnTo>
                  <a:lnTo>
                    <a:pt x="25312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2531268" h="126850" fill="none">
                  <a:moveTo>
                    <a:pt x="0" y="126850"/>
                  </a:moveTo>
                  <a:lnTo>
                    <a:pt x="25312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Nhiều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thiên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tai: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Bão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lũ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băng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giá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sương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muối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...</a:t>
              </a:r>
            </a:p>
          </p:txBody>
        </p:sp>
        <p:sp>
          <p:nvSpPr>
            <p:cNvPr id="156" name="SubTopic"/>
            <p:cNvSpPr/>
            <p:nvPr/>
          </p:nvSpPr>
          <p:spPr>
            <a:xfrm>
              <a:off x="4833867" y="3283960"/>
              <a:ext cx="718818" cy="131150"/>
            </a:xfrm>
            <a:custGeom>
              <a:avLst/>
              <a:gdLst>
                <a:gd name="rtl" fmla="*/ 30098 w 974668"/>
                <a:gd name="rtt" fmla="*/ 10535 h 126850"/>
                <a:gd name="rtr" fmla="*/ 944566 w 974668"/>
                <a:gd name="rtb" fmla="*/ 113735 h 126850"/>
              </a:gdLst>
              <a:ahLst/>
              <a:cxnLst/>
              <a:rect l="rtl" t="rtt" r="rtr" b="rtb"/>
              <a:pathLst>
                <a:path w="974668" h="126850" stroke="0">
                  <a:moveTo>
                    <a:pt x="0" y="0"/>
                  </a:moveTo>
                  <a:lnTo>
                    <a:pt x="974668" y="0"/>
                  </a:lnTo>
                  <a:lnTo>
                    <a:pt x="9746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974668" h="126850" fill="none">
                  <a:moveTo>
                    <a:pt x="0" y="126850"/>
                  </a:moveTo>
                  <a:lnTo>
                    <a:pt x="9746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Đ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dạng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58" name="SubTopic"/>
            <p:cNvSpPr/>
            <p:nvPr/>
          </p:nvSpPr>
          <p:spPr>
            <a:xfrm>
              <a:off x="5542896" y="3108144"/>
              <a:ext cx="2003800" cy="126850"/>
            </a:xfrm>
            <a:custGeom>
              <a:avLst/>
              <a:gdLst>
                <a:gd name="rtl" fmla="*/ 30100 w 2003800"/>
                <a:gd name="rtt" fmla="*/ 10535 h 126850"/>
                <a:gd name="rtr" fmla="*/ 1973700 w 2003800"/>
                <a:gd name="rtb" fmla="*/ 113735 h 126850"/>
              </a:gdLst>
              <a:ahLst/>
              <a:cxnLst/>
              <a:rect l="rtl" t="rtt" r="rtr" b="rtb"/>
              <a:pathLst>
                <a:path w="2003800" h="126850" stroke="0">
                  <a:moveTo>
                    <a:pt x="0" y="0"/>
                  </a:moveTo>
                  <a:lnTo>
                    <a:pt x="2003800" y="0"/>
                  </a:lnTo>
                  <a:lnTo>
                    <a:pt x="2003800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2003800" h="126850" fill="none">
                  <a:moveTo>
                    <a:pt x="0" y="126850"/>
                  </a:moveTo>
                  <a:lnTo>
                    <a:pt x="2003800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Nước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ngầm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dồi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dào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&gt;&gt;&gt;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nước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tưới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mùa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khô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60" name="SubTopic"/>
            <p:cNvSpPr/>
            <p:nvPr/>
          </p:nvSpPr>
          <p:spPr>
            <a:xfrm>
              <a:off x="6050416" y="3249257"/>
              <a:ext cx="1364532" cy="126850"/>
            </a:xfrm>
            <a:custGeom>
              <a:avLst/>
              <a:gdLst>
                <a:gd name="rtl" fmla="*/ 30102 w 1364532"/>
                <a:gd name="rtt" fmla="*/ 10535 h 126850"/>
                <a:gd name="rtr" fmla="*/ 1334434 w 1364532"/>
                <a:gd name="rtb" fmla="*/ 113735 h 126850"/>
              </a:gdLst>
              <a:ahLst/>
              <a:cxnLst/>
              <a:rect l="rtl" t="rtt" r="rtr" b="rtb"/>
              <a:pathLst>
                <a:path w="1364532" h="126850" stroke="0">
                  <a:moveTo>
                    <a:pt x="0" y="0"/>
                  </a:moveTo>
                  <a:lnTo>
                    <a:pt x="1364532" y="0"/>
                  </a:lnTo>
                  <a:lnTo>
                    <a:pt x="13645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364532" h="126850" fill="none">
                  <a:moveTo>
                    <a:pt x="0" y="126850"/>
                  </a:moveTo>
                  <a:lnTo>
                    <a:pt x="13645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Mạng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lưới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sông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ngòi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dày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đặc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</a:p>
          </p:txBody>
        </p:sp>
        <p:sp>
          <p:nvSpPr>
            <p:cNvPr id="162" name="SubTopic"/>
            <p:cNvSpPr/>
            <p:nvPr/>
          </p:nvSpPr>
          <p:spPr>
            <a:xfrm>
              <a:off x="5861097" y="3431719"/>
              <a:ext cx="1863332" cy="126850"/>
            </a:xfrm>
            <a:custGeom>
              <a:avLst/>
              <a:gdLst>
                <a:gd name="rtl" fmla="*/ 30102 w 1863332"/>
                <a:gd name="rtt" fmla="*/ 10535 h 126850"/>
                <a:gd name="rtr" fmla="*/ 1833234 w 1863332"/>
                <a:gd name="rtb" fmla="*/ 113735 h 126850"/>
              </a:gdLst>
              <a:ahLst/>
              <a:cxnLst/>
              <a:rect l="rtl" t="rtt" r="rtr" b="rtb"/>
              <a:pathLst>
                <a:path w="1863332" h="126850" stroke="0">
                  <a:moveTo>
                    <a:pt x="0" y="0"/>
                  </a:moveTo>
                  <a:lnTo>
                    <a:pt x="1863332" y="0"/>
                  </a:lnTo>
                  <a:lnTo>
                    <a:pt x="18633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863332" h="126850" fill="none">
                  <a:moveTo>
                    <a:pt x="0" y="126850"/>
                  </a:moveTo>
                  <a:lnTo>
                    <a:pt x="18633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Mùa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khô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: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hạn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hán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mùa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m</a:t>
              </a:r>
              <a:r>
                <a:rPr lang="vi-VN" sz="1300" b="1" dirty="0">
                  <a:solidFill>
                    <a:srgbClr val="00007F"/>
                  </a:solidFill>
                  <a:latin typeface="Tahoma"/>
                </a:rPr>
                <a:t>ư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a: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lũ</a:t>
              </a:r>
              <a:r>
                <a:rPr lang="en-US"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lang="en-US" sz="1300" b="1" dirty="0" err="1">
                  <a:solidFill>
                    <a:srgbClr val="00007F"/>
                  </a:solidFill>
                  <a:latin typeface="Tahoma"/>
                </a:rPr>
                <a:t>lụt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67" name="SummaryTopic"/>
            <p:cNvSpPr/>
            <p:nvPr/>
          </p:nvSpPr>
          <p:spPr>
            <a:xfrm>
              <a:off x="7999824" y="3196546"/>
              <a:ext cx="1090416" cy="272280"/>
            </a:xfrm>
            <a:custGeom>
              <a:avLst/>
              <a:gdLst>
                <a:gd name="rtl" fmla="*/ 22788 w 1056368"/>
                <a:gd name="rtt" fmla="*/ 20640 h 146200"/>
                <a:gd name="rtr" fmla="*/ 1031856 w 1056368"/>
                <a:gd name="rtb" fmla="*/ 123840 h 146200"/>
              </a:gdLst>
              <a:ahLst/>
              <a:cxnLst/>
              <a:rect l="rtl" t="rtt" r="rtr" b="rtb"/>
              <a:pathLst>
                <a:path w="1056368" h="146200">
                  <a:moveTo>
                    <a:pt x="17200" y="0"/>
                  </a:moveTo>
                  <a:lnTo>
                    <a:pt x="1039168" y="0"/>
                  </a:lnTo>
                  <a:cubicBezTo>
                    <a:pt x="1050727" y="0"/>
                    <a:pt x="1056368" y="5642"/>
                    <a:pt x="1056368" y="17200"/>
                  </a:cubicBezTo>
                  <a:lnTo>
                    <a:pt x="1056368" y="129000"/>
                  </a:lnTo>
                  <a:cubicBezTo>
                    <a:pt x="1056368" y="140558"/>
                    <a:pt x="1050727" y="146200"/>
                    <a:pt x="1039168" y="146200"/>
                  </a:cubicBezTo>
                  <a:lnTo>
                    <a:pt x="17200" y="146200"/>
                  </a:lnTo>
                  <a:cubicBezTo>
                    <a:pt x="5642" y="146200"/>
                    <a:pt x="0" y="140558"/>
                    <a:pt x="0" y="129000"/>
                  </a:cubicBezTo>
                  <a:lnTo>
                    <a:pt x="0" y="17200"/>
                  </a:lnTo>
                  <a:cubicBezTo>
                    <a:pt x="0" y="5642"/>
                    <a:pt x="5642" y="0"/>
                    <a:pt x="17200" y="0"/>
                  </a:cubicBezTo>
                  <a:close/>
                </a:path>
              </a:pathLst>
            </a:custGeom>
            <a:solidFill>
              <a:srgbClr val="FEF2E7"/>
            </a:solidFill>
            <a:ln w="4300" cap="flat">
              <a:solidFill>
                <a:srgbClr val="F8AE1A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Thủy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lợi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rất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endParaRPr lang="en-US" sz="1300" b="1" dirty="0">
                <a:solidFill>
                  <a:srgbClr val="00007F"/>
                </a:solidFill>
                <a:latin typeface="Tahoma"/>
              </a:endParaRPr>
            </a:p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quan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trọng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68" name="SubTopic"/>
            <p:cNvSpPr/>
            <p:nvPr/>
          </p:nvSpPr>
          <p:spPr>
            <a:xfrm>
              <a:off x="5464691" y="3645104"/>
              <a:ext cx="1424732" cy="126850"/>
            </a:xfrm>
            <a:custGeom>
              <a:avLst/>
              <a:gdLst>
                <a:gd name="rtl" fmla="*/ 30102 w 1424732"/>
                <a:gd name="rtt" fmla="*/ 10535 h 126850"/>
                <a:gd name="rtr" fmla="*/ 1394634 w 1424732"/>
                <a:gd name="rtb" fmla="*/ 113735 h 126850"/>
              </a:gdLst>
              <a:ahLst/>
              <a:cxnLst/>
              <a:rect l="rtl" t="rtt" r="rtr" b="rtb"/>
              <a:pathLst>
                <a:path w="1424732" h="126850" stroke="0">
                  <a:moveTo>
                    <a:pt x="0" y="0"/>
                  </a:moveTo>
                  <a:lnTo>
                    <a:pt x="1424732" y="0"/>
                  </a:lnTo>
                  <a:lnTo>
                    <a:pt x="1424732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424732" h="126850" fill="none">
                  <a:moveTo>
                    <a:pt x="0" y="126850"/>
                  </a:moveTo>
                  <a:lnTo>
                    <a:pt x="1424732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Rất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phong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phú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,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nhiều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giống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tốt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  <p:sp>
          <p:nvSpPr>
            <p:cNvPr id="170" name="SubTopic"/>
            <p:cNvSpPr/>
            <p:nvPr/>
          </p:nvSpPr>
          <p:spPr>
            <a:xfrm>
              <a:off x="5475424" y="3814187"/>
              <a:ext cx="1817468" cy="126850"/>
            </a:xfrm>
            <a:custGeom>
              <a:avLst/>
              <a:gdLst>
                <a:gd name="rtl" fmla="*/ 30098 w 1817468"/>
                <a:gd name="rtt" fmla="*/ 10535 h 126850"/>
                <a:gd name="rtr" fmla="*/ 1787366 w 1817468"/>
                <a:gd name="rtb" fmla="*/ 113735 h 126850"/>
              </a:gdLst>
              <a:ahLst/>
              <a:cxnLst/>
              <a:rect l="rtl" t="rtt" r="rtr" b="rtb"/>
              <a:pathLst>
                <a:path w="1817468" h="126850" stroke="0">
                  <a:moveTo>
                    <a:pt x="0" y="0"/>
                  </a:moveTo>
                  <a:lnTo>
                    <a:pt x="1817468" y="0"/>
                  </a:lnTo>
                  <a:lnTo>
                    <a:pt x="1817468" y="126850"/>
                  </a:lnTo>
                  <a:lnTo>
                    <a:pt x="0" y="126850"/>
                  </a:lnTo>
                  <a:lnTo>
                    <a:pt x="0" y="0"/>
                  </a:lnTo>
                  <a:close/>
                </a:path>
                <a:path w="1817468" h="126850" fill="none">
                  <a:moveTo>
                    <a:pt x="0" y="126850"/>
                  </a:moveTo>
                  <a:lnTo>
                    <a:pt x="1817468" y="126850"/>
                  </a:lnTo>
                </a:path>
              </a:pathLst>
            </a:custGeom>
            <a:noFill/>
            <a:ln w="4300" cap="flat">
              <a:solidFill>
                <a:srgbClr val="000000"/>
              </a:solidFill>
              <a:round/>
            </a:ln>
          </p:spPr>
          <p:txBody>
            <a:bodyPr wrap="none" lIns="0" tIns="0" rIns="0" bIns="11000" rtlCol="0" anchor="ctr"/>
            <a:lstStyle/>
            <a:p>
              <a:pPr algn="ctr">
                <a:lnSpc>
                  <a:spcPct val="100000"/>
                </a:lnSpc>
              </a:pP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Là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cơ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sở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thuần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dưỡng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tạo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nên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giống</a:t>
              </a:r>
              <a:r>
                <a:rPr sz="1300" b="1" dirty="0">
                  <a:solidFill>
                    <a:srgbClr val="00007F"/>
                  </a:solidFill>
                  <a:latin typeface="Tahoma"/>
                </a:rPr>
                <a:t> </a:t>
              </a:r>
              <a:r>
                <a:rPr sz="1300" b="1" dirty="0" err="1">
                  <a:solidFill>
                    <a:srgbClr val="00007F"/>
                  </a:solidFill>
                  <a:latin typeface="Tahoma"/>
                </a:rPr>
                <a:t>mới</a:t>
              </a:r>
              <a:endParaRPr sz="1300" b="1" dirty="0">
                <a:solidFill>
                  <a:srgbClr val="00007F"/>
                </a:solidFill>
                <a:latin typeface="Tahoma"/>
              </a:endParaRPr>
            </a:p>
          </p:txBody>
        </p:sp>
      </p:grpSp>
      <p:pic>
        <p:nvPicPr>
          <p:cNvPr id="164" name="Picture 163" descr="A palm tree&#10;&#10;Description automatically generated">
            <a:extLst>
              <a:ext uri="{FF2B5EF4-FFF2-40B4-BE49-F238E27FC236}">
                <a16:creationId xmlns:a16="http://schemas.microsoft.com/office/drawing/2014/main" xmlns="" id="{C2AE62A6-E437-4714-995A-504D87E315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92" y="2042673"/>
            <a:ext cx="785701" cy="1278472"/>
          </a:xfrm>
          <a:prstGeom prst="rect">
            <a:avLst/>
          </a:prstGeom>
        </p:spPr>
      </p:pic>
      <p:pic>
        <p:nvPicPr>
          <p:cNvPr id="165" name="Picture 164" descr="A drawing of a face&#10;&#10;Description automatically generated">
            <a:extLst>
              <a:ext uri="{FF2B5EF4-FFF2-40B4-BE49-F238E27FC236}">
                <a16:creationId xmlns:a16="http://schemas.microsoft.com/office/drawing/2014/main" xmlns="" id="{E8C7974E-4592-4D38-B800-200A2F5CF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18" y="5834592"/>
            <a:ext cx="821037" cy="869176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xmlns="" id="{29D568BC-8CF1-40AA-9221-E3B3F38E1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07" y="5827140"/>
            <a:ext cx="1103313" cy="787834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xmlns="" id="{04B85F3F-F2DC-4767-83FC-58DF62C03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45" y="4204091"/>
            <a:ext cx="578407" cy="565587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41903499-C613-4AB4-AEF3-D739351746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45" y="3802601"/>
            <a:ext cx="1262460" cy="1226217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xmlns="" id="{95FB4701-E7EC-454C-8B53-7F5D5B53F3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420" y="44603"/>
            <a:ext cx="963859" cy="963859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xmlns="" id="{02C0F1FD-8581-44E4-8FE1-9C5A7E8F0F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559">
            <a:off x="11317309" y="3878718"/>
            <a:ext cx="884019" cy="884019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xmlns="" id="{D7F4D706-472A-49D9-9710-1202FD058B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31" y="242536"/>
            <a:ext cx="941301" cy="629170"/>
          </a:xfrm>
          <a:prstGeom prst="rect">
            <a:avLst/>
          </a:prstGeom>
        </p:spPr>
      </p:pic>
      <p:pic>
        <p:nvPicPr>
          <p:cNvPr id="209" name="Picture 20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C3715F8-C8A5-47DE-B973-FAF7DD2B8B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t="16350" r="14150" b="22702"/>
          <a:stretch/>
        </p:blipFill>
        <p:spPr>
          <a:xfrm>
            <a:off x="5439194" y="1989198"/>
            <a:ext cx="783572" cy="628201"/>
          </a:xfrm>
          <a:prstGeom prst="rect">
            <a:avLst/>
          </a:prstGeom>
        </p:spPr>
      </p:pic>
      <p:pic>
        <p:nvPicPr>
          <p:cNvPr id="210" name="Picture 209" descr="A large machine in a field&#10;&#10;Description automatically generated">
            <a:extLst>
              <a:ext uri="{FF2B5EF4-FFF2-40B4-BE49-F238E27FC236}">
                <a16:creationId xmlns:a16="http://schemas.microsoft.com/office/drawing/2014/main" xmlns="" id="{94CDBD41-3D7A-48DF-8777-C167BF057B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5" y="4442128"/>
            <a:ext cx="3208895" cy="2148987"/>
          </a:xfrm>
          <a:prstGeom prst="rect">
            <a:avLst/>
          </a:prstGeom>
        </p:spPr>
      </p:pic>
      <p:pic>
        <p:nvPicPr>
          <p:cNvPr id="211" name="Picture 210" descr="A field of grass&#10;&#10;Description automatically generated">
            <a:extLst>
              <a:ext uri="{FF2B5EF4-FFF2-40B4-BE49-F238E27FC236}">
                <a16:creationId xmlns:a16="http://schemas.microsoft.com/office/drawing/2014/main" xmlns="" id="{DABABD6B-9474-4DE1-A3C3-CDA45EC7DEF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7"/>
          <a:stretch/>
        </p:blipFill>
        <p:spPr>
          <a:xfrm>
            <a:off x="244655" y="442649"/>
            <a:ext cx="3141270" cy="1699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6" name="Picture 215" descr="A group of stuffed animals&#10;&#10;Description automatically generated">
            <a:extLst>
              <a:ext uri="{FF2B5EF4-FFF2-40B4-BE49-F238E27FC236}">
                <a16:creationId xmlns:a16="http://schemas.microsoft.com/office/drawing/2014/main" xmlns="" id="{6AC75891-885D-4B83-9FA0-F567BDB78A3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12122"/>
          <a:stretch/>
        </p:blipFill>
        <p:spPr>
          <a:xfrm>
            <a:off x="3565544" y="823052"/>
            <a:ext cx="1057476" cy="8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529DE91-F9A3-4AAE-9D59-914616AB64F5}"/>
              </a:ext>
            </a:extLst>
          </p:cNvPr>
          <p:cNvCxnSpPr/>
          <p:nvPr/>
        </p:nvCxnSpPr>
        <p:spPr>
          <a:xfrm>
            <a:off x="1536303" y="2658317"/>
            <a:ext cx="914400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75DBA1B-5BE1-47A9-815D-8CB26B77FECC}"/>
              </a:ext>
            </a:extLst>
          </p:cNvPr>
          <p:cNvGrpSpPr/>
          <p:nvPr/>
        </p:nvGrpSpPr>
        <p:grpSpPr>
          <a:xfrm>
            <a:off x="1828800" y="18448"/>
            <a:ext cx="8326102" cy="1085706"/>
            <a:chOff x="1120050" y="-9915"/>
            <a:chExt cx="10019886" cy="10857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80642BC-74AA-4B8E-916F-6D40E369BEBA}"/>
                </a:ext>
              </a:extLst>
            </p:cNvPr>
            <p:cNvSpPr/>
            <p:nvPr/>
          </p:nvSpPr>
          <p:spPr>
            <a:xfrm>
              <a:off x="2518434" y="73951"/>
              <a:ext cx="8621502" cy="7694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II. CÁC NHÂN TỐ KT-XH</a:t>
              </a:r>
              <a:endPara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6146" name="Picture 2" descr="Download Free png Population png 4 » PNG Image - DLPNG.com">
              <a:extLst>
                <a:ext uri="{FF2B5EF4-FFF2-40B4-BE49-F238E27FC236}">
                  <a16:creationId xmlns:a16="http://schemas.microsoft.com/office/drawing/2014/main" xmlns="" id="{101CE134-8B20-48E5-BF37-218EAB748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050" y="-9915"/>
              <a:ext cx="1085705" cy="1085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2BE2A6E-67F7-48E4-BE54-F39482A6CD8C}"/>
              </a:ext>
            </a:extLst>
          </p:cNvPr>
          <p:cNvSpPr/>
          <p:nvPr/>
        </p:nvSpPr>
        <p:spPr>
          <a:xfrm>
            <a:off x="1698036" y="1538018"/>
            <a:ext cx="8665164" cy="824183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Truy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endParaRPr lang="en-US" sz="4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xmlns="" id="{9EDCBFC4-5309-4164-988D-E6DFF6DF1B21}"/>
              </a:ext>
            </a:extLst>
          </p:cNvPr>
          <p:cNvSpPr/>
          <p:nvPr/>
        </p:nvSpPr>
        <p:spPr>
          <a:xfrm>
            <a:off x="1649212" y="3879958"/>
            <a:ext cx="1658333" cy="171475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endParaRPr lang="en-US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xmlns="" id="{D0B76264-E2A8-473A-AF74-917A4020FD65}"/>
              </a:ext>
            </a:extLst>
          </p:cNvPr>
          <p:cNvSpPr/>
          <p:nvPr/>
        </p:nvSpPr>
        <p:spPr>
          <a:xfrm>
            <a:off x="8884455" y="3879958"/>
            <a:ext cx="1658334" cy="16773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Nhanh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nhất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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chiến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anose="05000000000000000000" pitchFamily="2" charset="2"/>
              </a:rPr>
              <a:t>thắng</a:t>
            </a:r>
            <a:endParaRPr lang="en-US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5" name="Picture 8" descr="Nhóm | Teams - Cộng đồng Kiến trúc cảnh quan">
            <a:extLst>
              <a:ext uri="{FF2B5EF4-FFF2-40B4-BE49-F238E27FC236}">
                <a16:creationId xmlns:a16="http://schemas.microsoft.com/office/drawing/2014/main" xmlns="" id="{3451BCEB-09F4-4028-BD69-3B0A99C3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46" y="5618688"/>
            <a:ext cx="970206" cy="12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xmlns="" id="{DF5CF5FA-8D16-4285-8118-A4542742B2D2}"/>
              </a:ext>
            </a:extLst>
          </p:cNvPr>
          <p:cNvSpPr/>
          <p:nvPr/>
        </p:nvSpPr>
        <p:spPr>
          <a:xfrm>
            <a:off x="5257136" y="3899347"/>
            <a:ext cx="1658333" cy="16773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14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tấm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thẻ</a:t>
            </a:r>
            <a:endParaRPr lang="en-US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8" name="Picture 4" descr="Card Icon #315663 - Free Icons Library">
            <a:extLst>
              <a:ext uri="{FF2B5EF4-FFF2-40B4-BE49-F238E27FC236}">
                <a16:creationId xmlns:a16="http://schemas.microsoft.com/office/drawing/2014/main" xmlns="" id="{9FCF65A4-05A3-4B30-A3E8-ED9974127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9569" r="6677" b="9200"/>
          <a:stretch/>
        </p:blipFill>
        <p:spPr bwMode="auto">
          <a:xfrm>
            <a:off x="5469437" y="5609000"/>
            <a:ext cx="1013393" cy="12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7">
            <a:extLst>
              <a:ext uri="{FF2B5EF4-FFF2-40B4-BE49-F238E27FC236}">
                <a16:creationId xmlns:a16="http://schemas.microsoft.com/office/drawing/2014/main" xmlns="" id="{1D122355-C693-484A-A838-A9F4C8BF6101}"/>
              </a:ext>
            </a:extLst>
          </p:cNvPr>
          <p:cNvSpPr/>
          <p:nvPr/>
        </p:nvSpPr>
        <p:spPr>
          <a:xfrm>
            <a:off x="3462678" y="3886855"/>
            <a:ext cx="1658333" cy="16773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mục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II,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SGK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thời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gian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phút</a:t>
            </a:r>
            <a:endParaRPr lang="en-US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xmlns="" id="{420C2889-72E7-4808-9994-4CB24336C252}"/>
              </a:ext>
            </a:extLst>
          </p:cNvPr>
          <p:cNvSpPr/>
          <p:nvPr/>
        </p:nvSpPr>
        <p:spPr>
          <a:xfrm>
            <a:off x="7068507" y="3899348"/>
            <a:ext cx="1658334" cy="16579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Ghép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thẻ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vị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trí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nhân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</a:t>
            </a:r>
            <a:r>
              <a:rPr lang="en-US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KT-XH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41D9196-287F-49EB-A6F0-53B8624A7CE8}"/>
              </a:ext>
            </a:extLst>
          </p:cNvPr>
          <p:cNvGrpSpPr/>
          <p:nvPr/>
        </p:nvGrpSpPr>
        <p:grpSpPr>
          <a:xfrm>
            <a:off x="1812579" y="2668729"/>
            <a:ext cx="1476338" cy="1007759"/>
            <a:chOff x="1140411" y="2421241"/>
            <a:chExt cx="1413768" cy="1007759"/>
          </a:xfrm>
        </p:grpSpPr>
        <p:pic>
          <p:nvPicPr>
            <p:cNvPr id="8" name="Graphic 7" descr="Right pointing backhand index outline">
              <a:extLst>
                <a:ext uri="{FF2B5EF4-FFF2-40B4-BE49-F238E27FC236}">
                  <a16:creationId xmlns:a16="http://schemas.microsoft.com/office/drawing/2014/main" xmlns="" id="{090B8284-1F86-46FA-A362-F3A3C677D75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79" y="2421241"/>
              <a:ext cx="914400" cy="91440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DE1DFCC-BC26-4A15-AE27-C15A4A337C2B}"/>
                </a:ext>
              </a:extLst>
            </p:cNvPr>
            <p:cNvSpPr/>
            <p:nvPr/>
          </p:nvSpPr>
          <p:spPr>
            <a:xfrm>
              <a:off x="1140411" y="2578748"/>
              <a:ext cx="560744" cy="615326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1A5370DB-3A10-4A1E-AC94-C73FE705CD5C}"/>
                </a:ext>
              </a:extLst>
            </p:cNvPr>
            <p:cNvCxnSpPr/>
            <p:nvPr/>
          </p:nvCxnSpPr>
          <p:spPr>
            <a:xfrm>
              <a:off x="1292020" y="3429000"/>
              <a:ext cx="1039403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19B1C137-6DA9-4154-9404-A1E6CA5911F0}"/>
              </a:ext>
            </a:extLst>
          </p:cNvPr>
          <p:cNvGrpSpPr/>
          <p:nvPr/>
        </p:nvGrpSpPr>
        <p:grpSpPr>
          <a:xfrm>
            <a:off x="4123115" y="2679989"/>
            <a:ext cx="1631073" cy="1007759"/>
            <a:chOff x="1140411" y="2421241"/>
            <a:chExt cx="1413768" cy="1007759"/>
          </a:xfrm>
        </p:grpSpPr>
        <p:pic>
          <p:nvPicPr>
            <p:cNvPr id="47" name="Graphic 46" descr="Right pointing backhand index outline">
              <a:extLst>
                <a:ext uri="{FF2B5EF4-FFF2-40B4-BE49-F238E27FC236}">
                  <a16:creationId xmlns:a16="http://schemas.microsoft.com/office/drawing/2014/main" xmlns="" id="{FC862D1F-7784-460D-BD65-86CCC352C9F8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79" y="2421241"/>
              <a:ext cx="914400" cy="9144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51366CCB-0ED8-4F68-B713-66E27D1F202B}"/>
                </a:ext>
              </a:extLst>
            </p:cNvPr>
            <p:cNvSpPr/>
            <p:nvPr/>
          </p:nvSpPr>
          <p:spPr>
            <a:xfrm>
              <a:off x="1140411" y="2578748"/>
              <a:ext cx="560744" cy="615326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C56427C3-6956-4DC5-B7E7-D4DBEB402DD0}"/>
                </a:ext>
              </a:extLst>
            </p:cNvPr>
            <p:cNvCxnSpPr/>
            <p:nvPr/>
          </p:nvCxnSpPr>
          <p:spPr>
            <a:xfrm>
              <a:off x="1292020" y="3429000"/>
              <a:ext cx="1039403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AAC1177-5867-4F85-8DE1-01B82A8E434E}"/>
              </a:ext>
            </a:extLst>
          </p:cNvPr>
          <p:cNvGrpSpPr/>
          <p:nvPr/>
        </p:nvGrpSpPr>
        <p:grpSpPr>
          <a:xfrm>
            <a:off x="6318533" y="2703316"/>
            <a:ext cx="1502392" cy="1007759"/>
            <a:chOff x="1140411" y="2421241"/>
            <a:chExt cx="1413768" cy="1007759"/>
          </a:xfrm>
        </p:grpSpPr>
        <p:pic>
          <p:nvPicPr>
            <p:cNvPr id="51" name="Graphic 50" descr="Right pointing backhand index outline">
              <a:extLst>
                <a:ext uri="{FF2B5EF4-FFF2-40B4-BE49-F238E27FC236}">
                  <a16:creationId xmlns:a16="http://schemas.microsoft.com/office/drawing/2014/main" xmlns="" id="{B64EFE41-7B5D-4807-A630-5699D64D85AE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79" y="2421241"/>
              <a:ext cx="914400" cy="914400"/>
            </a:xfrm>
            <a:prstGeom prst="rect">
              <a:avLst/>
            </a:prstGeom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F2FF2A57-06F0-43DE-A494-1E0EBC86EC5D}"/>
                </a:ext>
              </a:extLst>
            </p:cNvPr>
            <p:cNvSpPr/>
            <p:nvPr/>
          </p:nvSpPr>
          <p:spPr>
            <a:xfrm>
              <a:off x="1140411" y="2578748"/>
              <a:ext cx="560744" cy="615326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C4DB5AC9-0C66-4A84-99FD-6CA970C03593}"/>
                </a:ext>
              </a:extLst>
            </p:cNvPr>
            <p:cNvCxnSpPr/>
            <p:nvPr/>
          </p:nvCxnSpPr>
          <p:spPr>
            <a:xfrm>
              <a:off x="1292020" y="3429000"/>
              <a:ext cx="1039403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63E5EE13-19E1-41C9-8D8B-C32AF93D0E2C}"/>
              </a:ext>
            </a:extLst>
          </p:cNvPr>
          <p:cNvGrpSpPr/>
          <p:nvPr/>
        </p:nvGrpSpPr>
        <p:grpSpPr>
          <a:xfrm>
            <a:off x="8141293" y="2679989"/>
            <a:ext cx="1486323" cy="1007759"/>
            <a:chOff x="1140411" y="2421241"/>
            <a:chExt cx="1413768" cy="1007759"/>
          </a:xfrm>
        </p:grpSpPr>
        <p:pic>
          <p:nvPicPr>
            <p:cNvPr id="55" name="Graphic 54" descr="Right pointing backhand index outline">
              <a:extLst>
                <a:ext uri="{FF2B5EF4-FFF2-40B4-BE49-F238E27FC236}">
                  <a16:creationId xmlns:a16="http://schemas.microsoft.com/office/drawing/2014/main" xmlns="" id="{FD5CEE99-1FB4-4046-85C5-EC2AD0965826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779" y="2421241"/>
              <a:ext cx="914400" cy="914400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807DC6EA-E4CD-4D64-A527-F2BE623055B8}"/>
                </a:ext>
              </a:extLst>
            </p:cNvPr>
            <p:cNvSpPr/>
            <p:nvPr/>
          </p:nvSpPr>
          <p:spPr>
            <a:xfrm>
              <a:off x="1140411" y="2578748"/>
              <a:ext cx="560744" cy="615326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4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05275CC7-3717-4C6C-AA81-5A7E5162EB03}"/>
                </a:ext>
              </a:extLst>
            </p:cNvPr>
            <p:cNvCxnSpPr/>
            <p:nvPr/>
          </p:nvCxnSpPr>
          <p:spPr>
            <a:xfrm>
              <a:off x="1292020" y="3429000"/>
              <a:ext cx="1039403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9" name="Picture 8" descr="Win Icon #123565 - Free Icons Library">
            <a:extLst>
              <a:ext uri="{FF2B5EF4-FFF2-40B4-BE49-F238E27FC236}">
                <a16:creationId xmlns:a16="http://schemas.microsoft.com/office/drawing/2014/main" xmlns="" id="{E44D119C-6142-4EF9-82EC-B7AD062D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44" y="5657112"/>
            <a:ext cx="868159" cy="11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artoon Book">
            <a:extLst>
              <a:ext uri="{FF2B5EF4-FFF2-40B4-BE49-F238E27FC236}">
                <a16:creationId xmlns:a16="http://schemas.microsoft.com/office/drawing/2014/main" xmlns="" id="{130C2D1D-A0BE-40F0-9462-520629B8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37" b="95132" l="10000" r="90444">
                        <a14:foregroundMark x1="56889" y1="64605" x2="56889" y2="64605"/>
                        <a14:foregroundMark x1="35444" y1="95132" x2="35444" y2="95132"/>
                        <a14:foregroundMark x1="65222" y1="4737" x2="65222" y2="4737"/>
                        <a14:foregroundMark x1="89222" y1="69079" x2="89222" y2="69079"/>
                        <a14:foregroundMark x1="90444" y1="71184" x2="60444" y2="68026"/>
                        <a14:foregroundMark x1="60444" y1="68026" x2="63111" y2="61711"/>
                        <a14:foregroundMark x1="62111" y1="53289" x2="58444" y2="55526"/>
                        <a14:foregroundMark x1="61667" y1="43947" x2="76556" y2="71447"/>
                        <a14:foregroundMark x1="76556" y1="71447" x2="76556" y2="80132"/>
                        <a14:foregroundMark x1="76556" y1="80132" x2="71778" y2="70526"/>
                        <a14:foregroundMark x1="56889" y1="52895" x2="56333" y2="62895"/>
                        <a14:foregroundMark x1="56333" y1="62895" x2="46333" y2="66447"/>
                        <a14:foregroundMark x1="46333" y1="66447" x2="47000" y2="65263"/>
                        <a14:foregroundMark x1="51889" y1="69079" x2="58778" y2="74737"/>
                        <a14:foregroundMark x1="58778" y1="74737" x2="54778" y2="73684"/>
                        <a14:foregroundMark x1="56667" y1="77763" x2="59111" y2="70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34" y="5583944"/>
            <a:ext cx="1115369" cy="12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Tốc độ đọc cuốn Sách Đọc hiểu đọc hướng Dẫn - Cuốn sách png tải về - Miễn  phí trong suốt Màu Vàng png Tải về.">
            <a:extLst>
              <a:ext uri="{FF2B5EF4-FFF2-40B4-BE49-F238E27FC236}">
                <a16:creationId xmlns:a16="http://schemas.microsoft.com/office/drawing/2014/main" xmlns="" id="{430CC4AC-F162-401D-86EB-D03DB3F3D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3778" r="96667">
                        <a14:foregroundMark x1="7889" y1="56444" x2="7889" y2="56444"/>
                        <a14:foregroundMark x1="9333" y1="61111" x2="28111" y2="33111"/>
                        <a14:foregroundMark x1="28111" y1="33111" x2="41000" y2="25000"/>
                        <a14:foregroundMark x1="41000" y1="25000" x2="47889" y2="23222"/>
                        <a14:foregroundMark x1="38000" y1="7000" x2="51000" y2="5333"/>
                        <a14:foregroundMark x1="51000" y1="5333" x2="59111" y2="7111"/>
                        <a14:foregroundMark x1="59111" y1="7111" x2="59111" y2="7222"/>
                        <a14:foregroundMark x1="68556" y1="18667" x2="73889" y2="31000"/>
                        <a14:foregroundMark x1="73889" y1="31000" x2="51444" y2="46778"/>
                        <a14:foregroundMark x1="51444" y1="46778" x2="39889" y2="41000"/>
                        <a14:foregroundMark x1="39889" y1="41000" x2="39667" y2="40778"/>
                        <a14:foregroundMark x1="60778" y1="27333" x2="57778" y2="20556"/>
                        <a14:foregroundMark x1="57778" y1="20556" x2="56667" y2="19444"/>
                        <a14:foregroundMark x1="32111" y1="27333" x2="38222" y2="35222"/>
                        <a14:foregroundMark x1="38222" y1="35222" x2="52222" y2="26667"/>
                        <a14:foregroundMark x1="60000" y1="12667" x2="68222" y2="11889"/>
                        <a14:foregroundMark x1="46000" y1="3444" x2="53000" y2="3889"/>
                        <a14:foregroundMark x1="53667" y1="37556" x2="58556" y2="27111"/>
                        <a14:foregroundMark x1="58556" y1="27111" x2="62667" y2="34000"/>
                        <a14:foregroundMark x1="66556" y1="33222" x2="63222" y2="22556"/>
                        <a14:foregroundMark x1="64111" y1="22556" x2="67556" y2="29333"/>
                        <a14:foregroundMark x1="72889" y1="48778" x2="60667" y2="71333"/>
                        <a14:foregroundMark x1="60667" y1="71333" x2="71556" y2="62444"/>
                        <a14:foregroundMark x1="71556" y1="62444" x2="71667" y2="59333"/>
                        <a14:foregroundMark x1="83000" y1="50889" x2="87667" y2="59778"/>
                        <a14:foregroundMark x1="87667" y1="59778" x2="88444" y2="65444"/>
                        <a14:foregroundMark x1="90111" y1="67444" x2="86111" y2="76111"/>
                        <a14:foregroundMark x1="86111" y1="76111" x2="70778" y2="88000"/>
                        <a14:foregroundMark x1="70778" y1="88000" x2="32889" y2="90556"/>
                        <a14:foregroundMark x1="32889" y1="90556" x2="15222" y2="83000"/>
                        <a14:foregroundMark x1="15222" y1="83000" x2="9111" y2="66444"/>
                        <a14:foregroundMark x1="9111" y1="66444" x2="19889" y2="54000"/>
                        <a14:foregroundMark x1="19889" y1="54000" x2="41000" y2="70556"/>
                        <a14:foregroundMark x1="41000" y1="70556" x2="40444" y2="76333"/>
                        <a14:foregroundMark x1="16444" y1="52889" x2="14778" y2="67556"/>
                        <a14:foregroundMark x1="14778" y1="67556" x2="17889" y2="55333"/>
                        <a14:foregroundMark x1="19111" y1="50444" x2="16889" y2="65889"/>
                        <a14:foregroundMark x1="6000" y1="68667" x2="22000" y2="44667"/>
                        <a14:foregroundMark x1="22000" y1="44667" x2="46333" y2="66333"/>
                        <a14:foregroundMark x1="46333" y1="66333" x2="39778" y2="59778"/>
                        <a14:foregroundMark x1="39778" y1="59778" x2="64222" y2="61667"/>
                        <a14:foregroundMark x1="64222" y1="61667" x2="71111" y2="54000"/>
                        <a14:foregroundMark x1="71111" y1="54000" x2="74778" y2="46778"/>
                        <a14:foregroundMark x1="74778" y1="46778" x2="82222" y2="44333"/>
                        <a14:foregroundMark x1="82222" y1="44333" x2="82778" y2="46111"/>
                        <a14:foregroundMark x1="79667" y1="38778" x2="82889" y2="56556"/>
                        <a14:foregroundMark x1="82889" y1="56556" x2="70111" y2="67333"/>
                        <a14:foregroundMark x1="70111" y1="67333" x2="57333" y2="57333"/>
                        <a14:foregroundMark x1="57333" y1="57333" x2="57111" y2="51889"/>
                        <a14:foregroundMark x1="61778" y1="50222" x2="62000" y2="64000"/>
                        <a14:foregroundMark x1="88111" y1="48667" x2="88444" y2="50000"/>
                        <a14:foregroundMark x1="90556" y1="54111" x2="91556" y2="55556"/>
                        <a14:foregroundMark x1="92778" y1="57889" x2="92222" y2="59889"/>
                        <a14:foregroundMark x1="93222" y1="63222" x2="93222" y2="64222"/>
                        <a14:foregroundMark x1="93222" y1="65444" x2="92556" y2="68667"/>
                        <a14:foregroundMark x1="91556" y1="69778" x2="90556" y2="70778"/>
                        <a14:foregroundMark x1="75111" y1="77111" x2="73889" y2="76333"/>
                        <a14:foregroundMark x1="87889" y1="63556" x2="89111" y2="63000"/>
                        <a14:foregroundMark x1="90556" y1="61778" x2="90556" y2="61778"/>
                        <a14:foregroundMark x1="90556" y1="61556" x2="85667" y2="58444"/>
                        <a14:foregroundMark x1="84556" y1="57000" x2="84556" y2="57000"/>
                        <a14:foregroundMark x1="86444" y1="60333" x2="83111" y2="63556"/>
                        <a14:foregroundMark x1="81889" y1="65444" x2="80444" y2="66444"/>
                        <a14:foregroundMark x1="84444" y1="68333" x2="92778" y2="66667"/>
                        <a14:foregroundMark x1="92778" y1="66667" x2="93000" y2="66222"/>
                        <a14:foregroundMark x1="96667" y1="58889" x2="96667" y2="58889"/>
                        <a14:foregroundMark x1="96667" y1="64444" x2="94222" y2="65889"/>
                        <a14:foregroundMark x1="85778" y1="70000" x2="47889" y2="70333"/>
                        <a14:foregroundMark x1="18556" y1="69556" x2="18556" y2="69556"/>
                        <a14:foregroundMark x1="15222" y1="70333" x2="13667" y2="71222"/>
                        <a14:foregroundMark x1="12556" y1="72222" x2="12556" y2="72222"/>
                        <a14:foregroundMark x1="11111" y1="72222" x2="6667" y2="72000"/>
                        <a14:foregroundMark x1="6222" y1="71333" x2="5000" y2="67889"/>
                        <a14:foregroundMark x1="4778" y1="66222" x2="4000" y2="64000"/>
                        <a14:foregroundMark x1="3778" y1="63778" x2="4778" y2="61778"/>
                        <a14:foregroundMark x1="5778" y1="59444" x2="7111" y2="57889"/>
                        <a14:foregroundMark x1="7444" y1="57222" x2="10778" y2="56222"/>
                        <a14:foregroundMark x1="28000" y1="60111" x2="27111" y2="62000"/>
                        <a14:foregroundMark x1="22444" y1="67111" x2="21000" y2="68333"/>
                        <a14:foregroundMark x1="21000" y1="68556" x2="21000" y2="68556"/>
                        <a14:foregroundMark x1="20778" y1="65889" x2="22000" y2="63222"/>
                        <a14:foregroundMark x1="22222" y1="62333" x2="22222" y2="60889"/>
                        <a14:foregroundMark x1="22222" y1="60889" x2="22222" y2="60889"/>
                        <a14:foregroundMark x1="27111" y1="31333" x2="25333" y2="30556"/>
                        <a14:foregroundMark x1="24889" y1="29778" x2="25556" y2="26667"/>
                        <a14:foregroundMark x1="27000" y1="23778" x2="28778" y2="21333"/>
                        <a14:foregroundMark x1="32333" y1="16444" x2="32333" y2="16444"/>
                        <a14:foregroundMark x1="30444" y1="14111" x2="31222" y2="13556"/>
                        <a14:foregroundMark x1="31667" y1="12556" x2="31667" y2="12556"/>
                        <a14:foregroundMark x1="31667" y1="12556" x2="30222" y2="12556"/>
                        <a14:foregroundMark x1="27111" y1="15222" x2="20444" y2="21556"/>
                        <a14:foregroundMark x1="20444" y1="21556" x2="20444" y2="21556"/>
                        <a14:foregroundMark x1="19778" y1="23333" x2="18778" y2="24778"/>
                        <a14:foregroundMark x1="19778" y1="27667" x2="18778" y2="28667"/>
                        <a14:foregroundMark x1="18778" y1="28889" x2="20000" y2="27333"/>
                        <a14:foregroundMark x1="29778" y1="17000" x2="31111" y2="16444"/>
                        <a14:foregroundMark x1="31667" y1="15222" x2="33111" y2="14778"/>
                        <a14:foregroundMark x1="34333" y1="13778" x2="34333" y2="13778"/>
                        <a14:foregroundMark x1="61222" y1="9000" x2="60556" y2="9667"/>
                        <a14:foregroundMark x1="60778" y1="9667" x2="62222" y2="9667"/>
                        <a14:foregroundMark x1="63667" y1="9667" x2="63667" y2="9667"/>
                        <a14:foregroundMark x1="34778" y1="10889" x2="34778" y2="10889"/>
                        <a14:foregroundMark x1="35000" y1="10000" x2="35000" y2="10000"/>
                        <a14:foregroundMark x1="35333" y1="9222" x2="35333" y2="9222"/>
                        <a14:foregroundMark x1="37000" y1="7778" x2="37000" y2="7778"/>
                        <a14:foregroundMark x1="35556" y1="8000" x2="35556" y2="8000"/>
                        <a14:foregroundMark x1="29222" y1="12556" x2="28556" y2="12889"/>
                        <a14:foregroundMark x1="28444" y1="9000" x2="28444" y2="9000"/>
                        <a14:foregroundMark x1="32444" y1="6556" x2="32444" y2="6556"/>
                        <a14:foregroundMark x1="18778" y1="40000" x2="39111" y2="44556"/>
                        <a14:foregroundMark x1="44222" y1="44556" x2="44222" y2="44556"/>
                        <a14:foregroundMark x1="83000" y1="33444" x2="83000" y2="32222"/>
                        <a14:foregroundMark x1="49556" y1="96000" x2="49556" y2="96000"/>
                        <a14:foregroundMark x1="92222" y1="54333" x2="92222" y2="54333"/>
                        <a14:foregroundMark x1="95667" y1="59889" x2="94889" y2="59889"/>
                        <a14:foregroundMark x1="94444" y1="61556" x2="93778" y2="61111"/>
                        <a14:foregroundMark x1="93667" y1="60556" x2="92778" y2="59111"/>
                        <a14:foregroundMark x1="78667" y1="47778" x2="78667" y2="47778"/>
                        <a14:foregroundMark x1="78000" y1="58222" x2="78000" y2="58222"/>
                        <a14:foregroundMark x1="77667" y1="53556" x2="77667" y2="53556"/>
                        <a14:foregroundMark x1="80444" y1="56000" x2="80444" y2="56000"/>
                        <a14:foregroundMark x1="80444" y1="56000" x2="80111" y2="60889"/>
                        <a14:foregroundMark x1="79111" y1="65000" x2="78222" y2="66444"/>
                        <a14:foregroundMark x1="78667" y1="67111" x2="81889" y2="67333"/>
                        <a14:foregroundMark x1="83000" y1="67333" x2="83000" y2="67333"/>
                        <a14:foregroundMark x1="82778" y1="66889" x2="95222" y2="65667"/>
                        <a14:foregroundMark x1="95222" y1="65667" x2="95222" y2="65667"/>
                        <a14:foregroundMark x1="92778" y1="73000" x2="92778" y2="73000"/>
                        <a14:foregroundMark x1="92556" y1="73667" x2="92556" y2="73667"/>
                        <a14:foregroundMark x1="92556" y1="73667" x2="92556" y2="73667"/>
                        <a14:foregroundMark x1="18111" y1="70556" x2="18111" y2="70556"/>
                        <a14:foregroundMark x1="17889" y1="70556" x2="17889" y2="70556"/>
                        <a14:foregroundMark x1="18111" y1="72778" x2="18111" y2="72778"/>
                        <a14:foregroundMark x1="17111" y1="73667" x2="17111" y2="73667"/>
                        <a14:foregroundMark x1="16444" y1="73222" x2="16444" y2="73222"/>
                        <a14:foregroundMark x1="16444" y1="73000" x2="16444" y2="73000"/>
                        <a14:foregroundMark x1="17556" y1="41000" x2="17556" y2="41000"/>
                        <a14:foregroundMark x1="17778" y1="39778" x2="17778" y2="39778"/>
                        <a14:foregroundMark x1="17778" y1="39778" x2="17778" y2="39778"/>
                        <a14:foregroundMark x1="15222" y1="39778" x2="15222" y2="39778"/>
                        <a14:foregroundMark x1="14889" y1="39778" x2="14889" y2="39778"/>
                        <a14:foregroundMark x1="14889" y1="39556" x2="23222" y2="39778"/>
                        <a14:foregroundMark x1="46667" y1="48778" x2="46667" y2="47778"/>
                        <a14:foregroundMark x1="48333" y1="46778" x2="57556" y2="46000"/>
                        <a14:foregroundMark x1="57556" y1="46000" x2="62000" y2="45556"/>
                        <a14:foregroundMark x1="64444" y1="44889" x2="71444" y2="41889"/>
                        <a14:foregroundMark x1="71444" y1="41889" x2="71444" y2="41889"/>
                        <a14:foregroundMark x1="73556" y1="41222" x2="73556" y2="41222"/>
                        <a14:foregroundMark x1="73556" y1="41222" x2="73556" y2="41222"/>
                        <a14:foregroundMark x1="75111" y1="39778" x2="75111" y2="39778"/>
                        <a14:foregroundMark x1="76000" y1="39000" x2="76000" y2="39000"/>
                        <a14:foregroundMark x1="83556" y1="39778" x2="83556" y2="39778"/>
                        <a14:foregroundMark x1="84000" y1="39556" x2="83556" y2="38111"/>
                        <a14:foregroundMark x1="82556" y1="36667" x2="81111" y2="34667"/>
                        <a14:foregroundMark x1="80667" y1="33667" x2="79667" y2="30000"/>
                        <a14:foregroundMark x1="79444" y1="29111" x2="79444" y2="29111"/>
                        <a14:foregroundMark x1="67111" y1="11889" x2="66111" y2="11333"/>
                        <a14:foregroundMark x1="66111" y1="11333" x2="66111" y2="11333"/>
                        <a14:foregroundMark x1="66778" y1="11667" x2="66778" y2="11667"/>
                        <a14:foregroundMark x1="78889" y1="21111" x2="64333" y2="8778"/>
                        <a14:foregroundMark x1="64333" y1="8778" x2="56667" y2="5556"/>
                        <a14:foregroundMark x1="56667" y1="5556" x2="33222" y2="6333"/>
                        <a14:foregroundMark x1="33222" y1="6333" x2="25222" y2="12667"/>
                        <a14:foregroundMark x1="25222" y1="12667" x2="16444" y2="26333"/>
                        <a14:foregroundMark x1="16444" y1="26333" x2="13778" y2="35222"/>
                        <a14:foregroundMark x1="13778" y1="35222" x2="13778" y2="35333"/>
                        <a14:foregroundMark x1="38667" y1="23778" x2="33111" y2="26444"/>
                        <a14:foregroundMark x1="41556" y1="35333" x2="42111" y2="35444"/>
                        <a14:foregroundMark x1="44778" y1="35667" x2="44778" y2="35667"/>
                        <a14:foregroundMark x1="43111" y1="38000" x2="43111" y2="38000"/>
                        <a14:foregroundMark x1="32333" y1="37556" x2="32333" y2="36889"/>
                        <a14:foregroundMark x1="32444" y1="36111" x2="32444" y2="36111"/>
                        <a14:foregroundMark x1="89111" y1="54556" x2="89778" y2="54333"/>
                        <a14:foregroundMark x1="89778" y1="54333" x2="89778" y2="54333"/>
                        <a14:foregroundMark x1="96444" y1="57222" x2="96444" y2="5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86" y="5607199"/>
            <a:ext cx="905592" cy="12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3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 animBg="1"/>
      <p:bldP spid="40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2BE2A6E-67F7-48E4-BE54-F39482A6CD8C}"/>
              </a:ext>
            </a:extLst>
          </p:cNvPr>
          <p:cNvSpPr/>
          <p:nvPr/>
        </p:nvSpPr>
        <p:spPr>
          <a:xfrm>
            <a:off x="2941950" y="-100073"/>
            <a:ext cx="7423595" cy="817398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Trò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44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Truy</a:t>
            </a:r>
            <a:r>
              <a:rPr lang="en-US" sz="4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sz="44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endParaRPr lang="en-US" sz="4400" b="1" dirty="0">
              <a:solidFill>
                <a:srgbClr val="0033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543BA09-9317-4C15-9B65-1954171DE605}"/>
              </a:ext>
            </a:extLst>
          </p:cNvPr>
          <p:cNvCxnSpPr>
            <a:cxnSpLocks/>
          </p:cNvCxnSpPr>
          <p:nvPr/>
        </p:nvCxnSpPr>
        <p:spPr>
          <a:xfrm flipV="1">
            <a:off x="1524000" y="1098315"/>
            <a:ext cx="9144000" cy="42074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xmlns="" id="{C9540088-E730-4ADF-B949-FACA2CCE3321}"/>
              </a:ext>
            </a:extLst>
          </p:cNvPr>
          <p:cNvSpPr/>
          <p:nvPr/>
        </p:nvSpPr>
        <p:spPr>
          <a:xfrm>
            <a:off x="1578669" y="1248226"/>
            <a:ext cx="2610654" cy="8344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Dân cư và lao động nông thôn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xmlns="" id="{38C1DFAF-B2AB-4F92-9DB9-9CF371F00A0B}"/>
              </a:ext>
            </a:extLst>
          </p:cNvPr>
          <p:cNvSpPr/>
          <p:nvPr/>
        </p:nvSpPr>
        <p:spPr>
          <a:xfrm>
            <a:off x="1560529" y="2632076"/>
            <a:ext cx="2610654" cy="8344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Cơ sở vật chất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vi-VN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kĩ thuật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xmlns="" id="{D24BAC3B-C602-45CE-BF1D-AD0098066193}"/>
              </a:ext>
            </a:extLst>
          </p:cNvPr>
          <p:cNvSpPr/>
          <p:nvPr/>
        </p:nvSpPr>
        <p:spPr>
          <a:xfrm>
            <a:off x="1560529" y="3982896"/>
            <a:ext cx="2610654" cy="8344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Chính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sách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triển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nông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Rectangle: Rounded Corners 7">
            <a:extLst>
              <a:ext uri="{FF2B5EF4-FFF2-40B4-BE49-F238E27FC236}">
                <a16:creationId xmlns:a16="http://schemas.microsoft.com/office/drawing/2014/main" xmlns="" id="{C746B009-B977-4275-AC03-BF9C3DDB8497}"/>
              </a:ext>
            </a:extLst>
          </p:cNvPr>
          <p:cNvSpPr/>
          <p:nvPr/>
        </p:nvSpPr>
        <p:spPr>
          <a:xfrm>
            <a:off x="1568117" y="5384649"/>
            <a:ext cx="2610654" cy="8344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Thị trường trong và ngoài nước</a:t>
            </a:r>
            <a:endParaRPr lang="en-US" sz="20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D1C38D5-E37D-45E6-B1C2-A870EC0363C4}"/>
              </a:ext>
            </a:extLst>
          </p:cNvPr>
          <p:cNvSpPr txBox="1"/>
          <p:nvPr/>
        </p:nvSpPr>
        <p:spPr>
          <a:xfrm>
            <a:off x="4566643" y="1233743"/>
            <a:ext cx="2549261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Lao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nông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55B22FF-057E-4CD4-B375-6CA523E7E6BE}"/>
              </a:ext>
            </a:extLst>
          </p:cNvPr>
          <p:cNvCxnSpPr>
            <a:cxnSpLocks/>
          </p:cNvCxnSpPr>
          <p:nvPr/>
        </p:nvCxnSpPr>
        <p:spPr>
          <a:xfrm>
            <a:off x="4419600" y="1140391"/>
            <a:ext cx="0" cy="5717611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BCDD3BB-65EF-4B93-B07A-182C0FB9F59B}"/>
              </a:ext>
            </a:extLst>
          </p:cNvPr>
          <p:cNvSpPr txBox="1"/>
          <p:nvPr/>
        </p:nvSpPr>
        <p:spPr>
          <a:xfrm>
            <a:off x="4566642" y="2158091"/>
            <a:ext cx="2549261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Cơ sở vật chất kĩ thuật ngày càng hoàn thiện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EE3D370C-AC5C-4289-89DE-CEC05DA86AF9}"/>
              </a:ext>
            </a:extLst>
          </p:cNvPr>
          <p:cNvSpPr txBox="1"/>
          <p:nvPr/>
        </p:nvSpPr>
        <p:spPr>
          <a:xfrm>
            <a:off x="4566642" y="3037918"/>
            <a:ext cx="2549261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Dân số đông, thị trường tiêu thụ lớn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6EFFA81-757C-4EEA-9AB2-124762F1D6E0}"/>
              </a:ext>
            </a:extLst>
          </p:cNvPr>
          <p:cNvSpPr txBox="1"/>
          <p:nvPr/>
        </p:nvSpPr>
        <p:spPr>
          <a:xfrm>
            <a:off x="4566642" y="3923272"/>
            <a:ext cx="2549261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Thị trường xuất khẩu hay biến động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EBABF4C-751A-4E3D-B113-63FF451650CE}"/>
              </a:ext>
            </a:extLst>
          </p:cNvPr>
          <p:cNvSpPr txBox="1"/>
          <p:nvPr/>
        </p:nvSpPr>
        <p:spPr>
          <a:xfrm>
            <a:off x="4566642" y="4811915"/>
            <a:ext cx="2549261" cy="9233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5. Mở rộng thị trường tiêu thụ sản phẩm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D7B6981-B001-479D-977B-F5CEA6315252}"/>
              </a:ext>
            </a:extLst>
          </p:cNvPr>
          <p:cNvSpPr txBox="1"/>
          <p:nvPr/>
        </p:nvSpPr>
        <p:spPr>
          <a:xfrm>
            <a:off x="4567373" y="5756831"/>
            <a:ext cx="2526695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6. Hướng xuất khẩu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87EE4F7-FD26-434F-990E-135E97431597}"/>
              </a:ext>
            </a:extLst>
          </p:cNvPr>
          <p:cNvSpPr txBox="1"/>
          <p:nvPr/>
        </p:nvSpPr>
        <p:spPr>
          <a:xfrm>
            <a:off x="4556093" y="6303534"/>
            <a:ext cx="2537975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7.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Cần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tạo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891A8A9-E852-4C56-B0A7-80E2C67F532B}"/>
              </a:ext>
            </a:extLst>
          </p:cNvPr>
          <p:cNvSpPr txBox="1"/>
          <p:nvPr/>
        </p:nvSpPr>
        <p:spPr>
          <a:xfrm>
            <a:off x="7318624" y="1197863"/>
            <a:ext cx="3268489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8.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Tạo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mô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nông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hợp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87AB0BC3-E5D1-4E39-AFA7-B43E614A2454}"/>
              </a:ext>
            </a:extLst>
          </p:cNvPr>
          <p:cNvSpPr txBox="1"/>
          <p:nvPr/>
        </p:nvSpPr>
        <p:spPr>
          <a:xfrm>
            <a:off x="7318624" y="2179969"/>
            <a:ext cx="326848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9. Hệ thống thủy lợi cơ bản đã hoàn thành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8B3B5F7-5FF5-4289-AFBF-40730A1DD850}"/>
              </a:ext>
            </a:extLst>
          </p:cNvPr>
          <p:cNvSpPr txBox="1"/>
          <p:nvPr/>
        </p:nvSpPr>
        <p:spPr>
          <a:xfrm>
            <a:off x="7318624" y="3144637"/>
            <a:ext cx="326848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10.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Dịch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vụ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NN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69F3224-047D-421E-9ABA-E8558C2ED5F7}"/>
              </a:ext>
            </a:extLst>
          </p:cNvPr>
          <p:cNvSpPr txBox="1"/>
          <p:nvPr/>
        </p:nvSpPr>
        <p:spPr>
          <a:xfrm>
            <a:off x="7318624" y="3738373"/>
            <a:ext cx="326848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11.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kinh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tế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đình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Kinh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tế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trại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745D110-9043-4DD1-91DE-88637172F3D1}"/>
              </a:ext>
            </a:extLst>
          </p:cNvPr>
          <p:cNvSpPr txBox="1"/>
          <p:nvPr/>
        </p:nvSpPr>
        <p:spPr>
          <a:xfrm>
            <a:off x="7318624" y="4722081"/>
            <a:ext cx="326848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12. CN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chế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triển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9B788038-2947-45E9-8658-220FF950840B}"/>
              </a:ext>
            </a:extLst>
          </p:cNvPr>
          <p:cNvSpPr txBox="1"/>
          <p:nvPr/>
        </p:nvSpPr>
        <p:spPr>
          <a:xfrm>
            <a:off x="7318624" y="6096001"/>
            <a:ext cx="3268489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14.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Phát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vùng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chuyên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canh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5187FD51-B86A-42DD-BCA8-36A2251CAF09}"/>
              </a:ext>
            </a:extLst>
          </p:cNvPr>
          <p:cNvSpPr txBox="1"/>
          <p:nvPr/>
        </p:nvSpPr>
        <p:spPr>
          <a:xfrm>
            <a:off x="7318624" y="5309426"/>
            <a:ext cx="3268489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13.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Giàu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kinh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nghiệm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sản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nông</a:t>
            </a:r>
            <a:r>
              <a:rPr lang="en-US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nghiệp</a:t>
            </a:r>
            <a:endParaRPr lang="en-US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17DD0BA2-3DCF-4021-B7E5-CDD5440237F9}"/>
              </a:ext>
            </a:extLst>
          </p:cNvPr>
          <p:cNvSpPr txBox="1"/>
          <p:nvPr/>
        </p:nvSpPr>
        <p:spPr>
          <a:xfrm>
            <a:off x="2782221" y="2163773"/>
            <a:ext cx="13821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1, 7, 13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A4B1629-09DC-47BE-8706-8658DF0967DD}"/>
              </a:ext>
            </a:extLst>
          </p:cNvPr>
          <p:cNvSpPr txBox="1"/>
          <p:nvPr/>
        </p:nvSpPr>
        <p:spPr>
          <a:xfrm>
            <a:off x="2809722" y="3489496"/>
            <a:ext cx="1562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2, 9,</a:t>
            </a:r>
            <a:r>
              <a:rPr lang="en-US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10,12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0923697C-41F5-4E7F-9669-3334A9FED914}"/>
              </a:ext>
            </a:extLst>
          </p:cNvPr>
          <p:cNvSpPr txBox="1"/>
          <p:nvPr/>
        </p:nvSpPr>
        <p:spPr>
          <a:xfrm>
            <a:off x="2769194" y="4862418"/>
            <a:ext cx="17868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6, 8, 11, 14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DEA9084-FA60-4476-B5A3-3ABC9F161A39}"/>
              </a:ext>
            </a:extLst>
          </p:cNvPr>
          <p:cNvSpPr txBox="1"/>
          <p:nvPr/>
        </p:nvSpPr>
        <p:spPr>
          <a:xfrm>
            <a:off x="2819068" y="6295907"/>
            <a:ext cx="13453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3, 4, 5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0" name="Picture 2" descr="Puzzle - Free gaming icons">
            <a:extLst>
              <a:ext uri="{FF2B5EF4-FFF2-40B4-BE49-F238E27FC236}">
                <a16:creationId xmlns:a16="http://schemas.microsoft.com/office/drawing/2014/main" xmlns="" id="{94519DAC-7ECD-422A-82C2-33544DC8C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3" b="94127" l="10000" r="90000">
                        <a14:foregroundMark x1="41000" y1="92222" x2="41000" y2="92222"/>
                        <a14:foregroundMark x1="48333" y1="94127" x2="48333" y2="94127"/>
                        <a14:foregroundMark x1="67917" y1="34127" x2="67917" y2="34127"/>
                        <a14:foregroundMark x1="69250" y1="18413" x2="69250" y2="18413"/>
                        <a14:foregroundMark x1="57583" y1="5714" x2="64583" y2="8413"/>
                        <a14:foregroundMark x1="64583" y1="8413" x2="70333" y2="21746"/>
                        <a14:foregroundMark x1="70333" y1="21746" x2="70417" y2="24762"/>
                        <a14:foregroundMark x1="72000" y1="11905" x2="69000" y2="39683"/>
                        <a14:foregroundMark x1="47500" y1="9683" x2="47500" y2="9683"/>
                        <a14:foregroundMark x1="67833" y1="67619" x2="68333" y2="67460"/>
                        <a14:foregroundMark x1="70167" y1="62698" x2="67333" y2="69048"/>
                        <a14:foregroundMark x1="74583" y1="62222" x2="70417" y2="75397"/>
                        <a14:foregroundMark x1="70417" y1="75397" x2="66833" y2="81429"/>
                        <a14:foregroundMark x1="66833" y1="81429" x2="65750" y2="82222"/>
                        <a14:foregroundMark x1="65833" y1="77460" x2="65833" y2="77460"/>
                        <a14:foregroundMark x1="65333" y1="69524" x2="65333" y2="71587"/>
                        <a14:foregroundMark x1="66000" y1="76508" x2="65250" y2="7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17" r="24085"/>
          <a:stretch/>
        </p:blipFill>
        <p:spPr bwMode="auto">
          <a:xfrm>
            <a:off x="1752600" y="40930"/>
            <a:ext cx="1189694" cy="101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99E9E23-6407-4A68-A609-BE725857A4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2715" y1="17871" x2="82715" y2="17871"/>
                        <a14:foregroundMark x1="71289" y1="37988" x2="71289" y2="37988"/>
                      </a14:backgroundRemoval>
                    </a14:imgEffect>
                  </a14:imgLayer>
                </a14:imgProps>
              </a:ext>
            </a:extLst>
          </a:blip>
          <a:srcRect l="29223" t="8206" r="9863" b="16103"/>
          <a:stretch/>
        </p:blipFill>
        <p:spPr>
          <a:xfrm>
            <a:off x="10831721" y="4862418"/>
            <a:ext cx="1062299" cy="1760037"/>
          </a:xfrm>
          <a:prstGeom prst="rect">
            <a:avLst/>
          </a:prstGeom>
        </p:spPr>
      </p:pic>
      <p:sp>
        <p:nvSpPr>
          <p:cNvPr id="14" name="Arrow: Bent-Up 13">
            <a:extLst>
              <a:ext uri="{FF2B5EF4-FFF2-40B4-BE49-F238E27FC236}">
                <a16:creationId xmlns:a16="http://schemas.microsoft.com/office/drawing/2014/main" xmlns="" id="{9282A5AF-FBBA-4A5B-9FF4-85369ABB8368}"/>
              </a:ext>
            </a:extLst>
          </p:cNvPr>
          <p:cNvSpPr/>
          <p:nvPr/>
        </p:nvSpPr>
        <p:spPr>
          <a:xfrm rot="5400000">
            <a:off x="2406000" y="2122186"/>
            <a:ext cx="388263" cy="406376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2" name="Arrow: Bent-Up 81">
            <a:extLst>
              <a:ext uri="{FF2B5EF4-FFF2-40B4-BE49-F238E27FC236}">
                <a16:creationId xmlns:a16="http://schemas.microsoft.com/office/drawing/2014/main" xmlns="" id="{D78CD6E8-6ABE-481A-96D8-2C744C13B772}"/>
              </a:ext>
            </a:extLst>
          </p:cNvPr>
          <p:cNvSpPr/>
          <p:nvPr/>
        </p:nvSpPr>
        <p:spPr>
          <a:xfrm rot="5400000">
            <a:off x="2345796" y="3471862"/>
            <a:ext cx="388263" cy="406376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Arrow: Bent-Up 82">
            <a:extLst>
              <a:ext uri="{FF2B5EF4-FFF2-40B4-BE49-F238E27FC236}">
                <a16:creationId xmlns:a16="http://schemas.microsoft.com/office/drawing/2014/main" xmlns="" id="{0E5BBF10-4EDA-459F-9B2F-BF676C8C6637}"/>
              </a:ext>
            </a:extLst>
          </p:cNvPr>
          <p:cNvSpPr/>
          <p:nvPr/>
        </p:nvSpPr>
        <p:spPr>
          <a:xfrm rot="5400000">
            <a:off x="2371875" y="4817708"/>
            <a:ext cx="388263" cy="406376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4" name="Arrow: Bent-Up 83">
            <a:extLst>
              <a:ext uri="{FF2B5EF4-FFF2-40B4-BE49-F238E27FC236}">
                <a16:creationId xmlns:a16="http://schemas.microsoft.com/office/drawing/2014/main" xmlns="" id="{B336F317-599C-4E08-BD38-0E74A07E1562}"/>
              </a:ext>
            </a:extLst>
          </p:cNvPr>
          <p:cNvSpPr/>
          <p:nvPr/>
        </p:nvSpPr>
        <p:spPr>
          <a:xfrm rot="5400000">
            <a:off x="2392490" y="6241805"/>
            <a:ext cx="388263" cy="406376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96AB9A7A-45AC-49CD-AAA9-52F063615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5545" y="40930"/>
            <a:ext cx="1745201" cy="98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989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76" grpId="0"/>
      <p:bldP spid="77" grpId="0"/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918" y="209062"/>
            <a:ext cx="8229600" cy="792162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3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0007" y="1066801"/>
            <a:ext cx="5163593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 động nhiều, sống ở nông thôn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49428" y="1676401"/>
            <a:ext cx="2784737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 cù, sáng tạo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42852" y="2286001"/>
            <a:ext cx="5886548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 kinh nghiệm sản xuất nông nghiệp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28" y="3048528"/>
            <a:ext cx="4149595" cy="3112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37" y="3123060"/>
            <a:ext cx="4143769" cy="3037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19437" y="6213733"/>
            <a:ext cx="4241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CNTT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6686" y="6231523"/>
            <a:ext cx="2218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Thu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chè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7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8376"/>
            <a:ext cx="7620000" cy="868362"/>
          </a:xfrm>
        </p:spPr>
        <p:txBody>
          <a:bodyPr>
            <a:norm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kỹ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11430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 sở vật chất kĩ thuật ngày càng hoàn thiện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752600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 thống thủy lợi cơ bản đã hoàn thành.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308" y="2357735"/>
            <a:ext cx="4668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 vụ trong nông nghiệp tốt.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2891135"/>
            <a:ext cx="4740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nghiệp chế biến phát triển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80" y="3705357"/>
            <a:ext cx="4011320" cy="2573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05357"/>
            <a:ext cx="4038600" cy="2573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66314" y="6336268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6324600"/>
            <a:ext cx="360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3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FA45E1-5A53-4B22-82B3-BB986167A48B}"/>
              </a:ext>
            </a:extLst>
          </p:cNvPr>
          <p:cNvSpPr txBox="1"/>
          <p:nvPr/>
        </p:nvSpPr>
        <p:spPr>
          <a:xfrm>
            <a:off x="508000" y="2190757"/>
            <a:ext cx="165210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E94C61-1A29-44F0-BE08-4AE3CF9F8897}"/>
              </a:ext>
            </a:extLst>
          </p:cNvPr>
          <p:cNvSpPr txBox="1"/>
          <p:nvPr/>
        </p:nvSpPr>
        <p:spPr>
          <a:xfrm>
            <a:off x="4369984" y="3326173"/>
            <a:ext cx="183487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956108-8725-4B54-B424-F5574F4BC903}"/>
              </a:ext>
            </a:extLst>
          </p:cNvPr>
          <p:cNvSpPr txBox="1"/>
          <p:nvPr/>
        </p:nvSpPr>
        <p:spPr>
          <a:xfrm>
            <a:off x="7091632" y="3334616"/>
            <a:ext cx="129871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Chuối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63A40D1-737E-4B33-96DF-9C4D72C36B44}"/>
              </a:ext>
            </a:extLst>
          </p:cNvPr>
          <p:cNvSpPr txBox="1"/>
          <p:nvPr/>
        </p:nvSpPr>
        <p:spPr>
          <a:xfrm>
            <a:off x="7818784" y="2217262"/>
            <a:ext cx="145584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hào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83981-1B81-4367-A085-B6C709978866}"/>
              </a:ext>
            </a:extLst>
          </p:cNvPr>
          <p:cNvSpPr txBox="1"/>
          <p:nvPr/>
        </p:nvSpPr>
        <p:spPr>
          <a:xfrm>
            <a:off x="1710445" y="3309056"/>
            <a:ext cx="188909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Trâu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bò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DFA8FF-9E6E-42F9-AB8C-07D0DEA2E6C9}"/>
              </a:ext>
            </a:extLst>
          </p:cNvPr>
          <p:cNvSpPr txBox="1"/>
          <p:nvPr/>
        </p:nvSpPr>
        <p:spPr>
          <a:xfrm>
            <a:off x="3180521" y="2190757"/>
            <a:ext cx="129871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Lợn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E86E2E-023F-4243-AB45-293D0472349A}"/>
              </a:ext>
            </a:extLst>
          </p:cNvPr>
          <p:cNvSpPr txBox="1"/>
          <p:nvPr/>
        </p:nvSpPr>
        <p:spPr>
          <a:xfrm>
            <a:off x="5784571" y="2190757"/>
            <a:ext cx="129871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F76F89-7AD5-41D0-9505-A297B28C00E7}"/>
              </a:ext>
            </a:extLst>
          </p:cNvPr>
          <p:cNvSpPr txBox="1"/>
          <p:nvPr/>
        </p:nvSpPr>
        <p:spPr>
          <a:xfrm>
            <a:off x="10296935" y="2217262"/>
            <a:ext cx="129871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E54ECF-04A1-4E01-9EC7-BA7A63BD36C3}"/>
              </a:ext>
            </a:extLst>
          </p:cNvPr>
          <p:cNvSpPr txBox="1"/>
          <p:nvPr/>
        </p:nvSpPr>
        <p:spPr>
          <a:xfrm>
            <a:off x="348343" y="4975562"/>
            <a:ext cx="3481535" cy="1078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đới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D5DBFD-30DF-4226-969A-996B392CE3B8}"/>
              </a:ext>
            </a:extLst>
          </p:cNvPr>
          <p:cNvSpPr txBox="1"/>
          <p:nvPr/>
        </p:nvSpPr>
        <p:spPr>
          <a:xfrm>
            <a:off x="4479235" y="4935091"/>
            <a:ext cx="3808421" cy="1078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đới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16592F-FC63-46E4-8A9C-2155B698A371}"/>
              </a:ext>
            </a:extLst>
          </p:cNvPr>
          <p:cNvSpPr txBox="1"/>
          <p:nvPr/>
        </p:nvSpPr>
        <p:spPr>
          <a:xfrm>
            <a:off x="8913584" y="4935091"/>
            <a:ext cx="2789583" cy="10313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00206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B7A92D-8CE5-4904-9AFE-82B46B9ED2A7}"/>
              </a:ext>
            </a:extLst>
          </p:cNvPr>
          <p:cNvSpPr txBox="1"/>
          <p:nvPr/>
        </p:nvSpPr>
        <p:spPr>
          <a:xfrm>
            <a:off x="9647577" y="3339426"/>
            <a:ext cx="171710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64B0EE-3988-4DA1-9895-7FFDDB76E721}"/>
              </a:ext>
            </a:extLst>
          </p:cNvPr>
          <p:cNvSpPr txBox="1"/>
          <p:nvPr/>
        </p:nvSpPr>
        <p:spPr>
          <a:xfrm>
            <a:off x="1524000" y="1047471"/>
            <a:ext cx="853497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18">
            <a:extLst>
              <a:ext uri="{FF2B5EF4-FFF2-40B4-BE49-F238E27FC236}">
                <a16:creationId xmlns:a16="http://schemas.microsoft.com/office/drawing/2014/main" xmlns="" id="{847DA603-84DC-429F-9754-5CCE86278DEE}"/>
              </a:ext>
            </a:extLst>
          </p:cNvPr>
          <p:cNvGrpSpPr>
            <a:grpSpLocks/>
          </p:cNvGrpSpPr>
          <p:nvPr/>
        </p:nvGrpSpPr>
        <p:grpSpPr bwMode="auto">
          <a:xfrm>
            <a:off x="1794480" y="29345"/>
            <a:ext cx="8603040" cy="902209"/>
            <a:chOff x="1556" y="986"/>
            <a:chExt cx="5123" cy="467"/>
          </a:xfrm>
        </p:grpSpPr>
        <p:pic>
          <p:nvPicPr>
            <p:cNvPr id="18" name="圆角矩形 7">
              <a:extLst>
                <a:ext uri="{FF2B5EF4-FFF2-40B4-BE49-F238E27FC236}">
                  <a16:creationId xmlns:a16="http://schemas.microsoft.com/office/drawing/2014/main" xmlns="" id="{0DBBFFA9-340D-4491-9ED6-2101AFE7C88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" y="986"/>
              <a:ext cx="5123" cy="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xmlns="" id="{B14C6377-62AD-4C9E-B483-944977E3D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" y="1055"/>
              <a:ext cx="3670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zh-CN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altLang="zh-CN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NÔNG</a:t>
              </a:r>
              <a:r>
                <a:rPr lang="en-US" altLang="zh-CN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ĐUA</a:t>
              </a:r>
              <a:r>
                <a:rPr lang="en-US" altLang="zh-CN" sz="4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endParaRPr lang="en-US" altLang="zh-CN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78661CB-E205-4079-B05D-DA57474901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93" y="-16398"/>
            <a:ext cx="1046474" cy="85742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55C3A87-1F96-4EA1-9041-A61C7480D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30" y="34879"/>
            <a:ext cx="1336721" cy="133672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069190B-8AE6-4FEB-9072-934CA8C4712A}"/>
              </a:ext>
            </a:extLst>
          </p:cNvPr>
          <p:cNvSpPr txBox="1"/>
          <p:nvPr/>
        </p:nvSpPr>
        <p:spPr>
          <a:xfrm>
            <a:off x="3599544" y="6224494"/>
            <a:ext cx="521062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8D42C6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</a:t>
            </a:r>
            <a:r>
              <a:rPr lang="en-US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lang="en-US" sz="2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Đồng hồ đếm ngược 60 giây - 60 second countdown">
            <a:hlinkClick r:id="" action="ppaction://media"/>
            <a:extLst>
              <a:ext uri="{FF2B5EF4-FFF2-40B4-BE49-F238E27FC236}">
                <a16:creationId xmlns:a16="http://schemas.microsoft.com/office/drawing/2014/main" xmlns="" id="{BDF9F198-CF00-42F3-B720-E83C2DA56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7940" y="848476"/>
            <a:ext cx="1770262" cy="9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6647E-6 L -0.04115 0.323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16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17005 0.1592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-0.44245 0.0763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5549E-6 L -0.26575 0.2864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14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06358E-6 L -0.27344 0.12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6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0416 L 0.55169 0.16601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8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35 0.00231 L 0.62305 0.3232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9" y="16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7 4.56647E-6 L 0.37396 0.24138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-0.14519 0.2391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66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7086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427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087" y="1143000"/>
            <a:ext cx="2767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 xuất khẩu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4635" y="1748135"/>
            <a:ext cx="78167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 mô hình phát triển nông nghiệp thích hợp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400" y="2342986"/>
            <a:ext cx="7493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 triển kinh tế hộ gia đình,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 tế trang trại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471" y="2967335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 triển vùng chuyên canh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4187" r="2080" b="4044"/>
          <a:stretch/>
        </p:blipFill>
        <p:spPr bwMode="auto">
          <a:xfrm>
            <a:off x="5827852" y="3733802"/>
            <a:ext cx="4687749" cy="257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05" y="3733801"/>
            <a:ext cx="3781425" cy="257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33600" y="6336268"/>
            <a:ext cx="3313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kính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7400" y="6336268"/>
            <a:ext cx="4506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18796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4512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018" y="1228082"/>
            <a:ext cx="5315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số đông, thị trường tiêu thụ lớn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287" y="1900535"/>
            <a:ext cx="5538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rộng thị trường tiêu thụ sản phẩm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1078" y="2510135"/>
            <a:ext cx="5296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 trường xuất khẩu hay biến động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47" y="3358488"/>
            <a:ext cx="4453292" cy="2787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28082"/>
            <a:ext cx="3878660" cy="5173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1" y="6336268"/>
            <a:ext cx="3126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Rau an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siêu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5554" y="6443246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Vải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thiều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0"/>
            <a:ext cx="8229600" cy="533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u="sng" dirty="0" err="1">
                <a:solidFill>
                  <a:srgbClr val="FF0000"/>
                </a:solidFill>
                <a:latin typeface="Tahoma"/>
              </a:rPr>
              <a:t>Tiết</a:t>
            </a:r>
            <a:r>
              <a:rPr lang="en-US" sz="2000" b="1" u="sng" dirty="0">
                <a:solidFill>
                  <a:srgbClr val="FF0000"/>
                </a:solidFill>
                <a:latin typeface="Tahoma"/>
              </a:rPr>
              <a:t> 8 - </a:t>
            </a:r>
            <a:r>
              <a:rPr lang="vi-VN" sz="2000" b="1" u="sng" dirty="0">
                <a:solidFill>
                  <a:srgbClr val="FF0000"/>
                </a:solidFill>
                <a:latin typeface="Tahoma"/>
              </a:rPr>
              <a:t>B</a:t>
            </a:r>
            <a:r>
              <a:rPr lang="en-US" sz="2000" b="1" u="sng" dirty="0" err="1">
                <a:solidFill>
                  <a:srgbClr val="FF0000"/>
                </a:solidFill>
                <a:latin typeface="Tahoma"/>
              </a:rPr>
              <a:t>ài</a:t>
            </a:r>
            <a:r>
              <a:rPr lang="vi-VN" sz="2000" b="1" u="sng" dirty="0">
                <a:solidFill>
                  <a:srgbClr val="FF0000"/>
                </a:solidFill>
                <a:latin typeface="Tahoma"/>
              </a:rPr>
              <a:t> 7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304800" y="457201"/>
            <a:ext cx="1150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NHÂN TỐ ẢNH HƯỞNG ĐẾN PHÁT TRIỂN VÀ PHÂN BỐ NGÀNH NÔNG NGHIỆP </a:t>
            </a:r>
          </a:p>
        </p:txBody>
      </p:sp>
    </p:spTree>
    <p:extLst>
      <p:ext uri="{BB962C8B-B14F-4D97-AF65-F5344CB8AC3E}">
        <p14:creationId xmlns:p14="http://schemas.microsoft.com/office/powerpoint/2010/main" val="3043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467600" cy="1143000"/>
          </a:xfrm>
        </p:spPr>
        <p:txBody>
          <a:bodyPr>
            <a:norm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I. </a:t>
            </a:r>
            <a:r>
              <a:rPr lang="vi-VN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NHÂN TỐ TỰ NHIÊN 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509604814"/>
              </p:ext>
            </p:extLst>
          </p:nvPr>
        </p:nvGraphicFramePr>
        <p:xfrm>
          <a:off x="762000" y="1397000"/>
          <a:ext cx="105918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85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6A1962-C1E6-41D0-A0F9-F621711E8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936A1962-C1E6-41D0-A0F9-F621711E8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7BE8CA-1942-4A82-87C7-8EE2095002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287BE8CA-1942-4A82-87C7-8EE2095002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183FE6-E2A1-4470-A360-3AE4672C7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5B183FE6-E2A1-4470-A360-3AE4672C7B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FB709C-71BA-4786-A637-8C8EA107B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8EFB709C-71BA-4786-A637-8C8EA107BB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CBBFC8-7247-4BA4-8AF6-5BE08AB81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43CBBFC8-7247-4BA4-8AF6-5BE08AB81C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BD70F9-C04C-4636-8E0F-ECBBC69E5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71BD70F9-C04C-4636-8E0F-ECBBC69E5C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271539-D0CE-4C44-BBDB-28E3B96F91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D6271539-D0CE-4C44-BBDB-28E3B96F91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C6F2DCE-5856-4865-950C-D36EA968BB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graphicEl>
                                              <a:dgm id="{8C6F2DCE-5856-4865-950C-D36EA968BB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2D3D98-0728-4585-9EB3-D0B16FEDBA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graphicEl>
                                              <a:dgm id="{CF2D3D98-0728-4585-9EB3-D0B16FEDBA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60B4622-25AA-4F3B-A149-73CDC8A3A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8EC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1AF1424-2A5D-4A70-90AE-891C500CE2A1}"/>
              </a:ext>
            </a:extLst>
          </p:cNvPr>
          <p:cNvSpPr txBox="1"/>
          <p:nvPr/>
        </p:nvSpPr>
        <p:spPr>
          <a:xfrm>
            <a:off x="5257800" y="1219200"/>
            <a:ext cx="6964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vụ:</a:t>
            </a:r>
            <a:endParaRPr lang="en-US" sz="2800" dirty="0">
              <a:solidFill>
                <a:srgbClr val="FFF8E7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1531279" y="4661789"/>
            <a:ext cx="9149195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22420A2-7623-4382-9461-62A425558E4A}"/>
              </a:ext>
            </a:extLst>
          </p:cNvPr>
          <p:cNvSpPr txBox="1"/>
          <p:nvPr/>
        </p:nvSpPr>
        <p:spPr>
          <a:xfrm>
            <a:off x="76200" y="1274930"/>
            <a:ext cx="5181600" cy="553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động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 nhóm)</a:t>
            </a:r>
          </a:p>
        </p:txBody>
      </p:sp>
      <p:pic>
        <p:nvPicPr>
          <p:cNvPr id="7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xmlns="" id="{2478FF93-6856-469C-8D38-C0C5DBFF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1" y="1895412"/>
            <a:ext cx="4042650" cy="40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598824-665E-4BAF-BFD2-FAB5CE5557F4}"/>
              </a:ext>
            </a:extLst>
          </p:cNvPr>
          <p:cNvSpPr/>
          <p:nvPr/>
        </p:nvSpPr>
        <p:spPr>
          <a:xfrm>
            <a:off x="5181600" y="1811517"/>
            <a:ext cx="6771479" cy="258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lnSpc>
                <a:spcPct val="150000"/>
              </a:lnSpc>
              <a:defRPr/>
            </a:pPr>
            <a:r>
              <a:rPr lang="vi-VN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Nhóm 1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lnSpc>
                <a:spcPct val="150000"/>
              </a:lnSpc>
              <a:defRPr/>
            </a:pPr>
            <a:r>
              <a:rPr lang="vi-VN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Nhóm 2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</a:p>
          <a:p>
            <a:pPr algn="just" defTabSz="685800">
              <a:lnSpc>
                <a:spcPct val="150000"/>
              </a:lnSpc>
              <a:defRPr/>
            </a:pP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 defTabSz="685800">
              <a:lnSpc>
                <a:spcPct val="150000"/>
              </a:lnSpc>
              <a:defRPr/>
            </a:pP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800" dirty="0">
                <a:solidFill>
                  <a:srgbClr val="0D0D0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800" dirty="0">
              <a:solidFill>
                <a:srgbClr val="FFF8E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5FA83D8-9E55-47A6-BA7B-EBE2ACE511F0}"/>
              </a:ext>
            </a:extLst>
          </p:cNvPr>
          <p:cNvCxnSpPr/>
          <p:nvPr/>
        </p:nvCxnSpPr>
        <p:spPr>
          <a:xfrm>
            <a:off x="1524520" y="901585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xmlns="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1600201" y="2"/>
            <a:ext cx="9067799" cy="88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3600" kern="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AF1424-2A5D-4A70-90AE-891C500CE2A1}"/>
              </a:ext>
            </a:extLst>
          </p:cNvPr>
          <p:cNvSpPr txBox="1"/>
          <p:nvPr/>
        </p:nvSpPr>
        <p:spPr>
          <a:xfrm>
            <a:off x="5181600" y="4724400"/>
            <a:ext cx="53553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buFont typeface="Courier New" panose="02070309020205020404" pitchFamily="49" charset="0"/>
              <a:buChar char="o"/>
              <a:defRPr/>
            </a:pP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54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77" y="125170"/>
            <a:ext cx="5915849" cy="792162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endParaRPr lang="en-US" sz="3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953" y="1066801"/>
            <a:ext cx="5915849" cy="1090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>
              <a:lnSpc>
                <a:spcPct val="130000"/>
              </a:lnSpc>
            </a:pP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Đất là tài nguyên vô cùng quý giá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1026" name="Picture 2" descr="D:\Giáo án\KTĐL - ATLAT ĐỊA LÍ VIỆT NAM (ĐỘ PHÂN GIẢI CAO)\TRANG 11 - CÁC NHÓM VÀ LOẠI ĐẤT CHÍ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84" y="232194"/>
            <a:ext cx="4275616" cy="61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2306825"/>
            <a:ext cx="5834810" cy="159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>
              <a:lnSpc>
                <a:spcPct val="130000"/>
              </a:lnSpc>
            </a:pP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Đa dạng: có 2 nhóm chiếm diện tích lớn nhất là đất phù sa và đất feralit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7" name="Picture 2" descr="D:\Giáo án\KTĐL - ATLAT ĐỊA LÍ VIỆT NAM (ĐỘ PHÂN GIẢI CAO)\TRANG 11 - CÁC NHÓM VÀ LOẠI ĐẤT CHÍNH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0821" r="62406" b="29170"/>
          <a:stretch/>
        </p:blipFill>
        <p:spPr bwMode="auto">
          <a:xfrm>
            <a:off x="1830506" y="4047499"/>
            <a:ext cx="3116553" cy="259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99993" y="6456529"/>
            <a:ext cx="3996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Atlat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loại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1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11)</a:t>
            </a:r>
          </a:p>
        </p:txBody>
      </p:sp>
    </p:spTree>
    <p:extLst>
      <p:ext uri="{BB962C8B-B14F-4D97-AF65-F5344CB8AC3E}">
        <p14:creationId xmlns:p14="http://schemas.microsoft.com/office/powerpoint/2010/main" val="9762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27038"/>
            <a:ext cx="3505200" cy="715962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</a:t>
            </a:r>
            <a:endParaRPr lang="en-US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5105400" cy="4191000"/>
          </a:xfrm>
        </p:spPr>
        <p:txBody>
          <a:bodyPr>
            <a:normAutofit/>
          </a:bodyPr>
          <a:lstStyle/>
          <a:p>
            <a:pPr marL="0" indent="27432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ha.</a:t>
            </a:r>
          </a:p>
          <a:p>
            <a:pPr marL="0" indent="27432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ĐB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song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ĐB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Cửu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Long, ĐB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27432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2" descr="D:\Giáo án\KTĐL - ATLAT ĐỊA LÍ VIỆT NAM (ĐỘ PHÂN GIẢI CAO)\TRANG 11 - CÁC NHÓM VÀ LOẠI ĐẤT CHÍ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76200"/>
            <a:ext cx="455610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77001" y="6443246"/>
            <a:ext cx="3996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Atlat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loại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11)</a:t>
            </a:r>
          </a:p>
        </p:txBody>
      </p:sp>
      <p:sp>
        <p:nvSpPr>
          <p:cNvPr id="6" name="Oval 5"/>
          <p:cNvSpPr/>
          <p:nvPr/>
        </p:nvSpPr>
        <p:spPr>
          <a:xfrm>
            <a:off x="7315200" y="990600"/>
            <a:ext cx="68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17057" y="5029200"/>
            <a:ext cx="118394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25" y="427630"/>
            <a:ext cx="4225499" cy="3169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4454"/>
            <a:ext cx="4216400" cy="316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90" y="3733800"/>
            <a:ext cx="4244833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421640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2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4800600" cy="944562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feralit</a:t>
            </a:r>
            <a:endParaRPr lang="en-US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325562"/>
            <a:ext cx="61722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4320" algn="just">
              <a:lnSpc>
                <a:spcPct val="130000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ha. </a:t>
            </a:r>
          </a:p>
          <a:p>
            <a:pPr indent="274320" algn="just">
              <a:lnSpc>
                <a:spcPct val="130000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du,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indent="274320" algn="just">
              <a:lnSpc>
                <a:spcPct val="130000"/>
              </a:lnSpc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ngắn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pic>
        <p:nvPicPr>
          <p:cNvPr id="6" name="Picture 2" descr="D:\Giáo án\KTĐL - ATLAT ĐỊA LÍ VIỆT NAM (ĐỘ PHÂN GIẢI CAO)\TRANG 11 - CÁC NHÓM VÀ LOẠI ĐẤT CHÍN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36" y="533401"/>
            <a:ext cx="4062065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95194" y="6324600"/>
            <a:ext cx="3996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Atlat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loại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16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sz="16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11)</a:t>
            </a:r>
          </a:p>
        </p:txBody>
      </p:sp>
    </p:spTree>
    <p:extLst>
      <p:ext uri="{BB962C8B-B14F-4D97-AF65-F5344CB8AC3E}">
        <p14:creationId xmlns:p14="http://schemas.microsoft.com/office/powerpoint/2010/main" val="23214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1311</Words>
  <Application>Microsoft Office PowerPoint</Application>
  <PresentationFormat>Widescreen</PresentationFormat>
  <Paragraphs>168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Bebas Neue</vt:lpstr>
      <vt:lpstr>Calibri</vt:lpstr>
      <vt:lpstr>Courier New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I. CÁC NHÂN TỐ TỰ NHIÊN </vt:lpstr>
      <vt:lpstr>PowerPoint Presentation</vt:lpstr>
      <vt:lpstr>1. Tài nguyên đất</vt:lpstr>
      <vt:lpstr>- Đất phù sa</vt:lpstr>
      <vt:lpstr>PowerPoint Presentation</vt:lpstr>
      <vt:lpstr>- Nhóm đất feralit</vt:lpstr>
      <vt:lpstr>PowerPoint Presentation</vt:lpstr>
      <vt:lpstr>2. Tài nguyên khí hậu</vt:lpstr>
      <vt:lpstr>PowerPoint Presentation</vt:lpstr>
      <vt:lpstr>3. Tài nguyên nước</vt:lpstr>
      <vt:lpstr>4. Tài nguyên sinh vật</vt:lpstr>
      <vt:lpstr>PowerPoint Presentation</vt:lpstr>
      <vt:lpstr>PowerPoint Presentation</vt:lpstr>
      <vt:lpstr>PowerPoint Presentation</vt:lpstr>
      <vt:lpstr>1. Dân cư và lao động nông thôn</vt:lpstr>
      <vt:lpstr>2. Cơ sở vật chất – kỹ thuật</vt:lpstr>
      <vt:lpstr>3. Chính sách phát triển nông nghiệp</vt:lpstr>
      <vt:lpstr>4. Thị trường trong và ngoài nước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86</cp:revision>
  <dcterms:created xsi:type="dcterms:W3CDTF">2006-08-16T00:00:00Z</dcterms:created>
  <dcterms:modified xsi:type="dcterms:W3CDTF">2024-04-05T09:07:05Z</dcterms:modified>
</cp:coreProperties>
</file>