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1" r:id="rId2"/>
  </p:sldMasterIdLst>
  <p:notesMasterIdLst>
    <p:notesMasterId r:id="rId29"/>
  </p:notesMasterIdLst>
  <p:sldIdLst>
    <p:sldId id="256" r:id="rId3"/>
    <p:sldId id="257" r:id="rId4"/>
    <p:sldId id="260" r:id="rId5"/>
    <p:sldId id="266" r:id="rId6"/>
    <p:sldId id="264" r:id="rId7"/>
    <p:sldId id="259" r:id="rId8"/>
    <p:sldId id="267" r:id="rId9"/>
    <p:sldId id="262" r:id="rId10"/>
    <p:sldId id="275" r:id="rId11"/>
    <p:sldId id="271" r:id="rId12"/>
    <p:sldId id="268" r:id="rId13"/>
    <p:sldId id="313" r:id="rId14"/>
    <p:sldId id="306" r:id="rId15"/>
    <p:sldId id="308" r:id="rId16"/>
    <p:sldId id="309" r:id="rId17"/>
    <p:sldId id="276" r:id="rId18"/>
    <p:sldId id="307" r:id="rId19"/>
    <p:sldId id="311" r:id="rId20"/>
    <p:sldId id="280" r:id="rId21"/>
    <p:sldId id="287" r:id="rId22"/>
    <p:sldId id="312" r:id="rId23"/>
    <p:sldId id="297" r:id="rId24"/>
    <p:sldId id="299" r:id="rId25"/>
    <p:sldId id="300" r:id="rId26"/>
    <p:sldId id="302" r:id="rId27"/>
    <p:sldId id="30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265" autoAdjust="0"/>
    <p:restoredTop sz="94660"/>
  </p:normalViewPr>
  <p:slideViewPr>
    <p:cSldViewPr snapToGrid="0">
      <p:cViewPr varScale="1">
        <p:scale>
          <a:sx n="61" d="100"/>
          <a:sy n="61" d="100"/>
        </p:scale>
        <p:origin x="55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D3FAAB-462C-41D2-B082-5BCBA2BCB80E}" type="datetimeFigureOut">
              <a:rPr lang="en-US" smtClean="0"/>
              <a:t>27/12/2023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04EBB-C2C0-4E58-B4BB-BF0B931C7643}" type="slidenum">
              <a:rPr lang="en-US" smtClean="0"/>
              <a:t>‹#›</a:t>
            </a:fld>
            <a:endParaRPr lang="en-US"/>
          </a:p>
        </p:txBody>
      </p:sp>
    </p:spTree>
    <p:extLst>
      <p:ext uri="{BB962C8B-B14F-4D97-AF65-F5344CB8AC3E}">
        <p14:creationId xmlns:p14="http://schemas.microsoft.com/office/powerpoint/2010/main" val="3879597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27/12/2023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27/12/2023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27/12/2023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27/12/2023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27/12/2023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27/12/2023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27/12/2023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27/12/2023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27/12/2023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445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713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27/12/2023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4376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27/12/2023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227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27/12/2023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430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27/12/2023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448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27/12/2023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216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27/12/2023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361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27/12/2023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966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2175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279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27/12/2023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27/12/2023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27/12/2023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27/12/2023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27/12/2023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27/12/2023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27/12/2023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27/12/2023</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6784E0F-B49E-4CF9-974F-F2E81701724C}" type="datetimeFigureOut">
              <a:rPr lang="en-US" smtClean="0">
                <a:solidFill>
                  <a:prstClr val="black">
                    <a:tint val="75000"/>
                  </a:prstClr>
                </a:solidFill>
              </a:rPr>
              <a:pPr defTabSz="914400"/>
              <a:t>27/12/2023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5B2D9CF-84F5-40DC-9319-750C0EB7F78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0468120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7" name="Rectangle 6"/>
          <p:cNvSpPr/>
          <p:nvPr/>
        </p:nvSpPr>
        <p:spPr>
          <a:xfrm>
            <a:off x="-137565" y="474280"/>
            <a:ext cx="11125200" cy="6096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0" y="381000"/>
            <a:ext cx="11658600" cy="1371600"/>
          </a:xfrm>
          <a:prstGeom prst="rect">
            <a:avLst/>
          </a:prstGeom>
          <a:gradFill flip="none" rotWithShape="1">
            <a:gsLst>
              <a:gs pos="0">
                <a:schemeClr val="accent5">
                  <a:lumMod val="20000"/>
                  <a:lumOff val="80000"/>
                </a:schemeClr>
              </a:gs>
              <a:gs pos="68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SG" sz="6000" smtClean="0">
                <a:ln w="12700">
                  <a:noFill/>
                </a:ln>
                <a:solidFill>
                  <a:schemeClr val="tx1"/>
                </a:solidFill>
                <a:latin typeface="#9Slide07 SFU Jamaica" panose="00000400000000000000" pitchFamily="2" charset="0"/>
              </a:rPr>
              <a:t>Hệ bài tiết nước tiểu</a:t>
            </a:r>
            <a:endParaRPr lang="en-US" sz="6000" dirty="0">
              <a:ln w="12700">
                <a:noFill/>
              </a:ln>
              <a:solidFill>
                <a:schemeClr val="tx1"/>
              </a:solidFill>
              <a:latin typeface="#9Slide07 SFU Jamaica" panose="00000400000000000000" pitchFamily="2" charset="0"/>
            </a:endParaRPr>
          </a:p>
        </p:txBody>
      </p:sp>
      <p:pic>
        <p:nvPicPr>
          <p:cNvPr id="1026" name="Picture 2" descr="cấu tạo hệ tiết niệ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149" y="1715251"/>
            <a:ext cx="7282740" cy="48176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040413" y="2009771"/>
            <a:ext cx="2752773" cy="7836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bg1"/>
              </a:solidFill>
            </a:endParaRPr>
          </a:p>
        </p:txBody>
      </p:sp>
      <p:sp>
        <p:nvSpPr>
          <p:cNvPr id="10" name="Rectangle 9"/>
          <p:cNvSpPr/>
          <p:nvPr/>
        </p:nvSpPr>
        <p:spPr>
          <a:xfrm>
            <a:off x="8287408" y="4365077"/>
            <a:ext cx="2254469" cy="3626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1"/>
                </a:solidFill>
              </a:rPr>
              <a:t>2</a:t>
            </a:r>
          </a:p>
        </p:txBody>
      </p:sp>
      <p:sp>
        <p:nvSpPr>
          <p:cNvPr id="11" name="Rectangle 10"/>
          <p:cNvSpPr/>
          <p:nvPr/>
        </p:nvSpPr>
        <p:spPr>
          <a:xfrm>
            <a:off x="4933675" y="3045396"/>
            <a:ext cx="982717" cy="39019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a:t>
            </a:r>
          </a:p>
        </p:txBody>
      </p:sp>
      <p:sp>
        <p:nvSpPr>
          <p:cNvPr id="12" name="Rectangle 11"/>
          <p:cNvSpPr/>
          <p:nvPr/>
        </p:nvSpPr>
        <p:spPr>
          <a:xfrm>
            <a:off x="4581491" y="4263140"/>
            <a:ext cx="2254469" cy="3626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p:cNvSpPr/>
          <p:nvPr/>
        </p:nvSpPr>
        <p:spPr>
          <a:xfrm>
            <a:off x="8040413" y="5497568"/>
            <a:ext cx="2254469" cy="3626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1"/>
                </a:solidFill>
              </a:rPr>
              <a:t>3</a:t>
            </a:r>
          </a:p>
        </p:txBody>
      </p:sp>
      <p:sp>
        <p:nvSpPr>
          <p:cNvPr id="14" name="Rectangle 13"/>
          <p:cNvSpPr/>
          <p:nvPr/>
        </p:nvSpPr>
        <p:spPr>
          <a:xfrm>
            <a:off x="8040413" y="6117347"/>
            <a:ext cx="2254469" cy="3639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1"/>
                </a:solidFill>
              </a:rPr>
              <a:t>4</a:t>
            </a:r>
          </a:p>
        </p:txBody>
      </p:sp>
      <p:sp>
        <p:nvSpPr>
          <p:cNvPr id="15" name="Rectangle 14"/>
          <p:cNvSpPr/>
          <p:nvPr/>
        </p:nvSpPr>
        <p:spPr>
          <a:xfrm>
            <a:off x="6361384" y="2029152"/>
            <a:ext cx="2254469" cy="3626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p:cNvSpPr/>
          <p:nvPr/>
        </p:nvSpPr>
        <p:spPr>
          <a:xfrm>
            <a:off x="5550" y="2974758"/>
            <a:ext cx="3742612" cy="2704114"/>
          </a:xfrm>
          <a:prstGeom prst="cloud">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t>Quan sát hình ảnh bên và cho biết tên các cơ quan trong hình ? </a:t>
            </a:r>
            <a:endParaRPr lang="en-US" sz="2000" b="1"/>
          </a:p>
        </p:txBody>
      </p:sp>
      <p:sp>
        <p:nvSpPr>
          <p:cNvPr id="20" name="Cloud 19"/>
          <p:cNvSpPr/>
          <p:nvPr/>
        </p:nvSpPr>
        <p:spPr>
          <a:xfrm>
            <a:off x="0" y="2959813"/>
            <a:ext cx="3742612" cy="2704114"/>
          </a:xfrm>
          <a:prstGeom prst="cloud">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7030A0"/>
                </a:solidFill>
              </a:rPr>
              <a:t>Các cơ quan đó thuộc hệ nào trong cơ thể chúng ta ?</a:t>
            </a:r>
            <a:endParaRPr lang="en-US" sz="2000" b="1">
              <a:solidFill>
                <a:srgbClr val="7030A0"/>
              </a:solidFill>
            </a:endParaRPr>
          </a:p>
        </p:txBody>
      </p:sp>
      <p:sp>
        <p:nvSpPr>
          <p:cNvPr id="3" name="Rectangle 2"/>
          <p:cNvSpPr/>
          <p:nvPr/>
        </p:nvSpPr>
        <p:spPr>
          <a:xfrm>
            <a:off x="3930699" y="2974758"/>
            <a:ext cx="1301585" cy="5314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Thận </a:t>
            </a:r>
            <a:endParaRPr lang="en-US"/>
          </a:p>
        </p:txBody>
      </p:sp>
      <p:sp>
        <p:nvSpPr>
          <p:cNvPr id="16" name="Rectangle 15"/>
          <p:cNvSpPr/>
          <p:nvPr/>
        </p:nvSpPr>
        <p:spPr>
          <a:xfrm>
            <a:off x="8766208" y="4320296"/>
            <a:ext cx="2228412" cy="385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Ông dẫn nước tiểu </a:t>
            </a:r>
            <a:endParaRPr lang="en-US"/>
          </a:p>
        </p:txBody>
      </p:sp>
      <p:sp>
        <p:nvSpPr>
          <p:cNvPr id="17" name="Rectangle 16"/>
          <p:cNvSpPr/>
          <p:nvPr/>
        </p:nvSpPr>
        <p:spPr>
          <a:xfrm>
            <a:off x="8375429" y="5352970"/>
            <a:ext cx="1584435" cy="423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Bóng đái </a:t>
            </a:r>
            <a:endParaRPr lang="en-US"/>
          </a:p>
        </p:txBody>
      </p:sp>
      <p:sp>
        <p:nvSpPr>
          <p:cNvPr id="18" name="Rectangle 17"/>
          <p:cNvSpPr/>
          <p:nvPr/>
        </p:nvSpPr>
        <p:spPr>
          <a:xfrm>
            <a:off x="8349251" y="6064300"/>
            <a:ext cx="2130781" cy="362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Ống đái </a:t>
            </a:r>
            <a:endParaRPr lang="en-US"/>
          </a:p>
        </p:txBody>
      </p:sp>
      <p:sp>
        <p:nvSpPr>
          <p:cNvPr id="5" name="TextBox 4"/>
          <p:cNvSpPr txBox="1"/>
          <p:nvPr/>
        </p:nvSpPr>
        <p:spPr>
          <a:xfrm>
            <a:off x="8490857" y="454638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710767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4"/>
                                        </p:tgtEl>
                                        <p:attrNameLst>
                                          <p:attrName>ppt_w</p:attrName>
                                        </p:attrNameLst>
                                      </p:cBhvr>
                                      <p:tavLst>
                                        <p:tav tm="0">
                                          <p:val>
                                            <p:strVal val="ppt_w"/>
                                          </p:val>
                                        </p:tav>
                                        <p:tav tm="100000">
                                          <p:val>
                                            <p:fltVal val="0"/>
                                          </p:val>
                                        </p:tav>
                                      </p:tavLst>
                                    </p:anim>
                                    <p:anim calcmode="lin" valueType="num">
                                      <p:cBhvr>
                                        <p:cTn id="25" dur="500"/>
                                        <p:tgtEl>
                                          <p:spTgt spid="4"/>
                                        </p:tgtEl>
                                        <p:attrNameLst>
                                          <p:attrName>ppt_h</p:attrName>
                                        </p:attrNameLst>
                                      </p:cBhvr>
                                      <p:tavLst>
                                        <p:tav tm="0">
                                          <p:val>
                                            <p:strVal val="ppt_h"/>
                                          </p:val>
                                        </p:tav>
                                        <p:tav tm="100000">
                                          <p:val>
                                            <p:fltVal val="0"/>
                                          </p:val>
                                        </p:tav>
                                      </p:tavLst>
                                    </p:anim>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4" grpId="1" animBg="1"/>
      <p:bldP spid="20" grpId="0" animBg="1"/>
      <p:bldP spid="3" grpId="0" animBg="1"/>
      <p:bldP spid="16" grpId="0" animBg="1"/>
      <p:bldP spid="1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 name="Rectangle 35"/>
          <p:cNvSpPr/>
          <p:nvPr/>
        </p:nvSpPr>
        <p:spPr>
          <a:xfrm>
            <a:off x="5271790" y="1724006"/>
            <a:ext cx="687403" cy="4337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9Slide03 Roboto Condensed" panose="02000000000000000000" pitchFamily="2" charset="0"/>
                <a:ea typeface="#9Slide03 Roboto Condensed" panose="02000000000000000000" pitchFamily="2" charset="0"/>
              </a:rPr>
              <a:t>1</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37" name="Rectangle 36"/>
          <p:cNvSpPr/>
          <p:nvPr/>
        </p:nvSpPr>
        <p:spPr>
          <a:xfrm>
            <a:off x="4320534" y="1093085"/>
            <a:ext cx="702118" cy="43374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9Slide03 Roboto Condensed" panose="02000000000000000000" pitchFamily="2" charset="0"/>
                <a:ea typeface="#9Slide03 Roboto Condensed" panose="02000000000000000000" pitchFamily="2" charset="0"/>
              </a:rPr>
              <a:t>1</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38" name="Rectangle 37"/>
          <p:cNvSpPr/>
          <p:nvPr/>
        </p:nvSpPr>
        <p:spPr>
          <a:xfrm>
            <a:off x="6018453" y="1105256"/>
            <a:ext cx="700077" cy="43374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1</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39" name="Oval 38"/>
          <p:cNvSpPr/>
          <p:nvPr/>
        </p:nvSpPr>
        <p:spPr>
          <a:xfrm>
            <a:off x="1134144" y="3424331"/>
            <a:ext cx="3431858" cy="222253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Oval 39"/>
          <p:cNvSpPr/>
          <p:nvPr/>
        </p:nvSpPr>
        <p:spPr>
          <a:xfrm>
            <a:off x="6018453" y="3424331"/>
            <a:ext cx="3431858" cy="222253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Oval 40"/>
          <p:cNvSpPr/>
          <p:nvPr/>
        </p:nvSpPr>
        <p:spPr>
          <a:xfrm>
            <a:off x="3659120" y="629603"/>
            <a:ext cx="3431858" cy="222253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Rectangle 41"/>
          <p:cNvSpPr/>
          <p:nvPr/>
        </p:nvSpPr>
        <p:spPr>
          <a:xfrm>
            <a:off x="6043988" y="1716261"/>
            <a:ext cx="687403" cy="4337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9Slide03 Roboto Condensed" panose="02000000000000000000" pitchFamily="2" charset="0"/>
                <a:ea typeface="#9Slide03 Roboto Condensed" panose="02000000000000000000" pitchFamily="2" charset="0"/>
              </a:rPr>
              <a:t>2</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43" name="Rectangle 42"/>
          <p:cNvSpPr/>
          <p:nvPr/>
        </p:nvSpPr>
        <p:spPr>
          <a:xfrm>
            <a:off x="3579243" y="3999028"/>
            <a:ext cx="687403" cy="4337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3</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44" name="Rectangle 43"/>
          <p:cNvSpPr/>
          <p:nvPr/>
        </p:nvSpPr>
        <p:spPr>
          <a:xfrm>
            <a:off x="1961204" y="4535597"/>
            <a:ext cx="687403" cy="4337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9Slide03 Roboto Condensed" panose="02000000000000000000" pitchFamily="2" charset="0"/>
                <a:ea typeface="#9Slide03 Roboto Condensed" panose="02000000000000000000" pitchFamily="2" charset="0"/>
              </a:rPr>
              <a:t>4</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45" name="Rectangle 44"/>
          <p:cNvSpPr/>
          <p:nvPr/>
        </p:nvSpPr>
        <p:spPr>
          <a:xfrm>
            <a:off x="6670303" y="3868883"/>
            <a:ext cx="687403" cy="4337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5</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46" name="Rectangle 45"/>
          <p:cNvSpPr/>
          <p:nvPr/>
        </p:nvSpPr>
        <p:spPr>
          <a:xfrm>
            <a:off x="7500388" y="3884979"/>
            <a:ext cx="687403" cy="4337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6</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47" name="Rectangle 46"/>
          <p:cNvSpPr/>
          <p:nvPr/>
        </p:nvSpPr>
        <p:spPr>
          <a:xfrm>
            <a:off x="5133625" y="1105256"/>
            <a:ext cx="702118" cy="43374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2</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48" name="Rectangle 47"/>
          <p:cNvSpPr/>
          <p:nvPr/>
        </p:nvSpPr>
        <p:spPr>
          <a:xfrm>
            <a:off x="2679601" y="3940888"/>
            <a:ext cx="702118" cy="43374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4</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49" name="Rectangle 48"/>
          <p:cNvSpPr/>
          <p:nvPr/>
        </p:nvSpPr>
        <p:spPr>
          <a:xfrm>
            <a:off x="8347425" y="3868882"/>
            <a:ext cx="702118" cy="43374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5</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50" name="Rectangle 49"/>
          <p:cNvSpPr/>
          <p:nvPr/>
        </p:nvSpPr>
        <p:spPr>
          <a:xfrm>
            <a:off x="6579610" y="4541001"/>
            <a:ext cx="702118" cy="43374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6</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51" name="Rectangle 50"/>
          <p:cNvSpPr/>
          <p:nvPr/>
        </p:nvSpPr>
        <p:spPr>
          <a:xfrm>
            <a:off x="1888792" y="3864378"/>
            <a:ext cx="702118" cy="43374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3</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52" name="Rectangle 51"/>
          <p:cNvSpPr/>
          <p:nvPr/>
        </p:nvSpPr>
        <p:spPr>
          <a:xfrm>
            <a:off x="4311820" y="1732794"/>
            <a:ext cx="700077" cy="43374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2</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53" name="Rectangle 52"/>
          <p:cNvSpPr/>
          <p:nvPr/>
        </p:nvSpPr>
        <p:spPr>
          <a:xfrm>
            <a:off x="2801076" y="4571222"/>
            <a:ext cx="700077" cy="43374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3</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54" name="Rectangle 53"/>
          <p:cNvSpPr/>
          <p:nvPr/>
        </p:nvSpPr>
        <p:spPr>
          <a:xfrm>
            <a:off x="3592473" y="4571222"/>
            <a:ext cx="700077" cy="43374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4</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55" name="Rectangle 54"/>
          <p:cNvSpPr/>
          <p:nvPr/>
        </p:nvSpPr>
        <p:spPr>
          <a:xfrm>
            <a:off x="7518401" y="4572250"/>
            <a:ext cx="700077" cy="43374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5</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56" name="Rectangle 55"/>
          <p:cNvSpPr/>
          <p:nvPr/>
        </p:nvSpPr>
        <p:spPr>
          <a:xfrm>
            <a:off x="8305513" y="4535595"/>
            <a:ext cx="700077" cy="43374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6</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57" name="TextBox 56"/>
          <p:cNvSpPr txBox="1"/>
          <p:nvPr/>
        </p:nvSpPr>
        <p:spPr>
          <a:xfrm>
            <a:off x="4721887" y="2960835"/>
            <a:ext cx="1105856" cy="369332"/>
          </a:xfrm>
          <a:prstGeom prst="rect">
            <a:avLst/>
          </a:prstGeom>
          <a:noFill/>
        </p:spPr>
        <p:txBody>
          <a:bodyPr wrap="square" rtlCol="0">
            <a:spAutoFit/>
          </a:bodyPr>
          <a:lstStyle/>
          <a:p>
            <a:r>
              <a:rPr lang="en-US" smtClean="0">
                <a:solidFill>
                  <a:srgbClr val="7030A0"/>
                </a:solidFill>
              </a:rPr>
              <a:t>NHÓM 1</a:t>
            </a:r>
            <a:endParaRPr lang="en-US">
              <a:solidFill>
                <a:srgbClr val="7030A0"/>
              </a:solidFill>
            </a:endParaRPr>
          </a:p>
        </p:txBody>
      </p:sp>
      <p:sp>
        <p:nvSpPr>
          <p:cNvPr id="58" name="TextBox 57"/>
          <p:cNvSpPr txBox="1"/>
          <p:nvPr/>
        </p:nvSpPr>
        <p:spPr>
          <a:xfrm>
            <a:off x="2418798" y="5811475"/>
            <a:ext cx="1217862" cy="369332"/>
          </a:xfrm>
          <a:prstGeom prst="rect">
            <a:avLst/>
          </a:prstGeom>
          <a:noFill/>
        </p:spPr>
        <p:txBody>
          <a:bodyPr wrap="square" rtlCol="0">
            <a:spAutoFit/>
          </a:bodyPr>
          <a:lstStyle/>
          <a:p>
            <a:r>
              <a:rPr lang="en-US" smtClean="0">
                <a:solidFill>
                  <a:srgbClr val="7030A0"/>
                </a:solidFill>
              </a:rPr>
              <a:t>NHÓM 2 </a:t>
            </a:r>
            <a:endParaRPr lang="en-US">
              <a:solidFill>
                <a:srgbClr val="7030A0"/>
              </a:solidFill>
            </a:endParaRPr>
          </a:p>
        </p:txBody>
      </p:sp>
      <p:sp>
        <p:nvSpPr>
          <p:cNvPr id="59" name="TextBox 58"/>
          <p:cNvSpPr txBox="1"/>
          <p:nvPr/>
        </p:nvSpPr>
        <p:spPr>
          <a:xfrm>
            <a:off x="7518401" y="5860393"/>
            <a:ext cx="1262776" cy="369332"/>
          </a:xfrm>
          <a:prstGeom prst="rect">
            <a:avLst/>
          </a:prstGeom>
          <a:noFill/>
        </p:spPr>
        <p:txBody>
          <a:bodyPr wrap="square" rtlCol="0">
            <a:spAutoFit/>
          </a:bodyPr>
          <a:lstStyle/>
          <a:p>
            <a:r>
              <a:rPr lang="en-US" smtClean="0">
                <a:solidFill>
                  <a:srgbClr val="7030A0"/>
                </a:solidFill>
              </a:rPr>
              <a:t>NHÓM 3  </a:t>
            </a:r>
            <a:endParaRPr lang="en-US">
              <a:solidFill>
                <a:srgbClr val="7030A0"/>
              </a:solidFill>
            </a:endParaRPr>
          </a:p>
        </p:txBody>
      </p:sp>
      <p:sp>
        <p:nvSpPr>
          <p:cNvPr id="60" name="Rounded Rectangle 59"/>
          <p:cNvSpPr/>
          <p:nvPr/>
        </p:nvSpPr>
        <p:spPr>
          <a:xfrm>
            <a:off x="8298167" y="276732"/>
            <a:ext cx="3699764" cy="91440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SƠ ĐỒ HOẠT ĐỘNG CỦA NHÓM </a:t>
            </a:r>
          </a:p>
          <a:p>
            <a:pPr algn="ctr"/>
            <a:r>
              <a:rPr lang="en-US" smtClean="0"/>
              <a:t>MẢNH GHÉP </a:t>
            </a:r>
            <a:endParaRPr lang="en-US"/>
          </a:p>
        </p:txBody>
      </p:sp>
      <p:pic>
        <p:nvPicPr>
          <p:cNvPr id="2" name="Video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65483" y="1381568"/>
            <a:ext cx="3196791" cy="920827"/>
          </a:xfrm>
          <a:prstGeom prst="rect">
            <a:avLst/>
          </a:prstGeom>
        </p:spPr>
      </p:pic>
    </p:spTree>
    <p:extLst>
      <p:ext uri="{BB962C8B-B14F-4D97-AF65-F5344CB8AC3E}">
        <p14:creationId xmlns:p14="http://schemas.microsoft.com/office/powerpoint/2010/main" val="212241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bldLst>
      <p:bldP spid="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Pentagon 3"/>
          <p:cNvSpPr/>
          <p:nvPr/>
        </p:nvSpPr>
        <p:spPr>
          <a:xfrm>
            <a:off x="0" y="536448"/>
            <a:ext cx="978408" cy="484632"/>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evron 4"/>
          <p:cNvSpPr/>
          <p:nvPr/>
        </p:nvSpPr>
        <p:spPr>
          <a:xfrm>
            <a:off x="808010" y="536448"/>
            <a:ext cx="484632" cy="484632"/>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1292642" y="367611"/>
            <a:ext cx="3493214" cy="822305"/>
          </a:xfrm>
          <a:prstGeom prst="roundRect">
            <a:avLst>
              <a:gd name="adj" fmla="val 50000"/>
            </a:avLst>
          </a:prstGeom>
          <a:solidFill>
            <a:srgbClr val="002060"/>
          </a:solidFill>
          <a:ln>
            <a:noFill/>
          </a:ln>
          <a:effectLst/>
          <a:scene3d>
            <a:camera prst="orthographicFront">
              <a:rot lat="0" lon="0" rev="0"/>
            </a:camera>
            <a:lightRig rig="contrasting" dir="t">
              <a:rot lat="0" lon="0" rev="7800000"/>
            </a:lightRig>
          </a:scene3d>
          <a:sp3d>
            <a:bevelT w="139700" h="139700"/>
          </a:sp3d>
        </p:spPr>
        <p:txBody>
          <a:bodyPr wrap="square" rtlCol="0" anchor="ctr">
            <a:spAutoFit/>
          </a:bodyPr>
          <a:lstStyle/>
          <a:p>
            <a:pPr algn="ctr"/>
            <a:r>
              <a:rPr lang="en-US" sz="3200" smtClean="0">
                <a:latin typeface="#9Slide03 Swiss Condensed Bold" panose="02000500000000000000" pitchFamily="2" charset="0"/>
              </a:rPr>
              <a:t>BÁO CÁO </a:t>
            </a:r>
            <a:endParaRPr lang="vi-VN" sz="3200" dirty="0">
              <a:latin typeface="#9Slide03 Swiss Condensed Bold" panose="02000500000000000000" pitchFamily="2" charset="0"/>
            </a:endParaRPr>
          </a:p>
        </p:txBody>
      </p:sp>
      <p:sp>
        <p:nvSpPr>
          <p:cNvPr id="3" name="Rounded Rectangle 2"/>
          <p:cNvSpPr/>
          <p:nvPr/>
        </p:nvSpPr>
        <p:spPr>
          <a:xfrm>
            <a:off x="489204" y="2097586"/>
            <a:ext cx="10545417" cy="3250095"/>
          </a:xfrm>
          <a:prstGeom prst="roundRect">
            <a:avLst>
              <a:gd name="adj" fmla="val 9460"/>
            </a:avLst>
          </a:prstGeom>
          <a:solidFill>
            <a:schemeClr val="accent3">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70039" y="2385821"/>
            <a:ext cx="10115094" cy="2763078"/>
          </a:xfrm>
          <a:prstGeom prst="roundRect">
            <a:avLst>
              <a:gd name="adj" fmla="val 946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15"/>
          <p:cNvSpPr txBox="1">
            <a:spLocks noChangeArrowheads="1"/>
          </p:cNvSpPr>
          <p:nvPr/>
        </p:nvSpPr>
        <p:spPr bwMode="auto">
          <a:xfrm>
            <a:off x="770039" y="2773767"/>
            <a:ext cx="9806609" cy="1649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gn="just">
              <a:lnSpc>
                <a:spcPct val="120000"/>
              </a:lnSpc>
              <a:spcBef>
                <a:spcPct val="50000"/>
              </a:spcBef>
              <a:buFontTx/>
              <a:buChar char="-"/>
            </a:pPr>
            <a:r>
              <a:rPr lang="en-US" altLang="en-US" sz="2200" smtClean="0">
                <a:solidFill>
                  <a:schemeClr val="bg1"/>
                </a:solidFill>
                <a:latin typeface="#9Slide03 Roboto Condensed" panose="02000000000000000000" pitchFamily="2" charset="0"/>
                <a:ea typeface="#9Slide03 Roboto Condensed" panose="02000000000000000000" pitchFamily="2" charset="0"/>
              </a:rPr>
              <a:t>Đại diện nhóm báo cáo và giải đáp thắc mắc </a:t>
            </a:r>
          </a:p>
          <a:p>
            <a:pPr marL="342900" indent="-342900" algn="just">
              <a:lnSpc>
                <a:spcPct val="120000"/>
              </a:lnSpc>
              <a:spcBef>
                <a:spcPct val="50000"/>
              </a:spcBef>
              <a:buFontTx/>
              <a:buChar char="-"/>
            </a:pPr>
            <a:r>
              <a:rPr lang="en-US" altLang="en-US" sz="2200" smtClean="0">
                <a:solidFill>
                  <a:schemeClr val="bg1"/>
                </a:solidFill>
                <a:latin typeface="#9Slide03 Roboto Condensed" panose="02000000000000000000" pitchFamily="2" charset="0"/>
                <a:ea typeface="#9Slide03 Roboto Condensed" panose="02000000000000000000" pitchFamily="2" charset="0"/>
              </a:rPr>
              <a:t>Các nhóm khác có thể đặt câu hỏi với nhóm chuyên gia đang báo cáo </a:t>
            </a:r>
          </a:p>
          <a:p>
            <a:pPr marL="342900" indent="-342900" algn="just">
              <a:lnSpc>
                <a:spcPct val="120000"/>
              </a:lnSpc>
              <a:spcBef>
                <a:spcPct val="50000"/>
              </a:spcBef>
              <a:buFontTx/>
              <a:buChar char="-"/>
            </a:pPr>
            <a:r>
              <a:rPr lang="en-US" altLang="en-US" sz="2200" smtClean="0">
                <a:solidFill>
                  <a:schemeClr val="bg1"/>
                </a:solidFill>
                <a:latin typeface="#9Slide03 Roboto Condensed" panose="02000000000000000000" pitchFamily="2" charset="0"/>
                <a:ea typeface="#9Slide03 Roboto Condensed" panose="02000000000000000000" pitchFamily="2" charset="0"/>
              </a:rPr>
              <a:t>Hoàn thành phiếu đánh giá nhóm </a:t>
            </a:r>
            <a:endParaRPr lang="vi-VN" altLang="en-US" sz="2200" dirty="0">
              <a:solidFill>
                <a:schemeClr val="bg1"/>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18350825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nvPr>
        </p:nvGraphicFramePr>
        <p:xfrm>
          <a:off x="-1" y="440314"/>
          <a:ext cx="12192001" cy="6402660"/>
        </p:xfrm>
        <a:graphic>
          <a:graphicData uri="http://schemas.openxmlformats.org/drawingml/2006/table">
            <a:tbl>
              <a:tblPr firstRow="1" firstCol="1" bandRow="1">
                <a:tableStyleId>{5C22544A-7EE6-4342-B048-85BDC9FD1C3A}</a:tableStyleId>
              </a:tblPr>
              <a:tblGrid>
                <a:gridCol w="950192">
                  <a:extLst>
                    <a:ext uri="{9D8B030D-6E8A-4147-A177-3AD203B41FA5}">
                      <a16:colId xmlns:a16="http://schemas.microsoft.com/office/drawing/2014/main" val="4027546258"/>
                    </a:ext>
                  </a:extLst>
                </a:gridCol>
                <a:gridCol w="4660522">
                  <a:extLst>
                    <a:ext uri="{9D8B030D-6E8A-4147-A177-3AD203B41FA5}">
                      <a16:colId xmlns:a16="http://schemas.microsoft.com/office/drawing/2014/main" val="3226553792"/>
                    </a:ext>
                  </a:extLst>
                </a:gridCol>
                <a:gridCol w="2162770">
                  <a:extLst>
                    <a:ext uri="{9D8B030D-6E8A-4147-A177-3AD203B41FA5}">
                      <a16:colId xmlns:a16="http://schemas.microsoft.com/office/drawing/2014/main" val="2035359052"/>
                    </a:ext>
                  </a:extLst>
                </a:gridCol>
                <a:gridCol w="1434203">
                  <a:extLst>
                    <a:ext uri="{9D8B030D-6E8A-4147-A177-3AD203B41FA5}">
                      <a16:colId xmlns:a16="http://schemas.microsoft.com/office/drawing/2014/main" val="393773812"/>
                    </a:ext>
                  </a:extLst>
                </a:gridCol>
                <a:gridCol w="1417645">
                  <a:extLst>
                    <a:ext uri="{9D8B030D-6E8A-4147-A177-3AD203B41FA5}">
                      <a16:colId xmlns:a16="http://schemas.microsoft.com/office/drawing/2014/main" val="2253577695"/>
                    </a:ext>
                  </a:extLst>
                </a:gridCol>
                <a:gridCol w="1566669">
                  <a:extLst>
                    <a:ext uri="{9D8B030D-6E8A-4147-A177-3AD203B41FA5}">
                      <a16:colId xmlns:a16="http://schemas.microsoft.com/office/drawing/2014/main" val="3214902217"/>
                    </a:ext>
                  </a:extLst>
                </a:gridCol>
              </a:tblGrid>
              <a:tr h="306724">
                <a:tc>
                  <a:txBody>
                    <a:bodyPr/>
                    <a:lstStyle/>
                    <a:p>
                      <a:pPr algn="ctr">
                        <a:lnSpc>
                          <a:spcPct val="130000"/>
                        </a:lnSpc>
                        <a:spcAft>
                          <a:spcPts val="0"/>
                        </a:spcAft>
                      </a:pPr>
                      <a:r>
                        <a:rPr lang="en-US" sz="1800">
                          <a:effectLst/>
                        </a:rPr>
                        <a:t>STT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effectLst/>
                        </a:rPr>
                        <a:t>Tiêu chí đánh giá</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ctr">
                        <a:lnSpc>
                          <a:spcPct val="130000"/>
                        </a:lnSpc>
                        <a:spcAft>
                          <a:spcPts val="0"/>
                        </a:spcAft>
                      </a:pPr>
                      <a:r>
                        <a:rPr lang="en-US" sz="1800">
                          <a:effectLst/>
                        </a:rPr>
                        <a:t>Điểm tối đa</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smtClean="0">
                          <a:effectLst/>
                          <a:latin typeface="+mn-lt"/>
                          <a:ea typeface="+mn-ea"/>
                          <a:cs typeface="+mn-cs"/>
                        </a:rPr>
                        <a:t>Nhóm</a:t>
                      </a:r>
                      <a:r>
                        <a:rPr lang="en-US" sz="1800" baseline="0" smtClean="0">
                          <a:effectLst/>
                          <a:latin typeface="+mn-lt"/>
                          <a:ea typeface="+mn-ea"/>
                          <a:cs typeface="+mn-cs"/>
                        </a:rPr>
                        <a:t> 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smtClean="0">
                          <a:effectLst/>
                          <a:latin typeface="+mn-lt"/>
                          <a:ea typeface="+mn-ea"/>
                          <a:cs typeface="+mn-cs"/>
                        </a:rPr>
                        <a:t>Nhóm</a:t>
                      </a:r>
                      <a:r>
                        <a:rPr lang="en-US" sz="1800" baseline="0" smtClean="0">
                          <a:effectLst/>
                          <a:latin typeface="+mn-lt"/>
                          <a:ea typeface="+mn-ea"/>
                          <a:cs typeface="+mn-cs"/>
                        </a:rPr>
                        <a:t> 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smtClean="0">
                          <a:effectLst/>
                          <a:latin typeface="+mn-lt"/>
                          <a:ea typeface="+mn-ea"/>
                          <a:cs typeface="+mn-cs"/>
                        </a:rPr>
                        <a:t>Nhóm</a:t>
                      </a:r>
                      <a:r>
                        <a:rPr lang="en-US" sz="1800" baseline="0" smtClean="0">
                          <a:effectLst/>
                          <a:latin typeface="+mn-lt"/>
                          <a:ea typeface="+mn-ea"/>
                          <a:cs typeface="+mn-cs"/>
                        </a:rPr>
                        <a:t> 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extLst>
                  <a:ext uri="{0D108BD9-81ED-4DB2-BD59-A6C34878D82A}">
                    <a16:rowId xmlns:a16="http://schemas.microsoft.com/office/drawing/2014/main" val="1543960056"/>
                  </a:ext>
                </a:extLst>
              </a:tr>
              <a:tr h="646780">
                <a:tc>
                  <a:txBody>
                    <a:bodyPr/>
                    <a:lstStyle/>
                    <a:p>
                      <a:pPr algn="ctr">
                        <a:lnSpc>
                          <a:spcPct val="130000"/>
                        </a:lnSpc>
                        <a:spcAft>
                          <a:spcPts val="0"/>
                        </a:spcAft>
                      </a:pPr>
                      <a:r>
                        <a:rPr lang="en-US" sz="1800">
                          <a:effectLst/>
                        </a:rPr>
                        <a:t>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solidFill>
                            <a:srgbClr val="C00000"/>
                          </a:solidFill>
                          <a:effectLst/>
                        </a:rPr>
                        <a:t>HÌNH THỨC TRÌNH BÀY</a:t>
                      </a:r>
                    </a:p>
                    <a:p>
                      <a:pPr algn="just">
                        <a:lnSpc>
                          <a:spcPct val="130000"/>
                        </a:lnSpc>
                        <a:spcAft>
                          <a:spcPts val="0"/>
                        </a:spcAft>
                      </a:pPr>
                      <a:r>
                        <a:rPr lang="en-US" sz="1800">
                          <a:effectLst/>
                        </a:rPr>
                        <a:t>Trình bày có tính thẩm mỹ</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ctr">
                        <a:lnSpc>
                          <a:spcPct val="130000"/>
                        </a:lnSpc>
                        <a:spcAft>
                          <a:spcPts val="0"/>
                        </a:spcAft>
                      </a:pPr>
                      <a:r>
                        <a:rPr lang="en-US" sz="1800">
                          <a:effectLst/>
                        </a:rPr>
                        <a:t> </a:t>
                      </a:r>
                    </a:p>
                    <a:p>
                      <a:pPr algn="ctr">
                        <a:lnSpc>
                          <a:spcPct val="130000"/>
                        </a:lnSpc>
                        <a:spcAft>
                          <a:spcPts val="0"/>
                        </a:spcAft>
                      </a:pPr>
                      <a:r>
                        <a:rPr lang="en-US" sz="1800">
                          <a:effectLst/>
                        </a:rPr>
                        <a:t>2 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extLst>
                  <a:ext uri="{0D108BD9-81ED-4DB2-BD59-A6C34878D82A}">
                    <a16:rowId xmlns:a16="http://schemas.microsoft.com/office/drawing/2014/main" val="2098800428"/>
                  </a:ext>
                </a:extLst>
              </a:tr>
              <a:tr h="1102171">
                <a:tc>
                  <a:txBody>
                    <a:bodyPr/>
                    <a:lstStyle/>
                    <a:p>
                      <a:pPr algn="ctr">
                        <a:lnSpc>
                          <a:spcPct val="130000"/>
                        </a:lnSpc>
                        <a:spcAft>
                          <a:spcPts val="0"/>
                        </a:spcAft>
                      </a:pPr>
                      <a:r>
                        <a:rPr lang="en-US" sz="1800">
                          <a:effectLst/>
                        </a:rPr>
                        <a:t>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endParaRPr lang="en-US" sz="1800" smtClean="0">
                        <a:effectLst/>
                      </a:endParaRPr>
                    </a:p>
                    <a:p>
                      <a:pPr algn="just">
                        <a:lnSpc>
                          <a:spcPct val="130000"/>
                        </a:lnSpc>
                        <a:spcAft>
                          <a:spcPts val="0"/>
                        </a:spcAft>
                      </a:pPr>
                      <a:r>
                        <a:rPr lang="en-US" sz="1800" smtClean="0">
                          <a:solidFill>
                            <a:srgbClr val="C00000"/>
                          </a:solidFill>
                          <a:effectLst/>
                        </a:rPr>
                        <a:t>NỘI </a:t>
                      </a:r>
                      <a:r>
                        <a:rPr lang="en-US" sz="1800">
                          <a:solidFill>
                            <a:srgbClr val="C00000"/>
                          </a:solidFill>
                          <a:effectLst/>
                        </a:rPr>
                        <a:t>DUNG SẢN PHẨM</a:t>
                      </a:r>
                    </a:p>
                    <a:p>
                      <a:pPr algn="just">
                        <a:lnSpc>
                          <a:spcPct val="130000"/>
                        </a:lnSpc>
                        <a:spcAft>
                          <a:spcPts val="0"/>
                        </a:spcAft>
                      </a:pPr>
                      <a:r>
                        <a:rPr lang="en-US" sz="1800">
                          <a:effectLst/>
                        </a:rPr>
                        <a:t>Có đáp án đúng theo </a:t>
                      </a:r>
                      <a:r>
                        <a:rPr lang="en-US" sz="1800" smtClean="0">
                          <a:effectLst/>
                        </a:rPr>
                        <a:t>mẫu</a:t>
                      </a:r>
                      <a:endParaRPr lang="en-US" sz="1800">
                        <a:effectLst/>
                      </a:endParaRPr>
                    </a:p>
                  </a:txBody>
                  <a:tcPr marL="45084" marR="45084" marT="0" marB="0"/>
                </a:tc>
                <a:tc>
                  <a:txBody>
                    <a:bodyPr/>
                    <a:lstStyle/>
                    <a:p>
                      <a:pPr algn="ctr">
                        <a:lnSpc>
                          <a:spcPct val="130000"/>
                        </a:lnSpc>
                        <a:spcAft>
                          <a:spcPts val="0"/>
                        </a:spcAft>
                      </a:pPr>
                      <a:r>
                        <a:rPr lang="en-US" sz="1800">
                          <a:effectLst/>
                        </a:rPr>
                        <a:t> </a:t>
                      </a:r>
                    </a:p>
                    <a:p>
                      <a:pPr algn="ctr">
                        <a:lnSpc>
                          <a:spcPct val="130000"/>
                        </a:lnSpc>
                        <a:spcAft>
                          <a:spcPts val="0"/>
                        </a:spcAft>
                      </a:pPr>
                      <a:r>
                        <a:rPr lang="en-US" sz="1800">
                          <a:effectLst/>
                        </a:rPr>
                        <a:t>3 điểm</a:t>
                      </a:r>
                    </a:p>
                    <a:p>
                      <a:pPr algn="ctr">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extLst>
                  <a:ext uri="{0D108BD9-81ED-4DB2-BD59-A6C34878D82A}">
                    <a16:rowId xmlns:a16="http://schemas.microsoft.com/office/drawing/2014/main" val="1801710467"/>
                  </a:ext>
                </a:extLst>
              </a:tr>
              <a:tr h="1377713">
                <a:tc>
                  <a:txBody>
                    <a:bodyPr/>
                    <a:lstStyle/>
                    <a:p>
                      <a:pPr algn="ctr">
                        <a:lnSpc>
                          <a:spcPct val="130000"/>
                        </a:lnSpc>
                        <a:spcAft>
                          <a:spcPts val="0"/>
                        </a:spcAft>
                      </a:pPr>
                      <a:r>
                        <a:rPr lang="en-US" sz="1800">
                          <a:effectLst/>
                        </a:rPr>
                        <a:t>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solidFill>
                            <a:srgbClr val="C00000"/>
                          </a:solidFill>
                          <a:effectLst/>
                        </a:rPr>
                        <a:t>KHẢ NĂNG THUYẾT TRÌNH</a:t>
                      </a:r>
                    </a:p>
                    <a:p>
                      <a:pPr algn="just">
                        <a:lnSpc>
                          <a:spcPct val="130000"/>
                        </a:lnSpc>
                        <a:spcAft>
                          <a:spcPts val="0"/>
                        </a:spcAft>
                      </a:pPr>
                      <a:r>
                        <a:rPr lang="en-US" sz="1800">
                          <a:effectLst/>
                        </a:rPr>
                        <a:t>Thuyết trình trôi chảy, tự tin, to và rõ ràng.</a:t>
                      </a:r>
                    </a:p>
                    <a:p>
                      <a:pPr algn="just">
                        <a:lnSpc>
                          <a:spcPct val="130000"/>
                        </a:lnSpc>
                        <a:spcAft>
                          <a:spcPts val="0"/>
                        </a:spcAft>
                      </a:pPr>
                      <a:r>
                        <a:rPr lang="en-US" sz="1800">
                          <a:effectLst/>
                        </a:rPr>
                        <a:t>Mỗi lỗi trừ 0,5 điểm/lỗi</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ctr">
                        <a:lnSpc>
                          <a:spcPct val="130000"/>
                        </a:lnSpc>
                        <a:spcAft>
                          <a:spcPts val="0"/>
                        </a:spcAft>
                      </a:pPr>
                      <a:r>
                        <a:rPr lang="en-US" sz="1800">
                          <a:effectLst/>
                        </a:rPr>
                        <a:t> </a:t>
                      </a:r>
                    </a:p>
                    <a:p>
                      <a:pPr algn="ctr">
                        <a:lnSpc>
                          <a:spcPct val="130000"/>
                        </a:lnSpc>
                        <a:spcAft>
                          <a:spcPts val="0"/>
                        </a:spcAft>
                      </a:pPr>
                      <a:r>
                        <a:rPr lang="en-US" sz="1800">
                          <a:effectLst/>
                        </a:rPr>
                        <a:t> </a:t>
                      </a:r>
                    </a:p>
                    <a:p>
                      <a:pPr algn="ctr">
                        <a:lnSpc>
                          <a:spcPct val="130000"/>
                        </a:lnSpc>
                        <a:spcAft>
                          <a:spcPts val="0"/>
                        </a:spcAft>
                      </a:pPr>
                      <a:r>
                        <a:rPr lang="en-US" sz="1800">
                          <a:effectLst/>
                        </a:rPr>
                        <a:t>3 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extLst>
                  <a:ext uri="{0D108BD9-81ED-4DB2-BD59-A6C34878D82A}">
                    <a16:rowId xmlns:a16="http://schemas.microsoft.com/office/drawing/2014/main" val="617047667"/>
                  </a:ext>
                </a:extLst>
              </a:tr>
              <a:tr h="987140">
                <a:tc>
                  <a:txBody>
                    <a:bodyPr/>
                    <a:lstStyle/>
                    <a:p>
                      <a:pPr algn="ctr">
                        <a:lnSpc>
                          <a:spcPct val="130000"/>
                        </a:lnSpc>
                        <a:spcAft>
                          <a:spcPts val="0"/>
                        </a:spcAft>
                      </a:pPr>
                      <a:r>
                        <a:rPr lang="en-US" sz="1800">
                          <a:effectLst/>
                        </a:rPr>
                        <a:t>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solidFill>
                            <a:srgbClr val="C00000"/>
                          </a:solidFill>
                          <a:effectLst/>
                        </a:rPr>
                        <a:t>NHẬN XÉT </a:t>
                      </a:r>
                    </a:p>
                    <a:p>
                      <a:pPr algn="just">
                        <a:lnSpc>
                          <a:spcPct val="130000"/>
                        </a:lnSpc>
                        <a:spcAft>
                          <a:spcPts val="0"/>
                        </a:spcAft>
                      </a:pPr>
                      <a:r>
                        <a:rPr lang="en-US" sz="1800">
                          <a:effectLst/>
                        </a:rPr>
                        <a:t>Nhận xét đúng</a:t>
                      </a:r>
                    </a:p>
                    <a:p>
                      <a:pPr algn="just">
                        <a:lnSpc>
                          <a:spcPct val="130000"/>
                        </a:lnSpc>
                        <a:spcAft>
                          <a:spcPts val="0"/>
                        </a:spcAft>
                      </a:pPr>
                      <a:r>
                        <a:rPr lang="en-US" sz="1800">
                          <a:effectLst/>
                        </a:rPr>
                        <a:t>Nhận xét thiếu trừ ½ 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ctr">
                        <a:lnSpc>
                          <a:spcPct val="130000"/>
                        </a:lnSpc>
                        <a:spcAft>
                          <a:spcPts val="0"/>
                        </a:spcAft>
                      </a:pPr>
                      <a:r>
                        <a:rPr lang="en-US" sz="1800">
                          <a:effectLst/>
                        </a:rPr>
                        <a:t> </a:t>
                      </a:r>
                    </a:p>
                    <a:p>
                      <a:pPr algn="ctr">
                        <a:lnSpc>
                          <a:spcPct val="130000"/>
                        </a:lnSpc>
                        <a:spcAft>
                          <a:spcPts val="0"/>
                        </a:spcAft>
                      </a:pPr>
                      <a:r>
                        <a:rPr lang="en-US" sz="1800">
                          <a:effectLst/>
                        </a:rPr>
                        <a:t>1 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extLst>
                  <a:ext uri="{0D108BD9-81ED-4DB2-BD59-A6C34878D82A}">
                    <a16:rowId xmlns:a16="http://schemas.microsoft.com/office/drawing/2014/main" val="1464824960"/>
                  </a:ext>
                </a:extLst>
              </a:tr>
              <a:tr h="1327499">
                <a:tc>
                  <a:txBody>
                    <a:bodyPr/>
                    <a:lstStyle/>
                    <a:p>
                      <a:pPr algn="ctr">
                        <a:lnSpc>
                          <a:spcPct val="130000"/>
                        </a:lnSpc>
                        <a:spcAft>
                          <a:spcPts val="0"/>
                        </a:spcAft>
                      </a:pPr>
                      <a:r>
                        <a:rPr lang="en-US" sz="1800">
                          <a:effectLst/>
                        </a:rPr>
                        <a:t>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solidFill>
                            <a:srgbClr val="C00000"/>
                          </a:solidFill>
                          <a:effectLst/>
                        </a:rPr>
                        <a:t>CÂU HỎI  PHÁT VẤN </a:t>
                      </a:r>
                    </a:p>
                    <a:p>
                      <a:pPr algn="just">
                        <a:lnSpc>
                          <a:spcPct val="130000"/>
                        </a:lnSpc>
                        <a:spcAft>
                          <a:spcPts val="0"/>
                        </a:spcAft>
                      </a:pPr>
                      <a:r>
                        <a:rPr lang="vi-VN" sz="1800">
                          <a:effectLst/>
                        </a:rPr>
                        <a:t>Đặt câu hỏi hay</a:t>
                      </a:r>
                      <a:endParaRPr lang="en-US" sz="1800">
                        <a:effectLst/>
                      </a:endParaRPr>
                    </a:p>
                    <a:p>
                      <a:pPr algn="just">
                        <a:lnSpc>
                          <a:spcPct val="130000"/>
                        </a:lnSpc>
                        <a:spcAft>
                          <a:spcPts val="0"/>
                        </a:spcAft>
                      </a:pPr>
                      <a:r>
                        <a:rPr lang="en-US" sz="1800">
                          <a:effectLst/>
                        </a:rPr>
                        <a:t>Trả lời tốt câu hỏi phát vấn</a:t>
                      </a:r>
                    </a:p>
                    <a:p>
                      <a:pPr algn="just">
                        <a:lnSpc>
                          <a:spcPct val="130000"/>
                        </a:lnSpc>
                        <a:spcAft>
                          <a:spcPts val="0"/>
                        </a:spcAft>
                      </a:pPr>
                      <a:r>
                        <a:rPr lang="en-US" sz="1800">
                          <a:effectLst/>
                        </a:rPr>
                        <a:t>Trả lời còn thiếu trừ ½ 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ctr">
                        <a:lnSpc>
                          <a:spcPct val="130000"/>
                        </a:lnSpc>
                        <a:spcAft>
                          <a:spcPts val="0"/>
                        </a:spcAft>
                      </a:pPr>
                      <a:r>
                        <a:rPr lang="en-US" sz="1800">
                          <a:effectLst/>
                        </a:rPr>
                        <a:t>1 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extLst>
                  <a:ext uri="{0D108BD9-81ED-4DB2-BD59-A6C34878D82A}">
                    <a16:rowId xmlns:a16="http://schemas.microsoft.com/office/drawing/2014/main" val="378460813"/>
                  </a:ext>
                </a:extLst>
              </a:tr>
              <a:tr h="349474">
                <a:tc>
                  <a:txBody>
                    <a:bodyPr/>
                    <a:lstStyle/>
                    <a:p>
                      <a:pPr algn="ctr">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solidFill>
                            <a:srgbClr val="C00000"/>
                          </a:solidFill>
                          <a:effectLst/>
                        </a:rPr>
                        <a:t>Tổng</a:t>
                      </a:r>
                      <a:endParaRPr lang="en-US" sz="18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ctr">
                        <a:lnSpc>
                          <a:spcPct val="130000"/>
                        </a:lnSpc>
                        <a:spcAft>
                          <a:spcPts val="0"/>
                        </a:spcAft>
                      </a:pPr>
                      <a:r>
                        <a:rPr lang="en-US" sz="1800">
                          <a:effectLst/>
                        </a:rPr>
                        <a:t>10 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extLst>
                  <a:ext uri="{0D108BD9-81ED-4DB2-BD59-A6C34878D82A}">
                    <a16:rowId xmlns:a16="http://schemas.microsoft.com/office/drawing/2014/main" val="3045927813"/>
                  </a:ext>
                </a:extLst>
              </a:tr>
            </a:tbl>
          </a:graphicData>
        </a:graphic>
      </p:graphicFrame>
      <p:sp>
        <p:nvSpPr>
          <p:cNvPr id="5" name="Rectangle 1"/>
          <p:cNvSpPr>
            <a:spLocks noChangeArrowheads="1"/>
          </p:cNvSpPr>
          <p:nvPr/>
        </p:nvSpPr>
        <p:spPr bwMode="auto">
          <a:xfrm>
            <a:off x="2053987" y="0"/>
            <a:ext cx="80733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5560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effectLst/>
                <a:latin typeface="Arial" panose="020B0604020202020204" pitchFamily="34" charset="0"/>
                <a:ea typeface="Calibri" panose="020F0502020204030204" pitchFamily="34" charset="0"/>
                <a:cs typeface="Times New Roman" panose="02020603050405020304" pitchFamily="18" charset="0"/>
              </a:rPr>
              <a:t>PHIẾU ĐÁNH GIÁ KẾT QUẢ HOẠT ĐỘNG NHÓM</a:t>
            </a:r>
            <a:endParaRPr kumimoji="0" lang="en-US" altLang="en-US" sz="2400" b="0" i="0" u="none" strike="noStrike" cap="none" normalizeH="0" baseline="0" smtClean="0">
              <a:ln>
                <a:noFill/>
              </a:ln>
              <a:effectLst/>
              <a:latin typeface="Arial" panose="020B0604020202020204" pitchFamily="34" charset="0"/>
            </a:endParaRPr>
          </a:p>
        </p:txBody>
      </p:sp>
    </p:spTree>
    <p:extLst>
      <p:ext uri="{BB962C8B-B14F-4D97-AF65-F5344CB8AC3E}">
        <p14:creationId xmlns:p14="http://schemas.microsoft.com/office/powerpoint/2010/main" val="22392080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endParaRPr lang="vi-VN">
              <a:solidFill>
                <a:srgbClr val="686868"/>
              </a:solidFill>
              <a:latin typeface="HelveticaNeue" panose="02000503000000020004" pitchFamily="2"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981762038"/>
              </p:ext>
            </p:extLst>
          </p:nvPr>
        </p:nvGraphicFramePr>
        <p:xfrm>
          <a:off x="293914" y="159177"/>
          <a:ext cx="11718993" cy="6682907"/>
        </p:xfrm>
        <a:graphic>
          <a:graphicData uri="http://schemas.openxmlformats.org/drawingml/2006/table">
            <a:tbl>
              <a:tblPr firstRow="1" firstCol="1" bandRow="1"/>
              <a:tblGrid>
                <a:gridCol w="1076584">
                  <a:extLst>
                    <a:ext uri="{9D8B030D-6E8A-4147-A177-3AD203B41FA5}">
                      <a16:colId xmlns:a16="http://schemas.microsoft.com/office/drawing/2014/main" val="2412978553"/>
                    </a:ext>
                  </a:extLst>
                </a:gridCol>
                <a:gridCol w="3496682">
                  <a:extLst>
                    <a:ext uri="{9D8B030D-6E8A-4147-A177-3AD203B41FA5}">
                      <a16:colId xmlns:a16="http://schemas.microsoft.com/office/drawing/2014/main" val="2381502153"/>
                    </a:ext>
                  </a:extLst>
                </a:gridCol>
                <a:gridCol w="3144120">
                  <a:extLst>
                    <a:ext uri="{9D8B030D-6E8A-4147-A177-3AD203B41FA5}">
                      <a16:colId xmlns:a16="http://schemas.microsoft.com/office/drawing/2014/main" val="1570404800"/>
                    </a:ext>
                  </a:extLst>
                </a:gridCol>
                <a:gridCol w="4001607">
                  <a:extLst>
                    <a:ext uri="{9D8B030D-6E8A-4147-A177-3AD203B41FA5}">
                      <a16:colId xmlns:a16="http://schemas.microsoft.com/office/drawing/2014/main" val="1349461345"/>
                    </a:ext>
                  </a:extLst>
                </a:gridCol>
              </a:tblGrid>
              <a:tr h="1138638">
                <a:tc>
                  <a:txBody>
                    <a:bodyPr/>
                    <a:lstStyle/>
                    <a:p>
                      <a:pPr algn="just">
                        <a:spcAft>
                          <a:spcPts val="0"/>
                        </a:spcAft>
                      </a:pPr>
                      <a:r>
                        <a:rPr lang="en-US" sz="2000" b="1">
                          <a:solidFill>
                            <a:srgbClr val="0000FF"/>
                          </a:solidFill>
                          <a:effectLst/>
                          <a:latin typeface="Times New Roman" panose="02020603050405020304" pitchFamily="18" charset="0"/>
                          <a:ea typeface="Calibri" panose="020F0502020204030204" pitchFamily="34" charset="0"/>
                        </a:rPr>
                        <a:t> </a:t>
                      </a:r>
                      <a:endParaRPr lang="en-US" sz="2000" b="1" dirty="0">
                        <a:solidFill>
                          <a:srgbClr val="0000FF"/>
                        </a:solidFill>
                        <a:effectLst/>
                        <a:latin typeface="Times New Roman" panose="02020603050405020304" pitchFamily="18" charset="0"/>
                        <a:ea typeface="Times New Roman" panose="02020603050405020304" pitchFamily="18" charset="0"/>
                      </a:endParaRPr>
                    </a:p>
                  </a:txBody>
                  <a:tcPr marL="32527" marR="32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err="1">
                          <a:solidFill>
                            <a:srgbClr val="FF0000"/>
                          </a:solidFill>
                          <a:effectLst/>
                          <a:latin typeface="Times New Roman" panose="02020603050405020304" pitchFamily="18" charset="0"/>
                          <a:ea typeface="Calibri" panose="020F0502020204030204" pitchFamily="34" charset="0"/>
                        </a:rPr>
                        <a:t>Bệnh</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sỏi</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thận</a:t>
                      </a:r>
                      <a:endParaRPr lang="en-US" sz="2800" b="1" dirty="0">
                        <a:solidFill>
                          <a:srgbClr val="FF0000"/>
                        </a:solidFill>
                        <a:effectLst/>
                        <a:latin typeface="Times New Roman" panose="02020603050405020304" pitchFamily="18" charset="0"/>
                        <a:ea typeface="Times New Roman" panose="02020603050405020304" pitchFamily="18" charset="0"/>
                      </a:endParaRPr>
                    </a:p>
                  </a:txBody>
                  <a:tcPr marL="32527" marR="32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err="1">
                          <a:solidFill>
                            <a:srgbClr val="FF0000"/>
                          </a:solidFill>
                          <a:effectLst/>
                          <a:latin typeface="Times New Roman" panose="02020603050405020304" pitchFamily="18" charset="0"/>
                          <a:ea typeface="Calibri" panose="020F0502020204030204" pitchFamily="34" charset="0"/>
                        </a:rPr>
                        <a:t>Bệnh</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viêm</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cầu</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thận</a:t>
                      </a:r>
                      <a:endParaRPr lang="en-US" sz="2800" b="1" dirty="0">
                        <a:solidFill>
                          <a:srgbClr val="FF0000"/>
                        </a:solidFill>
                        <a:effectLst/>
                        <a:latin typeface="Times New Roman" panose="02020603050405020304" pitchFamily="18" charset="0"/>
                        <a:ea typeface="Times New Roman" panose="02020603050405020304" pitchFamily="18" charset="0"/>
                      </a:endParaRPr>
                    </a:p>
                  </a:txBody>
                  <a:tcPr marL="32527" marR="32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a:solidFill>
                            <a:srgbClr val="FF0000"/>
                          </a:solidFill>
                          <a:effectLst/>
                          <a:latin typeface="Times New Roman" panose="02020603050405020304" pitchFamily="18" charset="0"/>
                          <a:ea typeface="Calibri" panose="020F0502020204030204" pitchFamily="34" charset="0"/>
                        </a:rPr>
                        <a:t>Bệnh suy thận</a:t>
                      </a:r>
                      <a:endParaRPr lang="en-US" sz="2800" b="1">
                        <a:solidFill>
                          <a:srgbClr val="FF0000"/>
                        </a:solidFill>
                        <a:effectLst/>
                        <a:latin typeface="Times New Roman" panose="02020603050405020304" pitchFamily="18" charset="0"/>
                        <a:ea typeface="Times New Roman" panose="02020603050405020304" pitchFamily="18" charset="0"/>
                      </a:endParaRPr>
                    </a:p>
                  </a:txBody>
                  <a:tcPr marL="32527" marR="32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8017464"/>
                  </a:ext>
                </a:extLst>
              </a:tr>
              <a:tr h="1973126">
                <a:tc>
                  <a:txBody>
                    <a:bodyPr/>
                    <a:lstStyle/>
                    <a:p>
                      <a:pPr algn="just">
                        <a:spcAft>
                          <a:spcPts val="0"/>
                        </a:spcAft>
                      </a:pPr>
                      <a:r>
                        <a:rPr lang="en-US" sz="2400" b="1" dirty="0" err="1">
                          <a:solidFill>
                            <a:srgbClr val="FF0000"/>
                          </a:solidFill>
                          <a:effectLst/>
                          <a:latin typeface="Times New Roman" panose="02020603050405020304" pitchFamily="18" charset="0"/>
                          <a:ea typeface="Calibri" panose="020F0502020204030204" pitchFamily="34" charset="0"/>
                        </a:rPr>
                        <a:t>Nguyên</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nhân</a:t>
                      </a:r>
                      <a:endParaRPr lang="en-US" sz="2400" b="1" dirty="0">
                        <a:solidFill>
                          <a:srgbClr val="FF0000"/>
                        </a:solidFill>
                        <a:effectLst/>
                        <a:latin typeface="Times New Roman" panose="02020603050405020304" pitchFamily="18" charset="0"/>
                        <a:ea typeface="Times New Roman" panose="02020603050405020304" pitchFamily="18" charset="0"/>
                      </a:endParaRPr>
                    </a:p>
                  </a:txBody>
                  <a:tcPr marL="32527" marR="32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000" b="0" dirty="0" smtClean="0">
                        <a:solidFill>
                          <a:srgbClr val="0000FF"/>
                        </a:solidFill>
                        <a:effectLst/>
                        <a:latin typeface="Times New Roman" panose="02020603050405020304" pitchFamily="18" charset="0"/>
                        <a:ea typeface="Times New Roman" panose="02020603050405020304" pitchFamily="18" charset="0"/>
                      </a:endParaRPr>
                    </a:p>
                    <a:p>
                      <a:pPr algn="just">
                        <a:spcAft>
                          <a:spcPts val="0"/>
                        </a:spcAft>
                      </a:pPr>
                      <a:endParaRPr lang="en-US" sz="2000" b="0" dirty="0" smtClean="0">
                        <a:solidFill>
                          <a:srgbClr val="0000FF"/>
                        </a:solidFill>
                        <a:effectLst/>
                        <a:latin typeface="Times New Roman" panose="02020603050405020304" pitchFamily="18" charset="0"/>
                        <a:ea typeface="Times New Roman" panose="02020603050405020304" pitchFamily="18" charset="0"/>
                      </a:endParaRPr>
                    </a:p>
                    <a:p>
                      <a:pPr algn="just">
                        <a:spcAft>
                          <a:spcPts val="0"/>
                        </a:spcAft>
                      </a:pPr>
                      <a:endParaRPr lang="en-US" sz="2000" b="0" dirty="0" smtClean="0">
                        <a:solidFill>
                          <a:srgbClr val="0000FF"/>
                        </a:solidFill>
                        <a:effectLst/>
                        <a:latin typeface="Times New Roman" panose="02020603050405020304" pitchFamily="18" charset="0"/>
                        <a:ea typeface="Times New Roman" panose="02020603050405020304" pitchFamily="18" charset="0"/>
                      </a:endParaRPr>
                    </a:p>
                    <a:p>
                      <a:pPr algn="just">
                        <a:spcAft>
                          <a:spcPts val="0"/>
                        </a:spcAft>
                      </a:pPr>
                      <a:endParaRPr lang="en-US" sz="2000" b="0" dirty="0" smtClean="0">
                        <a:solidFill>
                          <a:srgbClr val="0000FF"/>
                        </a:solidFill>
                        <a:effectLst/>
                        <a:latin typeface="Times New Roman" panose="02020603050405020304" pitchFamily="18" charset="0"/>
                        <a:ea typeface="Times New Roman" panose="02020603050405020304" pitchFamily="18" charset="0"/>
                      </a:endParaRPr>
                    </a:p>
                    <a:p>
                      <a:pPr algn="just">
                        <a:spcAft>
                          <a:spcPts val="0"/>
                        </a:spcAft>
                      </a:pPr>
                      <a:endParaRPr lang="en-US" sz="2000" b="0" dirty="0" smtClean="0">
                        <a:solidFill>
                          <a:srgbClr val="0000FF"/>
                        </a:solidFill>
                        <a:effectLst/>
                        <a:latin typeface="Times New Roman" panose="02020603050405020304" pitchFamily="18" charset="0"/>
                        <a:ea typeface="Times New Roman" panose="02020603050405020304" pitchFamily="18" charset="0"/>
                      </a:endParaRPr>
                    </a:p>
                    <a:p>
                      <a:pPr algn="just">
                        <a:spcAft>
                          <a:spcPts val="0"/>
                        </a:spcAft>
                      </a:pPr>
                      <a:endParaRPr lang="en-US" sz="2000" b="0" dirty="0" smtClean="0">
                        <a:solidFill>
                          <a:srgbClr val="0000FF"/>
                        </a:solidFill>
                        <a:effectLst/>
                        <a:latin typeface="Times New Roman" panose="02020603050405020304" pitchFamily="18" charset="0"/>
                        <a:ea typeface="Times New Roman" panose="02020603050405020304" pitchFamily="18" charset="0"/>
                      </a:endParaRPr>
                    </a:p>
                    <a:p>
                      <a:pPr algn="just">
                        <a:spcAft>
                          <a:spcPts val="0"/>
                        </a:spcAft>
                      </a:pPr>
                      <a:endParaRPr lang="en-US" sz="2000" b="0" dirty="0">
                        <a:solidFill>
                          <a:srgbClr val="0000FF"/>
                        </a:solidFill>
                        <a:effectLst/>
                        <a:latin typeface="Times New Roman" panose="02020603050405020304" pitchFamily="18" charset="0"/>
                        <a:ea typeface="Times New Roman" panose="02020603050405020304" pitchFamily="18" charset="0"/>
                      </a:endParaRPr>
                    </a:p>
                  </a:txBody>
                  <a:tcPr marL="32527" marR="32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000" b="0" dirty="0">
                        <a:solidFill>
                          <a:srgbClr val="0000FF"/>
                        </a:solidFill>
                        <a:effectLst/>
                        <a:latin typeface="Times New Roman" panose="02020603050405020304" pitchFamily="18" charset="0"/>
                        <a:ea typeface="Times New Roman" panose="02020603050405020304" pitchFamily="18" charset="0"/>
                      </a:endParaRPr>
                    </a:p>
                  </a:txBody>
                  <a:tcPr marL="32527" marR="32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000" b="0" dirty="0">
                        <a:solidFill>
                          <a:srgbClr val="0000FF"/>
                        </a:solidFill>
                        <a:effectLst/>
                        <a:latin typeface="Times New Roman" panose="02020603050405020304" pitchFamily="18" charset="0"/>
                        <a:ea typeface="Times New Roman" panose="02020603050405020304" pitchFamily="18" charset="0"/>
                      </a:endParaRPr>
                    </a:p>
                  </a:txBody>
                  <a:tcPr marL="32527" marR="32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4107400"/>
                  </a:ext>
                </a:extLst>
              </a:tr>
              <a:tr h="1581869">
                <a:tc>
                  <a:txBody>
                    <a:bodyPr/>
                    <a:lstStyle/>
                    <a:p>
                      <a:pPr algn="just">
                        <a:spcAft>
                          <a:spcPts val="0"/>
                        </a:spcAft>
                      </a:pPr>
                      <a:r>
                        <a:rPr lang="en-US" sz="2400" b="1" smtClean="0">
                          <a:solidFill>
                            <a:srgbClr val="FF0000"/>
                          </a:solidFill>
                          <a:effectLst/>
                          <a:latin typeface="Times New Roman" panose="02020603050405020304" pitchFamily="18" charset="0"/>
                          <a:ea typeface="Calibri" panose="020F0502020204030204" pitchFamily="34" charset="0"/>
                        </a:rPr>
                        <a:t>Triệu chứng</a:t>
                      </a:r>
                      <a:endParaRPr lang="en-US" sz="2400" b="1">
                        <a:solidFill>
                          <a:srgbClr val="FF0000"/>
                        </a:solidFill>
                        <a:effectLst/>
                        <a:latin typeface="Times New Roman" panose="02020603050405020304" pitchFamily="18" charset="0"/>
                        <a:ea typeface="Times New Roman" panose="02020603050405020304" pitchFamily="18" charset="0"/>
                      </a:endParaRPr>
                    </a:p>
                  </a:txBody>
                  <a:tcPr marL="32527" marR="32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000" b="0" dirty="0" smtClean="0">
                        <a:solidFill>
                          <a:srgbClr val="0000FF"/>
                        </a:solidFill>
                        <a:effectLst/>
                        <a:latin typeface="Times New Roman" panose="02020603050405020304" pitchFamily="18" charset="0"/>
                        <a:ea typeface="Times New Roman" panose="02020603050405020304" pitchFamily="18" charset="0"/>
                      </a:endParaRPr>
                    </a:p>
                    <a:p>
                      <a:pPr algn="just">
                        <a:spcAft>
                          <a:spcPts val="0"/>
                        </a:spcAft>
                      </a:pPr>
                      <a:endParaRPr lang="en-US" sz="2000" b="0" dirty="0" smtClean="0">
                        <a:solidFill>
                          <a:srgbClr val="0000FF"/>
                        </a:solidFill>
                        <a:effectLst/>
                        <a:latin typeface="Times New Roman" panose="02020603050405020304" pitchFamily="18" charset="0"/>
                        <a:ea typeface="Times New Roman" panose="02020603050405020304" pitchFamily="18" charset="0"/>
                      </a:endParaRPr>
                    </a:p>
                    <a:p>
                      <a:pPr algn="just">
                        <a:spcAft>
                          <a:spcPts val="0"/>
                        </a:spcAft>
                      </a:pPr>
                      <a:endParaRPr lang="en-US" sz="2000" b="0" dirty="0" smtClean="0">
                        <a:solidFill>
                          <a:srgbClr val="0000FF"/>
                        </a:solidFill>
                        <a:effectLst/>
                        <a:latin typeface="Times New Roman" panose="02020603050405020304" pitchFamily="18" charset="0"/>
                        <a:ea typeface="Times New Roman" panose="02020603050405020304" pitchFamily="18" charset="0"/>
                      </a:endParaRPr>
                    </a:p>
                    <a:p>
                      <a:pPr algn="just">
                        <a:spcAft>
                          <a:spcPts val="0"/>
                        </a:spcAft>
                      </a:pPr>
                      <a:endParaRPr lang="en-US" sz="2000" b="0" dirty="0" smtClean="0">
                        <a:solidFill>
                          <a:srgbClr val="0000FF"/>
                        </a:solidFill>
                        <a:effectLst/>
                        <a:latin typeface="Times New Roman" panose="02020603050405020304" pitchFamily="18" charset="0"/>
                        <a:ea typeface="Times New Roman" panose="02020603050405020304" pitchFamily="18" charset="0"/>
                      </a:endParaRPr>
                    </a:p>
                    <a:p>
                      <a:pPr algn="just">
                        <a:spcAft>
                          <a:spcPts val="0"/>
                        </a:spcAft>
                      </a:pPr>
                      <a:endParaRPr lang="en-US" sz="2000" b="0" dirty="0">
                        <a:solidFill>
                          <a:srgbClr val="0000FF"/>
                        </a:solidFill>
                        <a:effectLst/>
                        <a:latin typeface="Times New Roman" panose="02020603050405020304" pitchFamily="18" charset="0"/>
                        <a:ea typeface="Times New Roman" panose="02020603050405020304" pitchFamily="18" charset="0"/>
                      </a:endParaRPr>
                    </a:p>
                  </a:txBody>
                  <a:tcPr marL="32527" marR="32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000" b="0" dirty="0">
                        <a:solidFill>
                          <a:srgbClr val="0000FF"/>
                        </a:solidFill>
                        <a:effectLst/>
                        <a:latin typeface="Times New Roman" panose="02020603050405020304" pitchFamily="18" charset="0"/>
                        <a:ea typeface="Times New Roman" panose="02020603050405020304" pitchFamily="18" charset="0"/>
                      </a:endParaRPr>
                    </a:p>
                  </a:txBody>
                  <a:tcPr marL="32527" marR="32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000" b="0" dirty="0">
                        <a:solidFill>
                          <a:srgbClr val="0000FF"/>
                        </a:solidFill>
                        <a:effectLst/>
                        <a:latin typeface="Times New Roman" panose="02020603050405020304" pitchFamily="18" charset="0"/>
                        <a:ea typeface="Times New Roman" panose="02020603050405020304" pitchFamily="18" charset="0"/>
                      </a:endParaRPr>
                    </a:p>
                  </a:txBody>
                  <a:tcPr marL="32527" marR="32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7423576"/>
                  </a:ext>
                </a:extLst>
              </a:tr>
              <a:tr h="1691251">
                <a:tc>
                  <a:txBody>
                    <a:bodyPr/>
                    <a:lstStyle/>
                    <a:p>
                      <a:pPr algn="just">
                        <a:spcAft>
                          <a:spcPts val="0"/>
                        </a:spcAft>
                      </a:pPr>
                      <a:r>
                        <a:rPr lang="en-US" sz="2400" b="1" smtClean="0">
                          <a:solidFill>
                            <a:srgbClr val="FF0000"/>
                          </a:solidFill>
                          <a:effectLst/>
                          <a:latin typeface="Times New Roman" panose="02020603050405020304" pitchFamily="18" charset="0"/>
                          <a:ea typeface="Calibri" panose="020F0502020204030204" pitchFamily="34" charset="0"/>
                        </a:rPr>
                        <a:t>Phòng </a:t>
                      </a:r>
                      <a:r>
                        <a:rPr lang="en-US" sz="2400" b="1">
                          <a:solidFill>
                            <a:srgbClr val="FF0000"/>
                          </a:solidFill>
                          <a:effectLst/>
                          <a:latin typeface="Times New Roman" panose="02020603050405020304" pitchFamily="18" charset="0"/>
                          <a:ea typeface="Calibri" panose="020F0502020204030204" pitchFamily="34" charset="0"/>
                        </a:rPr>
                        <a:t>tránh</a:t>
                      </a:r>
                      <a:endParaRPr lang="en-US" sz="2400" b="1">
                        <a:solidFill>
                          <a:srgbClr val="FF0000"/>
                        </a:solidFill>
                        <a:effectLst/>
                        <a:latin typeface="Times New Roman" panose="02020603050405020304" pitchFamily="18" charset="0"/>
                        <a:ea typeface="Times New Roman" panose="02020603050405020304" pitchFamily="18" charset="0"/>
                      </a:endParaRPr>
                    </a:p>
                  </a:txBody>
                  <a:tcPr marL="32527" marR="32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000" b="0" dirty="0">
                        <a:solidFill>
                          <a:srgbClr val="0000FF"/>
                        </a:solidFill>
                        <a:effectLst/>
                        <a:latin typeface="Times New Roman" panose="02020603050405020304" pitchFamily="18" charset="0"/>
                        <a:ea typeface="Times New Roman" panose="02020603050405020304" pitchFamily="18" charset="0"/>
                      </a:endParaRPr>
                    </a:p>
                  </a:txBody>
                  <a:tcPr marL="32527" marR="32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000" b="0" dirty="0" smtClean="0">
                        <a:solidFill>
                          <a:srgbClr val="0000FF"/>
                        </a:solidFill>
                        <a:effectLst/>
                        <a:latin typeface="Times New Roman" panose="02020603050405020304" pitchFamily="18" charset="0"/>
                        <a:ea typeface="Times New Roman" panose="02020603050405020304" pitchFamily="18" charset="0"/>
                      </a:endParaRPr>
                    </a:p>
                    <a:p>
                      <a:pPr algn="just">
                        <a:spcAft>
                          <a:spcPts val="0"/>
                        </a:spcAft>
                      </a:pPr>
                      <a:endParaRPr lang="en-US" sz="2000" b="0" dirty="0" smtClean="0">
                        <a:solidFill>
                          <a:srgbClr val="0000FF"/>
                        </a:solidFill>
                        <a:effectLst/>
                        <a:latin typeface="Times New Roman" panose="02020603050405020304" pitchFamily="18" charset="0"/>
                        <a:ea typeface="Times New Roman" panose="02020603050405020304" pitchFamily="18" charset="0"/>
                      </a:endParaRPr>
                    </a:p>
                    <a:p>
                      <a:pPr algn="just">
                        <a:spcAft>
                          <a:spcPts val="0"/>
                        </a:spcAft>
                      </a:pPr>
                      <a:endParaRPr lang="en-US" sz="2000" b="0" dirty="0" smtClean="0">
                        <a:solidFill>
                          <a:srgbClr val="0000FF"/>
                        </a:solidFill>
                        <a:effectLst/>
                        <a:latin typeface="Times New Roman" panose="02020603050405020304" pitchFamily="18" charset="0"/>
                        <a:ea typeface="Times New Roman" panose="02020603050405020304" pitchFamily="18" charset="0"/>
                      </a:endParaRPr>
                    </a:p>
                    <a:p>
                      <a:pPr algn="just">
                        <a:spcAft>
                          <a:spcPts val="0"/>
                        </a:spcAft>
                      </a:pPr>
                      <a:endParaRPr lang="en-US" sz="2000" b="0" dirty="0" smtClean="0">
                        <a:solidFill>
                          <a:srgbClr val="0000FF"/>
                        </a:solidFill>
                        <a:effectLst/>
                        <a:latin typeface="Times New Roman" panose="02020603050405020304" pitchFamily="18" charset="0"/>
                        <a:ea typeface="Times New Roman" panose="02020603050405020304" pitchFamily="18" charset="0"/>
                      </a:endParaRPr>
                    </a:p>
                    <a:p>
                      <a:pPr algn="just">
                        <a:spcAft>
                          <a:spcPts val="0"/>
                        </a:spcAft>
                      </a:pPr>
                      <a:endParaRPr lang="en-US" sz="2000" b="0" dirty="0" smtClean="0">
                        <a:solidFill>
                          <a:srgbClr val="0000FF"/>
                        </a:solidFill>
                        <a:effectLst/>
                        <a:latin typeface="Times New Roman" panose="02020603050405020304" pitchFamily="18" charset="0"/>
                        <a:ea typeface="Times New Roman" panose="02020603050405020304" pitchFamily="18" charset="0"/>
                      </a:endParaRPr>
                    </a:p>
                    <a:p>
                      <a:pPr algn="just">
                        <a:spcAft>
                          <a:spcPts val="0"/>
                        </a:spcAft>
                      </a:pPr>
                      <a:endParaRPr lang="en-US" sz="2000" b="0" dirty="0">
                        <a:solidFill>
                          <a:srgbClr val="0000FF"/>
                        </a:solidFill>
                        <a:effectLst/>
                        <a:latin typeface="Times New Roman" panose="02020603050405020304" pitchFamily="18" charset="0"/>
                        <a:ea typeface="Times New Roman" panose="02020603050405020304" pitchFamily="18" charset="0"/>
                      </a:endParaRPr>
                    </a:p>
                  </a:txBody>
                  <a:tcPr marL="32527" marR="32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000" b="0" dirty="0">
                        <a:solidFill>
                          <a:srgbClr val="0000FF"/>
                        </a:solidFill>
                        <a:effectLst/>
                        <a:latin typeface="Times New Roman" panose="02020603050405020304" pitchFamily="18" charset="0"/>
                        <a:ea typeface="Times New Roman" panose="02020603050405020304" pitchFamily="18" charset="0"/>
                      </a:endParaRPr>
                    </a:p>
                  </a:txBody>
                  <a:tcPr marL="32527" marR="32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070637"/>
                  </a:ext>
                </a:extLst>
              </a:tr>
            </a:tbl>
          </a:graphicData>
        </a:graphic>
      </p:graphicFrame>
      <p:sp>
        <p:nvSpPr>
          <p:cNvPr id="10" name="Rectangle 9"/>
          <p:cNvSpPr/>
          <p:nvPr/>
        </p:nvSpPr>
        <p:spPr>
          <a:xfrm>
            <a:off x="1324282" y="1244852"/>
            <a:ext cx="3563006" cy="1938992"/>
          </a:xfrm>
          <a:prstGeom prst="rect">
            <a:avLst/>
          </a:prstGeom>
        </p:spPr>
        <p:txBody>
          <a:bodyPr wrap="square">
            <a:spAutoFit/>
          </a:bodyPr>
          <a:lstStyle/>
          <a:p>
            <a:pPr lvl="0" algn="just" eaLnBrk="1" fontAlgn="auto" hangingPunct="1">
              <a:spcBef>
                <a:spcPts val="0"/>
              </a:spcBef>
              <a:spcAft>
                <a:spcPts val="0"/>
              </a:spcAft>
            </a:pPr>
            <a:r>
              <a:rPr lang="en-US" sz="2400" dirty="0">
                <a:solidFill>
                  <a:srgbClr val="0000FF"/>
                </a:solidFill>
                <a:latin typeface="Times New Roman" panose="02020603050405020304" pitchFamily="18" charset="0"/>
                <a:ea typeface="Calibri" panose="020F0502020204030204" pitchFamily="34" charset="0"/>
              </a:rPr>
              <a:t>Calcium oxalate, </a:t>
            </a:r>
            <a:r>
              <a:rPr lang="en-US" sz="2400" dirty="0" err="1">
                <a:solidFill>
                  <a:srgbClr val="0000FF"/>
                </a:solidFill>
                <a:latin typeface="Times New Roman" panose="02020603050405020304" pitchFamily="18" charset="0"/>
                <a:ea typeface="Calibri" panose="020F0502020204030204" pitchFamily="34" charset="0"/>
              </a:rPr>
              <a:t>muối</a:t>
            </a:r>
            <a:r>
              <a:rPr lang="en-US" sz="2400" dirty="0">
                <a:solidFill>
                  <a:srgbClr val="0000FF"/>
                </a:solidFill>
                <a:latin typeface="Times New Roman" panose="02020603050405020304" pitchFamily="18" charset="0"/>
                <a:ea typeface="Calibri" panose="020F0502020204030204" pitchFamily="34" charset="0"/>
              </a:rPr>
              <a:t> phosphate, </a:t>
            </a:r>
            <a:r>
              <a:rPr lang="en-US" sz="2400" dirty="0" err="1">
                <a:solidFill>
                  <a:srgbClr val="0000FF"/>
                </a:solidFill>
                <a:latin typeface="Times New Roman" panose="02020603050405020304" pitchFamily="18" charset="0"/>
                <a:ea typeface="Calibri" panose="020F0502020204030204" pitchFamily="34" charset="0"/>
              </a:rPr>
              <a:t>muối</a:t>
            </a:r>
            <a:r>
              <a:rPr lang="en-US" sz="2400" dirty="0">
                <a:solidFill>
                  <a:srgbClr val="0000FF"/>
                </a:solidFill>
                <a:latin typeface="Times New Roman" panose="02020603050405020304" pitchFamily="18" charset="0"/>
                <a:ea typeface="Calibri" panose="020F0502020204030204" pitchFamily="34" charset="0"/>
              </a:rPr>
              <a:t> urate, … </a:t>
            </a:r>
            <a:r>
              <a:rPr lang="en-US" sz="2400" dirty="0" err="1">
                <a:solidFill>
                  <a:srgbClr val="0000FF"/>
                </a:solidFill>
                <a:latin typeface="Times New Roman" panose="02020603050405020304" pitchFamily="18" charset="0"/>
                <a:ea typeface="Calibri" panose="020F0502020204030204" pitchFamily="34" charset="0"/>
              </a:rPr>
              <a:t>tích</a:t>
            </a:r>
            <a:r>
              <a:rPr lang="en-US" sz="2400" dirty="0">
                <a:solidFill>
                  <a:srgbClr val="0000FF"/>
                </a:solidFill>
                <a:latin typeface="Times New Roman" panose="02020603050405020304" pitchFamily="18" charset="0"/>
                <a:ea typeface="Calibri" panose="020F0502020204030204" pitchFamily="34" charset="0"/>
              </a:rPr>
              <a:t> </a:t>
            </a:r>
            <a:r>
              <a:rPr lang="en-US" sz="2400" err="1">
                <a:solidFill>
                  <a:srgbClr val="0000FF"/>
                </a:solidFill>
                <a:latin typeface="Times New Roman" panose="02020603050405020304" pitchFamily="18" charset="0"/>
                <a:ea typeface="Calibri" panose="020F0502020204030204" pitchFamily="34" charset="0"/>
              </a:rPr>
              <a:t>tụ</a:t>
            </a:r>
            <a:r>
              <a:rPr lang="en-US" sz="2400">
                <a:solidFill>
                  <a:srgbClr val="0000FF"/>
                </a:solidFill>
                <a:latin typeface="Times New Roman" panose="02020603050405020304" pitchFamily="18" charset="0"/>
                <a:ea typeface="Calibri" panose="020F0502020204030204" pitchFamily="34" charset="0"/>
              </a:rPr>
              <a:t> </a:t>
            </a:r>
            <a:r>
              <a:rPr lang="en-US" sz="2400" smtClean="0">
                <a:solidFill>
                  <a:srgbClr val="0000FF"/>
                </a:solidFill>
                <a:latin typeface="Times New Roman" panose="02020603050405020304" pitchFamily="18" charset="0"/>
                <a:ea typeface="Calibri" panose="020F0502020204030204" pitchFamily="34" charset="0"/>
              </a:rPr>
              <a:t>trong </a:t>
            </a:r>
            <a:r>
              <a:rPr lang="en-US" sz="2400" dirty="0" err="1">
                <a:solidFill>
                  <a:srgbClr val="0000FF"/>
                </a:solidFill>
                <a:latin typeface="Times New Roman" panose="02020603050405020304" pitchFamily="18" charset="0"/>
                <a:ea typeface="Calibri" panose="020F0502020204030204" pitchFamily="34" charset="0"/>
              </a:rPr>
              <a:t>thận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với</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nồng</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độ</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cao</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gặp</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điều</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kiện</a:t>
            </a:r>
            <a:r>
              <a:rPr lang="en-US" sz="2400" dirty="0">
                <a:solidFill>
                  <a:srgbClr val="0000FF"/>
                </a:solidFill>
                <a:latin typeface="Times New Roman" panose="02020603050405020304" pitchFamily="18" charset="0"/>
                <a:ea typeface="Calibri" panose="020F0502020204030204" pitchFamily="34" charset="0"/>
              </a:rPr>
              <a:t> pH </a:t>
            </a:r>
            <a:r>
              <a:rPr lang="en-US" sz="2400" dirty="0" err="1">
                <a:solidFill>
                  <a:srgbClr val="0000FF"/>
                </a:solidFill>
                <a:latin typeface="Times New Roman" panose="02020603050405020304" pitchFamily="18" charset="0"/>
                <a:ea typeface="Calibri" panose="020F0502020204030204" pitchFamily="34" charset="0"/>
              </a:rPr>
              <a:t>thích</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hợp</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sẽ</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tạo</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thành</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sỏi</a:t>
            </a:r>
            <a:endParaRPr lang="en-US" sz="2400" dirty="0">
              <a:solidFill>
                <a:srgbClr val="0000FF"/>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887288" y="1290275"/>
            <a:ext cx="2963918" cy="830997"/>
          </a:xfrm>
          <a:prstGeom prst="rect">
            <a:avLst/>
          </a:prstGeom>
        </p:spPr>
        <p:txBody>
          <a:bodyPr wrap="square">
            <a:spAutoFit/>
          </a:bodyPr>
          <a:lstStyle/>
          <a:p>
            <a:pPr lvl="0" algn="just" eaLnBrk="1" fontAlgn="auto" hangingPunct="1">
              <a:spcBef>
                <a:spcPts val="0"/>
              </a:spcBef>
              <a:spcAft>
                <a:spcPts val="0"/>
              </a:spcAft>
              <a:defRPr/>
            </a:pPr>
            <a:r>
              <a:rPr lang="en-US" sz="2400" dirty="0">
                <a:solidFill>
                  <a:srgbClr val="0000FF"/>
                </a:solidFill>
                <a:latin typeface="Times New Roman" panose="02020603050405020304" pitchFamily="18" charset="0"/>
                <a:ea typeface="Calibri" panose="020F0502020204030204" pitchFamily="34" charset="0"/>
              </a:rPr>
              <a:t>Do </a:t>
            </a:r>
            <a:r>
              <a:rPr lang="en-US" sz="2400" dirty="0" err="1">
                <a:solidFill>
                  <a:srgbClr val="0000FF"/>
                </a:solidFill>
                <a:latin typeface="Times New Roman" panose="02020603050405020304" pitchFamily="18" charset="0"/>
                <a:ea typeface="Calibri" panose="020F0502020204030204" pitchFamily="34" charset="0"/>
              </a:rPr>
              <a:t>liên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cầu</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khuẩn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gây</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nên</a:t>
            </a:r>
            <a:endParaRPr lang="en-US" sz="2400" dirty="0">
              <a:solidFill>
                <a:srgbClr val="0000FF"/>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8114238" y="1292788"/>
            <a:ext cx="3635637" cy="1200329"/>
          </a:xfrm>
          <a:prstGeom prst="rect">
            <a:avLst/>
          </a:prstGeom>
        </p:spPr>
        <p:txBody>
          <a:bodyPr wrap="square">
            <a:spAutoFit/>
          </a:bodyPr>
          <a:lstStyle/>
          <a:p>
            <a:pPr lvl="0" algn="just" eaLnBrk="1" fontAlgn="auto" hangingPunct="1">
              <a:spcBef>
                <a:spcPts val="0"/>
              </a:spcBef>
              <a:spcAft>
                <a:spcPts val="0"/>
              </a:spcAft>
            </a:pPr>
            <a:r>
              <a:rPr lang="en-US" sz="2400" dirty="0">
                <a:solidFill>
                  <a:srgbClr val="0000FF"/>
                </a:solidFill>
                <a:latin typeface="Times New Roman" panose="02020603050405020304" pitchFamily="18" charset="0"/>
                <a:ea typeface="Calibri" panose="020F0502020204030204" pitchFamily="34" charset="0"/>
              </a:rPr>
              <a:t>Do </a:t>
            </a:r>
            <a:r>
              <a:rPr lang="en-US" sz="2400" dirty="0" err="1">
                <a:solidFill>
                  <a:srgbClr val="0000FF"/>
                </a:solidFill>
                <a:latin typeface="Times New Roman" panose="02020603050405020304" pitchFamily="18" charset="0"/>
                <a:ea typeface="Calibri" panose="020F0502020204030204" pitchFamily="34" charset="0"/>
              </a:rPr>
              <a:t>bệnh</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đái</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tháo</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đường</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tăng</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huyết</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áp</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mất</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máu</a:t>
            </a:r>
            <a:r>
              <a:rPr lang="en-US" sz="2400" dirty="0">
                <a:solidFill>
                  <a:srgbClr val="0000FF"/>
                </a:solidFill>
                <a:latin typeface="Times New Roman" panose="02020603050405020304" pitchFamily="18" charset="0"/>
                <a:ea typeface="Calibri" panose="020F0502020204030204" pitchFamily="34" charset="0"/>
              </a:rPr>
              <a:t> hay </a:t>
            </a:r>
            <a:r>
              <a:rPr lang="en-US" sz="2400" dirty="0" err="1">
                <a:solidFill>
                  <a:srgbClr val="0000FF"/>
                </a:solidFill>
                <a:latin typeface="Times New Roman" panose="02020603050405020304" pitchFamily="18" charset="0"/>
                <a:ea typeface="Calibri" panose="020F0502020204030204" pitchFamily="34" charset="0"/>
              </a:rPr>
              <a:t>các</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bệnh</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về</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thận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khác</a:t>
            </a:r>
            <a:r>
              <a:rPr lang="en-US" sz="2400" dirty="0">
                <a:solidFill>
                  <a:srgbClr val="0000FF"/>
                </a:solidFill>
                <a:latin typeface="Times New Roman" panose="02020603050405020304" pitchFamily="18" charset="0"/>
                <a:ea typeface="Calibri" panose="020F0502020204030204" pitchFamily="34" charset="0"/>
              </a:rPr>
              <a:t> </a:t>
            </a:r>
            <a:endParaRPr lang="en-US" sz="2400" dirty="0">
              <a:solidFill>
                <a:srgbClr val="0000FF"/>
              </a:solidFill>
              <a:latin typeface="Times New Roman" panose="02020603050405020304" pitchFamily="18" charset="0"/>
              <a:ea typeface="Times New Roman" panose="02020603050405020304" pitchFamily="18" charset="0"/>
            </a:endParaRPr>
          </a:p>
        </p:txBody>
      </p:sp>
      <p:sp>
        <p:nvSpPr>
          <p:cNvPr id="13" name="Rectangle 12"/>
          <p:cNvSpPr/>
          <p:nvPr/>
        </p:nvSpPr>
        <p:spPr>
          <a:xfrm>
            <a:off x="1280887" y="3494074"/>
            <a:ext cx="3563007" cy="1569660"/>
          </a:xfrm>
          <a:prstGeom prst="rect">
            <a:avLst/>
          </a:prstGeom>
        </p:spPr>
        <p:txBody>
          <a:bodyPr wrap="square">
            <a:spAutoFit/>
          </a:bodyPr>
          <a:lstStyle/>
          <a:p>
            <a:pPr lvl="0" algn="just" eaLnBrk="1" fontAlgn="auto" hangingPunct="1">
              <a:spcBef>
                <a:spcPts val="0"/>
              </a:spcBef>
              <a:spcAft>
                <a:spcPts val="0"/>
              </a:spcAft>
            </a:pPr>
            <a:r>
              <a:rPr lang="en-US" sz="2400" dirty="0" err="1">
                <a:solidFill>
                  <a:srgbClr val="0000FF"/>
                </a:solidFill>
                <a:latin typeface="Times New Roman" panose="02020603050405020304" pitchFamily="18" charset="0"/>
                <a:ea typeface="Calibri" panose="020F0502020204030204" pitchFamily="34" charset="0"/>
              </a:rPr>
              <a:t>Người</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bị</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sỏi</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thận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đau</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lưng</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và</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hai</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bên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hông</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tiểu</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són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tiểu</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dắt</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hoặc</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có</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lẫn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máu</a:t>
            </a:r>
            <a:r>
              <a:rPr lang="en-US" sz="2400" dirty="0">
                <a:solidFill>
                  <a:srgbClr val="0000FF"/>
                </a:solidFill>
                <a:latin typeface="Times New Roman" panose="02020603050405020304" pitchFamily="18" charset="0"/>
                <a:ea typeface="Calibri" panose="020F0502020204030204" pitchFamily="34" charset="0"/>
              </a:rPr>
              <a:t> </a:t>
            </a:r>
            <a:r>
              <a:rPr lang="en-US" sz="2400" err="1">
                <a:solidFill>
                  <a:srgbClr val="0000FF"/>
                </a:solidFill>
                <a:latin typeface="Times New Roman" panose="02020603050405020304" pitchFamily="18" charset="0"/>
                <a:ea typeface="Calibri" panose="020F0502020204030204" pitchFamily="34" charset="0"/>
              </a:rPr>
              <a:t>trong</a:t>
            </a:r>
            <a:r>
              <a:rPr lang="en-US" sz="2400">
                <a:solidFill>
                  <a:srgbClr val="0000FF"/>
                </a:solidFill>
                <a:latin typeface="Times New Roman" panose="02020603050405020304" pitchFamily="18" charset="0"/>
                <a:ea typeface="Calibri" panose="020F0502020204030204" pitchFamily="34" charset="0"/>
              </a:rPr>
              <a:t> </a:t>
            </a:r>
            <a:r>
              <a:rPr lang="en-US" sz="2400" smtClean="0">
                <a:solidFill>
                  <a:srgbClr val="0000FF"/>
                </a:solidFill>
                <a:latin typeface="Times New Roman" panose="02020603050405020304" pitchFamily="18" charset="0"/>
                <a:ea typeface="Calibri" panose="020F0502020204030204" pitchFamily="34" charset="0"/>
              </a:rPr>
              <a:t>nước </a:t>
            </a:r>
            <a:r>
              <a:rPr lang="en-US" sz="2400" dirty="0" err="1">
                <a:solidFill>
                  <a:srgbClr val="0000FF"/>
                </a:solidFill>
                <a:latin typeface="Times New Roman" panose="02020603050405020304" pitchFamily="18" charset="0"/>
                <a:ea typeface="Calibri" panose="020F0502020204030204" pitchFamily="34" charset="0"/>
              </a:rPr>
              <a:t>tiểu</a:t>
            </a:r>
            <a:endParaRPr lang="en-US" sz="2400" dirty="0">
              <a:solidFill>
                <a:srgbClr val="0000FF"/>
              </a:solidFill>
              <a:latin typeface="Times New Roman" panose="02020603050405020304" pitchFamily="18" charset="0"/>
              <a:ea typeface="Times New Roman" panose="02020603050405020304" pitchFamily="18" charset="0"/>
            </a:endParaRPr>
          </a:p>
        </p:txBody>
      </p:sp>
      <p:sp>
        <p:nvSpPr>
          <p:cNvPr id="14" name="Rectangle 13"/>
          <p:cNvSpPr/>
          <p:nvPr/>
        </p:nvSpPr>
        <p:spPr>
          <a:xfrm>
            <a:off x="1400410" y="5222911"/>
            <a:ext cx="3410750" cy="830997"/>
          </a:xfrm>
          <a:prstGeom prst="rect">
            <a:avLst/>
          </a:prstGeom>
        </p:spPr>
        <p:txBody>
          <a:bodyPr wrap="square">
            <a:spAutoFit/>
          </a:bodyPr>
          <a:lstStyle/>
          <a:p>
            <a:pPr lvl="0" algn="just" eaLnBrk="1" fontAlgn="auto" hangingPunct="1">
              <a:spcBef>
                <a:spcPts val="0"/>
              </a:spcBef>
              <a:spcAft>
                <a:spcPts val="0"/>
              </a:spcAft>
            </a:pPr>
            <a:r>
              <a:rPr lang="en-US" sz="2400" dirty="0" err="1">
                <a:solidFill>
                  <a:srgbClr val="0000FF"/>
                </a:solidFill>
                <a:latin typeface="Times New Roman" panose="02020603050405020304" pitchFamily="18" charset="0"/>
                <a:ea typeface="Calibri" panose="020F0502020204030204" pitchFamily="34" charset="0"/>
              </a:rPr>
              <a:t>Cần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uống</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đủ</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nước</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và</a:t>
            </a:r>
            <a:r>
              <a:rPr lang="en-US" sz="2400" dirty="0">
                <a:solidFill>
                  <a:srgbClr val="0000FF"/>
                </a:solidFill>
                <a:latin typeface="Times New Roman" panose="02020603050405020304" pitchFamily="18" charset="0"/>
                <a:ea typeface="Calibri" panose="020F0502020204030204" pitchFamily="34" charset="0"/>
              </a:rPr>
              <a:t> </a:t>
            </a:r>
            <a:r>
              <a:rPr lang="en-US" sz="2400" err="1">
                <a:solidFill>
                  <a:srgbClr val="0000FF"/>
                </a:solidFill>
                <a:latin typeface="Times New Roman" panose="02020603050405020304" pitchFamily="18" charset="0"/>
                <a:ea typeface="Calibri" panose="020F0502020204030204" pitchFamily="34" charset="0"/>
              </a:rPr>
              <a:t>chế</a:t>
            </a:r>
            <a:r>
              <a:rPr lang="en-US" sz="2400">
                <a:solidFill>
                  <a:srgbClr val="0000FF"/>
                </a:solidFill>
                <a:latin typeface="Times New Roman" panose="02020603050405020304" pitchFamily="18" charset="0"/>
                <a:ea typeface="Calibri" panose="020F0502020204030204" pitchFamily="34" charset="0"/>
              </a:rPr>
              <a:t> </a:t>
            </a:r>
            <a:r>
              <a:rPr lang="en-US" sz="2400" smtClean="0">
                <a:solidFill>
                  <a:srgbClr val="0000FF"/>
                </a:solidFill>
                <a:latin typeface="Times New Roman" panose="02020603050405020304" pitchFamily="18" charset="0"/>
                <a:ea typeface="Calibri" panose="020F0502020204030204" pitchFamily="34" charset="0"/>
              </a:rPr>
              <a:t>độ </a:t>
            </a:r>
            <a:r>
              <a:rPr lang="en-US" sz="2400" dirty="0" err="1">
                <a:solidFill>
                  <a:srgbClr val="0000FF"/>
                </a:solidFill>
                <a:latin typeface="Times New Roman" panose="02020603050405020304" pitchFamily="18" charset="0"/>
                <a:ea typeface="Calibri" panose="020F0502020204030204" pitchFamily="34" charset="0"/>
              </a:rPr>
              <a:t>ăn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hợp</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lí</a:t>
            </a:r>
            <a:endParaRPr lang="en-US" sz="2400" dirty="0">
              <a:solidFill>
                <a:srgbClr val="0000FF"/>
              </a:solidFill>
              <a:latin typeface="Times New Roman" panose="02020603050405020304" pitchFamily="18" charset="0"/>
              <a:ea typeface="Times New Roman" panose="02020603050405020304" pitchFamily="18" charset="0"/>
            </a:endParaRPr>
          </a:p>
        </p:txBody>
      </p:sp>
      <p:sp>
        <p:nvSpPr>
          <p:cNvPr id="15" name="Rectangle 14"/>
          <p:cNvSpPr/>
          <p:nvPr/>
        </p:nvSpPr>
        <p:spPr>
          <a:xfrm>
            <a:off x="4854153" y="3520289"/>
            <a:ext cx="3113128" cy="1200329"/>
          </a:xfrm>
          <a:prstGeom prst="rect">
            <a:avLst/>
          </a:prstGeom>
        </p:spPr>
        <p:txBody>
          <a:bodyPr wrap="square">
            <a:spAutoFit/>
          </a:bodyPr>
          <a:lstStyle/>
          <a:p>
            <a:pPr lvl="0" algn="just" eaLnBrk="1" fontAlgn="auto" hangingPunct="1">
              <a:spcBef>
                <a:spcPts val="0"/>
              </a:spcBef>
              <a:spcAft>
                <a:spcPts val="0"/>
              </a:spcAft>
            </a:pPr>
            <a:r>
              <a:rPr lang="en-US" sz="2400" dirty="0" err="1">
                <a:solidFill>
                  <a:srgbClr val="0000FF"/>
                </a:solidFill>
                <a:latin typeface="Times New Roman" panose="02020603050405020304" pitchFamily="18" charset="0"/>
                <a:ea typeface="Calibri" panose="020F0502020204030204" pitchFamily="34" charset="0"/>
              </a:rPr>
              <a:t>Phù</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nề</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tăng</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huyết</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áp</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thiếu</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máu</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có</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lẫn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máu</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trong</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nước</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tiểu</a:t>
            </a:r>
            <a:r>
              <a:rPr lang="en-US" sz="2400">
                <a:solidFill>
                  <a:srgbClr val="0000FF"/>
                </a:solidFill>
                <a:latin typeface="Times New Roman" panose="02020603050405020304" pitchFamily="18" charset="0"/>
                <a:ea typeface="Calibri" panose="020F0502020204030204" pitchFamily="34" charset="0"/>
              </a:rPr>
              <a:t>, </a:t>
            </a:r>
            <a:r>
              <a:rPr lang="en-US" sz="2400" smtClean="0">
                <a:solidFill>
                  <a:srgbClr val="0000FF"/>
                </a:solidFill>
                <a:latin typeface="Times New Roman" panose="02020603050405020304" pitchFamily="18" charset="0"/>
                <a:ea typeface="Calibri" panose="020F0502020204030204" pitchFamily="34" charset="0"/>
              </a:rPr>
              <a:t>…</a:t>
            </a:r>
            <a:endParaRPr lang="en-US" sz="2400" dirty="0">
              <a:solidFill>
                <a:srgbClr val="0000FF"/>
              </a:solidFill>
              <a:latin typeface="Times New Roman" panose="02020603050405020304" pitchFamily="18" charset="0"/>
              <a:ea typeface="Times New Roman" panose="02020603050405020304" pitchFamily="18" charset="0"/>
            </a:endParaRPr>
          </a:p>
        </p:txBody>
      </p:sp>
      <p:sp>
        <p:nvSpPr>
          <p:cNvPr id="16" name="Rectangle 15"/>
          <p:cNvSpPr/>
          <p:nvPr/>
        </p:nvSpPr>
        <p:spPr>
          <a:xfrm>
            <a:off x="8114238" y="3558709"/>
            <a:ext cx="3898669" cy="830997"/>
          </a:xfrm>
          <a:prstGeom prst="rect">
            <a:avLst/>
          </a:prstGeom>
        </p:spPr>
        <p:txBody>
          <a:bodyPr wrap="square">
            <a:spAutoFit/>
          </a:bodyPr>
          <a:lstStyle/>
          <a:p>
            <a:pPr lvl="0" algn="just" eaLnBrk="1" fontAlgn="auto" hangingPunct="1">
              <a:spcBef>
                <a:spcPts val="0"/>
              </a:spcBef>
              <a:spcAft>
                <a:spcPts val="0"/>
              </a:spcAft>
            </a:pPr>
            <a:r>
              <a:rPr lang="en-US" sz="2400" dirty="0" err="1">
                <a:solidFill>
                  <a:srgbClr val="0000FF"/>
                </a:solidFill>
                <a:latin typeface="Times New Roman" panose="02020603050405020304" pitchFamily="18" charset="0"/>
                <a:ea typeface="Calibri" panose="020F0502020204030204" pitchFamily="34" charset="0"/>
              </a:rPr>
              <a:t>Buồn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nôn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mệt</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mỏi</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mất</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ngủ</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phù</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nề</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huyết</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áp</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cao</a:t>
            </a:r>
            <a:r>
              <a:rPr lang="en-US" sz="2400" dirty="0">
                <a:solidFill>
                  <a:srgbClr val="0000FF"/>
                </a:solidFill>
                <a:latin typeface="Times New Roman" panose="02020603050405020304" pitchFamily="18" charset="0"/>
                <a:ea typeface="Calibri" panose="020F0502020204030204" pitchFamily="34" charset="0"/>
              </a:rPr>
              <a:t>, …</a:t>
            </a:r>
            <a:endParaRPr lang="en-US" sz="2400" dirty="0">
              <a:solidFill>
                <a:srgbClr val="0000FF"/>
              </a:solidFill>
              <a:latin typeface="Times New Roman" panose="02020603050405020304" pitchFamily="18" charset="0"/>
              <a:ea typeface="Times New Roman" panose="02020603050405020304" pitchFamily="18" charset="0"/>
            </a:endParaRPr>
          </a:p>
        </p:txBody>
      </p:sp>
      <p:sp>
        <p:nvSpPr>
          <p:cNvPr id="17" name="Rectangle 16"/>
          <p:cNvSpPr/>
          <p:nvPr/>
        </p:nvSpPr>
        <p:spPr>
          <a:xfrm>
            <a:off x="4854153" y="5081811"/>
            <a:ext cx="3113128" cy="1877437"/>
          </a:xfrm>
          <a:prstGeom prst="rect">
            <a:avLst/>
          </a:prstGeom>
        </p:spPr>
        <p:txBody>
          <a:bodyPr wrap="square">
            <a:spAutoFit/>
          </a:bodyPr>
          <a:lstStyle/>
          <a:p>
            <a:pPr lvl="0" algn="just" eaLnBrk="1" fontAlgn="auto" hangingPunct="1">
              <a:spcBef>
                <a:spcPts val="0"/>
              </a:spcBef>
              <a:spcAft>
                <a:spcPts val="0"/>
              </a:spcAft>
            </a:pPr>
            <a:r>
              <a:rPr lang="en-US" sz="2400" dirty="0" err="1">
                <a:solidFill>
                  <a:srgbClr val="0000FF"/>
                </a:solidFill>
                <a:latin typeface="Times New Roman" panose="02020603050405020304" pitchFamily="18" charset="0"/>
                <a:ea typeface="Calibri" panose="020F0502020204030204" pitchFamily="34" charset="0"/>
              </a:rPr>
              <a:t>Cần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tránh</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nhiễm</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khuẩn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đường</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mũi</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họng</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và</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ngoài</a:t>
            </a:r>
            <a:r>
              <a:rPr lang="en-US" sz="2400" dirty="0">
                <a:solidFill>
                  <a:srgbClr val="0000FF"/>
                </a:solidFill>
                <a:latin typeface="Times New Roman" panose="02020603050405020304" pitchFamily="18" charset="0"/>
                <a:ea typeface="Calibri" panose="020F0502020204030204" pitchFamily="34" charset="0"/>
              </a:rPr>
              <a:t> da; </a:t>
            </a:r>
            <a:r>
              <a:rPr lang="en-US" sz="2400" dirty="0" err="1">
                <a:solidFill>
                  <a:srgbClr val="0000FF"/>
                </a:solidFill>
                <a:latin typeface="Times New Roman" panose="02020603050405020304" pitchFamily="18" charset="0"/>
                <a:ea typeface="Calibri" panose="020F0502020204030204" pitchFamily="34" charset="0"/>
              </a:rPr>
              <a:t>điều</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trị</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các</a:t>
            </a:r>
            <a:r>
              <a:rPr lang="en-US" sz="2400" dirty="0">
                <a:solidFill>
                  <a:srgbClr val="0000FF"/>
                </a:solidFill>
                <a:latin typeface="Times New Roman" panose="02020603050405020304" pitchFamily="18" charset="0"/>
                <a:ea typeface="Calibri" panose="020F0502020204030204" pitchFamily="34" charset="0"/>
              </a:rPr>
              <a:t> ổ </a:t>
            </a:r>
            <a:r>
              <a:rPr lang="en-US" sz="2400" dirty="0" err="1">
                <a:solidFill>
                  <a:srgbClr val="0000FF"/>
                </a:solidFill>
                <a:latin typeface="Times New Roman" panose="02020603050405020304" pitchFamily="18" charset="0"/>
                <a:ea typeface="Calibri" panose="020F0502020204030204" pitchFamily="34" charset="0"/>
              </a:rPr>
              <a:t>viêm</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amidan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sâu</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răng</a:t>
            </a:r>
            <a:r>
              <a:rPr lang="en-US" sz="2400" dirty="0">
                <a:solidFill>
                  <a:srgbClr val="0000FF"/>
                </a:solidFill>
                <a:latin typeface="Times New Roman" panose="02020603050405020304" pitchFamily="18" charset="0"/>
                <a:ea typeface="Calibri" panose="020F0502020204030204" pitchFamily="34" charset="0"/>
              </a:rPr>
              <a:t>, </a:t>
            </a:r>
            <a:r>
              <a:rPr lang="en-US" sz="2000" dirty="0">
                <a:solidFill>
                  <a:srgbClr val="0000FF"/>
                </a:solidFill>
                <a:latin typeface="Times New Roman" panose="02020603050405020304" pitchFamily="18" charset="0"/>
                <a:ea typeface="Calibri" panose="020F0502020204030204" pitchFamily="34" charset="0"/>
              </a:rPr>
              <a:t>…</a:t>
            </a:r>
            <a:endParaRPr lang="en-US" sz="2000" dirty="0">
              <a:solidFill>
                <a:srgbClr val="0000FF"/>
              </a:solidFill>
              <a:latin typeface="Times New Roman" panose="02020603050405020304" pitchFamily="18" charset="0"/>
              <a:ea typeface="Times New Roman" panose="02020603050405020304" pitchFamily="18" charset="0"/>
            </a:endParaRPr>
          </a:p>
        </p:txBody>
      </p:sp>
      <p:sp>
        <p:nvSpPr>
          <p:cNvPr id="18" name="Rectangle 17"/>
          <p:cNvSpPr/>
          <p:nvPr/>
        </p:nvSpPr>
        <p:spPr>
          <a:xfrm>
            <a:off x="8114238" y="4961455"/>
            <a:ext cx="3898669" cy="1938992"/>
          </a:xfrm>
          <a:prstGeom prst="rect">
            <a:avLst/>
          </a:prstGeom>
        </p:spPr>
        <p:txBody>
          <a:bodyPr wrap="square">
            <a:spAutoFit/>
          </a:bodyPr>
          <a:lstStyle/>
          <a:p>
            <a:pPr lvl="0" algn="just" eaLnBrk="1" fontAlgn="auto" hangingPunct="1">
              <a:spcBef>
                <a:spcPts val="0"/>
              </a:spcBef>
              <a:spcAft>
                <a:spcPts val="0"/>
              </a:spcAft>
            </a:pPr>
            <a:r>
              <a:rPr lang="en-US" sz="2400" dirty="0" err="1">
                <a:solidFill>
                  <a:srgbClr val="0000FF"/>
                </a:solidFill>
                <a:latin typeface="Times New Roman" panose="02020603050405020304" pitchFamily="18" charset="0"/>
                <a:ea typeface="Calibri" panose="020F0502020204030204" pitchFamily="34" charset="0"/>
              </a:rPr>
              <a:t>Cần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thực</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hiện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biện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pháp</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phòng</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tránh</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các</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bệnh</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lí</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khác</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về</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thận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đồng</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thời</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duy</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trì</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huyết</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áp</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ổn</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định</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bảo</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vệ</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cơ</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thể</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tránh</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mất</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máu</a:t>
            </a:r>
            <a:r>
              <a:rPr lang="en-US" sz="2400" dirty="0">
                <a:solidFill>
                  <a:srgbClr val="0000FF"/>
                </a:solidFill>
                <a:latin typeface="Times New Roman" panose="02020603050405020304" pitchFamily="18" charset="0"/>
                <a:ea typeface="Calibri" panose="020F0502020204030204" pitchFamily="34" charset="0"/>
              </a:rPr>
              <a:t>, …</a:t>
            </a:r>
            <a:endParaRPr lang="en-US" sz="2400" dirty="0">
              <a:solidFill>
                <a:srgbClr val="0000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51702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nvPr>
        </p:nvGraphicFramePr>
        <p:xfrm>
          <a:off x="-1" y="440314"/>
          <a:ext cx="12192001" cy="6402660"/>
        </p:xfrm>
        <a:graphic>
          <a:graphicData uri="http://schemas.openxmlformats.org/drawingml/2006/table">
            <a:tbl>
              <a:tblPr firstRow="1" firstCol="1" bandRow="1">
                <a:tableStyleId>{5C22544A-7EE6-4342-B048-85BDC9FD1C3A}</a:tableStyleId>
              </a:tblPr>
              <a:tblGrid>
                <a:gridCol w="950192">
                  <a:extLst>
                    <a:ext uri="{9D8B030D-6E8A-4147-A177-3AD203B41FA5}">
                      <a16:colId xmlns:a16="http://schemas.microsoft.com/office/drawing/2014/main" val="4027546258"/>
                    </a:ext>
                  </a:extLst>
                </a:gridCol>
                <a:gridCol w="4660522">
                  <a:extLst>
                    <a:ext uri="{9D8B030D-6E8A-4147-A177-3AD203B41FA5}">
                      <a16:colId xmlns:a16="http://schemas.microsoft.com/office/drawing/2014/main" val="3226553792"/>
                    </a:ext>
                  </a:extLst>
                </a:gridCol>
                <a:gridCol w="2162770">
                  <a:extLst>
                    <a:ext uri="{9D8B030D-6E8A-4147-A177-3AD203B41FA5}">
                      <a16:colId xmlns:a16="http://schemas.microsoft.com/office/drawing/2014/main" val="2035359052"/>
                    </a:ext>
                  </a:extLst>
                </a:gridCol>
                <a:gridCol w="1434203">
                  <a:extLst>
                    <a:ext uri="{9D8B030D-6E8A-4147-A177-3AD203B41FA5}">
                      <a16:colId xmlns:a16="http://schemas.microsoft.com/office/drawing/2014/main" val="393773812"/>
                    </a:ext>
                  </a:extLst>
                </a:gridCol>
                <a:gridCol w="1417645">
                  <a:extLst>
                    <a:ext uri="{9D8B030D-6E8A-4147-A177-3AD203B41FA5}">
                      <a16:colId xmlns:a16="http://schemas.microsoft.com/office/drawing/2014/main" val="2253577695"/>
                    </a:ext>
                  </a:extLst>
                </a:gridCol>
                <a:gridCol w="1566669">
                  <a:extLst>
                    <a:ext uri="{9D8B030D-6E8A-4147-A177-3AD203B41FA5}">
                      <a16:colId xmlns:a16="http://schemas.microsoft.com/office/drawing/2014/main" val="3214902217"/>
                    </a:ext>
                  </a:extLst>
                </a:gridCol>
              </a:tblGrid>
              <a:tr h="306724">
                <a:tc>
                  <a:txBody>
                    <a:bodyPr/>
                    <a:lstStyle/>
                    <a:p>
                      <a:pPr algn="ctr">
                        <a:lnSpc>
                          <a:spcPct val="130000"/>
                        </a:lnSpc>
                        <a:spcAft>
                          <a:spcPts val="0"/>
                        </a:spcAft>
                      </a:pPr>
                      <a:r>
                        <a:rPr lang="en-US" sz="1800">
                          <a:effectLst/>
                        </a:rPr>
                        <a:t>STT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effectLst/>
                        </a:rPr>
                        <a:t>Tiêu chí đánh giá</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ctr">
                        <a:lnSpc>
                          <a:spcPct val="130000"/>
                        </a:lnSpc>
                        <a:spcAft>
                          <a:spcPts val="0"/>
                        </a:spcAft>
                      </a:pPr>
                      <a:r>
                        <a:rPr lang="en-US" sz="1800">
                          <a:effectLst/>
                        </a:rPr>
                        <a:t>Điểm tối đa</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smtClean="0">
                          <a:effectLst/>
                          <a:latin typeface="+mn-lt"/>
                          <a:ea typeface="+mn-ea"/>
                          <a:cs typeface="+mn-cs"/>
                        </a:rPr>
                        <a:t>Nhóm</a:t>
                      </a:r>
                      <a:r>
                        <a:rPr lang="en-US" sz="1800" baseline="0" smtClean="0">
                          <a:effectLst/>
                          <a:latin typeface="+mn-lt"/>
                          <a:ea typeface="+mn-ea"/>
                          <a:cs typeface="+mn-cs"/>
                        </a:rPr>
                        <a:t> 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smtClean="0">
                          <a:effectLst/>
                          <a:latin typeface="+mn-lt"/>
                          <a:ea typeface="+mn-ea"/>
                          <a:cs typeface="+mn-cs"/>
                        </a:rPr>
                        <a:t>Nhóm</a:t>
                      </a:r>
                      <a:r>
                        <a:rPr lang="en-US" sz="1800" baseline="0" smtClean="0">
                          <a:effectLst/>
                          <a:latin typeface="+mn-lt"/>
                          <a:ea typeface="+mn-ea"/>
                          <a:cs typeface="+mn-cs"/>
                        </a:rPr>
                        <a:t> 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smtClean="0">
                          <a:effectLst/>
                          <a:latin typeface="+mn-lt"/>
                          <a:ea typeface="+mn-ea"/>
                          <a:cs typeface="+mn-cs"/>
                        </a:rPr>
                        <a:t>Nhóm</a:t>
                      </a:r>
                      <a:r>
                        <a:rPr lang="en-US" sz="1800" baseline="0" smtClean="0">
                          <a:effectLst/>
                          <a:latin typeface="+mn-lt"/>
                          <a:ea typeface="+mn-ea"/>
                          <a:cs typeface="+mn-cs"/>
                        </a:rPr>
                        <a:t> 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extLst>
                  <a:ext uri="{0D108BD9-81ED-4DB2-BD59-A6C34878D82A}">
                    <a16:rowId xmlns:a16="http://schemas.microsoft.com/office/drawing/2014/main" val="1543960056"/>
                  </a:ext>
                </a:extLst>
              </a:tr>
              <a:tr h="646780">
                <a:tc>
                  <a:txBody>
                    <a:bodyPr/>
                    <a:lstStyle/>
                    <a:p>
                      <a:pPr algn="ctr">
                        <a:lnSpc>
                          <a:spcPct val="130000"/>
                        </a:lnSpc>
                        <a:spcAft>
                          <a:spcPts val="0"/>
                        </a:spcAft>
                      </a:pPr>
                      <a:r>
                        <a:rPr lang="en-US" sz="1800">
                          <a:effectLst/>
                        </a:rPr>
                        <a:t>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solidFill>
                            <a:srgbClr val="C00000"/>
                          </a:solidFill>
                          <a:effectLst/>
                        </a:rPr>
                        <a:t>HÌNH THỨC TRÌNH BÀY</a:t>
                      </a:r>
                    </a:p>
                    <a:p>
                      <a:pPr algn="just">
                        <a:lnSpc>
                          <a:spcPct val="130000"/>
                        </a:lnSpc>
                        <a:spcAft>
                          <a:spcPts val="0"/>
                        </a:spcAft>
                      </a:pPr>
                      <a:r>
                        <a:rPr lang="en-US" sz="1800">
                          <a:effectLst/>
                        </a:rPr>
                        <a:t>Trình bày có tính thẩm mỹ</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ctr">
                        <a:lnSpc>
                          <a:spcPct val="130000"/>
                        </a:lnSpc>
                        <a:spcAft>
                          <a:spcPts val="0"/>
                        </a:spcAft>
                      </a:pPr>
                      <a:r>
                        <a:rPr lang="en-US" sz="1800">
                          <a:effectLst/>
                        </a:rPr>
                        <a:t> </a:t>
                      </a:r>
                    </a:p>
                    <a:p>
                      <a:pPr algn="ctr">
                        <a:lnSpc>
                          <a:spcPct val="130000"/>
                        </a:lnSpc>
                        <a:spcAft>
                          <a:spcPts val="0"/>
                        </a:spcAft>
                      </a:pPr>
                      <a:r>
                        <a:rPr lang="en-US" sz="1800">
                          <a:effectLst/>
                        </a:rPr>
                        <a:t>2 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extLst>
                  <a:ext uri="{0D108BD9-81ED-4DB2-BD59-A6C34878D82A}">
                    <a16:rowId xmlns:a16="http://schemas.microsoft.com/office/drawing/2014/main" val="2098800428"/>
                  </a:ext>
                </a:extLst>
              </a:tr>
              <a:tr h="1102171">
                <a:tc>
                  <a:txBody>
                    <a:bodyPr/>
                    <a:lstStyle/>
                    <a:p>
                      <a:pPr algn="ctr">
                        <a:lnSpc>
                          <a:spcPct val="130000"/>
                        </a:lnSpc>
                        <a:spcAft>
                          <a:spcPts val="0"/>
                        </a:spcAft>
                      </a:pPr>
                      <a:r>
                        <a:rPr lang="en-US" sz="1800">
                          <a:effectLst/>
                        </a:rPr>
                        <a:t>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endParaRPr lang="en-US" sz="1800" smtClean="0">
                        <a:effectLst/>
                      </a:endParaRPr>
                    </a:p>
                    <a:p>
                      <a:pPr algn="just">
                        <a:lnSpc>
                          <a:spcPct val="130000"/>
                        </a:lnSpc>
                        <a:spcAft>
                          <a:spcPts val="0"/>
                        </a:spcAft>
                      </a:pPr>
                      <a:r>
                        <a:rPr lang="en-US" sz="1800" smtClean="0">
                          <a:solidFill>
                            <a:srgbClr val="C00000"/>
                          </a:solidFill>
                          <a:effectLst/>
                        </a:rPr>
                        <a:t>NỘI </a:t>
                      </a:r>
                      <a:r>
                        <a:rPr lang="en-US" sz="1800">
                          <a:solidFill>
                            <a:srgbClr val="C00000"/>
                          </a:solidFill>
                          <a:effectLst/>
                        </a:rPr>
                        <a:t>DUNG SẢN PHẨM</a:t>
                      </a:r>
                    </a:p>
                    <a:p>
                      <a:pPr algn="just">
                        <a:lnSpc>
                          <a:spcPct val="130000"/>
                        </a:lnSpc>
                        <a:spcAft>
                          <a:spcPts val="0"/>
                        </a:spcAft>
                      </a:pPr>
                      <a:r>
                        <a:rPr lang="en-US" sz="1800">
                          <a:effectLst/>
                        </a:rPr>
                        <a:t>Có đáp án đúng theo </a:t>
                      </a:r>
                      <a:r>
                        <a:rPr lang="en-US" sz="1800" smtClean="0">
                          <a:effectLst/>
                        </a:rPr>
                        <a:t>mẫu</a:t>
                      </a:r>
                      <a:endParaRPr lang="en-US" sz="1800">
                        <a:effectLst/>
                      </a:endParaRPr>
                    </a:p>
                  </a:txBody>
                  <a:tcPr marL="45084" marR="45084" marT="0" marB="0"/>
                </a:tc>
                <a:tc>
                  <a:txBody>
                    <a:bodyPr/>
                    <a:lstStyle/>
                    <a:p>
                      <a:pPr algn="ctr">
                        <a:lnSpc>
                          <a:spcPct val="130000"/>
                        </a:lnSpc>
                        <a:spcAft>
                          <a:spcPts val="0"/>
                        </a:spcAft>
                      </a:pPr>
                      <a:r>
                        <a:rPr lang="en-US" sz="1800">
                          <a:effectLst/>
                        </a:rPr>
                        <a:t> </a:t>
                      </a:r>
                    </a:p>
                    <a:p>
                      <a:pPr algn="ctr">
                        <a:lnSpc>
                          <a:spcPct val="130000"/>
                        </a:lnSpc>
                        <a:spcAft>
                          <a:spcPts val="0"/>
                        </a:spcAft>
                      </a:pPr>
                      <a:r>
                        <a:rPr lang="en-US" sz="1800">
                          <a:effectLst/>
                        </a:rPr>
                        <a:t>3 điểm</a:t>
                      </a:r>
                    </a:p>
                    <a:p>
                      <a:pPr algn="ctr">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extLst>
                  <a:ext uri="{0D108BD9-81ED-4DB2-BD59-A6C34878D82A}">
                    <a16:rowId xmlns:a16="http://schemas.microsoft.com/office/drawing/2014/main" val="1801710467"/>
                  </a:ext>
                </a:extLst>
              </a:tr>
              <a:tr h="1377713">
                <a:tc>
                  <a:txBody>
                    <a:bodyPr/>
                    <a:lstStyle/>
                    <a:p>
                      <a:pPr algn="ctr">
                        <a:lnSpc>
                          <a:spcPct val="130000"/>
                        </a:lnSpc>
                        <a:spcAft>
                          <a:spcPts val="0"/>
                        </a:spcAft>
                      </a:pPr>
                      <a:r>
                        <a:rPr lang="en-US" sz="1800">
                          <a:effectLst/>
                        </a:rPr>
                        <a:t>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solidFill>
                            <a:srgbClr val="C00000"/>
                          </a:solidFill>
                          <a:effectLst/>
                        </a:rPr>
                        <a:t>KHẢ NĂNG THUYẾT TRÌNH</a:t>
                      </a:r>
                    </a:p>
                    <a:p>
                      <a:pPr algn="just">
                        <a:lnSpc>
                          <a:spcPct val="130000"/>
                        </a:lnSpc>
                        <a:spcAft>
                          <a:spcPts val="0"/>
                        </a:spcAft>
                      </a:pPr>
                      <a:r>
                        <a:rPr lang="en-US" sz="1800">
                          <a:effectLst/>
                        </a:rPr>
                        <a:t>Thuyết trình trôi chảy, tự tin, to và rõ ràng.</a:t>
                      </a:r>
                    </a:p>
                    <a:p>
                      <a:pPr algn="just">
                        <a:lnSpc>
                          <a:spcPct val="130000"/>
                        </a:lnSpc>
                        <a:spcAft>
                          <a:spcPts val="0"/>
                        </a:spcAft>
                      </a:pPr>
                      <a:r>
                        <a:rPr lang="en-US" sz="1800">
                          <a:effectLst/>
                        </a:rPr>
                        <a:t>Mỗi lỗi trừ 0,5 điểm/lỗi</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ctr">
                        <a:lnSpc>
                          <a:spcPct val="130000"/>
                        </a:lnSpc>
                        <a:spcAft>
                          <a:spcPts val="0"/>
                        </a:spcAft>
                      </a:pPr>
                      <a:r>
                        <a:rPr lang="en-US" sz="1800">
                          <a:effectLst/>
                        </a:rPr>
                        <a:t> </a:t>
                      </a:r>
                    </a:p>
                    <a:p>
                      <a:pPr algn="ctr">
                        <a:lnSpc>
                          <a:spcPct val="130000"/>
                        </a:lnSpc>
                        <a:spcAft>
                          <a:spcPts val="0"/>
                        </a:spcAft>
                      </a:pPr>
                      <a:r>
                        <a:rPr lang="en-US" sz="1800">
                          <a:effectLst/>
                        </a:rPr>
                        <a:t> </a:t>
                      </a:r>
                    </a:p>
                    <a:p>
                      <a:pPr algn="ctr">
                        <a:lnSpc>
                          <a:spcPct val="130000"/>
                        </a:lnSpc>
                        <a:spcAft>
                          <a:spcPts val="0"/>
                        </a:spcAft>
                      </a:pPr>
                      <a:r>
                        <a:rPr lang="en-US" sz="1800">
                          <a:effectLst/>
                        </a:rPr>
                        <a:t>3 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extLst>
                  <a:ext uri="{0D108BD9-81ED-4DB2-BD59-A6C34878D82A}">
                    <a16:rowId xmlns:a16="http://schemas.microsoft.com/office/drawing/2014/main" val="617047667"/>
                  </a:ext>
                </a:extLst>
              </a:tr>
              <a:tr h="987140">
                <a:tc>
                  <a:txBody>
                    <a:bodyPr/>
                    <a:lstStyle/>
                    <a:p>
                      <a:pPr algn="ctr">
                        <a:lnSpc>
                          <a:spcPct val="130000"/>
                        </a:lnSpc>
                        <a:spcAft>
                          <a:spcPts val="0"/>
                        </a:spcAft>
                      </a:pPr>
                      <a:r>
                        <a:rPr lang="en-US" sz="1800">
                          <a:effectLst/>
                        </a:rPr>
                        <a:t>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solidFill>
                            <a:srgbClr val="C00000"/>
                          </a:solidFill>
                          <a:effectLst/>
                        </a:rPr>
                        <a:t>NHẬN XÉT </a:t>
                      </a:r>
                    </a:p>
                    <a:p>
                      <a:pPr algn="just">
                        <a:lnSpc>
                          <a:spcPct val="130000"/>
                        </a:lnSpc>
                        <a:spcAft>
                          <a:spcPts val="0"/>
                        </a:spcAft>
                      </a:pPr>
                      <a:r>
                        <a:rPr lang="en-US" sz="1800">
                          <a:effectLst/>
                        </a:rPr>
                        <a:t>Nhận xét đúng</a:t>
                      </a:r>
                    </a:p>
                    <a:p>
                      <a:pPr algn="just">
                        <a:lnSpc>
                          <a:spcPct val="130000"/>
                        </a:lnSpc>
                        <a:spcAft>
                          <a:spcPts val="0"/>
                        </a:spcAft>
                      </a:pPr>
                      <a:r>
                        <a:rPr lang="en-US" sz="1800">
                          <a:effectLst/>
                        </a:rPr>
                        <a:t>Nhận xét thiếu trừ ½ 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ctr">
                        <a:lnSpc>
                          <a:spcPct val="130000"/>
                        </a:lnSpc>
                        <a:spcAft>
                          <a:spcPts val="0"/>
                        </a:spcAft>
                      </a:pPr>
                      <a:r>
                        <a:rPr lang="en-US" sz="1800">
                          <a:effectLst/>
                        </a:rPr>
                        <a:t> </a:t>
                      </a:r>
                    </a:p>
                    <a:p>
                      <a:pPr algn="ctr">
                        <a:lnSpc>
                          <a:spcPct val="130000"/>
                        </a:lnSpc>
                        <a:spcAft>
                          <a:spcPts val="0"/>
                        </a:spcAft>
                      </a:pPr>
                      <a:r>
                        <a:rPr lang="en-US" sz="1800">
                          <a:effectLst/>
                        </a:rPr>
                        <a:t>1 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extLst>
                  <a:ext uri="{0D108BD9-81ED-4DB2-BD59-A6C34878D82A}">
                    <a16:rowId xmlns:a16="http://schemas.microsoft.com/office/drawing/2014/main" val="1464824960"/>
                  </a:ext>
                </a:extLst>
              </a:tr>
              <a:tr h="1327499">
                <a:tc>
                  <a:txBody>
                    <a:bodyPr/>
                    <a:lstStyle/>
                    <a:p>
                      <a:pPr algn="ctr">
                        <a:lnSpc>
                          <a:spcPct val="130000"/>
                        </a:lnSpc>
                        <a:spcAft>
                          <a:spcPts val="0"/>
                        </a:spcAft>
                      </a:pPr>
                      <a:r>
                        <a:rPr lang="en-US" sz="1800">
                          <a:effectLst/>
                        </a:rPr>
                        <a:t>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solidFill>
                            <a:srgbClr val="C00000"/>
                          </a:solidFill>
                          <a:effectLst/>
                        </a:rPr>
                        <a:t>CÂU HỎI  PHÁT VẤN </a:t>
                      </a:r>
                    </a:p>
                    <a:p>
                      <a:pPr algn="just">
                        <a:lnSpc>
                          <a:spcPct val="130000"/>
                        </a:lnSpc>
                        <a:spcAft>
                          <a:spcPts val="0"/>
                        </a:spcAft>
                      </a:pPr>
                      <a:r>
                        <a:rPr lang="vi-VN" sz="1800">
                          <a:effectLst/>
                        </a:rPr>
                        <a:t>Đặt câu hỏi hay</a:t>
                      </a:r>
                      <a:endParaRPr lang="en-US" sz="1800">
                        <a:effectLst/>
                      </a:endParaRPr>
                    </a:p>
                    <a:p>
                      <a:pPr algn="just">
                        <a:lnSpc>
                          <a:spcPct val="130000"/>
                        </a:lnSpc>
                        <a:spcAft>
                          <a:spcPts val="0"/>
                        </a:spcAft>
                      </a:pPr>
                      <a:r>
                        <a:rPr lang="en-US" sz="1800">
                          <a:effectLst/>
                        </a:rPr>
                        <a:t>Trả lời tốt câu hỏi phát vấn</a:t>
                      </a:r>
                    </a:p>
                    <a:p>
                      <a:pPr algn="just">
                        <a:lnSpc>
                          <a:spcPct val="130000"/>
                        </a:lnSpc>
                        <a:spcAft>
                          <a:spcPts val="0"/>
                        </a:spcAft>
                      </a:pPr>
                      <a:r>
                        <a:rPr lang="en-US" sz="1800">
                          <a:effectLst/>
                        </a:rPr>
                        <a:t>Trả lời còn thiếu trừ ½ 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ctr">
                        <a:lnSpc>
                          <a:spcPct val="130000"/>
                        </a:lnSpc>
                        <a:spcAft>
                          <a:spcPts val="0"/>
                        </a:spcAft>
                      </a:pPr>
                      <a:r>
                        <a:rPr lang="en-US" sz="1800">
                          <a:effectLst/>
                        </a:rPr>
                        <a:t>1 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extLst>
                  <a:ext uri="{0D108BD9-81ED-4DB2-BD59-A6C34878D82A}">
                    <a16:rowId xmlns:a16="http://schemas.microsoft.com/office/drawing/2014/main" val="378460813"/>
                  </a:ext>
                </a:extLst>
              </a:tr>
              <a:tr h="349474">
                <a:tc>
                  <a:txBody>
                    <a:bodyPr/>
                    <a:lstStyle/>
                    <a:p>
                      <a:pPr algn="ctr">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solidFill>
                            <a:srgbClr val="C00000"/>
                          </a:solidFill>
                          <a:effectLst/>
                        </a:rPr>
                        <a:t>Tổng</a:t>
                      </a:r>
                      <a:endParaRPr lang="en-US" sz="18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ctr">
                        <a:lnSpc>
                          <a:spcPct val="130000"/>
                        </a:lnSpc>
                        <a:spcAft>
                          <a:spcPts val="0"/>
                        </a:spcAft>
                      </a:pPr>
                      <a:r>
                        <a:rPr lang="en-US" sz="1800">
                          <a:effectLst/>
                        </a:rPr>
                        <a:t>10 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nchor="ctr"/>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tc>
                  <a:txBody>
                    <a:bodyPr/>
                    <a:lstStyle/>
                    <a:p>
                      <a:pPr algn="just">
                        <a:lnSpc>
                          <a:spcPct val="130000"/>
                        </a:lnSpc>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5084" marR="45084" marT="0" marB="0"/>
                </a:tc>
                <a:extLst>
                  <a:ext uri="{0D108BD9-81ED-4DB2-BD59-A6C34878D82A}">
                    <a16:rowId xmlns:a16="http://schemas.microsoft.com/office/drawing/2014/main" val="3045927813"/>
                  </a:ext>
                </a:extLst>
              </a:tr>
            </a:tbl>
          </a:graphicData>
        </a:graphic>
      </p:graphicFrame>
      <p:sp>
        <p:nvSpPr>
          <p:cNvPr id="5" name="Rectangle 1"/>
          <p:cNvSpPr>
            <a:spLocks noChangeArrowheads="1"/>
          </p:cNvSpPr>
          <p:nvPr/>
        </p:nvSpPr>
        <p:spPr bwMode="auto">
          <a:xfrm>
            <a:off x="2053987" y="0"/>
            <a:ext cx="80733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5560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effectLst/>
                <a:latin typeface="Arial" panose="020B0604020202020204" pitchFamily="34" charset="0"/>
                <a:ea typeface="Calibri" panose="020F0502020204030204" pitchFamily="34" charset="0"/>
                <a:cs typeface="Times New Roman" panose="02020603050405020304" pitchFamily="18" charset="0"/>
              </a:rPr>
              <a:t>PHIẾU ĐÁNH GIÁ KẾT QUẢ HOẠT ĐỘNG NHÓM</a:t>
            </a:r>
            <a:endParaRPr kumimoji="0" lang="en-US" altLang="en-US" sz="2400" b="0" i="0" u="none" strike="noStrike" cap="none" normalizeH="0" baseline="0" smtClean="0">
              <a:ln>
                <a:noFill/>
              </a:ln>
              <a:effectLst/>
              <a:latin typeface="Arial" panose="020B0604020202020204" pitchFamily="34" charset="0"/>
            </a:endParaRPr>
          </a:p>
        </p:txBody>
      </p:sp>
    </p:spTree>
    <p:extLst>
      <p:ext uri="{BB962C8B-B14F-4D97-AF65-F5344CB8AC3E}">
        <p14:creationId xmlns:p14="http://schemas.microsoft.com/office/powerpoint/2010/main" val="5835165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1AC0EB58-6AD3-41EF-ADD3-B769A8AFF721}"/>
              </a:ext>
            </a:extLst>
          </p:cNvPr>
          <p:cNvSpPr txBox="1"/>
          <p:nvPr/>
        </p:nvSpPr>
        <p:spPr>
          <a:xfrm>
            <a:off x="874987" y="404678"/>
            <a:ext cx="9777741" cy="738664"/>
          </a:xfrm>
          <a:prstGeom prst="rect">
            <a:avLst/>
          </a:prstGeom>
          <a:noFill/>
        </p:spPr>
        <p:txBody>
          <a:bodyPr wrap="square" rtlCol="0">
            <a:spAutoFit/>
          </a:bodyPr>
          <a:lstStyle/>
          <a:p>
            <a:pPr algn="ctr"/>
            <a:r>
              <a:rPr lang="en-US" sz="2100" b="1" smtClean="0">
                <a:solidFill>
                  <a:srgbClr val="FF0000"/>
                </a:solidFill>
                <a:latin typeface="Tahoma" panose="020B0604030504040204" pitchFamily="34" charset="0"/>
                <a:ea typeface="Tahoma" panose="020B0604030504040204" pitchFamily="34" charset="0"/>
                <a:cs typeface="Tahoma" panose="020B0604030504040204" pitchFamily="34" charset="0"/>
              </a:rPr>
              <a:t>Trong các bênh tìm hiểu, ta thấy có những triệu chứng giống nhau . Vậy làm thế nào để ta biết chính xác bệnh ?  </a:t>
            </a:r>
            <a:endPar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descr="Siêu âm hệ tiết niệu ở trẻ em và những điều ba mẹ cần biết">
            <a:extLst>
              <a:ext uri="{FF2B5EF4-FFF2-40B4-BE49-F238E27FC236}">
                <a16:creationId xmlns:a16="http://schemas.microsoft.com/office/drawing/2014/main" id="{0E91B8FE-B0C2-4D3A-A01B-BC2CA1432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987" y="1520925"/>
            <a:ext cx="4224338" cy="28092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ướng dẫn cách đọc kết quả xét nghiệm nước tiểu dễ hiểu nhất">
            <a:extLst>
              <a:ext uri="{FF2B5EF4-FFF2-40B4-BE49-F238E27FC236}">
                <a16:creationId xmlns:a16="http://schemas.microsoft.com/office/drawing/2014/main" id="{D2E6529E-EC3C-4066-A342-DCCAFA191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617" y="1485231"/>
            <a:ext cx="4224338" cy="28178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E8D8CAD-883E-4B93-81C6-49EA6B502ECB}"/>
              </a:ext>
            </a:extLst>
          </p:cNvPr>
          <p:cNvSpPr txBox="1"/>
          <p:nvPr/>
        </p:nvSpPr>
        <p:spPr>
          <a:xfrm>
            <a:off x="1144068" y="4707797"/>
            <a:ext cx="3686175" cy="461665"/>
          </a:xfrm>
          <a:prstGeom prst="rect">
            <a:avLst/>
          </a:prstGeom>
          <a:noFill/>
        </p:spPr>
        <p:txBody>
          <a:bodyPr wrap="square" rtlCol="0">
            <a:spAutoFit/>
          </a:bodyPr>
          <a:lstStyle/>
          <a:p>
            <a:pPr algn="ctr"/>
            <a:r>
              <a:rPr lang="en-US" sz="2400" dirty="0" err="1">
                <a:solidFill>
                  <a:srgbClr val="7030A0"/>
                </a:solidFill>
                <a:latin typeface="Tahoma" panose="020B0604030504040204" pitchFamily="34" charset="0"/>
                <a:ea typeface="Tahoma" panose="020B0604030504040204" pitchFamily="34" charset="0"/>
                <a:cs typeface="Tahoma" panose="020B0604030504040204" pitchFamily="34" charset="0"/>
              </a:rPr>
              <a:t>Siêu</a:t>
            </a:r>
            <a:r>
              <a:rPr lang="en-US" sz="24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7030A0"/>
                </a:solidFill>
                <a:latin typeface="Tahoma" panose="020B0604030504040204" pitchFamily="34" charset="0"/>
                <a:ea typeface="Tahoma" panose="020B0604030504040204" pitchFamily="34" charset="0"/>
                <a:cs typeface="Tahoma" panose="020B0604030504040204" pitchFamily="34" charset="0"/>
              </a:rPr>
              <a:t>âm</a:t>
            </a:r>
            <a:endParaRPr lang="en-US" sz="24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A5D1A10A-502B-401F-92B1-A5EF6666B61D}"/>
              </a:ext>
            </a:extLst>
          </p:cNvPr>
          <p:cNvSpPr txBox="1"/>
          <p:nvPr/>
        </p:nvSpPr>
        <p:spPr>
          <a:xfrm>
            <a:off x="6659617" y="4645008"/>
            <a:ext cx="3686175" cy="461665"/>
          </a:xfrm>
          <a:prstGeom prst="rect">
            <a:avLst/>
          </a:prstGeom>
          <a:noFill/>
        </p:spPr>
        <p:txBody>
          <a:bodyPr wrap="square" rtlCol="0">
            <a:spAutoFit/>
          </a:bodyPr>
          <a:lstStyle/>
          <a:p>
            <a:pPr algn="ctr"/>
            <a:r>
              <a:rPr lang="en-US" sz="2400" dirty="0" err="1">
                <a:solidFill>
                  <a:srgbClr val="7030A0"/>
                </a:solidFill>
                <a:latin typeface="Tahoma" panose="020B0604030504040204" pitchFamily="34" charset="0"/>
                <a:ea typeface="Tahoma" panose="020B0604030504040204" pitchFamily="34" charset="0"/>
                <a:cs typeface="Tahoma" panose="020B0604030504040204" pitchFamily="34" charset="0"/>
              </a:rPr>
              <a:t>Xét</a:t>
            </a:r>
            <a:r>
              <a:rPr lang="en-US" sz="24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7030A0"/>
                </a:solidFill>
                <a:latin typeface="Tahoma" panose="020B0604030504040204" pitchFamily="34" charset="0"/>
                <a:ea typeface="Tahoma" panose="020B0604030504040204" pitchFamily="34" charset="0"/>
                <a:cs typeface="Tahoma" panose="020B0604030504040204" pitchFamily="34" charset="0"/>
              </a:rPr>
              <a:t>nghiệm</a:t>
            </a:r>
            <a:r>
              <a:rPr lang="en-US" sz="2400" dirty="0">
                <a:solidFill>
                  <a:srgbClr val="7030A0"/>
                </a:solidFill>
                <a:latin typeface="Tahoma" panose="020B0604030504040204" pitchFamily="34" charset="0"/>
                <a:ea typeface="Tahoma" panose="020B0604030504040204" pitchFamily="34" charset="0"/>
                <a:cs typeface="Tahoma" panose="020B0604030504040204" pitchFamily="34" charset="0"/>
              </a:rPr>
              <a:t> n</a:t>
            </a:r>
            <a:r>
              <a:rPr lang="vi-VN" sz="2400" dirty="0">
                <a:solidFill>
                  <a:srgbClr val="7030A0"/>
                </a:solidFill>
                <a:latin typeface="Tahoma" panose="020B0604030504040204" pitchFamily="34" charset="0"/>
                <a:ea typeface="Tahoma" panose="020B0604030504040204" pitchFamily="34" charset="0"/>
                <a:cs typeface="Tahoma" panose="020B0604030504040204" pitchFamily="34" charset="0"/>
              </a:rPr>
              <a:t>ư</a:t>
            </a:r>
            <a:r>
              <a:rPr lang="en-US" sz="2400" dirty="0" err="1">
                <a:solidFill>
                  <a:srgbClr val="7030A0"/>
                </a:solidFill>
                <a:latin typeface="Tahoma" panose="020B0604030504040204" pitchFamily="34" charset="0"/>
                <a:ea typeface="Tahoma" panose="020B0604030504040204" pitchFamily="34" charset="0"/>
                <a:cs typeface="Tahoma" panose="020B0604030504040204" pitchFamily="34" charset="0"/>
              </a:rPr>
              <a:t>ớc</a:t>
            </a:r>
            <a:r>
              <a:rPr lang="en-US" sz="24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7030A0"/>
                </a:solidFill>
                <a:latin typeface="Tahoma" panose="020B0604030504040204" pitchFamily="34" charset="0"/>
                <a:ea typeface="Tahoma" panose="020B0604030504040204" pitchFamily="34" charset="0"/>
                <a:cs typeface="Tahoma" panose="020B0604030504040204" pitchFamily="34" charset="0"/>
              </a:rPr>
              <a:t>tiểu</a:t>
            </a:r>
            <a:endParaRPr lang="en-US" sz="24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43986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0" y="502157"/>
            <a:ext cx="11577738" cy="735747"/>
          </a:xfrm>
          <a:prstGeom prst="roundRect">
            <a:avLst>
              <a:gd name="adj" fmla="val 50000"/>
            </a:avLst>
          </a:prstGeom>
          <a:solidFill>
            <a:srgbClr val="002060"/>
          </a:solidFill>
          <a:ln>
            <a:noFill/>
          </a:ln>
          <a:effectLst/>
          <a:scene3d>
            <a:camera prst="orthographicFront">
              <a:rot lat="0" lon="0" rev="0"/>
            </a:camera>
            <a:lightRig rig="contrasting" dir="t">
              <a:rot lat="0" lon="0" rev="7800000"/>
            </a:lightRig>
          </a:scene3d>
          <a:sp3d>
            <a:bevelT w="139700" h="139700"/>
          </a:sp3d>
        </p:spPr>
        <p:txBody>
          <a:bodyPr wrap="square" rtlCol="0" anchor="ctr">
            <a:spAutoFit/>
          </a:bodyPr>
          <a:lstStyle/>
          <a:p>
            <a:pPr algn="ctr"/>
            <a:r>
              <a:rPr lang="en-US" sz="2800" smtClean="0">
                <a:latin typeface="#9Slide03 Swiss Condensed Bold" panose="02000500000000000000" pitchFamily="2" charset="0"/>
              </a:rPr>
              <a:t>Khi có các triệu chứng mà không chữa trị kịp thời sẽ có hậu quả như thế nào ? </a:t>
            </a:r>
            <a:endParaRPr lang="vi-VN" sz="2800" dirty="0">
              <a:latin typeface="#9Slide03 Swiss Condensed Bold" panose="02000500000000000000" pitchFamily="2" charset="0"/>
            </a:endParaRPr>
          </a:p>
        </p:txBody>
      </p:sp>
      <p:sp>
        <p:nvSpPr>
          <p:cNvPr id="8" name="Text Box 19"/>
          <p:cNvSpPr txBox="1">
            <a:spLocks noChangeArrowheads="1"/>
          </p:cNvSpPr>
          <p:nvPr/>
        </p:nvSpPr>
        <p:spPr bwMode="auto">
          <a:xfrm>
            <a:off x="6395081" y="2662504"/>
            <a:ext cx="4658140" cy="830997"/>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0000"/>
              </a:lnSpc>
              <a:spcBef>
                <a:spcPct val="50000"/>
              </a:spcBef>
              <a:buFontTx/>
              <a:buNone/>
            </a:pPr>
            <a:r>
              <a:rPr lang="en-US" altLang="en-US" sz="2000" b="1" smtClean="0">
                <a:solidFill>
                  <a:schemeClr val="accent2">
                    <a:lumMod val="75000"/>
                  </a:schemeClr>
                </a:solidFill>
                <a:latin typeface="#9Slide03 Roboto Condensed" panose="02000000000000000000" pitchFamily="2" charset="0"/>
                <a:ea typeface="#9Slide03 Roboto Condensed" panose="02000000000000000000" pitchFamily="2" charset="0"/>
              </a:rPr>
              <a:t>Có thể dẫn đến tình trạng bệnh thêm nặng và trở thành bệnh mạn tính </a:t>
            </a:r>
            <a:endParaRPr lang="vi-VN" altLang="en-US" sz="2000" b="1" dirty="0">
              <a:solidFill>
                <a:schemeClr val="accent2">
                  <a:lumMod val="75000"/>
                </a:schemeClr>
              </a:solidFill>
              <a:latin typeface="#9Slide03 Roboto Condensed" panose="02000000000000000000" pitchFamily="2" charset="0"/>
              <a:ea typeface="#9Slide03 Roboto Condensed" panose="02000000000000000000" pitchFamily="2" charset="0"/>
            </a:endParaRPr>
          </a:p>
        </p:txBody>
      </p:sp>
      <p:pic>
        <p:nvPicPr>
          <p:cNvPr id="9" name="Picture 6" descr="Mũi tên Máy tính Biểu tượng Hướng, vị trí, hoặc dấu hiệu cho thấy dấu hiệu  trang Web - mũi tên png tải về - Miễn phí trong suốt đen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25" b="94583" l="10000" r="90000"/>
                    </a14:imgEffect>
                  </a14:imgLayer>
                </a14:imgProps>
              </a:ext>
              <a:ext uri="{28A0092B-C50C-407E-A947-70E740481C1C}">
                <a14:useLocalDpi xmlns:a14="http://schemas.microsoft.com/office/drawing/2010/main" val="0"/>
              </a:ext>
            </a:extLst>
          </a:blip>
          <a:srcRect/>
          <a:stretch>
            <a:fillRect/>
          </a:stretch>
        </p:blipFill>
        <p:spPr bwMode="auto">
          <a:xfrm rot="8099634">
            <a:off x="4462767" y="2717176"/>
            <a:ext cx="2393850" cy="10193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ũi tên Máy tính Biểu tượng Hướng, vị trí, hoặc dấu hiệu cho thấy dấu hiệu  trang Web - mũi tên png tải về - Miễn phí trong suốt đen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25" b="94583" l="10000" r="90000"/>
                    </a14:imgEffect>
                  </a14:imgLayer>
                </a14:imgProps>
              </a:ext>
              <a:ext uri="{28A0092B-C50C-407E-A947-70E740481C1C}">
                <a14:useLocalDpi xmlns:a14="http://schemas.microsoft.com/office/drawing/2010/main" val="0"/>
              </a:ext>
            </a:extLst>
          </a:blip>
          <a:srcRect/>
          <a:stretch>
            <a:fillRect/>
          </a:stretch>
        </p:blipFill>
        <p:spPr bwMode="auto">
          <a:xfrm rot="10800000">
            <a:off x="4483852" y="4558466"/>
            <a:ext cx="1911229" cy="10193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34"/>
          <p:cNvSpPr txBox="1">
            <a:spLocks noChangeArrowheads="1"/>
          </p:cNvSpPr>
          <p:nvPr/>
        </p:nvSpPr>
        <p:spPr bwMode="auto">
          <a:xfrm>
            <a:off x="6099365" y="4967996"/>
            <a:ext cx="5854067" cy="433452"/>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50000"/>
              </a:spcBef>
              <a:buNone/>
            </a:pPr>
            <a:r>
              <a:rPr lang="en-US" altLang="en-US" sz="2000" b="1" smtClean="0">
                <a:solidFill>
                  <a:schemeClr val="accent5">
                    <a:lumMod val="75000"/>
                  </a:schemeClr>
                </a:solidFill>
                <a:latin typeface="#9Slide03 Roboto Condensed" panose="02000000000000000000" pitchFamily="2" charset="0"/>
                <a:ea typeface="#9Slide03 Roboto Condensed" panose="02000000000000000000" pitchFamily="2" charset="0"/>
              </a:rPr>
              <a:t>Vậy chúng ta cần làm gì để bảo vệ hệ bài tiết -&gt; </a:t>
            </a:r>
            <a:endParaRPr lang="vi-VN" altLang="en-US" sz="2000" b="1" dirty="0">
              <a:solidFill>
                <a:schemeClr val="accent5">
                  <a:lumMod val="75000"/>
                </a:schemeClr>
              </a:solidFill>
              <a:latin typeface="#9Slide03 Roboto Condensed" panose="02000000000000000000" pitchFamily="2" charset="0"/>
              <a:ea typeface="#9Slide03 Roboto Condensed" panose="02000000000000000000" pitchFamily="2" charset="0"/>
            </a:endParaRPr>
          </a:p>
        </p:txBody>
      </p:sp>
      <p:pic>
        <p:nvPicPr>
          <p:cNvPr id="2050" name="Picture 2" descr="04 dấu hiệu cảnh báo nguy cơ suy thậ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63" y="1576517"/>
            <a:ext cx="4542548" cy="4792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88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t>https://wheelofnames.com/vi/</a:t>
            </a:r>
          </a:p>
        </p:txBody>
      </p:sp>
      <p:sp>
        <p:nvSpPr>
          <p:cNvPr id="3" name="Rectangle 2"/>
          <p:cNvSpPr/>
          <p:nvPr/>
        </p:nvSpPr>
        <p:spPr>
          <a:xfrm>
            <a:off x="756744" y="733097"/>
            <a:ext cx="9979573" cy="1521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0000"/>
                </a:solidFill>
              </a:rPr>
              <a:t>Căn cứ vào biện pháp phòng tránh -&gt; Thảo luận nhóm hoàn thiện bảng 35.1 trong 3 phút</a:t>
            </a:r>
            <a:endParaRPr lang="en-US" sz="2400">
              <a:solidFill>
                <a:srgbClr val="FF0000"/>
              </a:solidFill>
            </a:endParaRPr>
          </a:p>
        </p:txBody>
      </p:sp>
      <p:sp>
        <p:nvSpPr>
          <p:cNvPr id="4" name="TextBox 3"/>
          <p:cNvSpPr txBox="1"/>
          <p:nvPr/>
        </p:nvSpPr>
        <p:spPr>
          <a:xfrm>
            <a:off x="5092262" y="225446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024131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endParaRPr lang="vi-VN">
              <a:solidFill>
                <a:srgbClr val="686868"/>
              </a:solidFill>
              <a:latin typeface="HelveticaNeue" panose="02000503000000020004" pitchFamily="2"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1513663"/>
              </p:ext>
            </p:extLst>
          </p:nvPr>
        </p:nvGraphicFramePr>
        <p:xfrm>
          <a:off x="472966" y="402021"/>
          <a:ext cx="11461530" cy="6053958"/>
        </p:xfrm>
        <a:graphic>
          <a:graphicData uri="http://schemas.openxmlformats.org/drawingml/2006/table">
            <a:tbl>
              <a:tblPr firstRow="1" bandRow="1">
                <a:tableStyleId>{5C22544A-7EE6-4342-B048-85BDC9FD1C3A}</a:tableStyleId>
              </a:tblPr>
              <a:tblGrid>
                <a:gridCol w="3820510">
                  <a:extLst>
                    <a:ext uri="{9D8B030D-6E8A-4147-A177-3AD203B41FA5}">
                      <a16:colId xmlns:a16="http://schemas.microsoft.com/office/drawing/2014/main" val="1991993057"/>
                    </a:ext>
                  </a:extLst>
                </a:gridCol>
                <a:gridCol w="3820510">
                  <a:extLst>
                    <a:ext uri="{9D8B030D-6E8A-4147-A177-3AD203B41FA5}">
                      <a16:colId xmlns:a16="http://schemas.microsoft.com/office/drawing/2014/main" val="2006142285"/>
                    </a:ext>
                  </a:extLst>
                </a:gridCol>
                <a:gridCol w="3820510">
                  <a:extLst>
                    <a:ext uri="{9D8B030D-6E8A-4147-A177-3AD203B41FA5}">
                      <a16:colId xmlns:a16="http://schemas.microsoft.com/office/drawing/2014/main" val="16202024"/>
                    </a:ext>
                  </a:extLst>
                </a:gridCol>
              </a:tblGrid>
              <a:tr h="1008993">
                <a:tc>
                  <a:txBody>
                    <a:bodyPr/>
                    <a:lstStyle/>
                    <a:p>
                      <a:pPr algn="ctr"/>
                      <a:r>
                        <a:rPr lang="en-US" sz="2800" smtClean="0">
                          <a:solidFill>
                            <a:schemeClr val="bg1"/>
                          </a:solidFill>
                          <a:latin typeface="#9Slide03 Ample" panose="02000000000000000000" pitchFamily="2" charset="0"/>
                        </a:rPr>
                        <a:t>Thói</a:t>
                      </a:r>
                      <a:r>
                        <a:rPr lang="en-US" sz="2800" baseline="0" smtClean="0">
                          <a:solidFill>
                            <a:schemeClr val="bg1"/>
                          </a:solidFill>
                          <a:latin typeface="#9Slide03 Ample" panose="02000000000000000000" pitchFamily="2" charset="0"/>
                        </a:rPr>
                        <a:t> quen</a:t>
                      </a:r>
                      <a:endParaRPr lang="en-US" sz="2800">
                        <a:solidFill>
                          <a:schemeClr val="bg1"/>
                        </a:solidFill>
                        <a:latin typeface="#9Slide03 Ample" panose="02000000000000000000" pitchFamily="2" charset="0"/>
                      </a:endParaRPr>
                    </a:p>
                  </a:txBody>
                  <a:tcPr/>
                </a:tc>
                <a:tc>
                  <a:txBody>
                    <a:bodyPr/>
                    <a:lstStyle/>
                    <a:p>
                      <a:pPr algn="ctr"/>
                      <a:r>
                        <a:rPr lang="en-US" sz="2800" smtClean="0">
                          <a:solidFill>
                            <a:schemeClr val="bg1"/>
                          </a:solidFill>
                          <a:latin typeface="#9Slide03 Ample" panose="02000000000000000000" pitchFamily="2" charset="0"/>
                        </a:rPr>
                        <a:t>Nguy cơ</a:t>
                      </a:r>
                      <a:r>
                        <a:rPr lang="en-US" sz="2800" baseline="0" smtClean="0">
                          <a:solidFill>
                            <a:schemeClr val="bg1"/>
                          </a:solidFill>
                          <a:latin typeface="#9Slide03 Ample" panose="02000000000000000000" pitchFamily="2" charset="0"/>
                        </a:rPr>
                        <a:t> xảy ra</a:t>
                      </a:r>
                      <a:endParaRPr lang="en-US" sz="2800">
                        <a:solidFill>
                          <a:schemeClr val="bg1"/>
                        </a:solidFill>
                        <a:latin typeface="#9Slide03 Ample" panose="02000000000000000000" pitchFamily="2" charset="0"/>
                      </a:endParaRPr>
                    </a:p>
                  </a:txBody>
                  <a:tcPr/>
                </a:tc>
                <a:tc>
                  <a:txBody>
                    <a:bodyPr/>
                    <a:lstStyle/>
                    <a:p>
                      <a:pPr algn="ctr"/>
                      <a:r>
                        <a:rPr lang="en-US" sz="2800" smtClean="0">
                          <a:solidFill>
                            <a:schemeClr val="bg1"/>
                          </a:solidFill>
                          <a:latin typeface="#9Slide03 Ample" panose="02000000000000000000" pitchFamily="2" charset="0"/>
                        </a:rPr>
                        <a:t>Đề</a:t>
                      </a:r>
                      <a:r>
                        <a:rPr lang="en-US" sz="2800" baseline="0" smtClean="0">
                          <a:solidFill>
                            <a:schemeClr val="bg1"/>
                          </a:solidFill>
                          <a:latin typeface="#9Slide03 Ample" panose="02000000000000000000" pitchFamily="2" charset="0"/>
                        </a:rPr>
                        <a:t> xuất biện pháp </a:t>
                      </a:r>
                      <a:endParaRPr lang="en-US" sz="2800">
                        <a:solidFill>
                          <a:schemeClr val="bg1"/>
                        </a:solidFill>
                        <a:latin typeface="#9Slide03 Ample" panose="02000000000000000000" pitchFamily="2" charset="0"/>
                      </a:endParaRPr>
                    </a:p>
                  </a:txBody>
                  <a:tcPr/>
                </a:tc>
                <a:extLst>
                  <a:ext uri="{0D108BD9-81ED-4DB2-BD59-A6C34878D82A}">
                    <a16:rowId xmlns:a16="http://schemas.microsoft.com/office/drawing/2014/main" val="1661442871"/>
                  </a:ext>
                </a:extLst>
              </a:tr>
              <a:tr h="1008993">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0716471"/>
                  </a:ext>
                </a:extLst>
              </a:tr>
              <a:tr h="1008993">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11870188"/>
                  </a:ext>
                </a:extLst>
              </a:tr>
              <a:tr h="1008993">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06676481"/>
                  </a:ext>
                </a:extLst>
              </a:tr>
              <a:tr h="1008993">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170782"/>
                  </a:ext>
                </a:extLst>
              </a:tr>
              <a:tr h="1008993">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61817005"/>
                  </a:ext>
                </a:extLst>
              </a:tr>
            </a:tbl>
          </a:graphicData>
        </a:graphic>
      </p:graphicFrame>
      <p:sp>
        <p:nvSpPr>
          <p:cNvPr id="12" name="Text Box 15"/>
          <p:cNvSpPr txBox="1">
            <a:spLocks noChangeArrowheads="1"/>
          </p:cNvSpPr>
          <p:nvPr/>
        </p:nvSpPr>
        <p:spPr bwMode="auto">
          <a:xfrm>
            <a:off x="472966" y="1561283"/>
            <a:ext cx="3704896"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50000"/>
              </a:spcBef>
              <a:buFontTx/>
              <a:buNone/>
            </a:pPr>
            <a:r>
              <a:rPr lang="en-US" altLang="en-US" sz="2200" smtClean="0">
                <a:solidFill>
                  <a:schemeClr val="accent1">
                    <a:lumMod val="50000"/>
                  </a:schemeClr>
                </a:solidFill>
                <a:latin typeface="#9Slide03 Roboto Condensed" panose="02000000000000000000" pitchFamily="2" charset="0"/>
                <a:ea typeface="#9Slide03 Roboto Condensed" panose="02000000000000000000" pitchFamily="2" charset="0"/>
              </a:rPr>
              <a:t>Ăn quá mặn, quá chua, nhiều đường</a:t>
            </a:r>
            <a:endParaRPr lang="vi-VN" altLang="en-US" sz="2200" dirty="0">
              <a:solidFill>
                <a:schemeClr val="accent1">
                  <a:lumMod val="50000"/>
                </a:schemeClr>
              </a:solidFill>
              <a:latin typeface="#9Slide03 Roboto Condensed" panose="02000000000000000000" pitchFamily="2" charset="0"/>
              <a:ea typeface="#9Slide03 Roboto Condensed" panose="02000000000000000000" pitchFamily="2" charset="0"/>
            </a:endParaRPr>
          </a:p>
        </p:txBody>
      </p:sp>
      <p:sp>
        <p:nvSpPr>
          <p:cNvPr id="14" name="Text Box 14"/>
          <p:cNvSpPr txBox="1">
            <a:spLocks noChangeArrowheads="1"/>
          </p:cNvSpPr>
          <p:nvPr/>
        </p:nvSpPr>
        <p:spPr bwMode="auto">
          <a:xfrm>
            <a:off x="472966" y="2689811"/>
            <a:ext cx="3011213"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50000"/>
              </a:spcBef>
              <a:buNone/>
            </a:pPr>
            <a:r>
              <a:rPr lang="en-US" altLang="en-US" sz="2200" smtClean="0">
                <a:solidFill>
                  <a:schemeClr val="accent3">
                    <a:lumMod val="75000"/>
                  </a:schemeClr>
                </a:solidFill>
                <a:latin typeface="#9Slide03 Roboto Condensed" panose="02000000000000000000" pitchFamily="2" charset="0"/>
                <a:ea typeface="#9Slide03 Roboto Condensed" panose="02000000000000000000" pitchFamily="2" charset="0"/>
              </a:rPr>
              <a:t>Không uống đủ nước</a:t>
            </a:r>
            <a:endParaRPr lang="vi-VN" altLang="en-US" sz="2200" dirty="0">
              <a:solidFill>
                <a:schemeClr val="accent3">
                  <a:lumMod val="75000"/>
                </a:schemeClr>
              </a:solidFill>
              <a:latin typeface="#9Slide03 Roboto Condensed" panose="02000000000000000000" pitchFamily="2" charset="0"/>
              <a:ea typeface="#9Slide03 Roboto Condensed" panose="02000000000000000000" pitchFamily="2" charset="0"/>
            </a:endParaRPr>
          </a:p>
        </p:txBody>
      </p:sp>
      <p:sp>
        <p:nvSpPr>
          <p:cNvPr id="5" name="TextBox 4"/>
          <p:cNvSpPr txBox="1"/>
          <p:nvPr/>
        </p:nvSpPr>
        <p:spPr>
          <a:xfrm>
            <a:off x="4295997" y="2757522"/>
            <a:ext cx="3815468" cy="430887"/>
          </a:xfrm>
          <a:prstGeom prst="rect">
            <a:avLst/>
          </a:prstGeom>
          <a:noFill/>
        </p:spPr>
        <p:txBody>
          <a:bodyPr wrap="none" rtlCol="0">
            <a:spAutoFit/>
          </a:bodyPr>
          <a:lstStyle/>
          <a:p>
            <a:r>
              <a:rPr lang="en-US" altLang="en-US" sz="2200">
                <a:solidFill>
                  <a:schemeClr val="accent3">
                    <a:lumMod val="75000"/>
                  </a:schemeClr>
                </a:solidFill>
                <a:latin typeface="#9Slide03 Roboto Condensed" panose="02000000000000000000" pitchFamily="2" charset="0"/>
                <a:ea typeface="#9Slide03 Roboto Condensed" panose="02000000000000000000" pitchFamily="2" charset="0"/>
              </a:rPr>
              <a:t>G</a:t>
            </a:r>
            <a:r>
              <a:rPr lang="en-US" altLang="en-US" sz="2200" smtClean="0">
                <a:solidFill>
                  <a:schemeClr val="accent3">
                    <a:lumMod val="75000"/>
                  </a:schemeClr>
                </a:solidFill>
                <a:latin typeface="#9Slide03 Roboto Condensed" panose="02000000000000000000" pitchFamily="2" charset="0"/>
                <a:ea typeface="#9Slide03 Roboto Condensed" panose="02000000000000000000" pitchFamily="2" charset="0"/>
              </a:rPr>
              <a:t>iảm </a:t>
            </a:r>
            <a:r>
              <a:rPr lang="en-US" altLang="en-US" sz="2200">
                <a:solidFill>
                  <a:schemeClr val="accent3">
                    <a:lumMod val="75000"/>
                  </a:schemeClr>
                </a:solidFill>
                <a:latin typeface="#9Slide03 Roboto Condensed" panose="02000000000000000000" pitchFamily="2" charset="0"/>
                <a:ea typeface="#9Slide03 Roboto Condensed" panose="02000000000000000000" pitchFamily="2" charset="0"/>
              </a:rPr>
              <a:t>khả năng bài tiết nước tiểu</a:t>
            </a:r>
            <a:endParaRPr lang="en-US" sz="2200"/>
          </a:p>
        </p:txBody>
      </p:sp>
      <p:sp>
        <p:nvSpPr>
          <p:cNvPr id="15" name="TextBox 14"/>
          <p:cNvSpPr txBox="1"/>
          <p:nvPr/>
        </p:nvSpPr>
        <p:spPr>
          <a:xfrm>
            <a:off x="4650828" y="1644382"/>
            <a:ext cx="3251211" cy="430887"/>
          </a:xfrm>
          <a:prstGeom prst="rect">
            <a:avLst/>
          </a:prstGeom>
          <a:noFill/>
        </p:spPr>
        <p:txBody>
          <a:bodyPr wrap="none" rtlCol="0">
            <a:spAutoFit/>
          </a:bodyPr>
          <a:lstStyle/>
          <a:p>
            <a:r>
              <a:rPr lang="en-US" altLang="en-US" sz="2200" smtClean="0">
                <a:solidFill>
                  <a:schemeClr val="accent1">
                    <a:lumMod val="50000"/>
                  </a:schemeClr>
                </a:solidFill>
                <a:latin typeface="#9Slide03 Roboto Condensed" panose="02000000000000000000" pitchFamily="2" charset="0"/>
                <a:ea typeface="#9Slide03 Roboto Condensed" panose="02000000000000000000" pitchFamily="2" charset="0"/>
              </a:rPr>
              <a:t>Hệ </a:t>
            </a:r>
            <a:r>
              <a:rPr lang="en-US" altLang="en-US" sz="2200">
                <a:solidFill>
                  <a:schemeClr val="accent1">
                    <a:lumMod val="50000"/>
                  </a:schemeClr>
                </a:solidFill>
                <a:latin typeface="#9Slide03 Roboto Condensed" panose="02000000000000000000" pitchFamily="2" charset="0"/>
                <a:ea typeface="#9Slide03 Roboto Condensed" panose="02000000000000000000" pitchFamily="2" charset="0"/>
              </a:rPr>
              <a:t>bài tiết làm việc quá tải </a:t>
            </a:r>
            <a:endParaRPr lang="en-US" sz="2200"/>
          </a:p>
        </p:txBody>
      </p:sp>
      <p:sp>
        <p:nvSpPr>
          <p:cNvPr id="16" name="Text Box 14"/>
          <p:cNvSpPr txBox="1">
            <a:spLocks noChangeArrowheads="1"/>
          </p:cNvSpPr>
          <p:nvPr/>
        </p:nvSpPr>
        <p:spPr bwMode="auto">
          <a:xfrm>
            <a:off x="472966" y="3708507"/>
            <a:ext cx="3563006"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50000"/>
              </a:spcBef>
              <a:buNone/>
            </a:pPr>
            <a:r>
              <a:rPr lang="vi-VN" altLang="en-US" sz="2200" smtClean="0">
                <a:solidFill>
                  <a:srgbClr val="FF0000"/>
                </a:solidFill>
                <a:latin typeface="#9Slide03 Roboto Condensed" panose="02000000000000000000" pitchFamily="2" charset="0"/>
                <a:ea typeface="#9Slide03 Roboto Condensed" panose="02000000000000000000" pitchFamily="2" charset="0"/>
              </a:rPr>
              <a:t> </a:t>
            </a:r>
            <a:r>
              <a:rPr lang="en-US" altLang="en-US" sz="2200" smtClean="0">
                <a:solidFill>
                  <a:srgbClr val="FF0000"/>
                </a:solidFill>
                <a:latin typeface="#9Slide03 Roboto Condensed" panose="02000000000000000000" pitchFamily="2" charset="0"/>
                <a:ea typeface="#9Slide03 Roboto Condensed" panose="02000000000000000000" pitchFamily="2" charset="0"/>
              </a:rPr>
              <a:t>Nhịn đi tiểu khi buồn tiếu</a:t>
            </a:r>
            <a:endParaRPr lang="vi-VN" altLang="en-US" sz="2200" dirty="0">
              <a:solidFill>
                <a:srgbClr val="FF0000"/>
              </a:solidFill>
              <a:latin typeface="#9Slide03 Roboto Condensed" panose="02000000000000000000" pitchFamily="2" charset="0"/>
              <a:ea typeface="#9Slide03 Roboto Condensed" panose="02000000000000000000" pitchFamily="2" charset="0"/>
            </a:endParaRPr>
          </a:p>
        </p:txBody>
      </p:sp>
      <p:sp>
        <p:nvSpPr>
          <p:cNvPr id="6" name="TextBox 5"/>
          <p:cNvSpPr txBox="1"/>
          <p:nvPr/>
        </p:nvSpPr>
        <p:spPr>
          <a:xfrm>
            <a:off x="4295997" y="3492097"/>
            <a:ext cx="3332756" cy="873829"/>
          </a:xfrm>
          <a:prstGeom prst="rect">
            <a:avLst/>
          </a:prstGeom>
          <a:noFill/>
        </p:spPr>
        <p:txBody>
          <a:bodyPr wrap="square" rtlCol="0">
            <a:spAutoFit/>
          </a:bodyPr>
          <a:lstStyle/>
          <a:p>
            <a:pPr algn="just">
              <a:lnSpc>
                <a:spcPct val="120000"/>
              </a:lnSpc>
              <a:spcBef>
                <a:spcPct val="50000"/>
              </a:spcBef>
              <a:buNone/>
            </a:pPr>
            <a:r>
              <a:rPr lang="en-US" altLang="en-US" sz="2200" smtClean="0">
                <a:solidFill>
                  <a:srgbClr val="FF0000"/>
                </a:solidFill>
                <a:latin typeface="#9Slide03 Roboto Condensed" panose="02000000000000000000" pitchFamily="2" charset="0"/>
                <a:ea typeface="#9Slide03 Roboto Condensed" panose="02000000000000000000" pitchFamily="2" charset="0"/>
              </a:rPr>
              <a:t>Tăng </a:t>
            </a:r>
            <a:r>
              <a:rPr lang="en-US" altLang="en-US" sz="2200">
                <a:solidFill>
                  <a:srgbClr val="FF0000"/>
                </a:solidFill>
                <a:latin typeface="#9Slide03 Roboto Condensed" panose="02000000000000000000" pitchFamily="2" charset="0"/>
                <a:ea typeface="#9Slide03 Roboto Condensed" panose="02000000000000000000" pitchFamily="2" charset="0"/>
              </a:rPr>
              <a:t>nguy cơ lắng sỏi trong hệ bài tiết.</a:t>
            </a:r>
            <a:endParaRPr lang="vi-VN" altLang="en-US" sz="2200" dirty="0">
              <a:solidFill>
                <a:srgbClr val="FF0000"/>
              </a:solidFill>
              <a:latin typeface="#9Slide03 Roboto Condensed" panose="02000000000000000000" pitchFamily="2" charset="0"/>
              <a:ea typeface="#9Slide03 Roboto Condensed" panose="02000000000000000000" pitchFamily="2" charset="0"/>
            </a:endParaRPr>
          </a:p>
        </p:txBody>
      </p:sp>
      <p:sp>
        <p:nvSpPr>
          <p:cNvPr id="17" name="Text Box 15"/>
          <p:cNvSpPr txBox="1">
            <a:spLocks noChangeArrowheads="1"/>
          </p:cNvSpPr>
          <p:nvPr/>
        </p:nvSpPr>
        <p:spPr bwMode="auto">
          <a:xfrm>
            <a:off x="413898" y="4544603"/>
            <a:ext cx="3823031"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50000"/>
              </a:spcBef>
              <a:buFontTx/>
              <a:buNone/>
            </a:pPr>
            <a:r>
              <a:rPr lang="en-US" altLang="en-US" sz="2200" smtClean="0">
                <a:solidFill>
                  <a:schemeClr val="accent1">
                    <a:lumMod val="50000"/>
                  </a:schemeClr>
                </a:solidFill>
                <a:latin typeface="#9Slide03 Roboto Condensed" panose="02000000000000000000" pitchFamily="2" charset="0"/>
                <a:ea typeface="#9Slide03 Roboto Condensed" panose="02000000000000000000" pitchFamily="2" charset="0"/>
              </a:rPr>
              <a:t> Không giữ vệ sinh hệ bài tiết nước tiểu</a:t>
            </a:r>
            <a:endParaRPr lang="vi-VN" altLang="en-US" sz="2200" dirty="0">
              <a:solidFill>
                <a:schemeClr val="accent1">
                  <a:lumMod val="50000"/>
                </a:schemeClr>
              </a:solidFill>
              <a:latin typeface="#9Slide03 Roboto Condensed" panose="02000000000000000000" pitchFamily="2" charset="0"/>
              <a:ea typeface="#9Slide03 Roboto Condensed" panose="02000000000000000000" pitchFamily="2" charset="0"/>
            </a:endParaRPr>
          </a:p>
        </p:txBody>
      </p:sp>
      <p:sp>
        <p:nvSpPr>
          <p:cNvPr id="18" name="TextBox 17"/>
          <p:cNvSpPr txBox="1"/>
          <p:nvPr/>
        </p:nvSpPr>
        <p:spPr>
          <a:xfrm>
            <a:off x="4295998" y="4508949"/>
            <a:ext cx="3815468" cy="904863"/>
          </a:xfrm>
          <a:prstGeom prst="rect">
            <a:avLst/>
          </a:prstGeom>
          <a:noFill/>
        </p:spPr>
        <p:txBody>
          <a:bodyPr wrap="square" rtlCol="0">
            <a:spAutoFit/>
          </a:bodyPr>
          <a:lstStyle/>
          <a:p>
            <a:pPr algn="just">
              <a:lnSpc>
                <a:spcPct val="120000"/>
              </a:lnSpc>
              <a:spcBef>
                <a:spcPct val="50000"/>
              </a:spcBef>
              <a:buFontTx/>
              <a:buNone/>
            </a:pPr>
            <a:r>
              <a:rPr lang="en-US" altLang="en-US" sz="2200">
                <a:solidFill>
                  <a:schemeClr val="accent1">
                    <a:lumMod val="50000"/>
                  </a:schemeClr>
                </a:solidFill>
                <a:latin typeface="#9Slide03 Roboto Condensed" panose="02000000000000000000" pitchFamily="2" charset="0"/>
                <a:ea typeface="#9Slide03 Roboto Condensed" panose="02000000000000000000" pitchFamily="2" charset="0"/>
              </a:rPr>
              <a:t>T</a:t>
            </a:r>
            <a:r>
              <a:rPr lang="en-US" altLang="en-US" sz="2200" smtClean="0">
                <a:solidFill>
                  <a:schemeClr val="accent1">
                    <a:lumMod val="50000"/>
                  </a:schemeClr>
                </a:solidFill>
                <a:latin typeface="#9Slide03 Roboto Condensed" panose="02000000000000000000" pitchFamily="2" charset="0"/>
                <a:ea typeface="#9Slide03 Roboto Condensed" panose="02000000000000000000" pitchFamily="2" charset="0"/>
              </a:rPr>
              <a:t>ăng </a:t>
            </a:r>
            <a:r>
              <a:rPr lang="en-US" altLang="en-US" sz="2200">
                <a:solidFill>
                  <a:schemeClr val="accent1">
                    <a:lumMod val="50000"/>
                  </a:schemeClr>
                </a:solidFill>
                <a:latin typeface="#9Slide03 Roboto Condensed" panose="02000000000000000000" pitchFamily="2" charset="0"/>
                <a:ea typeface="#9Slide03 Roboto Condensed" panose="02000000000000000000" pitchFamily="2" charset="0"/>
              </a:rPr>
              <a:t>nguy cơ viêm nhiễm hệ bài tiết nước tiểu  </a:t>
            </a:r>
            <a:endParaRPr lang="vi-VN" altLang="en-US" sz="2200" dirty="0">
              <a:solidFill>
                <a:schemeClr val="accent1">
                  <a:lumMod val="50000"/>
                </a:schemeClr>
              </a:solidFill>
              <a:latin typeface="#9Slide03 Roboto Condensed" panose="02000000000000000000" pitchFamily="2" charset="0"/>
              <a:ea typeface="#9Slide03 Roboto Condensed" panose="02000000000000000000" pitchFamily="2" charset="0"/>
            </a:endParaRPr>
          </a:p>
        </p:txBody>
      </p:sp>
      <p:sp>
        <p:nvSpPr>
          <p:cNvPr id="19" name="Text Box 15"/>
          <p:cNvSpPr txBox="1">
            <a:spLocks noChangeArrowheads="1"/>
          </p:cNvSpPr>
          <p:nvPr/>
        </p:nvSpPr>
        <p:spPr bwMode="auto">
          <a:xfrm>
            <a:off x="472966" y="5728284"/>
            <a:ext cx="2506947"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50000"/>
              </a:spcBef>
              <a:buNone/>
            </a:pPr>
            <a:r>
              <a:rPr lang="en-US" altLang="en-US" sz="2200" smtClean="0">
                <a:solidFill>
                  <a:schemeClr val="accent3">
                    <a:lumMod val="75000"/>
                  </a:schemeClr>
                </a:solidFill>
                <a:latin typeface="#9Slide03 Roboto Condensed" panose="02000000000000000000" pitchFamily="2" charset="0"/>
                <a:ea typeface="#9Slide03 Roboto Condensed" panose="02000000000000000000" pitchFamily="2" charset="0"/>
              </a:rPr>
              <a:t> Ăn thức ăn ôi thiu</a:t>
            </a:r>
            <a:endParaRPr lang="vi-VN" altLang="en-US" sz="2200" dirty="0">
              <a:solidFill>
                <a:schemeClr val="accent3">
                  <a:lumMod val="75000"/>
                </a:schemeClr>
              </a:solidFill>
              <a:latin typeface="#9Slide03 Roboto Condensed" panose="02000000000000000000" pitchFamily="2" charset="0"/>
              <a:ea typeface="#9Slide03 Roboto Condensed" panose="02000000000000000000" pitchFamily="2" charset="0"/>
            </a:endParaRPr>
          </a:p>
        </p:txBody>
      </p:sp>
      <p:sp>
        <p:nvSpPr>
          <p:cNvPr id="20" name="TextBox 19"/>
          <p:cNvSpPr txBox="1"/>
          <p:nvPr/>
        </p:nvSpPr>
        <p:spPr>
          <a:xfrm>
            <a:off x="4194305" y="5566534"/>
            <a:ext cx="4018851" cy="498598"/>
          </a:xfrm>
          <a:prstGeom prst="rect">
            <a:avLst/>
          </a:prstGeom>
          <a:noFill/>
        </p:spPr>
        <p:txBody>
          <a:bodyPr wrap="square" rtlCol="0">
            <a:spAutoFit/>
          </a:bodyPr>
          <a:lstStyle/>
          <a:p>
            <a:pPr algn="just">
              <a:lnSpc>
                <a:spcPct val="120000"/>
              </a:lnSpc>
              <a:spcBef>
                <a:spcPct val="50000"/>
              </a:spcBef>
              <a:buNone/>
            </a:pPr>
            <a:r>
              <a:rPr lang="en-US" altLang="en-US" smtClean="0">
                <a:solidFill>
                  <a:schemeClr val="accent3">
                    <a:lumMod val="75000"/>
                  </a:schemeClr>
                </a:solidFill>
                <a:latin typeface="#9Slide03 Roboto Condensed" panose="02000000000000000000" pitchFamily="2" charset="0"/>
                <a:ea typeface="#9Slide03 Roboto Condensed" panose="02000000000000000000" pitchFamily="2" charset="0"/>
              </a:rPr>
              <a:t> </a:t>
            </a:r>
            <a:r>
              <a:rPr lang="en-US" altLang="en-US" sz="2200">
                <a:solidFill>
                  <a:schemeClr val="accent3">
                    <a:lumMod val="75000"/>
                  </a:schemeClr>
                </a:solidFill>
                <a:latin typeface="#9Slide03 Roboto Condensed" panose="02000000000000000000" pitchFamily="2" charset="0"/>
                <a:ea typeface="#9Slide03 Roboto Condensed" panose="02000000000000000000" pitchFamily="2" charset="0"/>
              </a:rPr>
              <a:t>Gây độc cho hệ bài tiết nước </a:t>
            </a:r>
            <a:r>
              <a:rPr lang="en-US" altLang="en-US" sz="2200" smtClean="0">
                <a:solidFill>
                  <a:schemeClr val="accent3">
                    <a:lumMod val="75000"/>
                  </a:schemeClr>
                </a:solidFill>
                <a:latin typeface="#9Slide03 Roboto Condensed" panose="02000000000000000000" pitchFamily="2" charset="0"/>
                <a:ea typeface="#9Slide03 Roboto Condensed" panose="02000000000000000000" pitchFamily="2" charset="0"/>
              </a:rPr>
              <a:t>tiểu </a:t>
            </a:r>
            <a:endParaRPr lang="vi-VN" altLang="en-US" sz="2200" dirty="0">
              <a:solidFill>
                <a:schemeClr val="accent3">
                  <a:lumMod val="75000"/>
                </a:schemeClr>
              </a:solidFill>
              <a:latin typeface="#9Slide03 Roboto Condensed" panose="02000000000000000000" pitchFamily="2" charset="0"/>
              <a:ea typeface="#9Slide03 Roboto Condensed" panose="02000000000000000000" pitchFamily="2" charset="0"/>
            </a:endParaRPr>
          </a:p>
        </p:txBody>
      </p:sp>
      <p:sp>
        <p:nvSpPr>
          <p:cNvPr id="21" name="Text Box 29"/>
          <p:cNvSpPr txBox="1">
            <a:spLocks noChangeArrowheads="1"/>
          </p:cNvSpPr>
          <p:nvPr/>
        </p:nvSpPr>
        <p:spPr bwMode="auto">
          <a:xfrm>
            <a:off x="8213156" y="1407393"/>
            <a:ext cx="3559491" cy="904863"/>
          </a:xfrm>
          <a:prstGeom prst="rect">
            <a:avLst/>
          </a:prstGeom>
          <a:solidFill>
            <a:schemeClr val="accent6">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50000"/>
              </a:spcBef>
              <a:buNone/>
            </a:pPr>
            <a:r>
              <a:rPr lang="vi-VN" altLang="en-US" sz="2200" smtClean="0">
                <a:solidFill>
                  <a:schemeClr val="bg1">
                    <a:lumMod val="95000"/>
                    <a:lumOff val="5000"/>
                  </a:schemeClr>
                </a:solidFill>
                <a:latin typeface="#9Slide03 Roboto Condensed" panose="02000000000000000000" pitchFamily="2" charset="0"/>
                <a:ea typeface="#9Slide03 Roboto Condensed" panose="02000000000000000000" pitchFamily="2" charset="0"/>
              </a:rPr>
              <a:t>Kh</a:t>
            </a:r>
            <a:r>
              <a:rPr lang="en-US" altLang="en-US" sz="2200" smtClean="0">
                <a:solidFill>
                  <a:schemeClr val="bg1">
                    <a:lumMod val="95000"/>
                    <a:lumOff val="5000"/>
                  </a:schemeClr>
                </a:solidFill>
                <a:latin typeface="#9Slide03 Roboto Condensed" panose="02000000000000000000" pitchFamily="2" charset="0"/>
                <a:ea typeface="#9Slide03 Roboto Condensed" panose="02000000000000000000" pitchFamily="2" charset="0"/>
              </a:rPr>
              <a:t>ông nên ăn quá mặn, quá ngọt, quá chua</a:t>
            </a:r>
            <a:endParaRPr lang="vi-VN" altLang="en-US" sz="2200" dirty="0">
              <a:solidFill>
                <a:schemeClr val="bg1">
                  <a:lumMod val="95000"/>
                  <a:lumOff val="5000"/>
                </a:schemeClr>
              </a:solidFill>
              <a:latin typeface="#9Slide03 Roboto Condensed" panose="02000000000000000000" pitchFamily="2" charset="0"/>
              <a:ea typeface="#9Slide03 Roboto Condensed" panose="02000000000000000000" pitchFamily="2" charset="0"/>
            </a:endParaRPr>
          </a:p>
        </p:txBody>
      </p:sp>
      <p:sp>
        <p:nvSpPr>
          <p:cNvPr id="22" name="Text Box 30"/>
          <p:cNvSpPr txBox="1">
            <a:spLocks noChangeArrowheads="1"/>
          </p:cNvSpPr>
          <p:nvPr/>
        </p:nvSpPr>
        <p:spPr bwMode="auto">
          <a:xfrm>
            <a:off x="8213156" y="2650938"/>
            <a:ext cx="3700331" cy="498598"/>
          </a:xfrm>
          <a:prstGeom prst="rect">
            <a:avLst/>
          </a:prstGeom>
          <a:solidFill>
            <a:schemeClr val="accent5">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50000"/>
              </a:spcBef>
              <a:buNone/>
            </a:pPr>
            <a:r>
              <a:rPr lang="en-US" altLang="en-US" sz="2200" smtClean="0">
                <a:solidFill>
                  <a:schemeClr val="bg1">
                    <a:lumMod val="95000"/>
                    <a:lumOff val="5000"/>
                  </a:schemeClr>
                </a:solidFill>
                <a:latin typeface="#9Slide03 Roboto Condensed" panose="02000000000000000000" pitchFamily="2" charset="0"/>
                <a:ea typeface="#9Slide03 Roboto Condensed" panose="02000000000000000000" pitchFamily="2" charset="0"/>
              </a:rPr>
              <a:t>Cần uống đủ nước mỗi ngày</a:t>
            </a:r>
            <a:endParaRPr lang="vi-VN" altLang="en-US" sz="2200" dirty="0">
              <a:solidFill>
                <a:schemeClr val="bg1">
                  <a:lumMod val="95000"/>
                  <a:lumOff val="5000"/>
                </a:schemeClr>
              </a:solidFill>
              <a:latin typeface="#9Slide03 Roboto Condensed" panose="02000000000000000000" pitchFamily="2" charset="0"/>
              <a:ea typeface="#9Slide03 Roboto Condensed" panose="02000000000000000000" pitchFamily="2" charset="0"/>
            </a:endParaRPr>
          </a:p>
        </p:txBody>
      </p:sp>
      <p:sp>
        <p:nvSpPr>
          <p:cNvPr id="23" name="Text Box 30"/>
          <p:cNvSpPr txBox="1">
            <a:spLocks noChangeArrowheads="1"/>
          </p:cNvSpPr>
          <p:nvPr/>
        </p:nvSpPr>
        <p:spPr bwMode="auto">
          <a:xfrm>
            <a:off x="8328760" y="3610138"/>
            <a:ext cx="2202606" cy="498598"/>
          </a:xfrm>
          <a:prstGeom prst="rect">
            <a:avLst/>
          </a:prstGeom>
          <a:solidFill>
            <a:schemeClr val="accent4">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50000"/>
              </a:spcBef>
              <a:buNone/>
            </a:pPr>
            <a:r>
              <a:rPr lang="en-US" altLang="en-US" sz="2200" smtClean="0">
                <a:solidFill>
                  <a:schemeClr val="bg1">
                    <a:lumMod val="95000"/>
                    <a:lumOff val="5000"/>
                  </a:schemeClr>
                </a:solidFill>
                <a:latin typeface="#9Slide03 Roboto Condensed" panose="02000000000000000000" pitchFamily="2" charset="0"/>
                <a:ea typeface="#9Slide03 Roboto Condensed" panose="02000000000000000000" pitchFamily="2" charset="0"/>
              </a:rPr>
              <a:t>Đi tiểu đúng lúc.</a:t>
            </a:r>
            <a:endParaRPr lang="vi-VN" altLang="en-US" sz="2200" dirty="0">
              <a:solidFill>
                <a:schemeClr val="bg1">
                  <a:lumMod val="95000"/>
                  <a:lumOff val="5000"/>
                </a:schemeClr>
              </a:solidFill>
              <a:latin typeface="#9Slide03 Roboto Condensed" panose="02000000000000000000" pitchFamily="2" charset="0"/>
              <a:ea typeface="#9Slide03 Roboto Condensed" panose="02000000000000000000" pitchFamily="2" charset="0"/>
            </a:endParaRPr>
          </a:p>
        </p:txBody>
      </p:sp>
      <p:sp>
        <p:nvSpPr>
          <p:cNvPr id="24" name="Text Box 29"/>
          <p:cNvSpPr txBox="1">
            <a:spLocks noChangeArrowheads="1"/>
          </p:cNvSpPr>
          <p:nvPr/>
        </p:nvSpPr>
        <p:spPr bwMode="auto">
          <a:xfrm>
            <a:off x="8170535" y="4545881"/>
            <a:ext cx="3742952" cy="498598"/>
          </a:xfrm>
          <a:prstGeom prst="rect">
            <a:avLst/>
          </a:prstGeom>
          <a:solidFill>
            <a:schemeClr val="accent6">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50000"/>
              </a:spcBef>
              <a:buNone/>
            </a:pPr>
            <a:r>
              <a:rPr lang="en-US" altLang="en-US" sz="2200" smtClean="0">
                <a:solidFill>
                  <a:schemeClr val="bg1">
                    <a:lumMod val="95000"/>
                    <a:lumOff val="5000"/>
                  </a:schemeClr>
                </a:solidFill>
                <a:latin typeface="#9Slide03 Roboto Condensed" panose="02000000000000000000" pitchFamily="2" charset="0"/>
                <a:ea typeface="#9Slide03 Roboto Condensed" panose="02000000000000000000" pitchFamily="2" charset="0"/>
              </a:rPr>
              <a:t>Giữ vệ sinh hệ bài tiết nước tiểu</a:t>
            </a:r>
            <a:endParaRPr lang="vi-VN" altLang="en-US" sz="2200" dirty="0">
              <a:solidFill>
                <a:schemeClr val="bg1">
                  <a:lumMod val="95000"/>
                  <a:lumOff val="5000"/>
                </a:schemeClr>
              </a:solidFill>
              <a:latin typeface="#9Slide03 Roboto Condensed" panose="02000000000000000000" pitchFamily="2" charset="0"/>
              <a:ea typeface="#9Slide03 Roboto Condensed" panose="02000000000000000000" pitchFamily="2" charset="0"/>
            </a:endParaRPr>
          </a:p>
        </p:txBody>
      </p:sp>
      <p:sp>
        <p:nvSpPr>
          <p:cNvPr id="25" name="Text Box 29"/>
          <p:cNvSpPr txBox="1">
            <a:spLocks noChangeArrowheads="1"/>
          </p:cNvSpPr>
          <p:nvPr/>
        </p:nvSpPr>
        <p:spPr bwMode="auto">
          <a:xfrm>
            <a:off x="8170536" y="5714636"/>
            <a:ext cx="3763960" cy="904863"/>
          </a:xfrm>
          <a:prstGeom prst="rect">
            <a:avLst/>
          </a:prstGeom>
          <a:solidFill>
            <a:schemeClr val="accent6">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50000"/>
              </a:spcBef>
              <a:buNone/>
            </a:pPr>
            <a:r>
              <a:rPr lang="en-US" altLang="en-US" sz="2200" smtClean="0">
                <a:solidFill>
                  <a:schemeClr val="bg1">
                    <a:lumMod val="95000"/>
                    <a:lumOff val="5000"/>
                  </a:schemeClr>
                </a:solidFill>
                <a:latin typeface="#9Slide03 Roboto Condensed" panose="02000000000000000000" pitchFamily="2" charset="0"/>
                <a:ea typeface="#9Slide03 Roboto Condensed" panose="02000000000000000000" pitchFamily="2" charset="0"/>
              </a:rPr>
              <a:t>Không ăn thức ăn ôi thiu, nhiễm chất độc. </a:t>
            </a:r>
            <a:endParaRPr lang="vi-VN" altLang="en-US" sz="2200" dirty="0">
              <a:solidFill>
                <a:schemeClr val="bg1">
                  <a:lumMod val="95000"/>
                  <a:lumOff val="5000"/>
                </a:schemeClr>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1276378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hevron 5"/>
          <p:cNvSpPr/>
          <p:nvPr/>
        </p:nvSpPr>
        <p:spPr>
          <a:xfrm>
            <a:off x="808010" y="536448"/>
            <a:ext cx="484632" cy="484632"/>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 name="Group 14"/>
          <p:cNvGrpSpPr/>
          <p:nvPr/>
        </p:nvGrpSpPr>
        <p:grpSpPr>
          <a:xfrm>
            <a:off x="-314494" y="0"/>
            <a:ext cx="7077901" cy="6466638"/>
            <a:chOff x="489204" y="1189916"/>
            <a:chExt cx="5484213" cy="5270519"/>
          </a:xfrm>
        </p:grpSpPr>
        <p:grpSp>
          <p:nvGrpSpPr>
            <p:cNvPr id="14" name="Group 13"/>
            <p:cNvGrpSpPr/>
            <p:nvPr/>
          </p:nvGrpSpPr>
          <p:grpSpPr>
            <a:xfrm>
              <a:off x="808010" y="1798983"/>
              <a:ext cx="5165407" cy="4661452"/>
              <a:chOff x="808010" y="1798983"/>
              <a:chExt cx="5165407" cy="4661452"/>
            </a:xfrm>
          </p:grpSpPr>
          <p:sp>
            <p:nvSpPr>
              <p:cNvPr id="3" name="Rounded Rectangle 2"/>
              <p:cNvSpPr/>
              <p:nvPr/>
            </p:nvSpPr>
            <p:spPr>
              <a:xfrm>
                <a:off x="808010" y="2027583"/>
                <a:ext cx="5165407" cy="4432852"/>
              </a:xfrm>
              <a:prstGeom prst="roundRect">
                <a:avLst>
                  <a:gd name="adj" fmla="val 3663"/>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p:cNvSpPr/>
              <p:nvPr/>
            </p:nvSpPr>
            <p:spPr>
              <a:xfrm>
                <a:off x="808010" y="1798983"/>
                <a:ext cx="5165407" cy="755374"/>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9Slide03 Swiss Condensed Bold" panose="02000500000000000000" pitchFamily="2" charset="0"/>
                  </a:rPr>
                  <a:t>VẬN DỤNG </a:t>
                </a:r>
                <a:endParaRPr lang="vi-VN" sz="2800" dirty="0">
                  <a:latin typeface="#9Slide03 Swiss Condensed Bold" panose="02000500000000000000" pitchFamily="2" charset="0"/>
                </a:endParaRPr>
              </a:p>
            </p:txBody>
          </p:sp>
        </p:grpSp>
        <p:pic>
          <p:nvPicPr>
            <p:cNvPr id="21506" name="Picture 2" descr="Question free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204" y="1189916"/>
              <a:ext cx="1663770" cy="1663770"/>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0"/>
          <p:cNvSpPr>
            <a:spLocks noChangeArrowheads="1"/>
          </p:cNvSpPr>
          <p:nvPr/>
        </p:nvSpPr>
        <p:spPr bwMode="auto">
          <a:xfrm>
            <a:off x="7511143" y="916433"/>
            <a:ext cx="4082143" cy="2751522"/>
          </a:xfrm>
          <a:prstGeom prst="rect">
            <a:avLst/>
          </a:prstGeom>
          <a:solidFill>
            <a:schemeClr val="accent2">
              <a:lumMod val="20000"/>
              <a:lumOff val="80000"/>
            </a:schemeClr>
          </a:solidFill>
          <a:ln>
            <a:noFill/>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gn="just" eaLnBrk="1" hangingPunct="1">
              <a:lnSpc>
                <a:spcPct val="120000"/>
              </a:lnSpc>
              <a:spcBef>
                <a:spcPct val="0"/>
              </a:spcBef>
              <a:buFont typeface="Wingdings" panose="05000000000000000000" pitchFamily="2" charset="2"/>
              <a:buChar char="Ø"/>
            </a:pPr>
            <a:r>
              <a:rPr lang="en-US" altLang="en-US" sz="2400" smtClean="0">
                <a:solidFill>
                  <a:schemeClr val="bg1"/>
                </a:solidFill>
                <a:latin typeface="#9Slide03 Roboto Condensed" panose="02000000000000000000" pitchFamily="2" charset="0"/>
                <a:ea typeface="#9Slide03 Roboto Condensed" panose="02000000000000000000" pitchFamily="2" charset="0"/>
                <a:cs typeface="Times New Roman" panose="02020603050405020304" pitchFamily="18" charset="0"/>
              </a:rPr>
              <a:t>Uống ít nước giảm khả năng bài tiết nước tiểu nên nước tiểu có màu vàng đậm </a:t>
            </a:r>
          </a:p>
          <a:p>
            <a:pPr marL="342900" indent="-342900" algn="just" eaLnBrk="1" hangingPunct="1">
              <a:lnSpc>
                <a:spcPct val="120000"/>
              </a:lnSpc>
              <a:spcBef>
                <a:spcPct val="0"/>
              </a:spcBef>
              <a:buFont typeface="Wingdings" panose="05000000000000000000" pitchFamily="2" charset="2"/>
              <a:buChar char="Ø"/>
            </a:pPr>
            <a:r>
              <a:rPr lang="en-US" altLang="en-US" sz="2400" smtClean="0">
                <a:solidFill>
                  <a:schemeClr val="bg1"/>
                </a:solidFill>
                <a:latin typeface="#9Slide03 Roboto Condensed" panose="02000000000000000000" pitchFamily="2" charset="0"/>
                <a:ea typeface="#9Slide03 Roboto Condensed" panose="02000000000000000000" pitchFamily="2" charset="0"/>
                <a:cs typeface="Times New Roman" panose="02020603050405020304" pitchFamily="18" charset="0"/>
              </a:rPr>
              <a:t>Ăn quá mặn hệ bài tiết làm việc quá tải </a:t>
            </a:r>
          </a:p>
          <a:p>
            <a:pPr marL="342900" indent="-342900" algn="just" eaLnBrk="1" hangingPunct="1">
              <a:lnSpc>
                <a:spcPct val="120000"/>
              </a:lnSpc>
              <a:spcBef>
                <a:spcPct val="0"/>
              </a:spcBef>
              <a:buFont typeface="Wingdings" panose="05000000000000000000" pitchFamily="2" charset="2"/>
              <a:buChar char="Ø"/>
            </a:pPr>
            <a:r>
              <a:rPr lang="en-US" altLang="en-US" sz="2400" smtClean="0">
                <a:solidFill>
                  <a:schemeClr val="bg1"/>
                </a:solidFill>
                <a:latin typeface="#9Slide03 Roboto Condensed" panose="02000000000000000000" pitchFamily="2" charset="0"/>
                <a:ea typeface="#9Slide03 Roboto Condensed" panose="02000000000000000000" pitchFamily="2" charset="0"/>
                <a:cs typeface="Times New Roman" panose="02020603050405020304" pitchFamily="18" charset="0"/>
              </a:rPr>
              <a:t>Có thể gây bệnh suy thận</a:t>
            </a:r>
            <a:endParaRPr lang="vi-VN" altLang="en-US" sz="2400" dirty="0">
              <a:solidFill>
                <a:schemeClr val="bg1"/>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25" name="Rectangle 20"/>
          <p:cNvSpPr>
            <a:spLocks noChangeArrowheads="1"/>
          </p:cNvSpPr>
          <p:nvPr/>
        </p:nvSpPr>
        <p:spPr bwMode="auto">
          <a:xfrm>
            <a:off x="7511143" y="4216294"/>
            <a:ext cx="4327071" cy="978729"/>
          </a:xfrm>
          <a:prstGeom prst="rect">
            <a:avLst/>
          </a:prstGeom>
          <a:solidFill>
            <a:schemeClr val="accent1">
              <a:lumMod val="20000"/>
              <a:lumOff val="80000"/>
            </a:schemeClr>
          </a:solidFill>
          <a:ln>
            <a:noFill/>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gn="just">
              <a:lnSpc>
                <a:spcPct val="120000"/>
              </a:lnSpc>
              <a:spcBef>
                <a:spcPct val="0"/>
              </a:spcBef>
              <a:buFont typeface="Wingdings" panose="05000000000000000000" pitchFamily="2" charset="2"/>
              <a:buChar char="Ø"/>
            </a:pPr>
            <a:r>
              <a:rPr lang="en-US" altLang="en-US" sz="2400" b="1" smtClean="0">
                <a:solidFill>
                  <a:schemeClr val="bg1"/>
                </a:solidFill>
                <a:latin typeface="#9Slide03 Roboto Condensed" panose="02000000000000000000" pitchFamily="2" charset="0"/>
                <a:ea typeface="#9Slide03 Roboto Condensed" panose="02000000000000000000" pitchFamily="2" charset="0"/>
                <a:cs typeface="Times New Roman" panose="02020603050405020304" pitchFamily="18" charset="0"/>
              </a:rPr>
              <a:t>Bạn Tâm nên uống đủ nước và ăn nhạt mỗi ngày</a:t>
            </a:r>
            <a:endParaRPr lang="vi-VN" altLang="en-US" sz="2400" b="1" dirty="0">
              <a:solidFill>
                <a:schemeClr val="bg1"/>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13" name="Text Box 4"/>
          <p:cNvSpPr txBox="1"/>
          <p:nvPr/>
        </p:nvSpPr>
        <p:spPr>
          <a:xfrm>
            <a:off x="212271" y="2028004"/>
            <a:ext cx="6351815" cy="3046988"/>
          </a:xfrm>
          <a:prstGeom prst="rect">
            <a:avLst/>
          </a:prstGeom>
          <a:noFill/>
        </p:spPr>
        <p:txBody>
          <a:bodyPr wrap="square" rtlCol="0">
            <a:spAutoFit/>
          </a:bodyPr>
          <a:lstStyle/>
          <a:p>
            <a:pPr algn="ctr"/>
            <a:r>
              <a:rPr lang="en-US" sz="2400"/>
              <a:t>Bạn Tâm có thói quen uống ít nước và ăn mặn. Gần đây, bạn cho biết mình đi tiểu ít và nước tiểu thường có màu vàng đậm. Em hãy dự đoán thói quen ăn uống đó của bạn Tâm có thể là nguyên nhân gây nên những bệnh gì cho hệ bài tiết nước tiểu? Em có thể đưa ra lời khuyên gì cho bạn Tâm và giải thích cơ sở khoa học của lời khuyên đó?</a:t>
            </a:r>
            <a:endParaRPr lang="en-US" sz="2400" dirty="0">
              <a:solidFill>
                <a:schemeClr val="bg2">
                  <a:lumMod val="25000"/>
                </a:schemeClr>
              </a:solidFill>
              <a:latin typeface="#9Slide07 Pattaya" panose="00000500000000000000" pitchFamily="2" charset="-34"/>
              <a:cs typeface="#9Slide07 Pattaya" panose="00000500000000000000" pitchFamily="2" charset="-34"/>
            </a:endParaRPr>
          </a:p>
        </p:txBody>
      </p:sp>
    </p:spTree>
    <p:extLst>
      <p:ext uri="{BB962C8B-B14F-4D97-AF65-F5344CB8AC3E}">
        <p14:creationId xmlns:p14="http://schemas.microsoft.com/office/powerpoint/2010/main" val="610210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9457" y="1996084"/>
            <a:ext cx="8022336" cy="2326791"/>
          </a:xfrm>
          <a:prstGeom prst="rect">
            <a:avLst/>
          </a:prstGeom>
          <a:noFill/>
        </p:spPr>
        <p:txBody>
          <a:bodyPr wrap="square" rtlCol="0">
            <a:spAutoFit/>
          </a:bodyPr>
          <a:lstStyle/>
          <a:p>
            <a:pPr algn="ctr">
              <a:lnSpc>
                <a:spcPct val="110000"/>
              </a:lnSpc>
            </a:pPr>
            <a:r>
              <a:rPr lang="en-US" sz="6600" dirty="0" smtClean="0">
                <a:latin typeface="#9Slide03 Swiss Condensed Bold" panose="02000500000000000000" pitchFamily="2" charset="0"/>
              </a:rPr>
              <a:t>MÁU VÀ MÔI TRƯỜNG TRONG CƠ THỂ</a:t>
            </a:r>
            <a:endParaRPr lang="en-US" sz="6600" dirty="0">
              <a:latin typeface="#9Slide03 Swiss Condensed Bold" panose="020005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7711410"/>
              </p:ext>
            </p:extLst>
          </p:nvPr>
        </p:nvGraphicFramePr>
        <p:xfrm>
          <a:off x="1781504" y="1481958"/>
          <a:ext cx="9979572" cy="4193628"/>
        </p:xfrm>
        <a:graphic>
          <a:graphicData uri="http://schemas.openxmlformats.org/drawingml/2006/table">
            <a:tbl>
              <a:tblPr firstRow="1" bandRow="1">
                <a:tableStyleId>{7DF18680-E054-41AD-8BC1-D1AEF772440D}</a:tableStyleId>
              </a:tblPr>
              <a:tblGrid>
                <a:gridCol w="3326524">
                  <a:extLst>
                    <a:ext uri="{9D8B030D-6E8A-4147-A177-3AD203B41FA5}">
                      <a16:colId xmlns:a16="http://schemas.microsoft.com/office/drawing/2014/main" val="185335406"/>
                    </a:ext>
                  </a:extLst>
                </a:gridCol>
                <a:gridCol w="3326524">
                  <a:extLst>
                    <a:ext uri="{9D8B030D-6E8A-4147-A177-3AD203B41FA5}">
                      <a16:colId xmlns:a16="http://schemas.microsoft.com/office/drawing/2014/main" val="1077282887"/>
                    </a:ext>
                  </a:extLst>
                </a:gridCol>
                <a:gridCol w="3326524">
                  <a:extLst>
                    <a:ext uri="{9D8B030D-6E8A-4147-A177-3AD203B41FA5}">
                      <a16:colId xmlns:a16="http://schemas.microsoft.com/office/drawing/2014/main" val="3291114914"/>
                    </a:ext>
                  </a:extLst>
                </a:gridCol>
              </a:tblGrid>
              <a:tr h="767469">
                <a:tc>
                  <a:txBody>
                    <a:bodyPr/>
                    <a:lstStyle/>
                    <a:p>
                      <a:pPr algn="ctr"/>
                      <a:r>
                        <a:rPr lang="en-US" smtClean="0"/>
                        <a:t>K</a:t>
                      </a:r>
                    </a:p>
                    <a:p>
                      <a:pPr algn="ctr"/>
                      <a:r>
                        <a:rPr lang="en-US" smtClean="0"/>
                        <a:t>( N</a:t>
                      </a:r>
                      <a:r>
                        <a:rPr lang="en-US" baseline="0" smtClean="0"/>
                        <a:t>hững điều em biết ) </a:t>
                      </a:r>
                      <a:endParaRPr lang="en-US"/>
                    </a:p>
                  </a:txBody>
                  <a:tcPr/>
                </a:tc>
                <a:tc>
                  <a:txBody>
                    <a:bodyPr/>
                    <a:lstStyle/>
                    <a:p>
                      <a:pPr algn="ctr"/>
                      <a:r>
                        <a:rPr lang="en-US" smtClean="0"/>
                        <a:t>W</a:t>
                      </a:r>
                    </a:p>
                    <a:p>
                      <a:pPr algn="ctr"/>
                      <a:r>
                        <a:rPr lang="en-US" smtClean="0"/>
                        <a:t>(</a:t>
                      </a:r>
                      <a:r>
                        <a:rPr lang="en-US" baseline="0" smtClean="0"/>
                        <a:t> Những điều em muốn biết)</a:t>
                      </a:r>
                      <a:endParaRPr lang="en-US"/>
                    </a:p>
                  </a:txBody>
                  <a:tcPr/>
                </a:tc>
                <a:tc>
                  <a:txBody>
                    <a:bodyPr/>
                    <a:lstStyle/>
                    <a:p>
                      <a:pPr algn="ctr"/>
                      <a:r>
                        <a:rPr lang="en-US" smtClean="0"/>
                        <a:t>L</a:t>
                      </a:r>
                    </a:p>
                    <a:p>
                      <a:pPr algn="ctr"/>
                      <a:r>
                        <a:rPr lang="en-US" smtClean="0"/>
                        <a:t>( Những</a:t>
                      </a:r>
                      <a:r>
                        <a:rPr lang="en-US" baseline="0" smtClean="0"/>
                        <a:t> điều em học được )</a:t>
                      </a:r>
                      <a:endParaRPr lang="en-US"/>
                    </a:p>
                  </a:txBody>
                  <a:tcPr/>
                </a:tc>
                <a:extLst>
                  <a:ext uri="{0D108BD9-81ED-4DB2-BD59-A6C34878D82A}">
                    <a16:rowId xmlns:a16="http://schemas.microsoft.com/office/drawing/2014/main" val="11818286"/>
                  </a:ext>
                </a:extLst>
              </a:tr>
              <a:tr h="3426159">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602209098"/>
                  </a:ext>
                </a:extLst>
              </a:tr>
            </a:tbl>
          </a:graphicData>
        </a:graphic>
      </p:graphicFrame>
      <p:sp>
        <p:nvSpPr>
          <p:cNvPr id="10" name="Rectangle 9"/>
          <p:cNvSpPr/>
          <p:nvPr/>
        </p:nvSpPr>
        <p:spPr>
          <a:xfrm>
            <a:off x="2641286" y="268014"/>
            <a:ext cx="6792687" cy="1073679"/>
          </a:xfrm>
          <a:prstGeom prst="rect">
            <a:avLst/>
          </a:prstGeom>
          <a:gradFill flip="none" rotWithShape="1">
            <a:gsLst>
              <a:gs pos="0">
                <a:schemeClr val="accent5">
                  <a:lumMod val="20000"/>
                  <a:lumOff val="80000"/>
                </a:schemeClr>
              </a:gs>
              <a:gs pos="68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SG" sz="6600" smtClean="0">
                <a:ln w="12700">
                  <a:noFill/>
                </a:ln>
                <a:solidFill>
                  <a:schemeClr val="tx1"/>
                </a:solidFill>
                <a:latin typeface="#9Slide07 SFU Jamaica" panose="00000400000000000000" pitchFamily="2" charset="0"/>
              </a:rPr>
              <a:t> bảng kwl </a:t>
            </a:r>
            <a:endParaRPr lang="en-US" sz="6000" dirty="0">
              <a:ln w="12700">
                <a:noFill/>
              </a:ln>
              <a:solidFill>
                <a:schemeClr val="tx1"/>
              </a:solidFill>
              <a:latin typeface="#9Slide07 SFU Jamaica" panose="00000400000000000000" pitchFamily="2" charset="0"/>
            </a:endParaRPr>
          </a:p>
        </p:txBody>
      </p:sp>
    </p:spTree>
    <p:extLst>
      <p:ext uri="{BB962C8B-B14F-4D97-AF65-F5344CB8AC3E}">
        <p14:creationId xmlns:p14="http://schemas.microsoft.com/office/powerpoint/2010/main" val="3427964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9" name="Picture 2" descr="Suy nghĩ tiêu cực, hay làm quá mọi thứ, bệnh rất nặ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39" y="1780045"/>
            <a:ext cx="3429000" cy="29291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49400" y="480420"/>
            <a:ext cx="3401827" cy="2764215"/>
          </a:xfrm>
          <a:prstGeom prst="cloudCallout">
            <a:avLst>
              <a:gd name="adj1" fmla="val -48761"/>
              <a:gd name="adj2" fmla="val 81824"/>
            </a:avLst>
          </a:prstGeom>
          <a:solidFill>
            <a:srgbClr val="E9091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800" b="1" smtClean="0">
                <a:latin typeface="#9Slide03 AmpleSoft" panose="02000000000000000000" pitchFamily="2" charset="0"/>
              </a:rPr>
              <a:t>Gia đình em có ai bị mắc các bệnh về thận ?  </a:t>
            </a:r>
            <a:endParaRPr lang="vi-VN" sz="2800" b="1" dirty="0">
              <a:latin typeface="#9Slide03 AmpleSoft" panose="02000000000000000000" pitchFamily="2" charset="0"/>
            </a:endParaRPr>
          </a:p>
        </p:txBody>
      </p:sp>
    </p:spTree>
    <p:extLst>
      <p:ext uri="{BB962C8B-B14F-4D97-AF65-F5344CB8AC3E}">
        <p14:creationId xmlns:p14="http://schemas.microsoft.com/office/powerpoint/2010/main" val="3781495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TextBox 9"/>
          <p:cNvSpPr txBox="1"/>
          <p:nvPr/>
        </p:nvSpPr>
        <p:spPr>
          <a:xfrm>
            <a:off x="5715002" y="149344"/>
            <a:ext cx="6476998" cy="2108299"/>
          </a:xfrm>
          <a:prstGeom prst="cloudCallout">
            <a:avLst>
              <a:gd name="adj1" fmla="val -48761"/>
              <a:gd name="adj2" fmla="val 81824"/>
            </a:avLst>
          </a:prstGeom>
          <a:solidFill>
            <a:srgbClr val="E9091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800" b="1" smtClean="0">
                <a:latin typeface="#9Slide03 AmpleSoft" panose="02000000000000000000" pitchFamily="2" charset="0"/>
              </a:rPr>
              <a:t>Theo em thực phẩm nào tốt cho người bị bệnh về thận ?  </a:t>
            </a:r>
            <a:endParaRPr lang="vi-VN" sz="2800" b="1" dirty="0">
              <a:latin typeface="#9Slide03 AmpleSoft" panose="02000000000000000000" pitchFamily="2" charset="0"/>
            </a:endParaRPr>
          </a:p>
        </p:txBody>
      </p:sp>
      <p:pic>
        <p:nvPicPr>
          <p:cNvPr id="5" name="Picture 2" descr="Cách chọn mua và bảo quản thực phẩm đóng hộp">
            <a:extLst>
              <a:ext uri="{FF2B5EF4-FFF2-40B4-BE49-F238E27FC236}">
                <a16:creationId xmlns:a16="http://schemas.microsoft.com/office/drawing/2014/main" id="{32850156-F5A4-42E2-9357-94AE8AD15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74" y="353167"/>
            <a:ext cx="4501054" cy="23565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Kỹ thuật trồng tỏi tại nhà làm thực phẩm, chữa bệnh | Kinh nghiệm làm ăn |  Báo ảnh Dân tộc và Miền nú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74" y="3499945"/>
            <a:ext cx="4381500" cy="29365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ả dứa có nhiều chất tốt sức khỏe nhưng vì sao ăn dứa nhiều bị rát lư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5400" y="3654811"/>
            <a:ext cx="5096202" cy="27816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72510" y="564497"/>
            <a:ext cx="1135117" cy="680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C00000"/>
                </a:solidFill>
              </a:rPr>
              <a:t>Thịt hộp </a:t>
            </a:r>
            <a:endParaRPr lang="en-US" b="1">
              <a:solidFill>
                <a:srgbClr val="C00000"/>
              </a:solidFill>
            </a:endParaRPr>
          </a:p>
        </p:txBody>
      </p:sp>
    </p:spTree>
    <p:extLst>
      <p:ext uri="{BB962C8B-B14F-4D97-AF65-F5344CB8AC3E}">
        <p14:creationId xmlns:p14="http://schemas.microsoft.com/office/powerpoint/2010/main" val="2458124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Picture 2" descr="Cách chọn mua và bảo quản thực phẩm đóng hộp">
            <a:extLst>
              <a:ext uri="{FF2B5EF4-FFF2-40B4-BE49-F238E27FC236}">
                <a16:creationId xmlns:a16="http://schemas.microsoft.com/office/drawing/2014/main" id="{32850156-F5A4-42E2-9357-94AE8AD15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381" y="214312"/>
            <a:ext cx="5715000" cy="32146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Flowchart: Delay 11">
            <a:extLst>
              <a:ext uri="{FF2B5EF4-FFF2-40B4-BE49-F238E27FC236}">
                <a16:creationId xmlns:a16="http://schemas.microsoft.com/office/drawing/2014/main" id="{340C069A-73C2-40F2-9AEB-383043E5944B}"/>
              </a:ext>
            </a:extLst>
          </p:cNvPr>
          <p:cNvSpPr/>
          <p:nvPr/>
        </p:nvSpPr>
        <p:spPr>
          <a:xfrm>
            <a:off x="6739762" y="324671"/>
            <a:ext cx="3854665" cy="2600325"/>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bg1"/>
                </a:solidFill>
                <a:latin typeface="Tahoma" panose="020B0604030504040204" pitchFamily="34" charset="0"/>
                <a:ea typeface="Tahoma" panose="020B0604030504040204" pitchFamily="34" charset="0"/>
                <a:cs typeface="Tahoma" panose="020B0604030504040204" pitchFamily="34" charset="0"/>
              </a:rPr>
              <a:t>Thịt </a:t>
            </a:r>
            <a:r>
              <a:rPr lang="en-US" b="1">
                <a:solidFill>
                  <a:schemeClr val="bg1"/>
                </a:solidFill>
                <a:latin typeface="Tahoma" panose="020B0604030504040204" pitchFamily="34" charset="0"/>
                <a:ea typeface="Tahoma" panose="020B0604030504040204" pitchFamily="34" charset="0"/>
                <a:cs typeface="Tahoma" panose="020B0604030504040204" pitchFamily="34" charset="0"/>
              </a:rPr>
              <a:t>hộp chứa hàm lượng natri cao, thịt đã qua chế biến chứa muối, chất bảo quản.</a:t>
            </a:r>
            <a:endParaRPr lang="en-US">
              <a:solidFill>
                <a:schemeClr val="bg1"/>
              </a:solidFill>
            </a:endParaRPr>
          </a:p>
        </p:txBody>
      </p:sp>
      <p:pic>
        <p:nvPicPr>
          <p:cNvPr id="6" name="Picture 2" descr="Kỹ thuật trồng tỏi tại nhà làm thực phẩm, chữa bệnh | Kinh nghiệm làm ăn |  Báo ảnh Dân tộc và Miền nú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73" y="3499945"/>
            <a:ext cx="5446985" cy="2936510"/>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Delay 6">
            <a:extLst>
              <a:ext uri="{FF2B5EF4-FFF2-40B4-BE49-F238E27FC236}">
                <a16:creationId xmlns:a16="http://schemas.microsoft.com/office/drawing/2014/main" id="{340C069A-73C2-40F2-9AEB-383043E5944B}"/>
              </a:ext>
            </a:extLst>
          </p:cNvPr>
          <p:cNvSpPr/>
          <p:nvPr/>
        </p:nvSpPr>
        <p:spPr>
          <a:xfrm>
            <a:off x="6739762" y="3668037"/>
            <a:ext cx="4769066" cy="2600325"/>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bg1"/>
                </a:solidFill>
                <a:latin typeface="HelveticaNeue" panose="02000503000000020004" pitchFamily="2" charset="0"/>
              </a:rPr>
              <a:t>Có</a:t>
            </a:r>
            <a:r>
              <a:rPr lang="vi-VN" sz="2000" b="1" smtClean="0">
                <a:solidFill>
                  <a:schemeClr val="bg1"/>
                </a:solidFill>
                <a:latin typeface="HelveticaNeue" panose="02000503000000020004" pitchFamily="2" charset="0"/>
              </a:rPr>
              <a:t> </a:t>
            </a:r>
            <a:r>
              <a:rPr lang="vi-VN" sz="2000" b="1">
                <a:solidFill>
                  <a:schemeClr val="bg1"/>
                </a:solidFill>
                <a:latin typeface="HelveticaNeue" panose="02000503000000020004" pitchFamily="2" charset="0"/>
              </a:rPr>
              <a:t>thay thế muối ăn bằng </a:t>
            </a:r>
            <a:r>
              <a:rPr lang="vi-VN" sz="2000" b="1" smtClean="0">
                <a:solidFill>
                  <a:schemeClr val="bg1"/>
                </a:solidFill>
                <a:latin typeface="HelveticaNeue" panose="02000503000000020004" pitchFamily="2" charset="0"/>
              </a:rPr>
              <a:t>tỏi, </a:t>
            </a:r>
            <a:r>
              <a:rPr lang="vi-VN" sz="2000" b="1">
                <a:solidFill>
                  <a:schemeClr val="bg1"/>
                </a:solidFill>
                <a:latin typeface="HelveticaNeue" panose="02000503000000020004" pitchFamily="2" charset="0"/>
              </a:rPr>
              <a:t>mang lại lợi ích dinh dưỡng cho người bệnh thận. Tỏi cũng là một nguồn cung mangan và vitamin B6 tốt. Tỏi cũng chứa các hợp chất lưu huỳnh có đặc tính chống viêm</a:t>
            </a:r>
            <a:endParaRPr lang="en-US" sz="2000" b="1">
              <a:solidFill>
                <a:schemeClr val="bg1"/>
              </a:solidFill>
            </a:endParaRPr>
          </a:p>
        </p:txBody>
      </p:sp>
    </p:spTree>
    <p:extLst>
      <p:ext uri="{BB962C8B-B14F-4D97-AF65-F5344CB8AC3E}">
        <p14:creationId xmlns:p14="http://schemas.microsoft.com/office/powerpoint/2010/main" val="3696843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endParaRPr lang="vi-VN">
              <a:solidFill>
                <a:srgbClr val="686868"/>
              </a:solidFill>
              <a:latin typeface="HelveticaNeue" panose="02000503000000020004" pitchFamily="2" charset="0"/>
            </a:endParaRPr>
          </a:p>
        </p:txBody>
      </p:sp>
      <p:sp>
        <p:nvSpPr>
          <p:cNvPr id="9" name="Text Box 8"/>
          <p:cNvSpPr txBox="1">
            <a:spLocks noChangeArrowheads="1"/>
          </p:cNvSpPr>
          <p:nvPr/>
        </p:nvSpPr>
        <p:spPr bwMode="auto">
          <a:xfrm>
            <a:off x="6875564" y="1753069"/>
            <a:ext cx="4471737" cy="2000548"/>
          </a:xfrm>
          <a:prstGeom prst="rect">
            <a:avLst/>
          </a:prstGeom>
          <a:solidFill>
            <a:schemeClr val="accent5">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sz="2000" b="1" smtClean="0">
                <a:solidFill>
                  <a:schemeClr val="bg1"/>
                </a:solidFill>
              </a:rPr>
              <a:t>Theo </a:t>
            </a:r>
            <a:r>
              <a:rPr lang="vi-VN" sz="2000" b="1">
                <a:solidFill>
                  <a:schemeClr val="bg1"/>
                </a:solidFill>
              </a:rPr>
              <a:t>một số nghiên cứu, trong dứa chứa bromelain, chất này có khả năng cải thiện tiêu hóa, bào mòn sỏi. Không những vậy, dứa còn có thể giúp giãn cơ trơn để đẩy sỏi ra ngoài dễ dàng hơn</a:t>
            </a:r>
            <a:endParaRPr lang="vi-VN" sz="2000" b="1">
              <a:solidFill>
                <a:schemeClr val="bg1"/>
              </a:solidFill>
              <a:latin typeface="HelveticaNeue" panose="02000503000000020004" pitchFamily="2" charset="0"/>
            </a:endParaRPr>
          </a:p>
        </p:txBody>
      </p:sp>
      <p:pic>
        <p:nvPicPr>
          <p:cNvPr id="5122" name="Picture 2" descr="Dứa có hiệu quả trong hỗ trợ điều trị sỏi thậ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82" y="791372"/>
            <a:ext cx="57150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437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endParaRPr lang="vi-VN">
              <a:solidFill>
                <a:srgbClr val="686868"/>
              </a:solidFill>
              <a:latin typeface="HelveticaNeue" panose="02000503000000020004" pitchFamily="2"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69791311"/>
              </p:ext>
            </p:extLst>
          </p:nvPr>
        </p:nvGraphicFramePr>
        <p:xfrm>
          <a:off x="1450428" y="1718441"/>
          <a:ext cx="9979572" cy="4193628"/>
        </p:xfrm>
        <a:graphic>
          <a:graphicData uri="http://schemas.openxmlformats.org/drawingml/2006/table">
            <a:tbl>
              <a:tblPr firstRow="1" bandRow="1">
                <a:tableStyleId>{7DF18680-E054-41AD-8BC1-D1AEF772440D}</a:tableStyleId>
              </a:tblPr>
              <a:tblGrid>
                <a:gridCol w="3326524">
                  <a:extLst>
                    <a:ext uri="{9D8B030D-6E8A-4147-A177-3AD203B41FA5}">
                      <a16:colId xmlns:a16="http://schemas.microsoft.com/office/drawing/2014/main" val="185335406"/>
                    </a:ext>
                  </a:extLst>
                </a:gridCol>
                <a:gridCol w="3326524">
                  <a:extLst>
                    <a:ext uri="{9D8B030D-6E8A-4147-A177-3AD203B41FA5}">
                      <a16:colId xmlns:a16="http://schemas.microsoft.com/office/drawing/2014/main" val="1077282887"/>
                    </a:ext>
                  </a:extLst>
                </a:gridCol>
                <a:gridCol w="3326524">
                  <a:extLst>
                    <a:ext uri="{9D8B030D-6E8A-4147-A177-3AD203B41FA5}">
                      <a16:colId xmlns:a16="http://schemas.microsoft.com/office/drawing/2014/main" val="3291114914"/>
                    </a:ext>
                  </a:extLst>
                </a:gridCol>
              </a:tblGrid>
              <a:tr h="767469">
                <a:tc>
                  <a:txBody>
                    <a:bodyPr/>
                    <a:lstStyle/>
                    <a:p>
                      <a:pPr algn="ctr"/>
                      <a:r>
                        <a:rPr lang="en-US" smtClean="0"/>
                        <a:t>K</a:t>
                      </a:r>
                    </a:p>
                    <a:p>
                      <a:pPr algn="ctr"/>
                      <a:r>
                        <a:rPr lang="en-US" smtClean="0"/>
                        <a:t>( N</a:t>
                      </a:r>
                      <a:r>
                        <a:rPr lang="en-US" baseline="0" smtClean="0"/>
                        <a:t>hững điều em biết ) </a:t>
                      </a:r>
                      <a:endParaRPr lang="en-US"/>
                    </a:p>
                  </a:txBody>
                  <a:tcPr/>
                </a:tc>
                <a:tc>
                  <a:txBody>
                    <a:bodyPr/>
                    <a:lstStyle/>
                    <a:p>
                      <a:pPr algn="ctr"/>
                      <a:r>
                        <a:rPr lang="en-US" smtClean="0"/>
                        <a:t>W</a:t>
                      </a:r>
                    </a:p>
                    <a:p>
                      <a:pPr algn="ctr"/>
                      <a:r>
                        <a:rPr lang="en-US" smtClean="0"/>
                        <a:t>(</a:t>
                      </a:r>
                      <a:r>
                        <a:rPr lang="en-US" baseline="0" smtClean="0"/>
                        <a:t> Những điều em muốn biết)</a:t>
                      </a:r>
                      <a:endParaRPr lang="en-US"/>
                    </a:p>
                  </a:txBody>
                  <a:tcPr/>
                </a:tc>
                <a:tc>
                  <a:txBody>
                    <a:bodyPr/>
                    <a:lstStyle/>
                    <a:p>
                      <a:pPr algn="ctr"/>
                      <a:r>
                        <a:rPr lang="en-US" smtClean="0"/>
                        <a:t>L</a:t>
                      </a:r>
                    </a:p>
                    <a:p>
                      <a:pPr algn="ctr"/>
                      <a:r>
                        <a:rPr lang="en-US" smtClean="0"/>
                        <a:t>( Những</a:t>
                      </a:r>
                      <a:r>
                        <a:rPr lang="en-US" baseline="0" smtClean="0"/>
                        <a:t> điều em học được )</a:t>
                      </a:r>
                      <a:endParaRPr lang="en-US"/>
                    </a:p>
                  </a:txBody>
                  <a:tcPr/>
                </a:tc>
                <a:extLst>
                  <a:ext uri="{0D108BD9-81ED-4DB2-BD59-A6C34878D82A}">
                    <a16:rowId xmlns:a16="http://schemas.microsoft.com/office/drawing/2014/main" val="11818286"/>
                  </a:ext>
                </a:extLst>
              </a:tr>
              <a:tr h="3426159">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602209098"/>
                  </a:ext>
                </a:extLst>
              </a:tr>
            </a:tbl>
          </a:graphicData>
        </a:graphic>
      </p:graphicFrame>
      <p:sp>
        <p:nvSpPr>
          <p:cNvPr id="6" name="Rectangle 5"/>
          <p:cNvSpPr/>
          <p:nvPr/>
        </p:nvSpPr>
        <p:spPr>
          <a:xfrm>
            <a:off x="2310210" y="504497"/>
            <a:ext cx="6792687" cy="1073679"/>
          </a:xfrm>
          <a:prstGeom prst="rect">
            <a:avLst/>
          </a:prstGeom>
          <a:gradFill flip="none" rotWithShape="1">
            <a:gsLst>
              <a:gs pos="0">
                <a:schemeClr val="accent5">
                  <a:lumMod val="20000"/>
                  <a:lumOff val="80000"/>
                </a:schemeClr>
              </a:gs>
              <a:gs pos="68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SG" sz="6600" smtClean="0">
                <a:ln w="12700">
                  <a:noFill/>
                </a:ln>
                <a:solidFill>
                  <a:schemeClr val="tx1"/>
                </a:solidFill>
                <a:latin typeface="#9Slide07 SFU Jamaica" panose="00000400000000000000" pitchFamily="2" charset="0"/>
              </a:rPr>
              <a:t> bảng kwl </a:t>
            </a:r>
            <a:endParaRPr lang="en-US" sz="6000" dirty="0">
              <a:ln w="12700">
                <a:noFill/>
              </a:ln>
              <a:solidFill>
                <a:schemeClr val="tx1"/>
              </a:solidFill>
              <a:latin typeface="#9Slide07 SFU Jamaica" panose="00000400000000000000" pitchFamily="2" charset="0"/>
            </a:endParaRPr>
          </a:p>
        </p:txBody>
      </p:sp>
    </p:spTree>
    <p:extLst>
      <p:ext uri="{BB962C8B-B14F-4D97-AF65-F5344CB8AC3E}">
        <p14:creationId xmlns:p14="http://schemas.microsoft.com/office/powerpoint/2010/main" val="527021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470"/>
            <a:ext cx="12192000" cy="685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endParaRPr lang="vi-VN">
              <a:solidFill>
                <a:srgbClr val="686868"/>
              </a:solidFill>
              <a:latin typeface="HelveticaNeue" panose="02000503000000020004" pitchFamily="2" charset="0"/>
            </a:endParaRPr>
          </a:p>
        </p:txBody>
      </p:sp>
      <p:sp>
        <p:nvSpPr>
          <p:cNvPr id="5" name="TextBox 4"/>
          <p:cNvSpPr txBox="1"/>
          <p:nvPr/>
        </p:nvSpPr>
        <p:spPr>
          <a:xfrm>
            <a:off x="1626309" y="3502752"/>
            <a:ext cx="10018643" cy="1384995"/>
          </a:xfrm>
          <a:prstGeom prst="rect">
            <a:avLst/>
          </a:prstGeom>
          <a:noFill/>
        </p:spPr>
        <p:txBody>
          <a:bodyPr wrap="square" rtlCol="0">
            <a:spAutoFit/>
          </a:bodyPr>
          <a:lstStyle/>
          <a:p>
            <a:r>
              <a:rPr lang="nb-NO" sz="2800" b="1">
                <a:solidFill>
                  <a:schemeClr val="accent4"/>
                </a:solidFill>
              </a:rPr>
              <a:t>1</a:t>
            </a:r>
            <a:r>
              <a:rPr lang="nb-NO" sz="2800" b="1" smtClean="0">
                <a:solidFill>
                  <a:schemeClr val="accent4"/>
                </a:solidFill>
              </a:rPr>
              <a:t>. Tìm hiểu về ghép thận và chạy thận nhân tạo ?</a:t>
            </a:r>
            <a:endParaRPr lang="en-US" sz="2800" b="1">
              <a:solidFill>
                <a:schemeClr val="accent4"/>
              </a:solidFill>
            </a:endParaRPr>
          </a:p>
          <a:p>
            <a:r>
              <a:rPr lang="nb-NO" sz="2800" b="1">
                <a:solidFill>
                  <a:schemeClr val="accent4"/>
                </a:solidFill>
              </a:rPr>
              <a:t>2. </a:t>
            </a:r>
            <a:r>
              <a:rPr lang="nb-NO" sz="2800" b="1" smtClean="0">
                <a:solidFill>
                  <a:schemeClr val="accent4"/>
                </a:solidFill>
              </a:rPr>
              <a:t>Điều tra các bệnh về thận tại địa phương và hoàn thiện bảng 35.2. Tiết sau báo cáo</a:t>
            </a:r>
            <a:endParaRPr lang="en-US" sz="2800" b="1">
              <a:solidFill>
                <a:schemeClr val="accent4"/>
              </a:solidFill>
            </a:endParaRPr>
          </a:p>
        </p:txBody>
      </p:sp>
      <p:sp>
        <p:nvSpPr>
          <p:cNvPr id="6" name="Parallelogram 5"/>
          <p:cNvSpPr/>
          <p:nvPr/>
        </p:nvSpPr>
        <p:spPr>
          <a:xfrm flipH="1">
            <a:off x="3344156" y="1814837"/>
            <a:ext cx="5503688" cy="1291266"/>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smtClean="0">
                <a:solidFill>
                  <a:prstClr val="white"/>
                </a:solidFill>
                <a:latin typeface="#9Slide03 Swiss Condensed Bold" panose="02000500000000000000" pitchFamily="2" charset="0"/>
                <a:cs typeface="Arial" panose="020B0604020202020204" pitchFamily="34" charset="0"/>
              </a:rPr>
              <a:t>Nhiệm vụ về nhà </a:t>
            </a:r>
          </a:p>
        </p:txBody>
      </p:sp>
    </p:spTree>
    <p:extLst>
      <p:ext uri="{BB962C8B-B14F-4D97-AF65-F5344CB8AC3E}">
        <p14:creationId xmlns:p14="http://schemas.microsoft.com/office/powerpoint/2010/main" val="1625268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lowchart: Stored Data 84">
            <a:extLst>
              <a:ext uri="{FF2B5EF4-FFF2-40B4-BE49-F238E27FC236}">
                <a16:creationId xmlns:a16="http://schemas.microsoft.com/office/drawing/2014/main" id="{6D23FACF-877D-461B-A070-D36D24946495}"/>
              </a:ext>
            </a:extLst>
          </p:cNvPr>
          <p:cNvSpPr/>
          <p:nvPr/>
        </p:nvSpPr>
        <p:spPr>
          <a:xfrm rot="5400000">
            <a:off x="3805872" y="1232734"/>
            <a:ext cx="4560429" cy="9463172"/>
          </a:xfrm>
          <a:prstGeom prst="flowChartOnlineStorag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Stored Data 83">
            <a:extLst>
              <a:ext uri="{FF2B5EF4-FFF2-40B4-BE49-F238E27FC236}">
                <a16:creationId xmlns:a16="http://schemas.microsoft.com/office/drawing/2014/main" id="{2A9AE215-E3B6-4B80-8E22-E4B628167297}"/>
              </a:ext>
            </a:extLst>
          </p:cNvPr>
          <p:cNvSpPr/>
          <p:nvPr/>
        </p:nvSpPr>
        <p:spPr>
          <a:xfrm rot="5400000">
            <a:off x="3311007" y="-2760676"/>
            <a:ext cx="5550156" cy="9463172"/>
          </a:xfrm>
          <a:prstGeom prst="flowChartOnlineStorag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3726543A-BBFF-4801-97BF-2126309243C4}"/>
              </a:ext>
            </a:extLst>
          </p:cNvPr>
          <p:cNvSpPr/>
          <p:nvPr/>
        </p:nvSpPr>
        <p:spPr>
          <a:xfrm rot="10564939">
            <a:off x="934226" y="3780696"/>
            <a:ext cx="10954657" cy="3261554"/>
          </a:xfrm>
          <a:custGeom>
            <a:avLst/>
            <a:gdLst>
              <a:gd name="connsiteX0" fmla="*/ 3850973 w 7372198"/>
              <a:gd name="connsiteY0" fmla="*/ 625 h 4100030"/>
              <a:gd name="connsiteX1" fmla="*/ 4031952 w 7372198"/>
              <a:gd name="connsiteY1" fmla="*/ 70973 h 4100030"/>
              <a:gd name="connsiteX2" fmla="*/ 4090693 w 7372198"/>
              <a:gd name="connsiteY2" fmla="*/ 132410 h 4100030"/>
              <a:gd name="connsiteX3" fmla="*/ 4094324 w 7372198"/>
              <a:gd name="connsiteY3" fmla="*/ 136207 h 4100030"/>
              <a:gd name="connsiteX4" fmla="*/ 4348475 w 7372198"/>
              <a:gd name="connsiteY4" fmla="*/ 1545 h 4100030"/>
              <a:gd name="connsiteX5" fmla="*/ 4521344 w 7372198"/>
              <a:gd name="connsiteY5" fmla="*/ 31956 h 4100030"/>
              <a:gd name="connsiteX6" fmla="*/ 4737888 w 7372198"/>
              <a:gd name="connsiteY6" fmla="*/ 316362 h 4100030"/>
              <a:gd name="connsiteX7" fmla="*/ 4739067 w 7372198"/>
              <a:gd name="connsiteY7" fmla="*/ 316869 h 4100030"/>
              <a:gd name="connsiteX8" fmla="*/ 4830630 w 7372198"/>
              <a:gd name="connsiteY8" fmla="*/ 356265 h 4100030"/>
              <a:gd name="connsiteX9" fmla="*/ 4943754 w 7372198"/>
              <a:gd name="connsiteY9" fmla="*/ 455558 h 4100030"/>
              <a:gd name="connsiteX10" fmla="*/ 4953935 w 7372198"/>
              <a:gd name="connsiteY10" fmla="*/ 471228 h 4100030"/>
              <a:gd name="connsiteX11" fmla="*/ 4954130 w 7372198"/>
              <a:gd name="connsiteY11" fmla="*/ 471248 h 4100030"/>
              <a:gd name="connsiteX12" fmla="*/ 5118220 w 7372198"/>
              <a:gd name="connsiteY12" fmla="*/ 535436 h 4100030"/>
              <a:gd name="connsiteX13" fmla="*/ 5118342 w 7372198"/>
              <a:gd name="connsiteY13" fmla="*/ 535253 h 4100030"/>
              <a:gd name="connsiteX14" fmla="*/ 5174286 w 7372198"/>
              <a:gd name="connsiteY14" fmla="*/ 451122 h 4100030"/>
              <a:gd name="connsiteX15" fmla="*/ 5759204 w 7372198"/>
              <a:gd name="connsiteY15" fmla="*/ 432407 h 4100030"/>
              <a:gd name="connsiteX16" fmla="*/ 5762063 w 7372198"/>
              <a:gd name="connsiteY16" fmla="*/ 427891 h 4100030"/>
              <a:gd name="connsiteX17" fmla="*/ 5803585 w 7372198"/>
              <a:gd name="connsiteY17" fmla="*/ 362305 h 4100030"/>
              <a:gd name="connsiteX18" fmla="*/ 6008969 w 7372198"/>
              <a:gd name="connsiteY18" fmla="*/ 244278 h 4100030"/>
              <a:gd name="connsiteX19" fmla="*/ 6075379 w 7372198"/>
              <a:gd name="connsiteY19" fmla="*/ 241469 h 4100030"/>
              <a:gd name="connsiteX20" fmla="*/ 6256357 w 7372198"/>
              <a:gd name="connsiteY20" fmla="*/ 311817 h 4100030"/>
              <a:gd name="connsiteX21" fmla="*/ 6315098 w 7372198"/>
              <a:gd name="connsiteY21" fmla="*/ 373254 h 4100030"/>
              <a:gd name="connsiteX22" fmla="*/ 6318729 w 7372198"/>
              <a:gd name="connsiteY22" fmla="*/ 377051 h 4100030"/>
              <a:gd name="connsiteX23" fmla="*/ 6572880 w 7372198"/>
              <a:gd name="connsiteY23" fmla="*/ 242389 h 4100030"/>
              <a:gd name="connsiteX24" fmla="*/ 6745749 w 7372198"/>
              <a:gd name="connsiteY24" fmla="*/ 272800 h 4100030"/>
              <a:gd name="connsiteX25" fmla="*/ 6962293 w 7372198"/>
              <a:gd name="connsiteY25" fmla="*/ 557206 h 4100030"/>
              <a:gd name="connsiteX26" fmla="*/ 6963472 w 7372198"/>
              <a:gd name="connsiteY26" fmla="*/ 557713 h 4100030"/>
              <a:gd name="connsiteX27" fmla="*/ 7055035 w 7372198"/>
              <a:gd name="connsiteY27" fmla="*/ 597110 h 4100030"/>
              <a:gd name="connsiteX28" fmla="*/ 7240197 w 7372198"/>
              <a:gd name="connsiteY28" fmla="*/ 833230 h 4100030"/>
              <a:gd name="connsiteX29" fmla="*/ 7227758 w 7372198"/>
              <a:gd name="connsiteY29" fmla="*/ 1132537 h 4100030"/>
              <a:gd name="connsiteX30" fmla="*/ 7318623 w 7372198"/>
              <a:gd name="connsiteY30" fmla="*/ 1590171 h 4100030"/>
              <a:gd name="connsiteX31" fmla="*/ 7105044 w 7372198"/>
              <a:gd name="connsiteY31" fmla="*/ 1906198 h 4100030"/>
              <a:gd name="connsiteX32" fmla="*/ 7066338 w 7372198"/>
              <a:gd name="connsiteY32" fmla="*/ 1929041 h 4100030"/>
              <a:gd name="connsiteX33" fmla="*/ 7093135 w 7372198"/>
              <a:gd name="connsiteY33" fmla="*/ 1940570 h 4100030"/>
              <a:gd name="connsiteX34" fmla="*/ 7278297 w 7372198"/>
              <a:gd name="connsiteY34" fmla="*/ 2176691 h 4100030"/>
              <a:gd name="connsiteX35" fmla="*/ 7265858 w 7372198"/>
              <a:gd name="connsiteY35" fmla="*/ 2475998 h 4100030"/>
              <a:gd name="connsiteX36" fmla="*/ 7356723 w 7372198"/>
              <a:gd name="connsiteY36" fmla="*/ 2933632 h 4100030"/>
              <a:gd name="connsiteX37" fmla="*/ 6931069 w 7372198"/>
              <a:gd name="connsiteY37" fmla="*/ 3334222 h 4100030"/>
              <a:gd name="connsiteX38" fmla="*/ 6778692 w 7372198"/>
              <a:gd name="connsiteY38" fmla="*/ 3677476 h 4100030"/>
              <a:gd name="connsiteX39" fmla="*/ 6259897 w 7372198"/>
              <a:gd name="connsiteY39" fmla="*/ 3719037 h 4100030"/>
              <a:gd name="connsiteX40" fmla="*/ 5889155 w 7372198"/>
              <a:gd name="connsiteY40" fmla="*/ 4085226 h 4100030"/>
              <a:gd name="connsiteX41" fmla="*/ 5344041 w 7372198"/>
              <a:gd name="connsiteY41" fmla="*/ 3861706 h 4100030"/>
              <a:gd name="connsiteX42" fmla="*/ 4534297 w 7372198"/>
              <a:gd name="connsiteY42" fmla="*/ 3640863 h 4100030"/>
              <a:gd name="connsiteX43" fmla="*/ 4268474 w 7372198"/>
              <a:gd name="connsiteY43" fmla="*/ 3548997 h 4100030"/>
              <a:gd name="connsiteX44" fmla="*/ 4246049 w 7372198"/>
              <a:gd name="connsiteY44" fmla="*/ 3522729 h 4100030"/>
              <a:gd name="connsiteX45" fmla="*/ 4230191 w 7372198"/>
              <a:gd name="connsiteY45" fmla="*/ 3534810 h 4100030"/>
              <a:gd name="connsiteX46" fmla="*/ 3768791 w 7372198"/>
              <a:gd name="connsiteY46" fmla="*/ 3532645 h 4100030"/>
              <a:gd name="connsiteX47" fmla="*/ 3398050 w 7372198"/>
              <a:gd name="connsiteY47" fmla="*/ 3898834 h 4100030"/>
              <a:gd name="connsiteX48" fmla="*/ 2852936 w 7372198"/>
              <a:gd name="connsiteY48" fmla="*/ 3675314 h 4100030"/>
              <a:gd name="connsiteX49" fmla="*/ 2043191 w 7372198"/>
              <a:gd name="connsiteY49" fmla="*/ 3454471 h 4100030"/>
              <a:gd name="connsiteX50" fmla="*/ 1687164 w 7372198"/>
              <a:gd name="connsiteY50" fmla="*/ 3208716 h 4100030"/>
              <a:gd name="connsiteX51" fmla="*/ 1674029 w 7372198"/>
              <a:gd name="connsiteY51" fmla="*/ 3120089 h 4100030"/>
              <a:gd name="connsiteX52" fmla="*/ 1674669 w 7372198"/>
              <a:gd name="connsiteY52" fmla="*/ 3113823 h 4100030"/>
              <a:gd name="connsiteX53" fmla="*/ 1641502 w 7372198"/>
              <a:gd name="connsiteY53" fmla="*/ 3113962 h 4100030"/>
              <a:gd name="connsiteX54" fmla="*/ 1252736 w 7372198"/>
              <a:gd name="connsiteY54" fmla="*/ 2877040 h 4100030"/>
              <a:gd name="connsiteX55" fmla="*/ 442991 w 7372198"/>
              <a:gd name="connsiteY55" fmla="*/ 2656197 h 4100030"/>
              <a:gd name="connsiteX56" fmla="*/ 86965 w 7372198"/>
              <a:gd name="connsiteY56" fmla="*/ 2410442 h 4100030"/>
              <a:gd name="connsiteX57" fmla="*/ 163039 w 7372198"/>
              <a:gd name="connsiteY57" fmla="*/ 2078712 h 4100030"/>
              <a:gd name="connsiteX58" fmla="*/ 2395 w 7372198"/>
              <a:gd name="connsiteY58" fmla="*/ 1738368 h 4100030"/>
              <a:gd name="connsiteX59" fmla="*/ 295772 w 7372198"/>
              <a:gd name="connsiteY59" fmla="*/ 1435859 h 4100030"/>
              <a:gd name="connsiteX60" fmla="*/ 298578 w 7372198"/>
              <a:gd name="connsiteY60" fmla="*/ 1427885 h 4100030"/>
              <a:gd name="connsiteX61" fmla="*/ 429263 w 7372198"/>
              <a:gd name="connsiteY61" fmla="*/ 993476 h 4100030"/>
              <a:gd name="connsiteX62" fmla="*/ 1065014 w 7372198"/>
              <a:gd name="connsiteY62" fmla="*/ 894231 h 4100030"/>
              <a:gd name="connsiteX63" fmla="*/ 1065137 w 7372198"/>
              <a:gd name="connsiteY63" fmla="*/ 894047 h 4100030"/>
              <a:gd name="connsiteX64" fmla="*/ 1121081 w 7372198"/>
              <a:gd name="connsiteY64" fmla="*/ 809917 h 4100030"/>
              <a:gd name="connsiteX65" fmla="*/ 1705999 w 7372198"/>
              <a:gd name="connsiteY65" fmla="*/ 791202 h 4100030"/>
              <a:gd name="connsiteX66" fmla="*/ 1708858 w 7372198"/>
              <a:gd name="connsiteY66" fmla="*/ 786686 h 4100030"/>
              <a:gd name="connsiteX67" fmla="*/ 1750380 w 7372198"/>
              <a:gd name="connsiteY67" fmla="*/ 721100 h 4100030"/>
              <a:gd name="connsiteX68" fmla="*/ 1955764 w 7372198"/>
              <a:gd name="connsiteY68" fmla="*/ 603073 h 4100030"/>
              <a:gd name="connsiteX69" fmla="*/ 2086745 w 7372198"/>
              <a:gd name="connsiteY69" fmla="*/ 611098 h 4100030"/>
              <a:gd name="connsiteX70" fmla="*/ 2139487 w 7372198"/>
              <a:gd name="connsiteY70" fmla="*/ 631619 h 4100030"/>
              <a:gd name="connsiteX71" fmla="*/ 2146274 w 7372198"/>
              <a:gd name="connsiteY71" fmla="*/ 595784 h 4100030"/>
              <a:gd name="connsiteX72" fmla="*/ 2258063 w 7372198"/>
              <a:gd name="connsiteY72" fmla="*/ 393837 h 4100030"/>
              <a:gd name="connsiteX73" fmla="*/ 2893815 w 7372198"/>
              <a:gd name="connsiteY73" fmla="*/ 294592 h 4100030"/>
              <a:gd name="connsiteX74" fmla="*/ 2893936 w 7372198"/>
              <a:gd name="connsiteY74" fmla="*/ 294409 h 4100030"/>
              <a:gd name="connsiteX75" fmla="*/ 2949881 w 7372198"/>
              <a:gd name="connsiteY75" fmla="*/ 210278 h 4100030"/>
              <a:gd name="connsiteX76" fmla="*/ 3534799 w 7372198"/>
              <a:gd name="connsiteY76" fmla="*/ 191563 h 4100030"/>
              <a:gd name="connsiteX77" fmla="*/ 3537658 w 7372198"/>
              <a:gd name="connsiteY77" fmla="*/ 187047 h 4100030"/>
              <a:gd name="connsiteX78" fmla="*/ 3579179 w 7372198"/>
              <a:gd name="connsiteY78" fmla="*/ 121461 h 4100030"/>
              <a:gd name="connsiteX79" fmla="*/ 3784564 w 7372198"/>
              <a:gd name="connsiteY79" fmla="*/ 3434 h 4100030"/>
              <a:gd name="connsiteX80" fmla="*/ 3850973 w 7372198"/>
              <a:gd name="connsiteY80" fmla="*/ 625 h 410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372198" h="4100030">
                <a:moveTo>
                  <a:pt x="3850973" y="625"/>
                </a:moveTo>
                <a:cubicBezTo>
                  <a:pt x="3916765" y="4766"/>
                  <a:pt x="3979800" y="29372"/>
                  <a:pt x="4031952" y="70973"/>
                </a:cubicBezTo>
                <a:lnTo>
                  <a:pt x="4090693" y="132410"/>
                </a:lnTo>
                <a:lnTo>
                  <a:pt x="4094324" y="136207"/>
                </a:lnTo>
                <a:cubicBezTo>
                  <a:pt x="4159837" y="55661"/>
                  <a:pt x="4252134" y="8926"/>
                  <a:pt x="4348475" y="1545"/>
                </a:cubicBezTo>
                <a:cubicBezTo>
                  <a:pt x="4406279" y="-2884"/>
                  <a:pt x="4465540" y="6854"/>
                  <a:pt x="4521344" y="31956"/>
                </a:cubicBezTo>
                <a:cubicBezTo>
                  <a:pt x="4634736" y="82946"/>
                  <a:pt x="4716044" y="189701"/>
                  <a:pt x="4737888" y="316362"/>
                </a:cubicBezTo>
                <a:lnTo>
                  <a:pt x="4739067" y="316869"/>
                </a:lnTo>
                <a:lnTo>
                  <a:pt x="4830630" y="356265"/>
                </a:lnTo>
                <a:cubicBezTo>
                  <a:pt x="4873949" y="381883"/>
                  <a:pt x="4912275" y="415593"/>
                  <a:pt x="4943754" y="455558"/>
                </a:cubicBezTo>
                <a:lnTo>
                  <a:pt x="4953935" y="471228"/>
                </a:lnTo>
                <a:lnTo>
                  <a:pt x="4954130" y="471248"/>
                </a:lnTo>
                <a:cubicBezTo>
                  <a:pt x="5010725" y="482372"/>
                  <a:pt x="5066245" y="503640"/>
                  <a:pt x="5118220" y="535436"/>
                </a:cubicBezTo>
                <a:lnTo>
                  <a:pt x="5118342" y="535253"/>
                </a:lnTo>
                <a:lnTo>
                  <a:pt x="5174286" y="451122"/>
                </a:lnTo>
                <a:cubicBezTo>
                  <a:pt x="5323427" y="276548"/>
                  <a:pt x="5590501" y="258728"/>
                  <a:pt x="5759204" y="432407"/>
                </a:cubicBezTo>
                <a:lnTo>
                  <a:pt x="5762063" y="427891"/>
                </a:lnTo>
                <a:lnTo>
                  <a:pt x="5803585" y="362305"/>
                </a:lnTo>
                <a:cubicBezTo>
                  <a:pt x="5855407" y="298815"/>
                  <a:pt x="5928135" y="256240"/>
                  <a:pt x="6008969" y="244278"/>
                </a:cubicBezTo>
                <a:cubicBezTo>
                  <a:pt x="6031212" y="240982"/>
                  <a:pt x="6053448" y="240088"/>
                  <a:pt x="6075379" y="241469"/>
                </a:cubicBezTo>
                <a:cubicBezTo>
                  <a:pt x="6141171" y="245610"/>
                  <a:pt x="6204205" y="270216"/>
                  <a:pt x="6256357" y="311817"/>
                </a:cubicBezTo>
                <a:lnTo>
                  <a:pt x="6315098" y="373254"/>
                </a:lnTo>
                <a:lnTo>
                  <a:pt x="6318729" y="377051"/>
                </a:lnTo>
                <a:cubicBezTo>
                  <a:pt x="6384242" y="296505"/>
                  <a:pt x="6476539" y="249770"/>
                  <a:pt x="6572880" y="242389"/>
                </a:cubicBezTo>
                <a:cubicBezTo>
                  <a:pt x="6630684" y="237960"/>
                  <a:pt x="6689945" y="247698"/>
                  <a:pt x="6745749" y="272800"/>
                </a:cubicBezTo>
                <a:cubicBezTo>
                  <a:pt x="6859141" y="323791"/>
                  <a:pt x="6940449" y="430544"/>
                  <a:pt x="6962293" y="557206"/>
                </a:cubicBezTo>
                <a:lnTo>
                  <a:pt x="6963472" y="557713"/>
                </a:lnTo>
                <a:lnTo>
                  <a:pt x="7055035" y="597110"/>
                </a:lnTo>
                <a:cubicBezTo>
                  <a:pt x="7141672" y="648345"/>
                  <a:pt x="7208341" y="731947"/>
                  <a:pt x="7240197" y="833230"/>
                </a:cubicBezTo>
                <a:cubicBezTo>
                  <a:pt x="7271067" y="931253"/>
                  <a:pt x="7266668" y="1037716"/>
                  <a:pt x="7227758" y="1132537"/>
                </a:cubicBezTo>
                <a:cubicBezTo>
                  <a:pt x="7323402" y="1262574"/>
                  <a:pt x="7356850" y="1431146"/>
                  <a:pt x="7318623" y="1590171"/>
                </a:cubicBezTo>
                <a:cubicBezTo>
                  <a:pt x="7286862" y="1722304"/>
                  <a:pt x="7209237" y="1833700"/>
                  <a:pt x="7105044" y="1906198"/>
                </a:cubicBezTo>
                <a:lnTo>
                  <a:pt x="7066338" y="1929041"/>
                </a:lnTo>
                <a:lnTo>
                  <a:pt x="7093135" y="1940570"/>
                </a:lnTo>
                <a:cubicBezTo>
                  <a:pt x="7179772" y="1991807"/>
                  <a:pt x="7246441" y="2075408"/>
                  <a:pt x="7278297" y="2176691"/>
                </a:cubicBezTo>
                <a:cubicBezTo>
                  <a:pt x="7309167" y="2274714"/>
                  <a:pt x="7304768" y="2381177"/>
                  <a:pt x="7265858" y="2475998"/>
                </a:cubicBezTo>
                <a:cubicBezTo>
                  <a:pt x="7361502" y="2606035"/>
                  <a:pt x="7394950" y="2774607"/>
                  <a:pt x="7356723" y="2933632"/>
                </a:cubicBezTo>
                <a:cubicBezTo>
                  <a:pt x="7305906" y="3145045"/>
                  <a:pt x="7137676" y="3303371"/>
                  <a:pt x="6931069" y="3334222"/>
                </a:cubicBezTo>
                <a:cubicBezTo>
                  <a:pt x="6930083" y="3466180"/>
                  <a:pt x="6874487" y="3591328"/>
                  <a:pt x="6778692" y="3677476"/>
                </a:cubicBezTo>
                <a:cubicBezTo>
                  <a:pt x="6633141" y="3808387"/>
                  <a:pt x="6422892" y="3825209"/>
                  <a:pt x="6259897" y="3719037"/>
                </a:cubicBezTo>
                <a:cubicBezTo>
                  <a:pt x="6207183" y="3901404"/>
                  <a:pt x="6066031" y="4040813"/>
                  <a:pt x="5889155" y="4085226"/>
                </a:cubicBezTo>
                <a:cubicBezTo>
                  <a:pt x="5680727" y="4137555"/>
                  <a:pt x="5463197" y="4048380"/>
                  <a:pt x="5344041" y="3861706"/>
                </a:cubicBezTo>
                <a:cubicBezTo>
                  <a:pt x="5062800" y="4038892"/>
                  <a:pt x="4697520" y="3939297"/>
                  <a:pt x="4534297" y="3640863"/>
                </a:cubicBezTo>
                <a:cubicBezTo>
                  <a:pt x="4434084" y="3653123"/>
                  <a:pt x="4337692" y="3617134"/>
                  <a:pt x="4268474" y="3548997"/>
                </a:cubicBezTo>
                <a:lnTo>
                  <a:pt x="4246049" y="3522729"/>
                </a:lnTo>
                <a:lnTo>
                  <a:pt x="4230191" y="3534810"/>
                </a:lnTo>
                <a:cubicBezTo>
                  <a:pt x="4090212" y="3624279"/>
                  <a:pt x="3911412" y="3625546"/>
                  <a:pt x="3768791" y="3532645"/>
                </a:cubicBezTo>
                <a:cubicBezTo>
                  <a:pt x="3716077" y="3715012"/>
                  <a:pt x="3574926" y="3854421"/>
                  <a:pt x="3398050" y="3898834"/>
                </a:cubicBezTo>
                <a:cubicBezTo>
                  <a:pt x="3189622" y="3951163"/>
                  <a:pt x="2972092" y="3861988"/>
                  <a:pt x="2852936" y="3675314"/>
                </a:cubicBezTo>
                <a:cubicBezTo>
                  <a:pt x="2571695" y="3852500"/>
                  <a:pt x="2206415" y="3752905"/>
                  <a:pt x="2043191" y="3454471"/>
                </a:cubicBezTo>
                <a:cubicBezTo>
                  <a:pt x="1882850" y="3474087"/>
                  <a:pt x="1732294" y="3370186"/>
                  <a:pt x="1687164" y="3208716"/>
                </a:cubicBezTo>
                <a:cubicBezTo>
                  <a:pt x="1678992" y="3179510"/>
                  <a:pt x="1674669" y="3149725"/>
                  <a:pt x="1674029" y="3120089"/>
                </a:cubicBezTo>
                <a:lnTo>
                  <a:pt x="1674669" y="3113823"/>
                </a:lnTo>
                <a:lnTo>
                  <a:pt x="1641502" y="3113962"/>
                </a:lnTo>
                <a:cubicBezTo>
                  <a:pt x="1486805" y="3102208"/>
                  <a:pt x="1342103" y="3017045"/>
                  <a:pt x="1252736" y="2877040"/>
                </a:cubicBezTo>
                <a:cubicBezTo>
                  <a:pt x="971495" y="3054226"/>
                  <a:pt x="606215" y="2954631"/>
                  <a:pt x="442991" y="2656197"/>
                </a:cubicBezTo>
                <a:cubicBezTo>
                  <a:pt x="282650" y="2675813"/>
                  <a:pt x="132094" y="2571912"/>
                  <a:pt x="86965" y="2410442"/>
                </a:cubicBezTo>
                <a:cubicBezTo>
                  <a:pt x="54274" y="2293617"/>
                  <a:pt x="83172" y="2167538"/>
                  <a:pt x="163039" y="2078712"/>
                </a:cubicBezTo>
                <a:cubicBezTo>
                  <a:pt x="49724" y="2009037"/>
                  <a:pt x="-13381" y="1875332"/>
                  <a:pt x="2395" y="1738368"/>
                </a:cubicBezTo>
                <a:cubicBezTo>
                  <a:pt x="20902" y="1578004"/>
                  <a:pt x="142712" y="1452391"/>
                  <a:pt x="295772" y="1435859"/>
                </a:cubicBezTo>
                <a:cubicBezTo>
                  <a:pt x="296682" y="1433182"/>
                  <a:pt x="297668" y="1430562"/>
                  <a:pt x="298578" y="1427885"/>
                </a:cubicBezTo>
                <a:cubicBezTo>
                  <a:pt x="278024" y="1269966"/>
                  <a:pt x="325959" y="1110708"/>
                  <a:pt x="429263" y="993476"/>
                </a:cubicBezTo>
                <a:cubicBezTo>
                  <a:pt x="592486" y="808315"/>
                  <a:pt x="857117" y="767046"/>
                  <a:pt x="1065014" y="894231"/>
                </a:cubicBezTo>
                <a:lnTo>
                  <a:pt x="1065137" y="894047"/>
                </a:lnTo>
                <a:lnTo>
                  <a:pt x="1121081" y="809917"/>
                </a:lnTo>
                <a:cubicBezTo>
                  <a:pt x="1270221" y="635343"/>
                  <a:pt x="1537296" y="617523"/>
                  <a:pt x="1705999" y="791202"/>
                </a:cubicBezTo>
                <a:lnTo>
                  <a:pt x="1708858" y="786686"/>
                </a:lnTo>
                <a:lnTo>
                  <a:pt x="1750380" y="721100"/>
                </a:lnTo>
                <a:cubicBezTo>
                  <a:pt x="1802202" y="657610"/>
                  <a:pt x="1874930" y="615034"/>
                  <a:pt x="1955764" y="603073"/>
                </a:cubicBezTo>
                <a:cubicBezTo>
                  <a:pt x="2000248" y="596481"/>
                  <a:pt x="2044712" y="599498"/>
                  <a:pt x="2086745" y="611098"/>
                </a:cubicBezTo>
                <a:lnTo>
                  <a:pt x="2139487" y="631619"/>
                </a:lnTo>
                <a:lnTo>
                  <a:pt x="2146274" y="595784"/>
                </a:lnTo>
                <a:cubicBezTo>
                  <a:pt x="2168601" y="521575"/>
                  <a:pt x="2206411" y="452453"/>
                  <a:pt x="2258063" y="393837"/>
                </a:cubicBezTo>
                <a:cubicBezTo>
                  <a:pt x="2421286" y="208676"/>
                  <a:pt x="2685917" y="167407"/>
                  <a:pt x="2893815" y="294592"/>
                </a:cubicBezTo>
                <a:lnTo>
                  <a:pt x="2893936" y="294409"/>
                </a:lnTo>
                <a:lnTo>
                  <a:pt x="2949881" y="210278"/>
                </a:lnTo>
                <a:cubicBezTo>
                  <a:pt x="3099021" y="35704"/>
                  <a:pt x="3366096" y="17884"/>
                  <a:pt x="3534799" y="191563"/>
                </a:cubicBezTo>
                <a:lnTo>
                  <a:pt x="3537658" y="187047"/>
                </a:lnTo>
                <a:lnTo>
                  <a:pt x="3579179" y="121461"/>
                </a:lnTo>
                <a:cubicBezTo>
                  <a:pt x="3631002" y="57971"/>
                  <a:pt x="3703730" y="15396"/>
                  <a:pt x="3784564" y="3434"/>
                </a:cubicBezTo>
                <a:cubicBezTo>
                  <a:pt x="3806806" y="138"/>
                  <a:pt x="3829043" y="-756"/>
                  <a:pt x="3850973" y="625"/>
                </a:cubicBezTo>
                <a:close/>
              </a:path>
            </a:pathLst>
          </a:custGeom>
          <a:solidFill>
            <a:srgbClr val="FDF5C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2">
                  <a:lumMod val="75000"/>
                </a:schemeClr>
              </a:solidFill>
              <a:latin typeface="Arial" panose="020B0604020202020204" pitchFamily="34" charset="0"/>
              <a:cs typeface="Arial" panose="020B0604020202020204" pitchFamily="34" charset="0"/>
            </a:endParaRPr>
          </a:p>
        </p:txBody>
      </p:sp>
      <p:sp>
        <p:nvSpPr>
          <p:cNvPr id="100" name="Freeform: Shape 99">
            <a:extLst>
              <a:ext uri="{FF2B5EF4-FFF2-40B4-BE49-F238E27FC236}">
                <a16:creationId xmlns:a16="http://schemas.microsoft.com/office/drawing/2014/main" id="{468CB047-C5B6-4B01-B7A0-0AC38B160FC7}"/>
              </a:ext>
            </a:extLst>
          </p:cNvPr>
          <p:cNvSpPr/>
          <p:nvPr/>
        </p:nvSpPr>
        <p:spPr>
          <a:xfrm rot="10800000">
            <a:off x="988832" y="328459"/>
            <a:ext cx="10954657" cy="4790747"/>
          </a:xfrm>
          <a:custGeom>
            <a:avLst/>
            <a:gdLst>
              <a:gd name="connsiteX0" fmla="*/ 3850973 w 7372198"/>
              <a:gd name="connsiteY0" fmla="*/ 625 h 4100030"/>
              <a:gd name="connsiteX1" fmla="*/ 4031952 w 7372198"/>
              <a:gd name="connsiteY1" fmla="*/ 70973 h 4100030"/>
              <a:gd name="connsiteX2" fmla="*/ 4090693 w 7372198"/>
              <a:gd name="connsiteY2" fmla="*/ 132410 h 4100030"/>
              <a:gd name="connsiteX3" fmla="*/ 4094324 w 7372198"/>
              <a:gd name="connsiteY3" fmla="*/ 136207 h 4100030"/>
              <a:gd name="connsiteX4" fmla="*/ 4348475 w 7372198"/>
              <a:gd name="connsiteY4" fmla="*/ 1545 h 4100030"/>
              <a:gd name="connsiteX5" fmla="*/ 4521344 w 7372198"/>
              <a:gd name="connsiteY5" fmla="*/ 31956 h 4100030"/>
              <a:gd name="connsiteX6" fmla="*/ 4737888 w 7372198"/>
              <a:gd name="connsiteY6" fmla="*/ 316362 h 4100030"/>
              <a:gd name="connsiteX7" fmla="*/ 4739067 w 7372198"/>
              <a:gd name="connsiteY7" fmla="*/ 316869 h 4100030"/>
              <a:gd name="connsiteX8" fmla="*/ 4830630 w 7372198"/>
              <a:gd name="connsiteY8" fmla="*/ 356265 h 4100030"/>
              <a:gd name="connsiteX9" fmla="*/ 4943754 w 7372198"/>
              <a:gd name="connsiteY9" fmla="*/ 455558 h 4100030"/>
              <a:gd name="connsiteX10" fmla="*/ 4953935 w 7372198"/>
              <a:gd name="connsiteY10" fmla="*/ 471228 h 4100030"/>
              <a:gd name="connsiteX11" fmla="*/ 4954130 w 7372198"/>
              <a:gd name="connsiteY11" fmla="*/ 471248 h 4100030"/>
              <a:gd name="connsiteX12" fmla="*/ 5118220 w 7372198"/>
              <a:gd name="connsiteY12" fmla="*/ 535436 h 4100030"/>
              <a:gd name="connsiteX13" fmla="*/ 5118342 w 7372198"/>
              <a:gd name="connsiteY13" fmla="*/ 535253 h 4100030"/>
              <a:gd name="connsiteX14" fmla="*/ 5174286 w 7372198"/>
              <a:gd name="connsiteY14" fmla="*/ 451122 h 4100030"/>
              <a:gd name="connsiteX15" fmla="*/ 5759204 w 7372198"/>
              <a:gd name="connsiteY15" fmla="*/ 432407 h 4100030"/>
              <a:gd name="connsiteX16" fmla="*/ 5762063 w 7372198"/>
              <a:gd name="connsiteY16" fmla="*/ 427891 h 4100030"/>
              <a:gd name="connsiteX17" fmla="*/ 5803585 w 7372198"/>
              <a:gd name="connsiteY17" fmla="*/ 362305 h 4100030"/>
              <a:gd name="connsiteX18" fmla="*/ 6008969 w 7372198"/>
              <a:gd name="connsiteY18" fmla="*/ 244278 h 4100030"/>
              <a:gd name="connsiteX19" fmla="*/ 6075379 w 7372198"/>
              <a:gd name="connsiteY19" fmla="*/ 241469 h 4100030"/>
              <a:gd name="connsiteX20" fmla="*/ 6256357 w 7372198"/>
              <a:gd name="connsiteY20" fmla="*/ 311817 h 4100030"/>
              <a:gd name="connsiteX21" fmla="*/ 6315098 w 7372198"/>
              <a:gd name="connsiteY21" fmla="*/ 373254 h 4100030"/>
              <a:gd name="connsiteX22" fmla="*/ 6318729 w 7372198"/>
              <a:gd name="connsiteY22" fmla="*/ 377051 h 4100030"/>
              <a:gd name="connsiteX23" fmla="*/ 6572880 w 7372198"/>
              <a:gd name="connsiteY23" fmla="*/ 242389 h 4100030"/>
              <a:gd name="connsiteX24" fmla="*/ 6745749 w 7372198"/>
              <a:gd name="connsiteY24" fmla="*/ 272800 h 4100030"/>
              <a:gd name="connsiteX25" fmla="*/ 6962293 w 7372198"/>
              <a:gd name="connsiteY25" fmla="*/ 557206 h 4100030"/>
              <a:gd name="connsiteX26" fmla="*/ 6963472 w 7372198"/>
              <a:gd name="connsiteY26" fmla="*/ 557713 h 4100030"/>
              <a:gd name="connsiteX27" fmla="*/ 7055035 w 7372198"/>
              <a:gd name="connsiteY27" fmla="*/ 597110 h 4100030"/>
              <a:gd name="connsiteX28" fmla="*/ 7240197 w 7372198"/>
              <a:gd name="connsiteY28" fmla="*/ 833230 h 4100030"/>
              <a:gd name="connsiteX29" fmla="*/ 7227758 w 7372198"/>
              <a:gd name="connsiteY29" fmla="*/ 1132537 h 4100030"/>
              <a:gd name="connsiteX30" fmla="*/ 7318623 w 7372198"/>
              <a:gd name="connsiteY30" fmla="*/ 1590171 h 4100030"/>
              <a:gd name="connsiteX31" fmla="*/ 7105044 w 7372198"/>
              <a:gd name="connsiteY31" fmla="*/ 1906198 h 4100030"/>
              <a:gd name="connsiteX32" fmla="*/ 7066338 w 7372198"/>
              <a:gd name="connsiteY32" fmla="*/ 1929041 h 4100030"/>
              <a:gd name="connsiteX33" fmla="*/ 7093135 w 7372198"/>
              <a:gd name="connsiteY33" fmla="*/ 1940570 h 4100030"/>
              <a:gd name="connsiteX34" fmla="*/ 7278297 w 7372198"/>
              <a:gd name="connsiteY34" fmla="*/ 2176691 h 4100030"/>
              <a:gd name="connsiteX35" fmla="*/ 7265858 w 7372198"/>
              <a:gd name="connsiteY35" fmla="*/ 2475998 h 4100030"/>
              <a:gd name="connsiteX36" fmla="*/ 7356723 w 7372198"/>
              <a:gd name="connsiteY36" fmla="*/ 2933632 h 4100030"/>
              <a:gd name="connsiteX37" fmla="*/ 6931069 w 7372198"/>
              <a:gd name="connsiteY37" fmla="*/ 3334222 h 4100030"/>
              <a:gd name="connsiteX38" fmla="*/ 6778692 w 7372198"/>
              <a:gd name="connsiteY38" fmla="*/ 3677476 h 4100030"/>
              <a:gd name="connsiteX39" fmla="*/ 6259897 w 7372198"/>
              <a:gd name="connsiteY39" fmla="*/ 3719037 h 4100030"/>
              <a:gd name="connsiteX40" fmla="*/ 5889155 w 7372198"/>
              <a:gd name="connsiteY40" fmla="*/ 4085226 h 4100030"/>
              <a:gd name="connsiteX41" fmla="*/ 5344041 w 7372198"/>
              <a:gd name="connsiteY41" fmla="*/ 3861706 h 4100030"/>
              <a:gd name="connsiteX42" fmla="*/ 4534297 w 7372198"/>
              <a:gd name="connsiteY42" fmla="*/ 3640863 h 4100030"/>
              <a:gd name="connsiteX43" fmla="*/ 4268474 w 7372198"/>
              <a:gd name="connsiteY43" fmla="*/ 3548997 h 4100030"/>
              <a:gd name="connsiteX44" fmla="*/ 4246049 w 7372198"/>
              <a:gd name="connsiteY44" fmla="*/ 3522729 h 4100030"/>
              <a:gd name="connsiteX45" fmla="*/ 4230191 w 7372198"/>
              <a:gd name="connsiteY45" fmla="*/ 3534810 h 4100030"/>
              <a:gd name="connsiteX46" fmla="*/ 3768791 w 7372198"/>
              <a:gd name="connsiteY46" fmla="*/ 3532645 h 4100030"/>
              <a:gd name="connsiteX47" fmla="*/ 3398050 w 7372198"/>
              <a:gd name="connsiteY47" fmla="*/ 3898834 h 4100030"/>
              <a:gd name="connsiteX48" fmla="*/ 2852936 w 7372198"/>
              <a:gd name="connsiteY48" fmla="*/ 3675314 h 4100030"/>
              <a:gd name="connsiteX49" fmla="*/ 2043191 w 7372198"/>
              <a:gd name="connsiteY49" fmla="*/ 3454471 h 4100030"/>
              <a:gd name="connsiteX50" fmla="*/ 1687164 w 7372198"/>
              <a:gd name="connsiteY50" fmla="*/ 3208716 h 4100030"/>
              <a:gd name="connsiteX51" fmla="*/ 1674029 w 7372198"/>
              <a:gd name="connsiteY51" fmla="*/ 3120089 h 4100030"/>
              <a:gd name="connsiteX52" fmla="*/ 1674669 w 7372198"/>
              <a:gd name="connsiteY52" fmla="*/ 3113823 h 4100030"/>
              <a:gd name="connsiteX53" fmla="*/ 1641502 w 7372198"/>
              <a:gd name="connsiteY53" fmla="*/ 3113962 h 4100030"/>
              <a:gd name="connsiteX54" fmla="*/ 1252736 w 7372198"/>
              <a:gd name="connsiteY54" fmla="*/ 2877040 h 4100030"/>
              <a:gd name="connsiteX55" fmla="*/ 442991 w 7372198"/>
              <a:gd name="connsiteY55" fmla="*/ 2656197 h 4100030"/>
              <a:gd name="connsiteX56" fmla="*/ 86965 w 7372198"/>
              <a:gd name="connsiteY56" fmla="*/ 2410442 h 4100030"/>
              <a:gd name="connsiteX57" fmla="*/ 163039 w 7372198"/>
              <a:gd name="connsiteY57" fmla="*/ 2078712 h 4100030"/>
              <a:gd name="connsiteX58" fmla="*/ 2395 w 7372198"/>
              <a:gd name="connsiteY58" fmla="*/ 1738368 h 4100030"/>
              <a:gd name="connsiteX59" fmla="*/ 295772 w 7372198"/>
              <a:gd name="connsiteY59" fmla="*/ 1435859 h 4100030"/>
              <a:gd name="connsiteX60" fmla="*/ 298578 w 7372198"/>
              <a:gd name="connsiteY60" fmla="*/ 1427885 h 4100030"/>
              <a:gd name="connsiteX61" fmla="*/ 429263 w 7372198"/>
              <a:gd name="connsiteY61" fmla="*/ 993476 h 4100030"/>
              <a:gd name="connsiteX62" fmla="*/ 1065014 w 7372198"/>
              <a:gd name="connsiteY62" fmla="*/ 894231 h 4100030"/>
              <a:gd name="connsiteX63" fmla="*/ 1065137 w 7372198"/>
              <a:gd name="connsiteY63" fmla="*/ 894047 h 4100030"/>
              <a:gd name="connsiteX64" fmla="*/ 1121081 w 7372198"/>
              <a:gd name="connsiteY64" fmla="*/ 809917 h 4100030"/>
              <a:gd name="connsiteX65" fmla="*/ 1705999 w 7372198"/>
              <a:gd name="connsiteY65" fmla="*/ 791202 h 4100030"/>
              <a:gd name="connsiteX66" fmla="*/ 1708858 w 7372198"/>
              <a:gd name="connsiteY66" fmla="*/ 786686 h 4100030"/>
              <a:gd name="connsiteX67" fmla="*/ 1750380 w 7372198"/>
              <a:gd name="connsiteY67" fmla="*/ 721100 h 4100030"/>
              <a:gd name="connsiteX68" fmla="*/ 1955764 w 7372198"/>
              <a:gd name="connsiteY68" fmla="*/ 603073 h 4100030"/>
              <a:gd name="connsiteX69" fmla="*/ 2086745 w 7372198"/>
              <a:gd name="connsiteY69" fmla="*/ 611098 h 4100030"/>
              <a:gd name="connsiteX70" fmla="*/ 2139487 w 7372198"/>
              <a:gd name="connsiteY70" fmla="*/ 631619 h 4100030"/>
              <a:gd name="connsiteX71" fmla="*/ 2146274 w 7372198"/>
              <a:gd name="connsiteY71" fmla="*/ 595784 h 4100030"/>
              <a:gd name="connsiteX72" fmla="*/ 2258063 w 7372198"/>
              <a:gd name="connsiteY72" fmla="*/ 393837 h 4100030"/>
              <a:gd name="connsiteX73" fmla="*/ 2893815 w 7372198"/>
              <a:gd name="connsiteY73" fmla="*/ 294592 h 4100030"/>
              <a:gd name="connsiteX74" fmla="*/ 2893936 w 7372198"/>
              <a:gd name="connsiteY74" fmla="*/ 294409 h 4100030"/>
              <a:gd name="connsiteX75" fmla="*/ 2949881 w 7372198"/>
              <a:gd name="connsiteY75" fmla="*/ 210278 h 4100030"/>
              <a:gd name="connsiteX76" fmla="*/ 3534799 w 7372198"/>
              <a:gd name="connsiteY76" fmla="*/ 191563 h 4100030"/>
              <a:gd name="connsiteX77" fmla="*/ 3537658 w 7372198"/>
              <a:gd name="connsiteY77" fmla="*/ 187047 h 4100030"/>
              <a:gd name="connsiteX78" fmla="*/ 3579179 w 7372198"/>
              <a:gd name="connsiteY78" fmla="*/ 121461 h 4100030"/>
              <a:gd name="connsiteX79" fmla="*/ 3784564 w 7372198"/>
              <a:gd name="connsiteY79" fmla="*/ 3434 h 4100030"/>
              <a:gd name="connsiteX80" fmla="*/ 3850973 w 7372198"/>
              <a:gd name="connsiteY80" fmla="*/ 625 h 410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372198" h="4100030">
                <a:moveTo>
                  <a:pt x="3850973" y="625"/>
                </a:moveTo>
                <a:cubicBezTo>
                  <a:pt x="3916765" y="4766"/>
                  <a:pt x="3979800" y="29372"/>
                  <a:pt x="4031952" y="70973"/>
                </a:cubicBezTo>
                <a:lnTo>
                  <a:pt x="4090693" y="132410"/>
                </a:lnTo>
                <a:lnTo>
                  <a:pt x="4094324" y="136207"/>
                </a:lnTo>
                <a:cubicBezTo>
                  <a:pt x="4159837" y="55661"/>
                  <a:pt x="4252134" y="8926"/>
                  <a:pt x="4348475" y="1545"/>
                </a:cubicBezTo>
                <a:cubicBezTo>
                  <a:pt x="4406279" y="-2884"/>
                  <a:pt x="4465540" y="6854"/>
                  <a:pt x="4521344" y="31956"/>
                </a:cubicBezTo>
                <a:cubicBezTo>
                  <a:pt x="4634736" y="82946"/>
                  <a:pt x="4716044" y="189701"/>
                  <a:pt x="4737888" y="316362"/>
                </a:cubicBezTo>
                <a:lnTo>
                  <a:pt x="4739067" y="316869"/>
                </a:lnTo>
                <a:lnTo>
                  <a:pt x="4830630" y="356265"/>
                </a:lnTo>
                <a:cubicBezTo>
                  <a:pt x="4873949" y="381883"/>
                  <a:pt x="4912275" y="415593"/>
                  <a:pt x="4943754" y="455558"/>
                </a:cubicBezTo>
                <a:lnTo>
                  <a:pt x="4953935" y="471228"/>
                </a:lnTo>
                <a:lnTo>
                  <a:pt x="4954130" y="471248"/>
                </a:lnTo>
                <a:cubicBezTo>
                  <a:pt x="5010725" y="482372"/>
                  <a:pt x="5066245" y="503640"/>
                  <a:pt x="5118220" y="535436"/>
                </a:cubicBezTo>
                <a:lnTo>
                  <a:pt x="5118342" y="535253"/>
                </a:lnTo>
                <a:lnTo>
                  <a:pt x="5174286" y="451122"/>
                </a:lnTo>
                <a:cubicBezTo>
                  <a:pt x="5323427" y="276548"/>
                  <a:pt x="5590501" y="258728"/>
                  <a:pt x="5759204" y="432407"/>
                </a:cubicBezTo>
                <a:lnTo>
                  <a:pt x="5762063" y="427891"/>
                </a:lnTo>
                <a:lnTo>
                  <a:pt x="5803585" y="362305"/>
                </a:lnTo>
                <a:cubicBezTo>
                  <a:pt x="5855407" y="298815"/>
                  <a:pt x="5928135" y="256240"/>
                  <a:pt x="6008969" y="244278"/>
                </a:cubicBezTo>
                <a:cubicBezTo>
                  <a:pt x="6031212" y="240982"/>
                  <a:pt x="6053448" y="240088"/>
                  <a:pt x="6075379" y="241469"/>
                </a:cubicBezTo>
                <a:cubicBezTo>
                  <a:pt x="6141171" y="245610"/>
                  <a:pt x="6204205" y="270216"/>
                  <a:pt x="6256357" y="311817"/>
                </a:cubicBezTo>
                <a:lnTo>
                  <a:pt x="6315098" y="373254"/>
                </a:lnTo>
                <a:lnTo>
                  <a:pt x="6318729" y="377051"/>
                </a:lnTo>
                <a:cubicBezTo>
                  <a:pt x="6384242" y="296505"/>
                  <a:pt x="6476539" y="249770"/>
                  <a:pt x="6572880" y="242389"/>
                </a:cubicBezTo>
                <a:cubicBezTo>
                  <a:pt x="6630684" y="237960"/>
                  <a:pt x="6689945" y="247698"/>
                  <a:pt x="6745749" y="272800"/>
                </a:cubicBezTo>
                <a:cubicBezTo>
                  <a:pt x="6859141" y="323791"/>
                  <a:pt x="6940449" y="430544"/>
                  <a:pt x="6962293" y="557206"/>
                </a:cubicBezTo>
                <a:lnTo>
                  <a:pt x="6963472" y="557713"/>
                </a:lnTo>
                <a:lnTo>
                  <a:pt x="7055035" y="597110"/>
                </a:lnTo>
                <a:cubicBezTo>
                  <a:pt x="7141672" y="648345"/>
                  <a:pt x="7208341" y="731947"/>
                  <a:pt x="7240197" y="833230"/>
                </a:cubicBezTo>
                <a:cubicBezTo>
                  <a:pt x="7271067" y="931253"/>
                  <a:pt x="7266668" y="1037716"/>
                  <a:pt x="7227758" y="1132537"/>
                </a:cubicBezTo>
                <a:cubicBezTo>
                  <a:pt x="7323402" y="1262574"/>
                  <a:pt x="7356850" y="1431146"/>
                  <a:pt x="7318623" y="1590171"/>
                </a:cubicBezTo>
                <a:cubicBezTo>
                  <a:pt x="7286862" y="1722304"/>
                  <a:pt x="7209237" y="1833700"/>
                  <a:pt x="7105044" y="1906198"/>
                </a:cubicBezTo>
                <a:lnTo>
                  <a:pt x="7066338" y="1929041"/>
                </a:lnTo>
                <a:lnTo>
                  <a:pt x="7093135" y="1940570"/>
                </a:lnTo>
                <a:cubicBezTo>
                  <a:pt x="7179772" y="1991807"/>
                  <a:pt x="7246441" y="2075408"/>
                  <a:pt x="7278297" y="2176691"/>
                </a:cubicBezTo>
                <a:cubicBezTo>
                  <a:pt x="7309167" y="2274714"/>
                  <a:pt x="7304768" y="2381177"/>
                  <a:pt x="7265858" y="2475998"/>
                </a:cubicBezTo>
                <a:cubicBezTo>
                  <a:pt x="7361502" y="2606035"/>
                  <a:pt x="7394950" y="2774607"/>
                  <a:pt x="7356723" y="2933632"/>
                </a:cubicBezTo>
                <a:cubicBezTo>
                  <a:pt x="7305906" y="3145045"/>
                  <a:pt x="7137676" y="3303371"/>
                  <a:pt x="6931069" y="3334222"/>
                </a:cubicBezTo>
                <a:cubicBezTo>
                  <a:pt x="6930083" y="3466180"/>
                  <a:pt x="6874487" y="3591328"/>
                  <a:pt x="6778692" y="3677476"/>
                </a:cubicBezTo>
                <a:cubicBezTo>
                  <a:pt x="6633141" y="3808387"/>
                  <a:pt x="6422892" y="3825209"/>
                  <a:pt x="6259897" y="3719037"/>
                </a:cubicBezTo>
                <a:cubicBezTo>
                  <a:pt x="6207183" y="3901404"/>
                  <a:pt x="6066031" y="4040813"/>
                  <a:pt x="5889155" y="4085226"/>
                </a:cubicBezTo>
                <a:cubicBezTo>
                  <a:pt x="5680727" y="4137555"/>
                  <a:pt x="5463197" y="4048380"/>
                  <a:pt x="5344041" y="3861706"/>
                </a:cubicBezTo>
                <a:cubicBezTo>
                  <a:pt x="5062800" y="4038892"/>
                  <a:pt x="4697520" y="3939297"/>
                  <a:pt x="4534297" y="3640863"/>
                </a:cubicBezTo>
                <a:cubicBezTo>
                  <a:pt x="4434084" y="3653123"/>
                  <a:pt x="4337692" y="3617134"/>
                  <a:pt x="4268474" y="3548997"/>
                </a:cubicBezTo>
                <a:lnTo>
                  <a:pt x="4246049" y="3522729"/>
                </a:lnTo>
                <a:lnTo>
                  <a:pt x="4230191" y="3534810"/>
                </a:lnTo>
                <a:cubicBezTo>
                  <a:pt x="4090212" y="3624279"/>
                  <a:pt x="3911412" y="3625546"/>
                  <a:pt x="3768791" y="3532645"/>
                </a:cubicBezTo>
                <a:cubicBezTo>
                  <a:pt x="3716077" y="3715012"/>
                  <a:pt x="3574926" y="3854421"/>
                  <a:pt x="3398050" y="3898834"/>
                </a:cubicBezTo>
                <a:cubicBezTo>
                  <a:pt x="3189622" y="3951163"/>
                  <a:pt x="2972092" y="3861988"/>
                  <a:pt x="2852936" y="3675314"/>
                </a:cubicBezTo>
                <a:cubicBezTo>
                  <a:pt x="2571695" y="3852500"/>
                  <a:pt x="2206415" y="3752905"/>
                  <a:pt x="2043191" y="3454471"/>
                </a:cubicBezTo>
                <a:cubicBezTo>
                  <a:pt x="1882850" y="3474087"/>
                  <a:pt x="1732294" y="3370186"/>
                  <a:pt x="1687164" y="3208716"/>
                </a:cubicBezTo>
                <a:cubicBezTo>
                  <a:pt x="1678992" y="3179510"/>
                  <a:pt x="1674669" y="3149725"/>
                  <a:pt x="1674029" y="3120089"/>
                </a:cubicBezTo>
                <a:lnTo>
                  <a:pt x="1674669" y="3113823"/>
                </a:lnTo>
                <a:lnTo>
                  <a:pt x="1641502" y="3113962"/>
                </a:lnTo>
                <a:cubicBezTo>
                  <a:pt x="1486805" y="3102208"/>
                  <a:pt x="1342103" y="3017045"/>
                  <a:pt x="1252736" y="2877040"/>
                </a:cubicBezTo>
                <a:cubicBezTo>
                  <a:pt x="971495" y="3054226"/>
                  <a:pt x="606215" y="2954631"/>
                  <a:pt x="442991" y="2656197"/>
                </a:cubicBezTo>
                <a:cubicBezTo>
                  <a:pt x="282650" y="2675813"/>
                  <a:pt x="132094" y="2571912"/>
                  <a:pt x="86965" y="2410442"/>
                </a:cubicBezTo>
                <a:cubicBezTo>
                  <a:pt x="54274" y="2293617"/>
                  <a:pt x="83172" y="2167538"/>
                  <a:pt x="163039" y="2078712"/>
                </a:cubicBezTo>
                <a:cubicBezTo>
                  <a:pt x="49724" y="2009037"/>
                  <a:pt x="-13381" y="1875332"/>
                  <a:pt x="2395" y="1738368"/>
                </a:cubicBezTo>
                <a:cubicBezTo>
                  <a:pt x="20902" y="1578004"/>
                  <a:pt x="142712" y="1452391"/>
                  <a:pt x="295772" y="1435859"/>
                </a:cubicBezTo>
                <a:cubicBezTo>
                  <a:pt x="296682" y="1433182"/>
                  <a:pt x="297668" y="1430562"/>
                  <a:pt x="298578" y="1427885"/>
                </a:cubicBezTo>
                <a:cubicBezTo>
                  <a:pt x="278024" y="1269966"/>
                  <a:pt x="325959" y="1110708"/>
                  <a:pt x="429263" y="993476"/>
                </a:cubicBezTo>
                <a:cubicBezTo>
                  <a:pt x="592486" y="808315"/>
                  <a:pt x="857117" y="767046"/>
                  <a:pt x="1065014" y="894231"/>
                </a:cubicBezTo>
                <a:lnTo>
                  <a:pt x="1065137" y="894047"/>
                </a:lnTo>
                <a:lnTo>
                  <a:pt x="1121081" y="809917"/>
                </a:lnTo>
                <a:cubicBezTo>
                  <a:pt x="1270221" y="635343"/>
                  <a:pt x="1537296" y="617523"/>
                  <a:pt x="1705999" y="791202"/>
                </a:cubicBezTo>
                <a:lnTo>
                  <a:pt x="1708858" y="786686"/>
                </a:lnTo>
                <a:lnTo>
                  <a:pt x="1750380" y="721100"/>
                </a:lnTo>
                <a:cubicBezTo>
                  <a:pt x="1802202" y="657610"/>
                  <a:pt x="1874930" y="615034"/>
                  <a:pt x="1955764" y="603073"/>
                </a:cubicBezTo>
                <a:cubicBezTo>
                  <a:pt x="2000248" y="596481"/>
                  <a:pt x="2044712" y="599498"/>
                  <a:pt x="2086745" y="611098"/>
                </a:cubicBezTo>
                <a:lnTo>
                  <a:pt x="2139487" y="631619"/>
                </a:lnTo>
                <a:lnTo>
                  <a:pt x="2146274" y="595784"/>
                </a:lnTo>
                <a:cubicBezTo>
                  <a:pt x="2168601" y="521575"/>
                  <a:pt x="2206411" y="452453"/>
                  <a:pt x="2258063" y="393837"/>
                </a:cubicBezTo>
                <a:cubicBezTo>
                  <a:pt x="2421286" y="208676"/>
                  <a:pt x="2685917" y="167407"/>
                  <a:pt x="2893815" y="294592"/>
                </a:cubicBezTo>
                <a:lnTo>
                  <a:pt x="2893936" y="294409"/>
                </a:lnTo>
                <a:lnTo>
                  <a:pt x="2949881" y="210278"/>
                </a:lnTo>
                <a:cubicBezTo>
                  <a:pt x="3099021" y="35704"/>
                  <a:pt x="3366096" y="17884"/>
                  <a:pt x="3534799" y="191563"/>
                </a:cubicBezTo>
                <a:lnTo>
                  <a:pt x="3537658" y="187047"/>
                </a:lnTo>
                <a:lnTo>
                  <a:pt x="3579179" y="121461"/>
                </a:lnTo>
                <a:cubicBezTo>
                  <a:pt x="3631002" y="57971"/>
                  <a:pt x="3703730" y="15396"/>
                  <a:pt x="3784564" y="3434"/>
                </a:cubicBezTo>
                <a:cubicBezTo>
                  <a:pt x="3806806" y="138"/>
                  <a:pt x="3829043" y="-756"/>
                  <a:pt x="3850973" y="625"/>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2">
                  <a:lumMod val="7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8024804-2841-408C-89BF-54626FDDD7E5}"/>
              </a:ext>
            </a:extLst>
          </p:cNvPr>
          <p:cNvSpPr txBox="1"/>
          <p:nvPr/>
        </p:nvSpPr>
        <p:spPr>
          <a:xfrm>
            <a:off x="2392263" y="3127544"/>
            <a:ext cx="7407477" cy="2462213"/>
          </a:xfrm>
          <a:prstGeom prst="rect">
            <a:avLst/>
          </a:prstGeom>
          <a:noFill/>
        </p:spPr>
        <p:txBody>
          <a:bodyPr spcFirstLastPara="1" wrap="none" lIns="0" tIns="0" rIns="0" bIns="0" numCol="1" rtlCol="0">
            <a:prstTxWarp prst="textArchUp">
              <a:avLst/>
            </a:prstTxWarp>
            <a:spAutoFit/>
          </a:bodyPr>
          <a:lstStyle/>
          <a:p>
            <a:pPr algn="ctr"/>
            <a:r>
              <a:rPr lang="en-US" sz="7200" dirty="0" err="1">
                <a:solidFill>
                  <a:schemeClr val="bg2">
                    <a:lumMod val="25000"/>
                  </a:schemeClr>
                </a:solidFill>
                <a:latin typeface="#9Slide07 Pattaya" panose="00000500000000000000" pitchFamily="2" charset="-34"/>
                <a:cs typeface="#9Slide07 Pattaya" panose="00000500000000000000" pitchFamily="2" charset="-34"/>
              </a:rPr>
              <a:t>Cảm</a:t>
            </a:r>
            <a:r>
              <a:rPr lang="en-US" sz="7200" dirty="0">
                <a:solidFill>
                  <a:schemeClr val="bg2">
                    <a:lumMod val="25000"/>
                  </a:schemeClr>
                </a:solidFill>
                <a:latin typeface="#9Slide07 Pattaya" panose="00000500000000000000" pitchFamily="2" charset="-34"/>
                <a:cs typeface="#9Slide07 Pattaya" panose="00000500000000000000" pitchFamily="2" charset="-34"/>
              </a:rPr>
              <a:t> </a:t>
            </a:r>
            <a:r>
              <a:rPr lang="en-US" sz="7200" err="1">
                <a:solidFill>
                  <a:schemeClr val="bg2">
                    <a:lumMod val="25000"/>
                  </a:schemeClr>
                </a:solidFill>
                <a:latin typeface="#9Slide07 Pattaya" panose="00000500000000000000" pitchFamily="2" charset="-34"/>
                <a:cs typeface="#9Slide07 Pattaya" panose="00000500000000000000" pitchFamily="2" charset="-34"/>
              </a:rPr>
              <a:t>ơn</a:t>
            </a:r>
            <a:r>
              <a:rPr lang="en-US" sz="7200">
                <a:solidFill>
                  <a:schemeClr val="bg2">
                    <a:lumMod val="25000"/>
                  </a:schemeClr>
                </a:solidFill>
                <a:latin typeface="#9Slide07 Pattaya" panose="00000500000000000000" pitchFamily="2" charset="-34"/>
                <a:cs typeface="#9Slide07 Pattaya" panose="00000500000000000000" pitchFamily="2" charset="-34"/>
              </a:rPr>
              <a:t> </a:t>
            </a:r>
            <a:r>
              <a:rPr lang="en-US" sz="7200" smtClean="0">
                <a:solidFill>
                  <a:schemeClr val="bg2">
                    <a:lumMod val="25000"/>
                  </a:schemeClr>
                </a:solidFill>
                <a:latin typeface="#9Slide07 Pattaya" panose="00000500000000000000" pitchFamily="2" charset="-34"/>
                <a:cs typeface="#9Slide07 Pattaya" panose="00000500000000000000" pitchFamily="2" charset="-34"/>
              </a:rPr>
              <a:t>thầy cô </a:t>
            </a:r>
            <a:endParaRPr lang="en-US" sz="7200" dirty="0">
              <a:solidFill>
                <a:schemeClr val="bg2">
                  <a:lumMod val="25000"/>
                </a:schemeClr>
              </a:solidFill>
              <a:latin typeface="#9Slide07 Pattaya" panose="00000500000000000000" pitchFamily="2" charset="-34"/>
              <a:cs typeface="#9Slide07 Pattaya" panose="00000500000000000000" pitchFamily="2" charset="-34"/>
            </a:endParaRPr>
          </a:p>
          <a:p>
            <a:pPr algn="ctr"/>
            <a:r>
              <a:rPr lang="en-US" sz="7200" dirty="0" err="1">
                <a:solidFill>
                  <a:schemeClr val="bg2">
                    <a:lumMod val="25000"/>
                  </a:schemeClr>
                </a:solidFill>
                <a:latin typeface="#9Slide07 Pattaya" panose="00000500000000000000" pitchFamily="2" charset="-34"/>
                <a:cs typeface="#9Slide07 Pattaya" panose="00000500000000000000" pitchFamily="2" charset="-34"/>
              </a:rPr>
              <a:t>đã</a:t>
            </a:r>
            <a:r>
              <a:rPr lang="en-US" sz="7200" dirty="0">
                <a:solidFill>
                  <a:schemeClr val="bg2">
                    <a:lumMod val="25000"/>
                  </a:schemeClr>
                </a:solidFill>
                <a:latin typeface="#9Slide07 Pattaya" panose="00000500000000000000" pitchFamily="2" charset="-34"/>
                <a:cs typeface="#9Slide07 Pattaya" panose="00000500000000000000" pitchFamily="2" charset="-34"/>
              </a:rPr>
              <a:t> </a:t>
            </a:r>
            <a:r>
              <a:rPr lang="en-US" sz="7200" dirty="0" err="1">
                <a:solidFill>
                  <a:schemeClr val="bg2">
                    <a:lumMod val="25000"/>
                  </a:schemeClr>
                </a:solidFill>
                <a:latin typeface="#9Slide07 Pattaya" panose="00000500000000000000" pitchFamily="2" charset="-34"/>
                <a:cs typeface="#9Slide07 Pattaya" panose="00000500000000000000" pitchFamily="2" charset="-34"/>
              </a:rPr>
              <a:t>chú</a:t>
            </a:r>
            <a:r>
              <a:rPr lang="en-US" sz="7200" dirty="0">
                <a:solidFill>
                  <a:schemeClr val="bg2">
                    <a:lumMod val="25000"/>
                  </a:schemeClr>
                </a:solidFill>
                <a:latin typeface="#9Slide07 Pattaya" panose="00000500000000000000" pitchFamily="2" charset="-34"/>
                <a:cs typeface="#9Slide07 Pattaya" panose="00000500000000000000" pitchFamily="2" charset="-34"/>
              </a:rPr>
              <a:t> ý </a:t>
            </a:r>
            <a:r>
              <a:rPr lang="en-US" sz="7200" dirty="0" err="1">
                <a:solidFill>
                  <a:schemeClr val="bg2">
                    <a:lumMod val="25000"/>
                  </a:schemeClr>
                </a:solidFill>
                <a:latin typeface="#9Slide07 Pattaya" panose="00000500000000000000" pitchFamily="2" charset="-34"/>
                <a:cs typeface="#9Slide07 Pattaya" panose="00000500000000000000" pitchFamily="2" charset="-34"/>
              </a:rPr>
              <a:t>lắng</a:t>
            </a:r>
            <a:r>
              <a:rPr lang="en-US" sz="7200" dirty="0">
                <a:solidFill>
                  <a:schemeClr val="bg2">
                    <a:lumMod val="25000"/>
                  </a:schemeClr>
                </a:solidFill>
                <a:latin typeface="#9Slide07 Pattaya" panose="00000500000000000000" pitchFamily="2" charset="-34"/>
                <a:cs typeface="#9Slide07 Pattaya" panose="00000500000000000000" pitchFamily="2" charset="-34"/>
              </a:rPr>
              <a:t> </a:t>
            </a:r>
            <a:r>
              <a:rPr lang="en-US" sz="7200" dirty="0" err="1">
                <a:solidFill>
                  <a:schemeClr val="bg2">
                    <a:lumMod val="25000"/>
                  </a:schemeClr>
                </a:solidFill>
                <a:latin typeface="#9Slide07 Pattaya" panose="00000500000000000000" pitchFamily="2" charset="-34"/>
                <a:cs typeface="#9Slide07 Pattaya" panose="00000500000000000000" pitchFamily="2" charset="-34"/>
              </a:rPr>
              <a:t>nghe</a:t>
            </a:r>
            <a:endParaRPr lang="en-US" sz="7200" dirty="0">
              <a:solidFill>
                <a:schemeClr val="bg2">
                  <a:lumMod val="25000"/>
                </a:schemeClr>
              </a:solidFill>
              <a:latin typeface="#9Slide07 Pattaya" panose="00000500000000000000" pitchFamily="2" charset="-34"/>
              <a:cs typeface="#9Slide07 Pattaya" panose="00000500000000000000" pitchFamily="2" charset="-34"/>
            </a:endParaRPr>
          </a:p>
        </p:txBody>
      </p:sp>
      <p:grpSp>
        <p:nvGrpSpPr>
          <p:cNvPr id="4" name="Google Shape;9;p2">
            <a:extLst>
              <a:ext uri="{FF2B5EF4-FFF2-40B4-BE49-F238E27FC236}">
                <a16:creationId xmlns:a16="http://schemas.microsoft.com/office/drawing/2014/main" id="{8C9BC7E5-1BDA-4855-886F-DB85E3F0AB54}"/>
              </a:ext>
            </a:extLst>
          </p:cNvPr>
          <p:cNvGrpSpPr/>
          <p:nvPr/>
        </p:nvGrpSpPr>
        <p:grpSpPr>
          <a:xfrm>
            <a:off x="1090749" y="203017"/>
            <a:ext cx="10510482" cy="4893676"/>
            <a:chOff x="151480" y="268278"/>
            <a:chExt cx="8842791" cy="4117201"/>
          </a:xfrm>
        </p:grpSpPr>
        <p:sp>
          <p:nvSpPr>
            <p:cNvPr id="5" name="Google Shape;10;p2">
              <a:extLst>
                <a:ext uri="{FF2B5EF4-FFF2-40B4-BE49-F238E27FC236}">
                  <a16:creationId xmlns:a16="http://schemas.microsoft.com/office/drawing/2014/main" id="{945542E9-4DD5-4C45-AF53-652C127D34C9}"/>
                </a:ext>
              </a:extLst>
            </p:cNvPr>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endParaRPr/>
            </a:p>
          </p:txBody>
        </p:sp>
        <p:sp>
          <p:nvSpPr>
            <p:cNvPr id="6" name="Google Shape;11;p2">
              <a:extLst>
                <a:ext uri="{FF2B5EF4-FFF2-40B4-BE49-F238E27FC236}">
                  <a16:creationId xmlns:a16="http://schemas.microsoft.com/office/drawing/2014/main" id="{54E17D19-5398-4819-A0B7-ECDAD78AEF5C}"/>
                </a:ext>
              </a:extLst>
            </p:cNvPr>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endParaRPr/>
            </a:p>
          </p:txBody>
        </p:sp>
        <p:sp>
          <p:nvSpPr>
            <p:cNvPr id="7" name="Google Shape;12;p2">
              <a:extLst>
                <a:ext uri="{FF2B5EF4-FFF2-40B4-BE49-F238E27FC236}">
                  <a16:creationId xmlns:a16="http://schemas.microsoft.com/office/drawing/2014/main" id="{73748687-0E55-4F20-BDEE-1163B33CEA09}"/>
                </a:ext>
              </a:extLst>
            </p:cNvPr>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endParaRPr/>
            </a:p>
          </p:txBody>
        </p:sp>
        <p:sp>
          <p:nvSpPr>
            <p:cNvPr id="9" name="Google Shape;14;p2">
              <a:extLst>
                <a:ext uri="{FF2B5EF4-FFF2-40B4-BE49-F238E27FC236}">
                  <a16:creationId xmlns:a16="http://schemas.microsoft.com/office/drawing/2014/main" id="{845D2F19-41EA-4990-894D-7F98E1995AE1}"/>
                </a:ext>
              </a:extLst>
            </p:cNvPr>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endParaRPr/>
            </a:p>
          </p:txBody>
        </p:sp>
        <p:sp>
          <p:nvSpPr>
            <p:cNvPr id="10" name="Google Shape;15;p2">
              <a:extLst>
                <a:ext uri="{FF2B5EF4-FFF2-40B4-BE49-F238E27FC236}">
                  <a16:creationId xmlns:a16="http://schemas.microsoft.com/office/drawing/2014/main" id="{D4BA9F3D-B40C-42A4-B6EC-8497EAE5A466}"/>
                </a:ext>
              </a:extLst>
            </p:cNvPr>
            <p:cNvSpPr/>
            <p:nvPr/>
          </p:nvSpPr>
          <p:spPr>
            <a:xfrm rot="1448481">
              <a:off x="7480883" y="349719"/>
              <a:ext cx="1513388" cy="863109"/>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rgbClr val="EAD2C7"/>
            </a:solidFill>
            <a:ln>
              <a:noFill/>
            </a:ln>
          </p:spPr>
          <p:txBody>
            <a:bodyPr spcFirstLastPara="1" wrap="square" lIns="91425" tIns="91425" rIns="91425" bIns="91425" anchor="ctr" anchorCtr="0">
              <a:noAutofit/>
            </a:bodyPr>
            <a:lstStyle/>
            <a:p>
              <a:endParaRPr/>
            </a:p>
          </p:txBody>
        </p:sp>
      </p:grpSp>
      <p:grpSp>
        <p:nvGrpSpPr>
          <p:cNvPr id="12" name="Google Shape;67;p6">
            <a:extLst>
              <a:ext uri="{FF2B5EF4-FFF2-40B4-BE49-F238E27FC236}">
                <a16:creationId xmlns:a16="http://schemas.microsoft.com/office/drawing/2014/main" id="{D6695EB8-14ED-4E6B-B2A8-1FD36409A3F6}"/>
              </a:ext>
            </a:extLst>
          </p:cNvPr>
          <p:cNvGrpSpPr/>
          <p:nvPr/>
        </p:nvGrpSpPr>
        <p:grpSpPr>
          <a:xfrm rot="1365313">
            <a:off x="9844844" y="5246847"/>
            <a:ext cx="762736" cy="1210640"/>
            <a:chOff x="2190225" y="236575"/>
            <a:chExt cx="3165475" cy="5024350"/>
          </a:xfrm>
        </p:grpSpPr>
        <p:sp>
          <p:nvSpPr>
            <p:cNvPr id="19" name="Google Shape;68;p6">
              <a:extLst>
                <a:ext uri="{FF2B5EF4-FFF2-40B4-BE49-F238E27FC236}">
                  <a16:creationId xmlns:a16="http://schemas.microsoft.com/office/drawing/2014/main" id="{AE38A8CF-622A-42D8-A564-FB6064E824CE}"/>
                </a:ext>
              </a:extLst>
            </p:cNvPr>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rgbClr val="FFDFAF"/>
            </a:solidFill>
            <a:ln>
              <a:noFill/>
            </a:ln>
          </p:spPr>
          <p:txBody>
            <a:bodyPr spcFirstLastPara="1" wrap="square" lIns="91425" tIns="91425" rIns="91425" bIns="91425" anchor="ctr" anchorCtr="0">
              <a:noAutofit/>
            </a:bodyPr>
            <a:lstStyle/>
            <a:p>
              <a:endParaRPr/>
            </a:p>
          </p:txBody>
        </p:sp>
        <p:sp>
          <p:nvSpPr>
            <p:cNvPr id="20" name="Google Shape;69;p6">
              <a:extLst>
                <a:ext uri="{FF2B5EF4-FFF2-40B4-BE49-F238E27FC236}">
                  <a16:creationId xmlns:a16="http://schemas.microsoft.com/office/drawing/2014/main" id="{CB0E299A-A780-4536-8012-C52E633BF5AD}"/>
                </a:ext>
              </a:extLst>
            </p:cNvPr>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endParaRPr/>
            </a:p>
          </p:txBody>
        </p:sp>
        <p:sp>
          <p:nvSpPr>
            <p:cNvPr id="21" name="Google Shape;70;p6">
              <a:extLst>
                <a:ext uri="{FF2B5EF4-FFF2-40B4-BE49-F238E27FC236}">
                  <a16:creationId xmlns:a16="http://schemas.microsoft.com/office/drawing/2014/main" id="{668024C4-EB21-4179-A2F7-A9C975E24710}"/>
                </a:ext>
              </a:extLst>
            </p:cNvPr>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22" name="Google Shape;71;p6">
              <a:extLst>
                <a:ext uri="{FF2B5EF4-FFF2-40B4-BE49-F238E27FC236}">
                  <a16:creationId xmlns:a16="http://schemas.microsoft.com/office/drawing/2014/main" id="{0BFEF879-E65D-4796-8C89-646B39FCC768}"/>
                </a:ext>
              </a:extLst>
            </p:cNvPr>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23" name="Google Shape;72;p6">
              <a:extLst>
                <a:ext uri="{FF2B5EF4-FFF2-40B4-BE49-F238E27FC236}">
                  <a16:creationId xmlns:a16="http://schemas.microsoft.com/office/drawing/2014/main" id="{AC89713A-558B-4619-B4D6-AE5E7F66BD2A}"/>
                </a:ext>
              </a:extLst>
            </p:cNvPr>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endParaRPr/>
            </a:p>
          </p:txBody>
        </p:sp>
      </p:grpSp>
      <p:grpSp>
        <p:nvGrpSpPr>
          <p:cNvPr id="13" name="Google Shape;73;p6">
            <a:extLst>
              <a:ext uri="{FF2B5EF4-FFF2-40B4-BE49-F238E27FC236}">
                <a16:creationId xmlns:a16="http://schemas.microsoft.com/office/drawing/2014/main" id="{4BF4C794-783A-428B-B3AA-E36AD92DCFDC}"/>
              </a:ext>
            </a:extLst>
          </p:cNvPr>
          <p:cNvGrpSpPr/>
          <p:nvPr/>
        </p:nvGrpSpPr>
        <p:grpSpPr>
          <a:xfrm rot="19546184">
            <a:off x="1692457" y="5232877"/>
            <a:ext cx="801896" cy="1238575"/>
            <a:chOff x="2144500" y="237375"/>
            <a:chExt cx="3245200" cy="5012400"/>
          </a:xfrm>
        </p:grpSpPr>
        <p:sp>
          <p:nvSpPr>
            <p:cNvPr id="14" name="Google Shape;74;p6">
              <a:extLst>
                <a:ext uri="{FF2B5EF4-FFF2-40B4-BE49-F238E27FC236}">
                  <a16:creationId xmlns:a16="http://schemas.microsoft.com/office/drawing/2014/main" id="{9EFE2177-2AF0-456C-BBA8-D39E236B9982}"/>
                </a:ext>
              </a:extLst>
            </p:cNvPr>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endParaRPr/>
            </a:p>
          </p:txBody>
        </p:sp>
        <p:sp>
          <p:nvSpPr>
            <p:cNvPr id="15" name="Google Shape;75;p6">
              <a:extLst>
                <a:ext uri="{FF2B5EF4-FFF2-40B4-BE49-F238E27FC236}">
                  <a16:creationId xmlns:a16="http://schemas.microsoft.com/office/drawing/2014/main" id="{F5B37E3D-0438-476A-9E2E-BA254537AA25}"/>
                </a:ext>
              </a:extLst>
            </p:cNvPr>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FFC000"/>
            </a:solidFill>
            <a:ln>
              <a:noFill/>
            </a:ln>
          </p:spPr>
          <p:txBody>
            <a:bodyPr spcFirstLastPara="1" wrap="square" lIns="91425" tIns="91425" rIns="91425" bIns="91425" anchor="ctr" anchorCtr="0">
              <a:noAutofit/>
            </a:bodyPr>
            <a:lstStyle/>
            <a:p>
              <a:endParaRPr/>
            </a:p>
          </p:txBody>
        </p:sp>
        <p:sp>
          <p:nvSpPr>
            <p:cNvPr id="16" name="Google Shape;76;p6">
              <a:extLst>
                <a:ext uri="{FF2B5EF4-FFF2-40B4-BE49-F238E27FC236}">
                  <a16:creationId xmlns:a16="http://schemas.microsoft.com/office/drawing/2014/main" id="{62ABE790-6426-4936-A5EC-7A72CAA84B24}"/>
                </a:ext>
              </a:extLst>
            </p:cNvPr>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17" name="Google Shape;77;p6">
              <a:extLst>
                <a:ext uri="{FF2B5EF4-FFF2-40B4-BE49-F238E27FC236}">
                  <a16:creationId xmlns:a16="http://schemas.microsoft.com/office/drawing/2014/main" id="{1C3F0C5B-9060-46FD-A58C-94D46C316AC1}"/>
                </a:ext>
              </a:extLst>
            </p:cNvPr>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18" name="Google Shape;78;p6">
              <a:extLst>
                <a:ext uri="{FF2B5EF4-FFF2-40B4-BE49-F238E27FC236}">
                  <a16:creationId xmlns:a16="http://schemas.microsoft.com/office/drawing/2014/main" id="{540B5A77-38FD-4F72-9CAD-55DF4BC3D09B}"/>
                </a:ext>
              </a:extLst>
            </p:cNvPr>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endParaRPr/>
            </a:p>
          </p:txBody>
        </p:sp>
      </p:grpSp>
      <p:grpSp>
        <p:nvGrpSpPr>
          <p:cNvPr id="25" name="Google Shape;177;p11">
            <a:extLst>
              <a:ext uri="{FF2B5EF4-FFF2-40B4-BE49-F238E27FC236}">
                <a16:creationId xmlns:a16="http://schemas.microsoft.com/office/drawing/2014/main" id="{D274FD68-8E7E-4054-823B-7CF2F732A1C3}"/>
              </a:ext>
            </a:extLst>
          </p:cNvPr>
          <p:cNvGrpSpPr/>
          <p:nvPr/>
        </p:nvGrpSpPr>
        <p:grpSpPr>
          <a:xfrm>
            <a:off x="10120714" y="1718976"/>
            <a:ext cx="1528010" cy="1421425"/>
            <a:chOff x="920750" y="240450"/>
            <a:chExt cx="5619750" cy="5227750"/>
          </a:xfrm>
        </p:grpSpPr>
        <p:sp>
          <p:nvSpPr>
            <p:cNvPr id="56" name="Google Shape;178;p11">
              <a:extLst>
                <a:ext uri="{FF2B5EF4-FFF2-40B4-BE49-F238E27FC236}">
                  <a16:creationId xmlns:a16="http://schemas.microsoft.com/office/drawing/2014/main" id="{644A1AE0-56D1-4A29-8BBE-7E1E4D852AE4}"/>
                </a:ext>
              </a:extLst>
            </p:cNvPr>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endParaRPr/>
            </a:p>
          </p:txBody>
        </p:sp>
        <p:sp>
          <p:nvSpPr>
            <p:cNvPr id="57" name="Google Shape;179;p11">
              <a:extLst>
                <a:ext uri="{FF2B5EF4-FFF2-40B4-BE49-F238E27FC236}">
                  <a16:creationId xmlns:a16="http://schemas.microsoft.com/office/drawing/2014/main" id="{EE8C95BC-71E3-4BC2-84DD-67A12A7BDE56}"/>
                </a:ext>
              </a:extLst>
            </p:cNvPr>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F2BB7B"/>
            </a:solidFill>
            <a:ln>
              <a:noFill/>
            </a:ln>
          </p:spPr>
          <p:txBody>
            <a:bodyPr spcFirstLastPara="1" wrap="square" lIns="91425" tIns="91425" rIns="91425" bIns="91425" anchor="ctr" anchorCtr="0">
              <a:noAutofit/>
            </a:bodyPr>
            <a:lstStyle/>
            <a:p>
              <a:endParaRPr/>
            </a:p>
          </p:txBody>
        </p:sp>
        <p:sp>
          <p:nvSpPr>
            <p:cNvPr id="58" name="Google Shape;180;p11">
              <a:extLst>
                <a:ext uri="{FF2B5EF4-FFF2-40B4-BE49-F238E27FC236}">
                  <a16:creationId xmlns:a16="http://schemas.microsoft.com/office/drawing/2014/main" id="{DB6758D3-2BDB-4CDB-A7A0-93D9A6203FD1}"/>
                </a:ext>
              </a:extLst>
            </p:cNvPr>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F2BB7B"/>
            </a:solidFill>
            <a:ln>
              <a:noFill/>
            </a:ln>
          </p:spPr>
          <p:txBody>
            <a:bodyPr spcFirstLastPara="1" wrap="square" lIns="91425" tIns="91425" rIns="91425" bIns="91425" anchor="ctr" anchorCtr="0">
              <a:noAutofit/>
            </a:bodyPr>
            <a:lstStyle/>
            <a:p>
              <a:endParaRPr/>
            </a:p>
          </p:txBody>
        </p:sp>
        <p:sp>
          <p:nvSpPr>
            <p:cNvPr id="59" name="Google Shape;181;p11">
              <a:extLst>
                <a:ext uri="{FF2B5EF4-FFF2-40B4-BE49-F238E27FC236}">
                  <a16:creationId xmlns:a16="http://schemas.microsoft.com/office/drawing/2014/main" id="{39C605C6-0000-4170-A769-BB2DE8562405}"/>
                </a:ext>
              </a:extLst>
            </p:cNvPr>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F2BB7B"/>
            </a:solidFill>
            <a:ln>
              <a:noFill/>
            </a:ln>
          </p:spPr>
          <p:txBody>
            <a:bodyPr spcFirstLastPara="1" wrap="square" lIns="91425" tIns="91425" rIns="91425" bIns="91425" anchor="ctr" anchorCtr="0">
              <a:noAutofit/>
            </a:bodyPr>
            <a:lstStyle/>
            <a:p>
              <a:endParaRPr/>
            </a:p>
          </p:txBody>
        </p:sp>
        <p:sp>
          <p:nvSpPr>
            <p:cNvPr id="60" name="Google Shape;182;p11">
              <a:extLst>
                <a:ext uri="{FF2B5EF4-FFF2-40B4-BE49-F238E27FC236}">
                  <a16:creationId xmlns:a16="http://schemas.microsoft.com/office/drawing/2014/main" id="{3F5656BD-6E2C-490A-A967-46BC7DD69FAD}"/>
                </a:ext>
              </a:extLst>
            </p:cNvPr>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F2BB7B"/>
            </a:solidFill>
            <a:ln>
              <a:noFill/>
            </a:ln>
          </p:spPr>
          <p:txBody>
            <a:bodyPr spcFirstLastPara="1" wrap="square" lIns="91425" tIns="91425" rIns="91425" bIns="91425" anchor="ctr" anchorCtr="0">
              <a:noAutofit/>
            </a:bodyPr>
            <a:lstStyle/>
            <a:p>
              <a:endParaRPr/>
            </a:p>
          </p:txBody>
        </p:sp>
        <p:sp>
          <p:nvSpPr>
            <p:cNvPr id="61" name="Google Shape;183;p11">
              <a:extLst>
                <a:ext uri="{FF2B5EF4-FFF2-40B4-BE49-F238E27FC236}">
                  <a16:creationId xmlns:a16="http://schemas.microsoft.com/office/drawing/2014/main" id="{80498811-F4B5-4D1A-969A-FD60044C094A}"/>
                </a:ext>
              </a:extLst>
            </p:cNvPr>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F2BB7B"/>
            </a:solidFill>
            <a:ln>
              <a:noFill/>
            </a:ln>
          </p:spPr>
          <p:txBody>
            <a:bodyPr spcFirstLastPara="1" wrap="square" lIns="91425" tIns="91425" rIns="91425" bIns="91425" anchor="ctr" anchorCtr="0">
              <a:noAutofit/>
            </a:bodyPr>
            <a:lstStyle/>
            <a:p>
              <a:endParaRPr/>
            </a:p>
          </p:txBody>
        </p:sp>
        <p:sp>
          <p:nvSpPr>
            <p:cNvPr id="62" name="Google Shape;184;p11">
              <a:extLst>
                <a:ext uri="{FF2B5EF4-FFF2-40B4-BE49-F238E27FC236}">
                  <a16:creationId xmlns:a16="http://schemas.microsoft.com/office/drawing/2014/main" id="{5096E007-E595-4BF7-819B-5687BBA92FE0}"/>
                </a:ext>
              </a:extLst>
            </p:cNvPr>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F2BB7B"/>
            </a:solidFill>
            <a:ln>
              <a:noFill/>
            </a:ln>
          </p:spPr>
          <p:txBody>
            <a:bodyPr spcFirstLastPara="1" wrap="square" lIns="91425" tIns="91425" rIns="91425" bIns="91425" anchor="ctr" anchorCtr="0">
              <a:noAutofit/>
            </a:bodyPr>
            <a:lstStyle/>
            <a:p>
              <a:endParaRPr/>
            </a:p>
          </p:txBody>
        </p:sp>
        <p:sp>
          <p:nvSpPr>
            <p:cNvPr id="63" name="Google Shape;185;p11">
              <a:extLst>
                <a:ext uri="{FF2B5EF4-FFF2-40B4-BE49-F238E27FC236}">
                  <a16:creationId xmlns:a16="http://schemas.microsoft.com/office/drawing/2014/main" id="{DCC176A6-95E5-4445-AA1C-454636D62045}"/>
                </a:ext>
              </a:extLst>
            </p:cNvPr>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F2BB7B"/>
            </a:solidFill>
            <a:ln>
              <a:noFill/>
            </a:ln>
          </p:spPr>
          <p:txBody>
            <a:bodyPr spcFirstLastPara="1" wrap="square" lIns="91425" tIns="91425" rIns="91425" bIns="91425" anchor="ctr" anchorCtr="0">
              <a:noAutofit/>
            </a:bodyPr>
            <a:lstStyle/>
            <a:p>
              <a:endParaRPr/>
            </a:p>
          </p:txBody>
        </p:sp>
        <p:sp>
          <p:nvSpPr>
            <p:cNvPr id="64" name="Google Shape;186;p11">
              <a:extLst>
                <a:ext uri="{FF2B5EF4-FFF2-40B4-BE49-F238E27FC236}">
                  <a16:creationId xmlns:a16="http://schemas.microsoft.com/office/drawing/2014/main" id="{0E431DA0-7A25-47BC-BFCD-D6F0DAC69A39}"/>
                </a:ext>
              </a:extLst>
            </p:cNvPr>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65" name="Google Shape;187;p11">
              <a:extLst>
                <a:ext uri="{FF2B5EF4-FFF2-40B4-BE49-F238E27FC236}">
                  <a16:creationId xmlns:a16="http://schemas.microsoft.com/office/drawing/2014/main" id="{00FD0B76-5685-488F-B117-81D9AC5AA3C8}"/>
                </a:ext>
              </a:extLst>
            </p:cNvPr>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66" name="Google Shape;188;p11">
              <a:extLst>
                <a:ext uri="{FF2B5EF4-FFF2-40B4-BE49-F238E27FC236}">
                  <a16:creationId xmlns:a16="http://schemas.microsoft.com/office/drawing/2014/main" id="{686C2DC8-4B00-4B15-9A87-9053AA514E5B}"/>
                </a:ext>
              </a:extLst>
            </p:cNvPr>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67" name="Google Shape;189;p11">
              <a:extLst>
                <a:ext uri="{FF2B5EF4-FFF2-40B4-BE49-F238E27FC236}">
                  <a16:creationId xmlns:a16="http://schemas.microsoft.com/office/drawing/2014/main" id="{3506EE03-B10B-4030-88F2-9B0135308994}"/>
                </a:ext>
              </a:extLst>
            </p:cNvPr>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68" name="Google Shape;190;p11">
              <a:extLst>
                <a:ext uri="{FF2B5EF4-FFF2-40B4-BE49-F238E27FC236}">
                  <a16:creationId xmlns:a16="http://schemas.microsoft.com/office/drawing/2014/main" id="{AE37E844-1321-44BD-9956-34F277EB8687}"/>
                </a:ext>
              </a:extLst>
            </p:cNvPr>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69" name="Google Shape;191;p11">
              <a:extLst>
                <a:ext uri="{FF2B5EF4-FFF2-40B4-BE49-F238E27FC236}">
                  <a16:creationId xmlns:a16="http://schemas.microsoft.com/office/drawing/2014/main" id="{7C5AD9E8-44EA-4BF3-892C-9E0BABFF8446}"/>
                </a:ext>
              </a:extLst>
            </p:cNvPr>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0" name="Google Shape;192;p11">
              <a:extLst>
                <a:ext uri="{FF2B5EF4-FFF2-40B4-BE49-F238E27FC236}">
                  <a16:creationId xmlns:a16="http://schemas.microsoft.com/office/drawing/2014/main" id="{5FB9B015-CB7B-4188-ACBC-F04D41016590}"/>
                </a:ext>
              </a:extLst>
            </p:cNvPr>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1" name="Google Shape;193;p11">
              <a:extLst>
                <a:ext uri="{FF2B5EF4-FFF2-40B4-BE49-F238E27FC236}">
                  <a16:creationId xmlns:a16="http://schemas.microsoft.com/office/drawing/2014/main" id="{1D71B06E-8B74-4FA1-A0E0-1905CA38834A}"/>
                </a:ext>
              </a:extLst>
            </p:cNvPr>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2" name="Google Shape;194;p11">
              <a:extLst>
                <a:ext uri="{FF2B5EF4-FFF2-40B4-BE49-F238E27FC236}">
                  <a16:creationId xmlns:a16="http://schemas.microsoft.com/office/drawing/2014/main" id="{2B5DDE05-598C-477E-8D80-9A5AEB5AF2A8}"/>
                </a:ext>
              </a:extLst>
            </p:cNvPr>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3" name="Google Shape;195;p11">
              <a:extLst>
                <a:ext uri="{FF2B5EF4-FFF2-40B4-BE49-F238E27FC236}">
                  <a16:creationId xmlns:a16="http://schemas.microsoft.com/office/drawing/2014/main" id="{EAE40977-7F51-408A-BA4C-D83AD012B8D4}"/>
                </a:ext>
              </a:extLst>
            </p:cNvPr>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4" name="Google Shape;196;p11">
              <a:extLst>
                <a:ext uri="{FF2B5EF4-FFF2-40B4-BE49-F238E27FC236}">
                  <a16:creationId xmlns:a16="http://schemas.microsoft.com/office/drawing/2014/main" id="{7763AC4B-1A91-48E3-AAAB-93CE1FA24BA1}"/>
                </a:ext>
              </a:extLst>
            </p:cNvPr>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5" name="Google Shape;197;p11">
              <a:extLst>
                <a:ext uri="{FF2B5EF4-FFF2-40B4-BE49-F238E27FC236}">
                  <a16:creationId xmlns:a16="http://schemas.microsoft.com/office/drawing/2014/main" id="{1C621B61-2A16-4208-84AE-D4EC94735454}"/>
                </a:ext>
              </a:extLst>
            </p:cNvPr>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6" name="Google Shape;198;p11">
              <a:extLst>
                <a:ext uri="{FF2B5EF4-FFF2-40B4-BE49-F238E27FC236}">
                  <a16:creationId xmlns:a16="http://schemas.microsoft.com/office/drawing/2014/main" id="{44FE048D-30C2-4498-A840-D9C4B48220C4}"/>
                </a:ext>
              </a:extLst>
            </p:cNvPr>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7" name="Google Shape;199;p11">
              <a:extLst>
                <a:ext uri="{FF2B5EF4-FFF2-40B4-BE49-F238E27FC236}">
                  <a16:creationId xmlns:a16="http://schemas.microsoft.com/office/drawing/2014/main" id="{4F2BED05-BB01-4C9A-AA61-02D5C3CCDC4B}"/>
                </a:ext>
              </a:extLst>
            </p:cNvPr>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8" name="Google Shape;200;p11">
              <a:extLst>
                <a:ext uri="{FF2B5EF4-FFF2-40B4-BE49-F238E27FC236}">
                  <a16:creationId xmlns:a16="http://schemas.microsoft.com/office/drawing/2014/main" id="{2F8D61E9-C96C-4759-AE3A-CD09136CC106}"/>
                </a:ext>
              </a:extLst>
            </p:cNvPr>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9" name="Google Shape;201;p11">
              <a:extLst>
                <a:ext uri="{FF2B5EF4-FFF2-40B4-BE49-F238E27FC236}">
                  <a16:creationId xmlns:a16="http://schemas.microsoft.com/office/drawing/2014/main" id="{B270297E-ACDF-4486-89F4-F1BAEFB75770}"/>
                </a:ext>
              </a:extLst>
            </p:cNvPr>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endParaRPr/>
            </a:p>
          </p:txBody>
        </p:sp>
      </p:grpSp>
      <p:grpSp>
        <p:nvGrpSpPr>
          <p:cNvPr id="26" name="Google Shape;202;p11">
            <a:extLst>
              <a:ext uri="{FF2B5EF4-FFF2-40B4-BE49-F238E27FC236}">
                <a16:creationId xmlns:a16="http://schemas.microsoft.com/office/drawing/2014/main" id="{3AFB547F-ACA7-4090-B930-8610993D5543}"/>
              </a:ext>
            </a:extLst>
          </p:cNvPr>
          <p:cNvGrpSpPr/>
          <p:nvPr/>
        </p:nvGrpSpPr>
        <p:grpSpPr>
          <a:xfrm>
            <a:off x="581899" y="2765171"/>
            <a:ext cx="1412536" cy="1759606"/>
            <a:chOff x="1728250" y="237500"/>
            <a:chExt cx="4090750" cy="5095875"/>
          </a:xfrm>
        </p:grpSpPr>
        <p:sp>
          <p:nvSpPr>
            <p:cNvPr id="27" name="Google Shape;203;p11">
              <a:extLst>
                <a:ext uri="{FF2B5EF4-FFF2-40B4-BE49-F238E27FC236}">
                  <a16:creationId xmlns:a16="http://schemas.microsoft.com/office/drawing/2014/main" id="{EC2FA185-3F90-407F-947E-DE21AD7F20B2}"/>
                </a:ext>
              </a:extLst>
            </p:cNvPr>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endParaRPr/>
            </a:p>
          </p:txBody>
        </p:sp>
        <p:sp>
          <p:nvSpPr>
            <p:cNvPr id="28" name="Google Shape;204;p11">
              <a:extLst>
                <a:ext uri="{FF2B5EF4-FFF2-40B4-BE49-F238E27FC236}">
                  <a16:creationId xmlns:a16="http://schemas.microsoft.com/office/drawing/2014/main" id="{CE6A4304-08A6-4F22-B676-C0C0644C1F61}"/>
                </a:ext>
              </a:extLst>
            </p:cNvPr>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endParaRPr/>
            </a:p>
          </p:txBody>
        </p:sp>
        <p:sp>
          <p:nvSpPr>
            <p:cNvPr id="29" name="Google Shape;205;p11">
              <a:extLst>
                <a:ext uri="{FF2B5EF4-FFF2-40B4-BE49-F238E27FC236}">
                  <a16:creationId xmlns:a16="http://schemas.microsoft.com/office/drawing/2014/main" id="{09779EA0-77A1-4226-B1A3-4F43905D3B1F}"/>
                </a:ext>
              </a:extLst>
            </p:cNvPr>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endParaRPr/>
            </a:p>
          </p:txBody>
        </p:sp>
        <p:sp>
          <p:nvSpPr>
            <p:cNvPr id="30" name="Google Shape;206;p11">
              <a:extLst>
                <a:ext uri="{FF2B5EF4-FFF2-40B4-BE49-F238E27FC236}">
                  <a16:creationId xmlns:a16="http://schemas.microsoft.com/office/drawing/2014/main" id="{465DAD88-CAB3-4B74-B65A-461F526D704C}"/>
                </a:ext>
              </a:extLst>
            </p:cNvPr>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31" name="Google Shape;207;p11">
              <a:extLst>
                <a:ext uri="{FF2B5EF4-FFF2-40B4-BE49-F238E27FC236}">
                  <a16:creationId xmlns:a16="http://schemas.microsoft.com/office/drawing/2014/main" id="{DC3D3E7B-46DB-4355-B158-10C0FF7A536F}"/>
                </a:ext>
              </a:extLst>
            </p:cNvPr>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32" name="Google Shape;208;p11">
              <a:extLst>
                <a:ext uri="{FF2B5EF4-FFF2-40B4-BE49-F238E27FC236}">
                  <a16:creationId xmlns:a16="http://schemas.microsoft.com/office/drawing/2014/main" id="{0336032C-0DE2-4F6D-9E30-0856D98BE85A}"/>
                </a:ext>
              </a:extLst>
            </p:cNvPr>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33" name="Google Shape;209;p11">
              <a:extLst>
                <a:ext uri="{FF2B5EF4-FFF2-40B4-BE49-F238E27FC236}">
                  <a16:creationId xmlns:a16="http://schemas.microsoft.com/office/drawing/2014/main" id="{11C3EBFA-4C5A-415D-9950-3A249ECFC0E7}"/>
                </a:ext>
              </a:extLst>
            </p:cNvPr>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34" name="Google Shape;210;p11">
              <a:extLst>
                <a:ext uri="{FF2B5EF4-FFF2-40B4-BE49-F238E27FC236}">
                  <a16:creationId xmlns:a16="http://schemas.microsoft.com/office/drawing/2014/main" id="{A24E0CF9-E9B9-4C74-9592-A06F4E85161B}"/>
                </a:ext>
              </a:extLst>
            </p:cNvPr>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35" name="Google Shape;211;p11">
              <a:extLst>
                <a:ext uri="{FF2B5EF4-FFF2-40B4-BE49-F238E27FC236}">
                  <a16:creationId xmlns:a16="http://schemas.microsoft.com/office/drawing/2014/main" id="{CD042692-6BDD-47AA-8100-0192BD71901B}"/>
                </a:ext>
              </a:extLst>
            </p:cNvPr>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36" name="Google Shape;212;p11">
              <a:extLst>
                <a:ext uri="{FF2B5EF4-FFF2-40B4-BE49-F238E27FC236}">
                  <a16:creationId xmlns:a16="http://schemas.microsoft.com/office/drawing/2014/main" id="{C47EEA77-E02C-4363-9A1A-29E52922D739}"/>
                </a:ext>
              </a:extLst>
            </p:cNvPr>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37" name="Google Shape;213;p11">
              <a:extLst>
                <a:ext uri="{FF2B5EF4-FFF2-40B4-BE49-F238E27FC236}">
                  <a16:creationId xmlns:a16="http://schemas.microsoft.com/office/drawing/2014/main" id="{A0FEA449-509F-4F68-966B-6DD0093917FB}"/>
                </a:ext>
              </a:extLst>
            </p:cNvPr>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38" name="Google Shape;214;p11">
              <a:extLst>
                <a:ext uri="{FF2B5EF4-FFF2-40B4-BE49-F238E27FC236}">
                  <a16:creationId xmlns:a16="http://schemas.microsoft.com/office/drawing/2014/main" id="{E0E58156-F6E9-43D8-8069-F011725B086D}"/>
                </a:ext>
              </a:extLst>
            </p:cNvPr>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39" name="Google Shape;215;p11">
              <a:extLst>
                <a:ext uri="{FF2B5EF4-FFF2-40B4-BE49-F238E27FC236}">
                  <a16:creationId xmlns:a16="http://schemas.microsoft.com/office/drawing/2014/main" id="{99C7534A-B633-4C7E-A5C2-BEB19B260035}"/>
                </a:ext>
              </a:extLst>
            </p:cNvPr>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0" name="Google Shape;216;p11">
              <a:extLst>
                <a:ext uri="{FF2B5EF4-FFF2-40B4-BE49-F238E27FC236}">
                  <a16:creationId xmlns:a16="http://schemas.microsoft.com/office/drawing/2014/main" id="{E8189ADE-A039-400F-BD96-B7267E0F3AFB}"/>
                </a:ext>
              </a:extLst>
            </p:cNvPr>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1" name="Google Shape;217;p11">
              <a:extLst>
                <a:ext uri="{FF2B5EF4-FFF2-40B4-BE49-F238E27FC236}">
                  <a16:creationId xmlns:a16="http://schemas.microsoft.com/office/drawing/2014/main" id="{DD833B84-2D3D-40B3-9E6A-6C86CD8537CA}"/>
                </a:ext>
              </a:extLst>
            </p:cNvPr>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2" name="Google Shape;218;p11">
              <a:extLst>
                <a:ext uri="{FF2B5EF4-FFF2-40B4-BE49-F238E27FC236}">
                  <a16:creationId xmlns:a16="http://schemas.microsoft.com/office/drawing/2014/main" id="{0B84C059-B222-4F22-847D-B718CE6CDAC6}"/>
                </a:ext>
              </a:extLst>
            </p:cNvPr>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3" name="Google Shape;219;p11">
              <a:extLst>
                <a:ext uri="{FF2B5EF4-FFF2-40B4-BE49-F238E27FC236}">
                  <a16:creationId xmlns:a16="http://schemas.microsoft.com/office/drawing/2014/main" id="{0E65177C-ED6B-43AD-B087-6E1CF0BA9B96}"/>
                </a:ext>
              </a:extLst>
            </p:cNvPr>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4" name="Google Shape;220;p11">
              <a:extLst>
                <a:ext uri="{FF2B5EF4-FFF2-40B4-BE49-F238E27FC236}">
                  <a16:creationId xmlns:a16="http://schemas.microsoft.com/office/drawing/2014/main" id="{C4C425BD-285A-410B-A907-D97BE632A08A}"/>
                </a:ext>
              </a:extLst>
            </p:cNvPr>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5" name="Google Shape;221;p11">
              <a:extLst>
                <a:ext uri="{FF2B5EF4-FFF2-40B4-BE49-F238E27FC236}">
                  <a16:creationId xmlns:a16="http://schemas.microsoft.com/office/drawing/2014/main" id="{5A0B7492-786F-4A25-8860-B450AA00CA9E}"/>
                </a:ext>
              </a:extLst>
            </p:cNvPr>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6" name="Google Shape;222;p11">
              <a:extLst>
                <a:ext uri="{FF2B5EF4-FFF2-40B4-BE49-F238E27FC236}">
                  <a16:creationId xmlns:a16="http://schemas.microsoft.com/office/drawing/2014/main" id="{DCA11C2B-2A62-4877-B248-21884B72B13F}"/>
                </a:ext>
              </a:extLst>
            </p:cNvPr>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7" name="Google Shape;223;p11">
              <a:extLst>
                <a:ext uri="{FF2B5EF4-FFF2-40B4-BE49-F238E27FC236}">
                  <a16:creationId xmlns:a16="http://schemas.microsoft.com/office/drawing/2014/main" id="{F6CC12D9-6033-4A82-87F5-E158A3FA8350}"/>
                </a:ext>
              </a:extLst>
            </p:cNvPr>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8" name="Google Shape;224;p11">
              <a:extLst>
                <a:ext uri="{FF2B5EF4-FFF2-40B4-BE49-F238E27FC236}">
                  <a16:creationId xmlns:a16="http://schemas.microsoft.com/office/drawing/2014/main" id="{CD0BAB6B-EE9E-42C3-A007-5284F9F2D085}"/>
                </a:ext>
              </a:extLst>
            </p:cNvPr>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9" name="Google Shape;225;p11">
              <a:extLst>
                <a:ext uri="{FF2B5EF4-FFF2-40B4-BE49-F238E27FC236}">
                  <a16:creationId xmlns:a16="http://schemas.microsoft.com/office/drawing/2014/main" id="{D9CF0282-130B-4C04-898D-C5755D307CE9}"/>
                </a:ext>
              </a:extLst>
            </p:cNvPr>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50" name="Google Shape;226;p11">
              <a:extLst>
                <a:ext uri="{FF2B5EF4-FFF2-40B4-BE49-F238E27FC236}">
                  <a16:creationId xmlns:a16="http://schemas.microsoft.com/office/drawing/2014/main" id="{C26868C3-7EC5-40BF-B344-A367040A6EE4}"/>
                </a:ext>
              </a:extLst>
            </p:cNvPr>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51" name="Google Shape;227;p11">
              <a:extLst>
                <a:ext uri="{FF2B5EF4-FFF2-40B4-BE49-F238E27FC236}">
                  <a16:creationId xmlns:a16="http://schemas.microsoft.com/office/drawing/2014/main" id="{A1BF1FFF-B8F1-429B-94A1-72A202E9F200}"/>
                </a:ext>
              </a:extLst>
            </p:cNvPr>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52" name="Google Shape;228;p11">
              <a:extLst>
                <a:ext uri="{FF2B5EF4-FFF2-40B4-BE49-F238E27FC236}">
                  <a16:creationId xmlns:a16="http://schemas.microsoft.com/office/drawing/2014/main" id="{908E4EC6-2088-4BDF-B036-C979A2E055F7}"/>
                </a:ext>
              </a:extLst>
            </p:cNvPr>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53" name="Google Shape;229;p11">
              <a:extLst>
                <a:ext uri="{FF2B5EF4-FFF2-40B4-BE49-F238E27FC236}">
                  <a16:creationId xmlns:a16="http://schemas.microsoft.com/office/drawing/2014/main" id="{31CEDC27-9469-43F2-8657-53D097D4731F}"/>
                </a:ext>
              </a:extLst>
            </p:cNvPr>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54" name="Google Shape;230;p11">
              <a:extLst>
                <a:ext uri="{FF2B5EF4-FFF2-40B4-BE49-F238E27FC236}">
                  <a16:creationId xmlns:a16="http://schemas.microsoft.com/office/drawing/2014/main" id="{37738164-C376-4DB9-85D0-CAE65CCE24A9}"/>
                </a:ext>
              </a:extLst>
            </p:cNvPr>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55" name="Google Shape;231;p11">
              <a:extLst>
                <a:ext uri="{FF2B5EF4-FFF2-40B4-BE49-F238E27FC236}">
                  <a16:creationId xmlns:a16="http://schemas.microsoft.com/office/drawing/2014/main" id="{FC4BCB47-6695-4F7D-88B5-5B1F7F3B0A82}"/>
                </a:ext>
              </a:extLst>
            </p:cNvPr>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endParaRPr/>
            </a:p>
          </p:txBody>
        </p:sp>
      </p:grpSp>
      <p:grpSp>
        <p:nvGrpSpPr>
          <p:cNvPr id="80" name="Google Shape;269;p13">
            <a:extLst>
              <a:ext uri="{FF2B5EF4-FFF2-40B4-BE49-F238E27FC236}">
                <a16:creationId xmlns:a16="http://schemas.microsoft.com/office/drawing/2014/main" id="{3CF4731C-EF1E-45C2-B12A-A7BE2906BD83}"/>
              </a:ext>
            </a:extLst>
          </p:cNvPr>
          <p:cNvGrpSpPr/>
          <p:nvPr/>
        </p:nvGrpSpPr>
        <p:grpSpPr>
          <a:xfrm rot="-1609825">
            <a:off x="1259871" y="-233557"/>
            <a:ext cx="1357442" cy="1384042"/>
            <a:chOff x="1301600" y="238450"/>
            <a:chExt cx="4846600" cy="4941575"/>
          </a:xfrm>
        </p:grpSpPr>
        <p:sp>
          <p:nvSpPr>
            <p:cNvPr id="81" name="Google Shape;270;p13">
              <a:extLst>
                <a:ext uri="{FF2B5EF4-FFF2-40B4-BE49-F238E27FC236}">
                  <a16:creationId xmlns:a16="http://schemas.microsoft.com/office/drawing/2014/main" id="{14960637-6756-4565-8294-B14F86A5D51C}"/>
                </a:ext>
              </a:extLst>
            </p:cNvPr>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rgbClr val="A67C69"/>
            </a:solidFill>
            <a:ln>
              <a:noFill/>
            </a:ln>
          </p:spPr>
          <p:txBody>
            <a:bodyPr spcFirstLastPara="1" wrap="square" lIns="91425" tIns="91425" rIns="91425" bIns="91425" anchor="ctr" anchorCtr="0">
              <a:noAutofit/>
            </a:bodyPr>
            <a:lstStyle/>
            <a:p>
              <a:endParaRPr dirty="0"/>
            </a:p>
          </p:txBody>
        </p:sp>
        <p:sp>
          <p:nvSpPr>
            <p:cNvPr id="82" name="Google Shape;271;p13">
              <a:extLst>
                <a:ext uri="{FF2B5EF4-FFF2-40B4-BE49-F238E27FC236}">
                  <a16:creationId xmlns:a16="http://schemas.microsoft.com/office/drawing/2014/main" id="{E67DD01E-35E9-491C-9280-DA5DE12CD9A9}"/>
                </a:ext>
              </a:extLst>
            </p:cNvPr>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83" name="Google Shape;272;p13">
              <a:extLst>
                <a:ext uri="{FF2B5EF4-FFF2-40B4-BE49-F238E27FC236}">
                  <a16:creationId xmlns:a16="http://schemas.microsoft.com/office/drawing/2014/main" id="{A400663F-C8C4-481B-A9AD-8C561A20C28D}"/>
                </a:ext>
              </a:extLst>
            </p:cNvPr>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rgbClr val="A67C69"/>
            </a:solidFill>
            <a:ln>
              <a:noFill/>
            </a:ln>
          </p:spPr>
          <p:txBody>
            <a:bodyPr spcFirstLastPara="1" wrap="square" lIns="91425" tIns="91425" rIns="91425" bIns="91425" anchor="ctr" anchorCtr="0">
              <a:noAutofit/>
            </a:bodyPr>
            <a:lstStyle/>
            <a:p>
              <a:endParaRPr/>
            </a:p>
          </p:txBody>
        </p:sp>
      </p:grpSp>
      <p:grpSp>
        <p:nvGrpSpPr>
          <p:cNvPr id="87" name="Google Shape;958;p33">
            <a:extLst>
              <a:ext uri="{FF2B5EF4-FFF2-40B4-BE49-F238E27FC236}">
                <a16:creationId xmlns:a16="http://schemas.microsoft.com/office/drawing/2014/main" id="{9B10E40C-5F82-4F70-B37D-C6D4E09DA040}"/>
              </a:ext>
            </a:extLst>
          </p:cNvPr>
          <p:cNvGrpSpPr/>
          <p:nvPr/>
        </p:nvGrpSpPr>
        <p:grpSpPr>
          <a:xfrm rot="-3226582">
            <a:off x="3777313" y="6181709"/>
            <a:ext cx="1259793" cy="1015566"/>
            <a:chOff x="750100" y="236175"/>
            <a:chExt cx="6175375" cy="4978200"/>
          </a:xfrm>
        </p:grpSpPr>
        <p:sp>
          <p:nvSpPr>
            <p:cNvPr id="88" name="Google Shape;959;p33">
              <a:extLst>
                <a:ext uri="{FF2B5EF4-FFF2-40B4-BE49-F238E27FC236}">
                  <a16:creationId xmlns:a16="http://schemas.microsoft.com/office/drawing/2014/main" id="{4DB59B40-F03D-4D3A-935B-02F62D43D678}"/>
                </a:ext>
              </a:extLst>
            </p:cNvPr>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rgbClr val="F2BB7B"/>
            </a:solidFill>
            <a:ln>
              <a:noFill/>
            </a:ln>
          </p:spPr>
          <p:txBody>
            <a:bodyPr spcFirstLastPara="1" wrap="square" lIns="91425" tIns="91425" rIns="91425" bIns="91425" anchor="ctr" anchorCtr="0">
              <a:noAutofit/>
            </a:bodyPr>
            <a:lstStyle/>
            <a:p>
              <a:endParaRPr/>
            </a:p>
          </p:txBody>
        </p:sp>
        <p:sp>
          <p:nvSpPr>
            <p:cNvPr id="89" name="Google Shape;960;p33">
              <a:extLst>
                <a:ext uri="{FF2B5EF4-FFF2-40B4-BE49-F238E27FC236}">
                  <a16:creationId xmlns:a16="http://schemas.microsoft.com/office/drawing/2014/main" id="{14CE6CD0-03C9-4C41-B89C-8A44BBC6E980}"/>
                </a:ext>
              </a:extLst>
            </p:cNvPr>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90" name="Google Shape;961;p33">
              <a:extLst>
                <a:ext uri="{FF2B5EF4-FFF2-40B4-BE49-F238E27FC236}">
                  <a16:creationId xmlns:a16="http://schemas.microsoft.com/office/drawing/2014/main" id="{F1618622-F98B-4BE2-81C2-3E4BD9D4C41D}"/>
                </a:ext>
              </a:extLst>
            </p:cNvPr>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91" name="Google Shape;962;p33">
              <a:extLst>
                <a:ext uri="{FF2B5EF4-FFF2-40B4-BE49-F238E27FC236}">
                  <a16:creationId xmlns:a16="http://schemas.microsoft.com/office/drawing/2014/main" id="{C9DB4285-34D7-4953-885C-9E8D743487B4}"/>
                </a:ext>
              </a:extLst>
            </p:cNvPr>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92" name="Google Shape;963;p33">
              <a:extLst>
                <a:ext uri="{FF2B5EF4-FFF2-40B4-BE49-F238E27FC236}">
                  <a16:creationId xmlns:a16="http://schemas.microsoft.com/office/drawing/2014/main" id="{BAF02A6E-5E50-477F-AAE0-6624E8CF9552}"/>
                </a:ext>
              </a:extLst>
            </p:cNvPr>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93" name="Google Shape;964;p33">
              <a:extLst>
                <a:ext uri="{FF2B5EF4-FFF2-40B4-BE49-F238E27FC236}">
                  <a16:creationId xmlns:a16="http://schemas.microsoft.com/office/drawing/2014/main" id="{EFDFCF4C-0165-47D3-9E88-E68A3CBF2000}"/>
                </a:ext>
              </a:extLst>
            </p:cNvPr>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endParaRPr/>
            </a:p>
          </p:txBody>
        </p:sp>
      </p:grpSp>
      <p:grpSp>
        <p:nvGrpSpPr>
          <p:cNvPr id="94" name="Google Shape;990;p33">
            <a:extLst>
              <a:ext uri="{FF2B5EF4-FFF2-40B4-BE49-F238E27FC236}">
                <a16:creationId xmlns:a16="http://schemas.microsoft.com/office/drawing/2014/main" id="{6F501F7E-797B-4DE7-820E-1F5B73C5D1E3}"/>
              </a:ext>
            </a:extLst>
          </p:cNvPr>
          <p:cNvGrpSpPr/>
          <p:nvPr/>
        </p:nvGrpSpPr>
        <p:grpSpPr>
          <a:xfrm rot="15707217" flipH="1">
            <a:off x="7159283" y="6039060"/>
            <a:ext cx="889155" cy="1181848"/>
            <a:chOff x="1806625" y="239525"/>
            <a:chExt cx="3845825" cy="5111800"/>
          </a:xfrm>
        </p:grpSpPr>
        <p:sp>
          <p:nvSpPr>
            <p:cNvPr id="95" name="Google Shape;991;p33">
              <a:extLst>
                <a:ext uri="{FF2B5EF4-FFF2-40B4-BE49-F238E27FC236}">
                  <a16:creationId xmlns:a16="http://schemas.microsoft.com/office/drawing/2014/main" id="{8F648A04-B457-434F-BDD5-3276F55F6F49}"/>
                </a:ext>
              </a:extLst>
            </p:cNvPr>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rgbClr val="FFDFAF"/>
            </a:solidFill>
            <a:ln>
              <a:noFill/>
            </a:ln>
          </p:spPr>
          <p:txBody>
            <a:bodyPr spcFirstLastPara="1" wrap="square" lIns="91425" tIns="91425" rIns="91425" bIns="91425" anchor="ctr" anchorCtr="0">
              <a:noAutofit/>
            </a:bodyPr>
            <a:lstStyle/>
            <a:p>
              <a:endParaRPr/>
            </a:p>
          </p:txBody>
        </p:sp>
        <p:sp>
          <p:nvSpPr>
            <p:cNvPr id="96" name="Google Shape;992;p33">
              <a:extLst>
                <a:ext uri="{FF2B5EF4-FFF2-40B4-BE49-F238E27FC236}">
                  <a16:creationId xmlns:a16="http://schemas.microsoft.com/office/drawing/2014/main" id="{210FA381-08E7-42E8-9AC7-F23DC88E4C83}"/>
                </a:ext>
              </a:extLst>
            </p:cNvPr>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97" name="Google Shape;993;p33">
              <a:extLst>
                <a:ext uri="{FF2B5EF4-FFF2-40B4-BE49-F238E27FC236}">
                  <a16:creationId xmlns:a16="http://schemas.microsoft.com/office/drawing/2014/main" id="{32E79A76-6832-46B6-9C84-98B3B1DFA19F}"/>
                </a:ext>
              </a:extLst>
            </p:cNvPr>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endParaRPr/>
            </a:p>
          </p:txBody>
        </p:sp>
      </p:grpSp>
      <p:pic>
        <p:nvPicPr>
          <p:cNvPr id="1032" name="Picture 8" descr="Cute Tiny Heart Pattern Floating Up">
            <a:extLst>
              <a:ext uri="{FF2B5EF4-FFF2-40B4-BE49-F238E27FC236}">
                <a16:creationId xmlns:a16="http://schemas.microsoft.com/office/drawing/2014/main" id="{F38F8DAD-AE2E-40D4-B62A-E4C6CCE5E47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25471" y="1077345"/>
            <a:ext cx="4569443" cy="2550387"/>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8" descr="Cute Tiny Heart Pattern Floating Up">
            <a:extLst>
              <a:ext uri="{FF2B5EF4-FFF2-40B4-BE49-F238E27FC236}">
                <a16:creationId xmlns:a16="http://schemas.microsoft.com/office/drawing/2014/main" id="{7B055E6E-E039-4CF8-9786-B78B2D3420A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01716" y="1054654"/>
            <a:ext cx="4715176" cy="26317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15+ Best New Cute Gifs Png - Lee Dii">
            <a:extLst>
              <a:ext uri="{FF2B5EF4-FFF2-40B4-BE49-F238E27FC236}">
                <a16:creationId xmlns:a16="http://schemas.microsoft.com/office/drawing/2014/main" id="{F9BD6475-C2CB-4047-97E9-608A136A1B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47665" y="3522759"/>
            <a:ext cx="3096673" cy="3090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0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Pentagon 3"/>
          <p:cNvSpPr/>
          <p:nvPr/>
        </p:nvSpPr>
        <p:spPr>
          <a:xfrm>
            <a:off x="0" y="536448"/>
            <a:ext cx="978408" cy="484632"/>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evron 4"/>
          <p:cNvSpPr/>
          <p:nvPr/>
        </p:nvSpPr>
        <p:spPr>
          <a:xfrm>
            <a:off x="808010" y="536448"/>
            <a:ext cx="484632" cy="484632"/>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1292641" y="367611"/>
            <a:ext cx="8079959" cy="822305"/>
          </a:xfrm>
          <a:prstGeom prst="roundRect">
            <a:avLst>
              <a:gd name="adj" fmla="val 50000"/>
            </a:avLst>
          </a:prstGeom>
          <a:solidFill>
            <a:srgbClr val="002060"/>
          </a:solidFill>
          <a:ln>
            <a:noFill/>
          </a:ln>
          <a:effectLst/>
          <a:scene3d>
            <a:camera prst="orthographicFront">
              <a:rot lat="0" lon="0" rev="0"/>
            </a:camera>
            <a:lightRig rig="contrasting" dir="t">
              <a:rot lat="0" lon="0" rev="7800000"/>
            </a:lightRig>
          </a:scene3d>
          <a:sp3d>
            <a:bevelT w="139700" h="139700"/>
          </a:sp3d>
        </p:spPr>
        <p:txBody>
          <a:bodyPr wrap="square" rtlCol="0" anchor="ctr">
            <a:spAutoFit/>
          </a:bodyPr>
          <a:lstStyle/>
          <a:p>
            <a:pPr algn="ctr"/>
            <a:r>
              <a:rPr lang="en-US" sz="3200" smtClean="0">
                <a:latin typeface="#9Slide03 Swiss Condensed Bold" panose="02000500000000000000" pitchFamily="2" charset="0"/>
              </a:rPr>
              <a:t>Tiết 16- Bài 35 : HỆ BÀI TIẾT Ở NGƯỜI </a:t>
            </a:r>
            <a:endParaRPr lang="vi-VN" sz="3200" dirty="0">
              <a:latin typeface="#9Slide03 Swiss Condensed Bold" panose="02000500000000000000" pitchFamily="2" charset="0"/>
            </a:endParaRPr>
          </a:p>
        </p:txBody>
      </p:sp>
      <p:sp>
        <p:nvSpPr>
          <p:cNvPr id="8" name="TextBox 7"/>
          <p:cNvSpPr txBox="1"/>
          <p:nvPr/>
        </p:nvSpPr>
        <p:spPr>
          <a:xfrm>
            <a:off x="-1" y="1358753"/>
            <a:ext cx="5815173" cy="584775"/>
          </a:xfrm>
          <a:prstGeom prst="rect">
            <a:avLst/>
          </a:prstGeom>
          <a:solidFill>
            <a:schemeClr val="accent5">
              <a:lumMod val="75000"/>
            </a:schemeClr>
          </a:solidFill>
        </p:spPr>
        <p:txBody>
          <a:bodyPr wrap="square" rtlCol="0">
            <a:spAutoFit/>
          </a:bodyPr>
          <a:lstStyle/>
          <a:p>
            <a:pPr algn="ctr"/>
            <a:r>
              <a:rPr lang="en-US" sz="3200" smtClean="0">
                <a:latin typeface="#9Slide03 Roboto Condensed" panose="02000000000000000000" pitchFamily="2" charset="0"/>
                <a:ea typeface="#9Slide03 Roboto Condensed" panose="02000000000000000000" pitchFamily="2" charset="0"/>
              </a:rPr>
              <a:t>2. Một số bệnh về hệ bài tiết </a:t>
            </a:r>
            <a:endParaRPr lang="vi-VN" sz="3200" dirty="0">
              <a:latin typeface="#9Slide03 Roboto Condensed" panose="02000000000000000000" pitchFamily="2" charset="0"/>
              <a:ea typeface="#9Slide03 Roboto Condensed" panose="02000000000000000000" pitchFamily="2" charset="0"/>
            </a:endParaRPr>
          </a:p>
        </p:txBody>
      </p:sp>
      <p:sp>
        <p:nvSpPr>
          <p:cNvPr id="10" name="Cloud 9"/>
          <p:cNvSpPr/>
          <p:nvPr/>
        </p:nvSpPr>
        <p:spPr>
          <a:xfrm>
            <a:off x="2907584" y="2726871"/>
            <a:ext cx="6171101" cy="2220686"/>
          </a:xfrm>
          <a:prstGeom prst="cloud">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Kể tên một số bệnh về hệ bài tiết mà em biết ? </a:t>
            </a:r>
            <a:endParaRPr lang="en-US" sz="2800"/>
          </a:p>
        </p:txBody>
      </p:sp>
    </p:spTree>
    <p:extLst>
      <p:ext uri="{BB962C8B-B14F-4D97-AF65-F5344CB8AC3E}">
        <p14:creationId xmlns:p14="http://schemas.microsoft.com/office/powerpoint/2010/main" val="23364900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10"/>
                                        </p:tgtEl>
                                        <p:attrNameLst>
                                          <p:attrName>ppt_w</p:attrName>
                                        </p:attrNameLst>
                                      </p:cBhvr>
                                      <p:tavLst>
                                        <p:tav tm="0">
                                          <p:val>
                                            <p:strVal val="ppt_w"/>
                                          </p:val>
                                        </p:tav>
                                        <p:tav tm="100000">
                                          <p:val>
                                            <p:fltVal val="0"/>
                                          </p:val>
                                        </p:tav>
                                      </p:tavLst>
                                    </p:anim>
                                    <p:anim calcmode="lin" valueType="num">
                                      <p:cBhvr>
                                        <p:cTn id="19" dur="500"/>
                                        <p:tgtEl>
                                          <p:spTgt spid="10"/>
                                        </p:tgtEl>
                                        <p:attrNameLst>
                                          <p:attrName>ppt_h</p:attrName>
                                        </p:attrNameLst>
                                      </p:cBhvr>
                                      <p:tavLst>
                                        <p:tav tm="0">
                                          <p:val>
                                            <p:strVal val="ppt_h"/>
                                          </p:val>
                                        </p:tav>
                                        <p:tav tm="100000">
                                          <p:val>
                                            <p:fltVal val="0"/>
                                          </p:val>
                                        </p:tav>
                                      </p:tavLst>
                                    </p:anim>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4590" y="295767"/>
            <a:ext cx="4778935" cy="4449248"/>
          </a:xfrm>
          <a:prstGeom prst="rect">
            <a:avLst/>
          </a:prstGeom>
        </p:spPr>
      </p:pic>
      <p:sp>
        <p:nvSpPr>
          <p:cNvPr id="16" name="Rectangle 15"/>
          <p:cNvSpPr/>
          <p:nvPr/>
        </p:nvSpPr>
        <p:spPr>
          <a:xfrm>
            <a:off x="1793456" y="5241421"/>
            <a:ext cx="2627642" cy="923330"/>
          </a:xfrm>
          <a:prstGeom prst="rect">
            <a:avLst/>
          </a:prstGeom>
        </p:spPr>
        <p:txBody>
          <a:bodyPr wrap="none">
            <a:spAutoFit/>
          </a:bodyPr>
          <a:lstStyle/>
          <a:p>
            <a:pPr defTabSz="914400">
              <a:defRPr/>
            </a:pPr>
            <a:r>
              <a:rPr lang="en-US" altLang="en-US" sz="5400" b="1" kern="0" dirty="0" err="1">
                <a:solidFill>
                  <a:srgbClr val="0000FF"/>
                </a:solidFill>
                <a:latin typeface="Times New Roman" panose="02020603050405020304" pitchFamily="18" charset="0"/>
              </a:rPr>
              <a:t>Sỏi</a:t>
            </a:r>
            <a:r>
              <a:rPr lang="en-US" altLang="en-US" sz="5400" b="1" kern="0" dirty="0">
                <a:solidFill>
                  <a:srgbClr val="0000FF"/>
                </a:solidFill>
                <a:latin typeface="Times New Roman" panose="02020603050405020304" pitchFamily="18" charset="0"/>
              </a:rPr>
              <a:t> </a:t>
            </a:r>
            <a:r>
              <a:rPr lang="en-US" altLang="en-US" sz="5400" b="1" kern="0" dirty="0" err="1">
                <a:solidFill>
                  <a:srgbClr val="0000FF"/>
                </a:solidFill>
                <a:latin typeface="Times New Roman" panose="02020603050405020304" pitchFamily="18" charset="0"/>
              </a:rPr>
              <a:t>thận</a:t>
            </a:r>
            <a:endParaRPr lang="en-US" sz="5400" kern="0" dirty="0">
              <a:solidFill>
                <a:sysClr val="windowText" lastClr="000000"/>
              </a:solidFill>
            </a:endParaRPr>
          </a:p>
        </p:txBody>
      </p:sp>
      <p:sp>
        <p:nvSpPr>
          <p:cNvPr id="17" name="Rectangle 30"/>
          <p:cNvSpPr>
            <a:spLocks noGrp="1" noChangeAspect="1" noChangeArrowheads="1"/>
          </p:cNvSpPr>
          <p:nvPr isPhoto="1"/>
        </p:nvSpPr>
        <p:spPr bwMode="auto">
          <a:xfrm>
            <a:off x="6474919" y="399371"/>
            <a:ext cx="3244903" cy="4345644"/>
          </a:xfrm>
          <a:prstGeom prst="rect">
            <a:avLst/>
          </a:prstGeom>
          <a:blipFill dpi="0" rotWithShape="1">
            <a:blip r:embed="rId3" cstate="print"/>
            <a:srcRect/>
            <a:stretch>
              <a:fillRect r="-4976"/>
            </a:stretch>
          </a:blipFill>
          <a:ln w="9525">
            <a:solidFill>
              <a:srgbClr val="000000"/>
            </a:solidFill>
            <a:miter lim="800000"/>
            <a:headEnd/>
            <a:tailEnd/>
          </a:ln>
          <a:effectLst/>
        </p:spPr>
        <p:txBody>
          <a:bodyPr/>
          <a:lstStyle/>
          <a:p>
            <a:pPr defTabSz="914400">
              <a:defRPr/>
            </a:pPr>
            <a:endParaRPr lang="vi-VN" kern="0">
              <a:solidFill>
                <a:srgbClr val="000000"/>
              </a:solidFill>
              <a:latin typeface="Arial" charset="0"/>
            </a:endParaRPr>
          </a:p>
        </p:txBody>
      </p:sp>
    </p:spTree>
    <p:extLst>
      <p:ext uri="{BB962C8B-B14F-4D97-AF65-F5344CB8AC3E}">
        <p14:creationId xmlns:p14="http://schemas.microsoft.com/office/powerpoint/2010/main" val="2345071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amond(in)">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Bệnh viêm cầu thận cấp ở trẻ em và những thông tin cha mẹ cần b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229" y="567559"/>
            <a:ext cx="10389474" cy="54673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133536" y="6034870"/>
            <a:ext cx="5798739" cy="769441"/>
          </a:xfrm>
          <a:prstGeom prst="rect">
            <a:avLst/>
          </a:prstGeom>
        </p:spPr>
        <p:txBody>
          <a:bodyPr wrap="square">
            <a:spAutoFit/>
          </a:bodyPr>
          <a:lstStyle/>
          <a:p>
            <a:pPr defTabSz="914400">
              <a:defRPr/>
            </a:pPr>
            <a:r>
              <a:rPr lang="en-US" altLang="en-US" sz="4400" b="1" kern="0">
                <a:solidFill>
                  <a:srgbClr val="0000FF"/>
                </a:solidFill>
                <a:latin typeface="Times New Roman" panose="02020603050405020304" pitchFamily="18" charset="0"/>
              </a:rPr>
              <a:t>Viêm cầu </a:t>
            </a:r>
            <a:r>
              <a:rPr lang="en-US" altLang="en-US" sz="4400" b="1" kern="0" dirty="0" err="1">
                <a:solidFill>
                  <a:srgbClr val="0000FF"/>
                </a:solidFill>
                <a:latin typeface="Times New Roman" panose="02020603050405020304" pitchFamily="18" charset="0"/>
              </a:rPr>
              <a:t>thận</a:t>
            </a:r>
            <a:endParaRPr lang="en-US" sz="4400" kern="0" dirty="0">
              <a:solidFill>
                <a:sysClr val="windowText" lastClr="000000"/>
              </a:solidFill>
            </a:endParaRPr>
          </a:p>
        </p:txBody>
      </p:sp>
    </p:spTree>
    <p:extLst>
      <p:ext uri="{BB962C8B-B14F-4D97-AF65-F5344CB8AC3E}">
        <p14:creationId xmlns:p14="http://schemas.microsoft.com/office/powerpoint/2010/main" val="2054682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4" descr="Cần cảnh giác với các dấu hiệu của bệnh thậ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772" y="756745"/>
            <a:ext cx="9159765" cy="5265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4058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Pentagon 3"/>
          <p:cNvSpPr/>
          <p:nvPr/>
        </p:nvSpPr>
        <p:spPr>
          <a:xfrm>
            <a:off x="0" y="536448"/>
            <a:ext cx="978408" cy="484632"/>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evron 4"/>
          <p:cNvSpPr/>
          <p:nvPr/>
        </p:nvSpPr>
        <p:spPr>
          <a:xfrm>
            <a:off x="808010" y="536448"/>
            <a:ext cx="484632" cy="484632"/>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1292641" y="367611"/>
            <a:ext cx="5801841" cy="822305"/>
          </a:xfrm>
          <a:prstGeom prst="roundRect">
            <a:avLst>
              <a:gd name="adj" fmla="val 50000"/>
            </a:avLst>
          </a:prstGeom>
          <a:solidFill>
            <a:srgbClr val="002060"/>
          </a:solidFill>
          <a:ln>
            <a:noFill/>
          </a:ln>
          <a:effectLst/>
          <a:scene3d>
            <a:camera prst="orthographicFront">
              <a:rot lat="0" lon="0" rev="0"/>
            </a:camera>
            <a:lightRig rig="contrasting" dir="t">
              <a:rot lat="0" lon="0" rev="7800000"/>
            </a:lightRig>
          </a:scene3d>
          <a:sp3d>
            <a:bevelT w="139700" h="139700"/>
          </a:sp3d>
        </p:spPr>
        <p:txBody>
          <a:bodyPr wrap="square" rtlCol="0" anchor="ctr">
            <a:spAutoFit/>
          </a:bodyPr>
          <a:lstStyle/>
          <a:p>
            <a:pPr algn="ctr"/>
            <a:r>
              <a:rPr lang="en-US" sz="3200" smtClean="0">
                <a:latin typeface="#9Slide03 Swiss Condensed Bold" panose="02000500000000000000" pitchFamily="2" charset="0"/>
              </a:rPr>
              <a:t>Hoạt động nhóm chuyên gia </a:t>
            </a:r>
            <a:endParaRPr lang="vi-VN" sz="3200" dirty="0">
              <a:latin typeface="#9Slide03 Swiss Condensed Bold" panose="020005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283803342"/>
              </p:ext>
            </p:extLst>
          </p:nvPr>
        </p:nvGraphicFramePr>
        <p:xfrm>
          <a:off x="1941804" y="1621726"/>
          <a:ext cx="8573796" cy="4048394"/>
        </p:xfrm>
        <a:graphic>
          <a:graphicData uri="http://schemas.openxmlformats.org/drawingml/2006/table">
            <a:tbl>
              <a:tblPr firstRow="1" bandRow="1">
                <a:tableStyleId>{F5AB1C69-6EDB-4FF4-983F-18BD219EF322}</a:tableStyleId>
              </a:tblPr>
              <a:tblGrid>
                <a:gridCol w="8573796">
                  <a:extLst>
                    <a:ext uri="{9D8B030D-6E8A-4147-A177-3AD203B41FA5}">
                      <a16:colId xmlns:a16="http://schemas.microsoft.com/office/drawing/2014/main" val="20000"/>
                    </a:ext>
                  </a:extLst>
                </a:gridCol>
              </a:tblGrid>
              <a:tr h="634826">
                <a:tc>
                  <a:txBody>
                    <a:bodyPr/>
                    <a:lstStyle/>
                    <a:p>
                      <a:pPr algn="ctr">
                        <a:lnSpc>
                          <a:spcPct val="120000"/>
                        </a:lnSpc>
                      </a:pPr>
                      <a:r>
                        <a:rPr lang="en-US" sz="3200" noProof="0" smtClean="0">
                          <a:latin typeface="#9Slide03 Swiss Condensed Bold" panose="02000500000000000000" pitchFamily="2" charset="0"/>
                          <a:ea typeface="#9Slide03 Roboto Condensed" panose="02000000000000000000" pitchFamily="2" charset="0"/>
                        </a:rPr>
                        <a:t>Cách</a:t>
                      </a:r>
                      <a:r>
                        <a:rPr lang="en-US" sz="3200" baseline="0" noProof="0" smtClean="0">
                          <a:latin typeface="#9Slide03 Swiss Condensed Bold" panose="02000500000000000000" pitchFamily="2" charset="0"/>
                          <a:ea typeface="#9Slide03 Roboto Condensed" panose="02000000000000000000" pitchFamily="2" charset="0"/>
                        </a:rPr>
                        <a:t> thức hoạt động  </a:t>
                      </a:r>
                      <a:endParaRPr lang="vi-VN" sz="3200" noProof="0" dirty="0">
                        <a:latin typeface="#9Slide03 Swiss Condensed Bold" panose="02000500000000000000" pitchFamily="2" charset="0"/>
                        <a:ea typeface="#9Slide03 Roboto Condensed" panose="02000000000000000000" pitchFamily="2" charset="0"/>
                      </a:endParaRPr>
                    </a:p>
                  </a:txBody>
                  <a:tcPr anchor="ctr">
                    <a:solidFill>
                      <a:schemeClr val="accent5">
                        <a:lumMod val="50000"/>
                      </a:schemeClr>
                    </a:solidFill>
                  </a:tcPr>
                </a:tc>
                <a:extLst>
                  <a:ext uri="{0D108BD9-81ED-4DB2-BD59-A6C34878D82A}">
                    <a16:rowId xmlns:a16="http://schemas.microsoft.com/office/drawing/2014/main" val="10000"/>
                  </a:ext>
                </a:extLst>
              </a:tr>
              <a:tr h="2026794">
                <a:tc>
                  <a:txBody>
                    <a:bodyPr/>
                    <a:lstStyle/>
                    <a:p>
                      <a:pPr marL="342900" indent="-342900" algn="l">
                        <a:lnSpc>
                          <a:spcPct val="120000"/>
                        </a:lnSpc>
                        <a:buFontTx/>
                        <a:buChar char="-"/>
                      </a:pPr>
                      <a:r>
                        <a:rPr lang="en-US" sz="2000" baseline="0" noProof="0" smtClean="0">
                          <a:latin typeface="#9Slide03 Swiss Condensed Bold" panose="02000500000000000000" pitchFamily="2" charset="0"/>
                          <a:ea typeface="#9Slide03 Roboto Condensed" panose="02000000000000000000" pitchFamily="2" charset="0"/>
                        </a:rPr>
                        <a:t> 3 nhóm chuyên gia thống nhất nội dung đã được chuẩn bị về nhà trong 2 phút</a:t>
                      </a:r>
                    </a:p>
                    <a:p>
                      <a:pPr marL="0" indent="0" algn="l">
                        <a:lnSpc>
                          <a:spcPct val="120000"/>
                        </a:lnSpc>
                        <a:buFontTx/>
                        <a:buNone/>
                      </a:pPr>
                      <a:r>
                        <a:rPr lang="en-US" sz="2000" baseline="0" noProof="0" smtClean="0">
                          <a:latin typeface="#9Slide03 Swiss Condensed Bold" panose="02000500000000000000" pitchFamily="2" charset="0"/>
                          <a:ea typeface="#9Slide03 Roboto Condensed" panose="02000000000000000000" pitchFamily="2" charset="0"/>
                        </a:rPr>
                        <a:t>                                              + Nhóm 1 : Bệnh sỏi thận </a:t>
                      </a:r>
                    </a:p>
                    <a:p>
                      <a:pPr marL="0" indent="0" algn="ctr">
                        <a:lnSpc>
                          <a:spcPct val="120000"/>
                        </a:lnSpc>
                        <a:buFontTx/>
                        <a:buNone/>
                      </a:pPr>
                      <a:r>
                        <a:rPr lang="en-US" sz="2000" baseline="0" noProof="0" smtClean="0">
                          <a:latin typeface="#9Slide03 Swiss Condensed Bold" panose="02000500000000000000" pitchFamily="2" charset="0"/>
                          <a:ea typeface="#9Slide03 Roboto Condensed" panose="02000000000000000000" pitchFamily="2" charset="0"/>
                        </a:rPr>
                        <a:t>         +Nhóm 2: Bệnh viêm cầu thân </a:t>
                      </a:r>
                    </a:p>
                    <a:p>
                      <a:pPr marL="0" indent="0" algn="ctr">
                        <a:lnSpc>
                          <a:spcPct val="120000"/>
                        </a:lnSpc>
                        <a:buFontTx/>
                        <a:buNone/>
                      </a:pPr>
                      <a:r>
                        <a:rPr lang="en-US" sz="2000" baseline="0" noProof="0" smtClean="0">
                          <a:latin typeface="#9Slide03 Swiss Condensed Bold" panose="02000500000000000000" pitchFamily="2" charset="0"/>
                          <a:ea typeface="#9Slide03 Roboto Condensed" panose="02000000000000000000" pitchFamily="2" charset="0"/>
                        </a:rPr>
                        <a:t>+Nhóm 3: Bệnh suy thận </a:t>
                      </a:r>
                    </a:p>
                  </a:txBody>
                  <a:tcPr anchor="ctr"/>
                </a:tc>
                <a:extLst>
                  <a:ext uri="{0D108BD9-81ED-4DB2-BD59-A6C34878D82A}">
                    <a16:rowId xmlns:a16="http://schemas.microsoft.com/office/drawing/2014/main" val="10001"/>
                  </a:ext>
                </a:extLst>
              </a:tr>
              <a:tr h="1344944">
                <a:tc>
                  <a:txBody>
                    <a:bodyPr/>
                    <a:lstStyle/>
                    <a:p>
                      <a:pPr marL="285750" indent="-285750" algn="just">
                        <a:lnSpc>
                          <a:spcPct val="120000"/>
                        </a:lnSpc>
                        <a:buFontTx/>
                        <a:buChar char="-"/>
                      </a:pPr>
                      <a:r>
                        <a:rPr lang="en-US" sz="2000" noProof="0" smtClean="0">
                          <a:latin typeface="#9Slide03 Swiss Condensed Bold" panose="02000500000000000000" pitchFamily="2" charset="0"/>
                          <a:ea typeface="#9Slide03 Roboto Condensed" panose="02000000000000000000" pitchFamily="2" charset="0"/>
                        </a:rPr>
                        <a:t>Các</a:t>
                      </a:r>
                      <a:r>
                        <a:rPr lang="en-US" sz="2000" baseline="0" noProof="0" smtClean="0">
                          <a:latin typeface="#9Slide03 Swiss Condensed Bold" panose="02000500000000000000" pitchFamily="2" charset="0"/>
                          <a:ea typeface="#9Slide03 Roboto Condensed" panose="02000000000000000000" pitchFamily="2" charset="0"/>
                        </a:rPr>
                        <a:t> thành viên trong nhóm sẽ được đánh số từ 1 đến 6 . Để chuẩn bị cho hoạt động nhóm mảnh ghép </a:t>
                      </a: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65762736"/>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 name="Rectangle 29"/>
          <p:cNvSpPr/>
          <p:nvPr/>
        </p:nvSpPr>
        <p:spPr>
          <a:xfrm>
            <a:off x="1961204" y="3884980"/>
            <a:ext cx="687403" cy="4337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9Slide03 Roboto Condensed" panose="02000000000000000000" pitchFamily="2" charset="0"/>
                <a:ea typeface="#9Slide03 Roboto Condensed" panose="02000000000000000000" pitchFamily="2" charset="0"/>
              </a:rPr>
              <a:t>1</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31" name="Rectangle 30"/>
          <p:cNvSpPr/>
          <p:nvPr/>
        </p:nvSpPr>
        <p:spPr>
          <a:xfrm>
            <a:off x="4320534" y="1093085"/>
            <a:ext cx="702118" cy="43374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9Slide03 Roboto Condensed" panose="02000000000000000000" pitchFamily="2" charset="0"/>
                <a:ea typeface="#9Slide03 Roboto Condensed" panose="02000000000000000000" pitchFamily="2" charset="0"/>
              </a:rPr>
              <a:t>1</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32" name="Rectangle 31"/>
          <p:cNvSpPr/>
          <p:nvPr/>
        </p:nvSpPr>
        <p:spPr>
          <a:xfrm>
            <a:off x="6670303" y="3912662"/>
            <a:ext cx="700077" cy="43374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1</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10" name="Oval 9"/>
          <p:cNvSpPr/>
          <p:nvPr/>
        </p:nvSpPr>
        <p:spPr>
          <a:xfrm>
            <a:off x="1134144" y="3424331"/>
            <a:ext cx="3431858" cy="222253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6018453" y="3424331"/>
            <a:ext cx="3431858" cy="222253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p:cNvSpPr/>
          <p:nvPr/>
        </p:nvSpPr>
        <p:spPr>
          <a:xfrm>
            <a:off x="3659120" y="629603"/>
            <a:ext cx="3431858" cy="222253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2684028" y="3884979"/>
            <a:ext cx="687403" cy="4337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9Slide03 Roboto Condensed" panose="02000000000000000000" pitchFamily="2" charset="0"/>
                <a:ea typeface="#9Slide03 Roboto Condensed" panose="02000000000000000000" pitchFamily="2" charset="0"/>
              </a:rPr>
              <a:t>2</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14" name="Rectangle 13"/>
          <p:cNvSpPr/>
          <p:nvPr/>
        </p:nvSpPr>
        <p:spPr>
          <a:xfrm>
            <a:off x="3406853" y="3884979"/>
            <a:ext cx="687403" cy="4337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3</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15" name="Rectangle 14"/>
          <p:cNvSpPr/>
          <p:nvPr/>
        </p:nvSpPr>
        <p:spPr>
          <a:xfrm>
            <a:off x="1961204" y="4535597"/>
            <a:ext cx="687403" cy="4337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3</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19" name="Rectangle 18"/>
          <p:cNvSpPr/>
          <p:nvPr/>
        </p:nvSpPr>
        <p:spPr>
          <a:xfrm>
            <a:off x="2684028" y="4535596"/>
            <a:ext cx="687403" cy="4337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5</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20" name="Rectangle 19"/>
          <p:cNvSpPr/>
          <p:nvPr/>
        </p:nvSpPr>
        <p:spPr>
          <a:xfrm>
            <a:off x="3406853" y="4514568"/>
            <a:ext cx="687403" cy="4337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6</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21" name="Rectangle 20"/>
          <p:cNvSpPr/>
          <p:nvPr/>
        </p:nvSpPr>
        <p:spPr>
          <a:xfrm>
            <a:off x="5138537" y="1126027"/>
            <a:ext cx="702118" cy="43374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2</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22" name="Rectangle 21"/>
          <p:cNvSpPr/>
          <p:nvPr/>
        </p:nvSpPr>
        <p:spPr>
          <a:xfrm>
            <a:off x="4395877" y="1800724"/>
            <a:ext cx="702118" cy="43374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4</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24" name="Rectangle 23"/>
          <p:cNvSpPr/>
          <p:nvPr/>
        </p:nvSpPr>
        <p:spPr>
          <a:xfrm>
            <a:off x="5111810" y="1800724"/>
            <a:ext cx="702118" cy="43374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5</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25" name="Rectangle 24"/>
          <p:cNvSpPr/>
          <p:nvPr/>
        </p:nvSpPr>
        <p:spPr>
          <a:xfrm>
            <a:off x="5827743" y="1803543"/>
            <a:ext cx="702118" cy="43374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6</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26" name="Rectangle 25"/>
          <p:cNvSpPr/>
          <p:nvPr/>
        </p:nvSpPr>
        <p:spPr>
          <a:xfrm>
            <a:off x="5939228" y="1134064"/>
            <a:ext cx="702118" cy="43374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3</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27" name="Rectangle 26"/>
          <p:cNvSpPr/>
          <p:nvPr/>
        </p:nvSpPr>
        <p:spPr>
          <a:xfrm>
            <a:off x="7450324" y="3924977"/>
            <a:ext cx="700077" cy="43374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2</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28" name="Rectangle 27"/>
          <p:cNvSpPr/>
          <p:nvPr/>
        </p:nvSpPr>
        <p:spPr>
          <a:xfrm>
            <a:off x="8276897" y="3924977"/>
            <a:ext cx="700077" cy="43374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3</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29" name="Rectangle 28"/>
          <p:cNvSpPr/>
          <p:nvPr/>
        </p:nvSpPr>
        <p:spPr>
          <a:xfrm>
            <a:off x="6670303" y="4572250"/>
            <a:ext cx="700077" cy="43374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4</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33" name="Rectangle 32"/>
          <p:cNvSpPr/>
          <p:nvPr/>
        </p:nvSpPr>
        <p:spPr>
          <a:xfrm>
            <a:off x="7518401" y="4572250"/>
            <a:ext cx="700077" cy="43374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5</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34" name="Rectangle 33"/>
          <p:cNvSpPr/>
          <p:nvPr/>
        </p:nvSpPr>
        <p:spPr>
          <a:xfrm>
            <a:off x="8305513" y="4535595"/>
            <a:ext cx="700077" cy="43374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9Slide03 Roboto Condensed" panose="02000000000000000000" pitchFamily="2" charset="0"/>
                <a:ea typeface="#9Slide03 Roboto Condensed" panose="02000000000000000000" pitchFamily="2" charset="0"/>
              </a:rPr>
              <a:t>6</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sp>
        <p:nvSpPr>
          <p:cNvPr id="3" name="TextBox 2"/>
          <p:cNvSpPr txBox="1"/>
          <p:nvPr/>
        </p:nvSpPr>
        <p:spPr>
          <a:xfrm>
            <a:off x="3737608" y="2995500"/>
            <a:ext cx="3317090" cy="369332"/>
          </a:xfrm>
          <a:prstGeom prst="rect">
            <a:avLst/>
          </a:prstGeom>
          <a:noFill/>
        </p:spPr>
        <p:txBody>
          <a:bodyPr wrap="square" rtlCol="0">
            <a:spAutoFit/>
          </a:bodyPr>
          <a:lstStyle/>
          <a:p>
            <a:r>
              <a:rPr lang="en-US" smtClean="0">
                <a:solidFill>
                  <a:srgbClr val="7030A0"/>
                </a:solidFill>
              </a:rPr>
              <a:t>NHÓM 1: BỆNH SỎI THẬN </a:t>
            </a:r>
            <a:endParaRPr lang="en-US">
              <a:solidFill>
                <a:srgbClr val="7030A0"/>
              </a:solidFill>
            </a:endParaRPr>
          </a:p>
        </p:txBody>
      </p:sp>
      <p:sp>
        <p:nvSpPr>
          <p:cNvPr id="35" name="TextBox 34"/>
          <p:cNvSpPr txBox="1"/>
          <p:nvPr/>
        </p:nvSpPr>
        <p:spPr>
          <a:xfrm>
            <a:off x="1162731" y="5835194"/>
            <a:ext cx="4195153" cy="369332"/>
          </a:xfrm>
          <a:prstGeom prst="rect">
            <a:avLst/>
          </a:prstGeom>
          <a:noFill/>
        </p:spPr>
        <p:txBody>
          <a:bodyPr wrap="square" rtlCol="0">
            <a:spAutoFit/>
          </a:bodyPr>
          <a:lstStyle/>
          <a:p>
            <a:r>
              <a:rPr lang="en-US" smtClean="0">
                <a:solidFill>
                  <a:srgbClr val="7030A0"/>
                </a:solidFill>
              </a:rPr>
              <a:t>NHÓM 2: BỆNH VIÊM CẦU THẬN  </a:t>
            </a:r>
            <a:endParaRPr lang="en-US">
              <a:solidFill>
                <a:srgbClr val="7030A0"/>
              </a:solidFill>
            </a:endParaRPr>
          </a:p>
        </p:txBody>
      </p:sp>
      <p:sp>
        <p:nvSpPr>
          <p:cNvPr id="36" name="TextBox 35"/>
          <p:cNvSpPr txBox="1"/>
          <p:nvPr/>
        </p:nvSpPr>
        <p:spPr>
          <a:xfrm>
            <a:off x="6187548" y="5895938"/>
            <a:ext cx="3487725" cy="369332"/>
          </a:xfrm>
          <a:prstGeom prst="rect">
            <a:avLst/>
          </a:prstGeom>
          <a:noFill/>
        </p:spPr>
        <p:txBody>
          <a:bodyPr wrap="square" rtlCol="0">
            <a:spAutoFit/>
          </a:bodyPr>
          <a:lstStyle/>
          <a:p>
            <a:r>
              <a:rPr lang="en-US" smtClean="0">
                <a:solidFill>
                  <a:srgbClr val="7030A0"/>
                </a:solidFill>
              </a:rPr>
              <a:t>NHÓM 3: BỆNH SUY THẬN  </a:t>
            </a:r>
            <a:endParaRPr lang="en-US">
              <a:solidFill>
                <a:srgbClr val="7030A0"/>
              </a:solidFill>
            </a:endParaRPr>
          </a:p>
        </p:txBody>
      </p:sp>
      <p:sp>
        <p:nvSpPr>
          <p:cNvPr id="4" name="Rounded Rectangle 3"/>
          <p:cNvSpPr/>
          <p:nvPr/>
        </p:nvSpPr>
        <p:spPr>
          <a:xfrm>
            <a:off x="8298167" y="276732"/>
            <a:ext cx="3699764" cy="91440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SƠ ĐỒ HOẠT ĐỘNG CỦA NHÓM CHUYÊN GIA</a:t>
            </a:r>
            <a:endParaRPr lang="en-US"/>
          </a:p>
        </p:txBody>
      </p:sp>
      <p:pic>
        <p:nvPicPr>
          <p:cNvPr id="37" name="2 Minutes Countdown 4k Giant Clock - Đồng hồ đếm ngược 2 phút">
            <a:hlinkClick r:id="" action="ppaction://media"/>
            <a:extLst>
              <a:ext uri="{FF2B5EF4-FFF2-40B4-BE49-F238E27FC236}">
                <a16:creationId xmlns:a16="http://schemas.microsoft.com/office/drawing/2014/main" id="{7D6D20DB-02FD-0B7E-66EB-65C0B6EAB8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50311" y="1440205"/>
            <a:ext cx="1510370" cy="656609"/>
          </a:xfrm>
          <a:prstGeom prst="rect">
            <a:avLst/>
          </a:prstGeom>
        </p:spPr>
      </p:pic>
    </p:spTree>
    <p:extLst>
      <p:ext uri="{BB962C8B-B14F-4D97-AF65-F5344CB8AC3E}">
        <p14:creationId xmlns:p14="http://schemas.microsoft.com/office/powerpoint/2010/main" val="2856844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120302"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7"/>
                </p:tgtEl>
              </p:cMediaNode>
            </p:video>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Pentagon 22"/>
          <p:cNvSpPr/>
          <p:nvPr/>
        </p:nvSpPr>
        <p:spPr>
          <a:xfrm>
            <a:off x="0" y="536448"/>
            <a:ext cx="978408" cy="484632"/>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hevron 23"/>
          <p:cNvSpPr/>
          <p:nvPr/>
        </p:nvSpPr>
        <p:spPr>
          <a:xfrm>
            <a:off x="808010" y="536448"/>
            <a:ext cx="484632" cy="484632"/>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p:cNvSpPr txBox="1"/>
          <p:nvPr/>
        </p:nvSpPr>
        <p:spPr>
          <a:xfrm>
            <a:off x="1292641" y="367611"/>
            <a:ext cx="5801841" cy="822305"/>
          </a:xfrm>
          <a:prstGeom prst="roundRect">
            <a:avLst>
              <a:gd name="adj" fmla="val 50000"/>
            </a:avLst>
          </a:prstGeom>
          <a:solidFill>
            <a:srgbClr val="002060"/>
          </a:solidFill>
          <a:ln>
            <a:noFill/>
          </a:ln>
          <a:effectLst/>
          <a:scene3d>
            <a:camera prst="orthographicFront">
              <a:rot lat="0" lon="0" rev="0"/>
            </a:camera>
            <a:lightRig rig="contrasting" dir="t">
              <a:rot lat="0" lon="0" rev="7800000"/>
            </a:lightRig>
          </a:scene3d>
          <a:sp3d>
            <a:bevelT w="139700" h="139700"/>
          </a:sp3d>
        </p:spPr>
        <p:txBody>
          <a:bodyPr wrap="square" rtlCol="0" anchor="ctr">
            <a:spAutoFit/>
          </a:bodyPr>
          <a:lstStyle/>
          <a:p>
            <a:pPr algn="ctr"/>
            <a:r>
              <a:rPr lang="en-US" sz="3200" smtClean="0">
                <a:latin typeface="#9Slide03 Swiss Condensed Bold" panose="02000500000000000000" pitchFamily="2" charset="0"/>
              </a:rPr>
              <a:t>Hoạt động nhóm mảnh ghép  </a:t>
            </a:r>
            <a:endParaRPr lang="vi-VN" sz="3200" dirty="0">
              <a:latin typeface="#9Slide03 Swiss Condensed Bold" panose="02000500000000000000" pitchFamily="2"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3023634201"/>
              </p:ext>
            </p:extLst>
          </p:nvPr>
        </p:nvGraphicFramePr>
        <p:xfrm>
          <a:off x="1292641" y="1358753"/>
          <a:ext cx="9440899" cy="4726603"/>
        </p:xfrm>
        <a:graphic>
          <a:graphicData uri="http://schemas.openxmlformats.org/drawingml/2006/table">
            <a:tbl>
              <a:tblPr firstRow="1" bandRow="1">
                <a:tableStyleId>{F5AB1C69-6EDB-4FF4-983F-18BD219EF322}</a:tableStyleId>
              </a:tblPr>
              <a:tblGrid>
                <a:gridCol w="9440899">
                  <a:extLst>
                    <a:ext uri="{9D8B030D-6E8A-4147-A177-3AD203B41FA5}">
                      <a16:colId xmlns:a16="http://schemas.microsoft.com/office/drawing/2014/main" val="20000"/>
                    </a:ext>
                  </a:extLst>
                </a:gridCol>
              </a:tblGrid>
              <a:tr h="585681">
                <a:tc>
                  <a:txBody>
                    <a:bodyPr/>
                    <a:lstStyle/>
                    <a:p>
                      <a:pPr algn="ctr">
                        <a:lnSpc>
                          <a:spcPct val="120000"/>
                        </a:lnSpc>
                      </a:pPr>
                      <a:r>
                        <a:rPr lang="en-US" sz="3200" noProof="0" smtClean="0">
                          <a:latin typeface="#9Slide03 Swiss Condensed Bold" panose="02000500000000000000" pitchFamily="2" charset="0"/>
                          <a:ea typeface="#9Slide03 Roboto Condensed" panose="02000000000000000000" pitchFamily="2" charset="0"/>
                        </a:rPr>
                        <a:t>Cách</a:t>
                      </a:r>
                      <a:r>
                        <a:rPr lang="en-US" sz="3200" baseline="0" noProof="0" smtClean="0">
                          <a:latin typeface="#9Slide03 Swiss Condensed Bold" panose="02000500000000000000" pitchFamily="2" charset="0"/>
                          <a:ea typeface="#9Slide03 Roboto Condensed" panose="02000000000000000000" pitchFamily="2" charset="0"/>
                        </a:rPr>
                        <a:t> thức hoạt động  </a:t>
                      </a:r>
                      <a:endParaRPr lang="vi-VN" sz="3200" noProof="0" dirty="0">
                        <a:latin typeface="#9Slide03 Swiss Condensed Bold" panose="02000500000000000000" pitchFamily="2" charset="0"/>
                        <a:ea typeface="#9Slide03 Roboto Condensed" panose="02000000000000000000" pitchFamily="2" charset="0"/>
                      </a:endParaRPr>
                    </a:p>
                  </a:txBody>
                  <a:tcPr anchor="ctr">
                    <a:solidFill>
                      <a:schemeClr val="accent5">
                        <a:lumMod val="50000"/>
                      </a:schemeClr>
                    </a:solidFill>
                  </a:tcPr>
                </a:tc>
                <a:extLst>
                  <a:ext uri="{0D108BD9-81ED-4DB2-BD59-A6C34878D82A}">
                    <a16:rowId xmlns:a16="http://schemas.microsoft.com/office/drawing/2014/main" val="10000"/>
                  </a:ext>
                </a:extLst>
              </a:tr>
              <a:tr h="2221147">
                <a:tc>
                  <a:txBody>
                    <a:bodyPr/>
                    <a:lstStyle/>
                    <a:p>
                      <a:pPr marL="342900" indent="-342900" algn="just">
                        <a:lnSpc>
                          <a:spcPct val="150000"/>
                        </a:lnSpc>
                        <a:buFontTx/>
                        <a:buChar char="-"/>
                        <a:defRPr/>
                      </a:pPr>
                      <a:r>
                        <a:rPr lang="en-US" sz="2000" b="1" i="1" smtClean="0">
                          <a:solidFill>
                            <a:srgbClr val="002060"/>
                          </a:solidFill>
                          <a:latin typeface="Times New Roman" panose="02020603050405020304" pitchFamily="18" charset="0"/>
                          <a:cs typeface="Times New Roman" panose="02020603050405020304" pitchFamily="18" charset="0"/>
                        </a:rPr>
                        <a:t>Các thành viên mang số 1,2 của các nhóm chuyên gia di chuyển về vị trí của nhóm 1</a:t>
                      </a:r>
                    </a:p>
                    <a:p>
                      <a:pPr marL="342900" indent="-342900" algn="just">
                        <a:lnSpc>
                          <a:spcPct val="150000"/>
                        </a:lnSpc>
                        <a:buFontTx/>
                        <a:buChar char="-"/>
                        <a:defRPr/>
                      </a:pPr>
                      <a:r>
                        <a:rPr lang="en-US" sz="2000" b="1" i="1" smtClean="0">
                          <a:solidFill>
                            <a:srgbClr val="002060"/>
                          </a:solidFill>
                          <a:latin typeface="Times New Roman" panose="02020603050405020304" pitchFamily="18" charset="0"/>
                          <a:cs typeface="Times New Roman" panose="02020603050405020304" pitchFamily="18" charset="0"/>
                        </a:rPr>
                        <a:t>Các thành viên mang số 3,4 của các nhóm chuyên gia di chuyển về vị trí của nhóm 2</a:t>
                      </a:r>
                    </a:p>
                    <a:p>
                      <a:pPr marL="342900" indent="-342900" algn="just">
                        <a:lnSpc>
                          <a:spcPct val="150000"/>
                        </a:lnSpc>
                        <a:buFontTx/>
                        <a:buChar char="-"/>
                        <a:defRPr/>
                      </a:pPr>
                      <a:r>
                        <a:rPr lang="en-US" sz="2000" b="1" i="1" smtClean="0">
                          <a:solidFill>
                            <a:srgbClr val="002060"/>
                          </a:solidFill>
                          <a:latin typeface="Times New Roman" panose="02020603050405020304" pitchFamily="18" charset="0"/>
                          <a:cs typeface="Times New Roman" panose="02020603050405020304" pitchFamily="18" charset="0"/>
                        </a:rPr>
                        <a:t>Các thành viên mang số 5,6 của các nhóm chuyên gia di chuyển về vị trí của nhóm 3</a:t>
                      </a:r>
                    </a:p>
                    <a:p>
                      <a:pPr marL="0" indent="0" algn="ctr">
                        <a:lnSpc>
                          <a:spcPct val="120000"/>
                        </a:lnSpc>
                        <a:buFontTx/>
                        <a:buNone/>
                      </a:pPr>
                      <a:endParaRPr lang="en-US" sz="2000" baseline="0" noProof="0" smtClean="0">
                        <a:latin typeface="#9Slide03 Swiss Condensed Bold" panose="02000500000000000000" pitchFamily="2" charset="0"/>
                        <a:ea typeface="#9Slide03 Roboto Condensed" panose="02000000000000000000" pitchFamily="2" charset="0"/>
                      </a:endParaRPr>
                    </a:p>
                  </a:txBody>
                  <a:tcPr anchor="ctr"/>
                </a:tc>
                <a:extLst>
                  <a:ext uri="{0D108BD9-81ED-4DB2-BD59-A6C34878D82A}">
                    <a16:rowId xmlns:a16="http://schemas.microsoft.com/office/drawing/2014/main" val="10001"/>
                  </a:ext>
                </a:extLst>
              </a:tr>
              <a:tr h="1707715">
                <a:tc>
                  <a:txBody>
                    <a:bodyPr/>
                    <a:lstStyle/>
                    <a:p>
                      <a:pPr algn="just">
                        <a:lnSpc>
                          <a:spcPct val="150000"/>
                        </a:lnSpc>
                        <a:defRPr/>
                      </a:pPr>
                      <a:r>
                        <a:rPr lang="en-US" sz="2000" b="1" i="1" smtClean="0">
                          <a:solidFill>
                            <a:srgbClr val="002060"/>
                          </a:solidFill>
                          <a:latin typeface="Times New Roman" panose="02020603050405020304" pitchFamily="18" charset="0"/>
                          <a:cs typeface="Times New Roman" panose="02020603050405020304" pitchFamily="18" charset="0"/>
                        </a:rPr>
                        <a:t>* Nhiệm vụ: Trình bày và giải đáp nội dung nhóm mình vừa tìm hiểu cho các bạn trong nhóm mảnh ghép.</a:t>
                      </a:r>
                    </a:p>
                    <a:p>
                      <a:pPr marL="342900" indent="-342900" algn="just">
                        <a:lnSpc>
                          <a:spcPct val="150000"/>
                        </a:lnSpc>
                        <a:buFontTx/>
                        <a:buChar char="-"/>
                        <a:defRPr/>
                      </a:pPr>
                      <a:r>
                        <a:rPr lang="en-US" sz="2000" b="1" i="1" smtClean="0">
                          <a:solidFill>
                            <a:srgbClr val="002060"/>
                          </a:solidFill>
                          <a:latin typeface="Times New Roman" panose="02020603050405020304" pitchFamily="18" charset="0"/>
                          <a:cs typeface="Times New Roman" panose="02020603050405020304" pitchFamily="18" charset="0"/>
                        </a:rPr>
                        <a:t>Thời gian thảo luận tại mỗi nhóm là 5</a:t>
                      </a:r>
                      <a:r>
                        <a:rPr lang="vi-VN" sz="2000" b="1" i="1" smtClean="0">
                          <a:solidFill>
                            <a:srgbClr val="002060"/>
                          </a:solidFill>
                          <a:latin typeface="Times New Roman" panose="02020603050405020304" pitchFamily="18" charset="0"/>
                          <a:cs typeface="Times New Roman" panose="02020603050405020304" pitchFamily="18" charset="0"/>
                        </a:rPr>
                        <a:t> p</a:t>
                      </a:r>
                      <a:r>
                        <a:rPr lang="en-US" sz="2000" b="1" i="1" smtClean="0">
                          <a:solidFill>
                            <a:srgbClr val="002060"/>
                          </a:solidFill>
                          <a:latin typeface="Times New Roman" panose="02020603050405020304" pitchFamily="18" charset="0"/>
                          <a:cs typeface="Times New Roman" panose="02020603050405020304" pitchFamily="18" charset="0"/>
                        </a:rPr>
                        <a:t>hút. Sau đó lại trở về vị trí cũ. </a:t>
                      </a:r>
                    </a:p>
                    <a:p>
                      <a:pPr marL="285750" indent="-285750" algn="just">
                        <a:lnSpc>
                          <a:spcPct val="120000"/>
                        </a:lnSpc>
                        <a:buFontTx/>
                        <a:buChar char="-"/>
                      </a:pPr>
                      <a:endParaRPr lang="en-US" sz="2000" baseline="0" noProof="0" smtClean="0">
                        <a:latin typeface="#9Slide03 Swiss Condensed Bold" panose="02000500000000000000" pitchFamily="2" charset="0"/>
                        <a:ea typeface="#9Slide03 Roboto Condensed" panose="02000000000000000000" pitchFamily="2" charset="0"/>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6711337"/>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Damask</Template>
  <TotalTime>1238</TotalTime>
  <Words>1387</Words>
  <Application>Microsoft Office PowerPoint</Application>
  <PresentationFormat>Widescreen</PresentationFormat>
  <Paragraphs>283</Paragraphs>
  <Slides>26</Slides>
  <Notes>0</Notes>
  <HiddenSlides>0</HiddenSlides>
  <MMClips>2</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26</vt:i4>
      </vt:variant>
    </vt:vector>
  </HeadingPairs>
  <TitlesOfParts>
    <vt:vector size="43" baseType="lpstr">
      <vt:lpstr>#9Slide03 Ample</vt:lpstr>
      <vt:lpstr>#9Slide03 AmpleSoft</vt:lpstr>
      <vt:lpstr>#9Slide03 Roboto Condensed</vt:lpstr>
      <vt:lpstr>#9Slide03 Swiss Condensed Bold</vt:lpstr>
      <vt:lpstr>#9Slide07 Pattaya</vt:lpstr>
      <vt:lpstr>#9Slide07 SFU Jamaica</vt:lpstr>
      <vt:lpstr>Arial</vt:lpstr>
      <vt:lpstr>Bookman Old Style</vt:lpstr>
      <vt:lpstr>Calibri</vt:lpstr>
      <vt:lpstr>Calibri Light</vt:lpstr>
      <vt:lpstr>HelveticaNeue</vt:lpstr>
      <vt:lpstr>Rockwell</vt:lpstr>
      <vt:lpstr>Tahoma</vt:lpstr>
      <vt:lpstr>Times New Roman</vt:lpstr>
      <vt:lpstr>Wingdings</vt:lpstr>
      <vt:lpstr>Damask</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105</cp:revision>
  <dcterms:created xsi:type="dcterms:W3CDTF">2021-08-29T12:51:53Z</dcterms:created>
  <dcterms:modified xsi:type="dcterms:W3CDTF">2023-12-27T10:54:01Z</dcterms:modified>
</cp:coreProperties>
</file>