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57" r:id="rId4"/>
    <p:sldId id="446" r:id="rId5"/>
    <p:sldId id="258" r:id="rId6"/>
    <p:sldId id="443" r:id="rId7"/>
    <p:sldId id="447" r:id="rId8"/>
    <p:sldId id="293" r:id="rId9"/>
    <p:sldId id="296" r:id="rId10"/>
    <p:sldId id="260" r:id="rId11"/>
    <p:sldId id="291" r:id="rId12"/>
    <p:sldId id="283" r:id="rId13"/>
    <p:sldId id="262" r:id="rId14"/>
    <p:sldId id="294" r:id="rId15"/>
    <p:sldId id="444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55" y="7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7001-DB63-47A1-B7EB-B251A24E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B1CA-9EA0-473F-A232-7D13DBAB8E32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8A51-1D55-44FC-8F9C-CF3A7C4C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F808E-6C19-4C21-8CB1-ACCAD14F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213D-F166-47C3-8844-5EA64BB35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9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FB0C-48CC-44CA-BB41-99101C68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FAC6-EFDD-40F7-BC00-0B266D438A02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9E60-06B9-4A6F-A749-9E8DBCF9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5A4E-E1B4-4A35-AEA6-33892158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0CDA-C87B-4058-9DDA-80D7EE5D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9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6A2C-0C62-4D04-B37E-2F69C018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72BD-677B-490A-90EE-6713887E6169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2D2E9-18D5-47BE-B996-FA273C09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7084D-96D5-48E7-8AE4-A13BB80F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E215-32B0-416A-912A-64E31AAC9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3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D98FE-DF33-4DA2-A88B-8239B4FE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E895-7997-48D7-B00A-9880768D95D7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3EEE97-C0EE-49C8-B8E9-25A5D35B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60118F-1C3E-41CC-91F2-E56C849D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1D91-A8EE-4413-A7A3-EDB54DE2B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9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E95862-5D5E-4552-BF27-01C44588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4E93-C769-4519-B3F2-EF903401A800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A7134E-98EF-47BC-A27B-91C21861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A94CA7-0C1A-4778-977C-646CB32A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40F6-6B87-4AB1-B54E-51BEC49AA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2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7F6EDB-A405-475A-A8B3-471C93A2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D700-A999-4136-B475-66AFED583115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F2460D-B084-4927-8AF1-83F05303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6402D9-2CE2-4908-BB8F-A6F8F12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F383-2AB9-47FE-A244-E9F770ED6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AAD1E9-47AB-4412-A91B-F5F5393A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3EB9-4639-4733-8C50-10E6904E5D21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D31121-FEEE-4F51-9D39-F69329A7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74D175-FAE7-41E9-94F4-E8431A23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063F-95B2-419E-88C8-EAC89EE0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6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9B1243-17BE-41BA-8BE9-D54C29DE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C776-30E8-421B-99FD-665438311713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111D4-5CA3-4946-B557-099B49E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54655-32B8-467B-B307-E01775C1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47B2-047D-4807-B6AE-5EAB58724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9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B55D92-2C64-4A9C-8A9F-28682113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7FEC-647A-434D-B6BD-0C15644C591F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E3866F-611E-4D0A-B046-48E1E2BB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2CBF70-2E2F-453F-A57E-C394CF59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2ED2-816D-4BE5-B5B0-DB3EC1D38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29044-0E3B-4595-97BE-7AC706B6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A6FD-D5A9-4DFD-B1D0-012A5ABF62FB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BAB9-632E-4660-BA5E-C18DFC46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7B9D-478B-44A7-8C63-857F390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8B1-892C-424A-9F94-0ADF2AE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4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854F-6980-41E5-BBB1-024FABE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4D7A-077A-451D-A624-A67E863E9A89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C849-7E9F-4736-9E20-53D61F06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A1D31-B380-4D95-A5CE-F022F682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17A5-7AD0-4C1D-B703-04FDECA7C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F8C61-CDA3-4C6E-936B-57361E82D4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9614E0-D50F-4F13-BFEC-4879FBEDF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0CDD-C314-4C4A-A6CC-B48252A0F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B93A-5843-42D6-850B-DF875A4FE1DA}" type="datetimeFigureOut">
              <a:rPr lang="en-US"/>
              <a:pPr>
                <a:defRPr/>
              </a:pPr>
              <a:t>09/12/2025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2840-0541-4EF2-A0C8-1FDCA76A3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C8CB-7241-4366-A040-59285EEC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AE0C03-5057-48B3-BE09-87A11D5DF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18705"/>
              </p:ext>
            </p:extLst>
          </p:nvPr>
        </p:nvGraphicFramePr>
        <p:xfrm>
          <a:off x="756557" y="1468578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830997"/>
            <a:chOff x="931763" y="3312467"/>
            <a:chExt cx="3224601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Beautiful beaches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caves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1200329"/>
            <a:chOff x="931763" y="3312467"/>
            <a:chExt cx="3224601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amazing landscapes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……beaches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F16649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3845" y="3917374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4478099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939764"/>
            <a:ext cx="6902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also has a lot beautiful beaches…</a:t>
            </a:r>
          </a:p>
          <a:p>
            <a:r>
              <a:rPr lang="en-US" sz="2600" dirty="0"/>
              <a:t>Mui Ne is a beautiful place. It has many amazing landscapes ,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994" y="190621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90" y="2412540"/>
            <a:ext cx="8749145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mustn’t take photos when you are in the City Museum.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rgbClr val="FF0000"/>
                </a:solidFill>
              </a:rPr>
              <a:t>Litter = </a:t>
            </a:r>
            <a:r>
              <a:rPr lang="en-US" sz="2600" dirty="0" err="1">
                <a:solidFill>
                  <a:srgbClr val="FF0000"/>
                </a:solidFill>
              </a:rPr>
              <a:t>xả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rác</a:t>
            </a:r>
            <a:r>
              <a:rPr lang="en-US" sz="2600" dirty="0">
                <a:solidFill>
                  <a:srgbClr val="FF0000"/>
                </a:solidFill>
              </a:rPr>
              <a:t>/ make noisy = </a:t>
            </a:r>
            <a:r>
              <a:rPr lang="en-US" sz="2600" dirty="0" err="1">
                <a:solidFill>
                  <a:srgbClr val="FF0000"/>
                </a:solidFill>
              </a:rPr>
              <a:t>làm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ồn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rgbClr val="FF0000"/>
                </a:solidFill>
              </a:rPr>
              <a:t>Wear shorts/…..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14906E-C593-455D-8A3D-B5566574A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8B269BC1-C7A3-43F8-867C-9805E8B4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714"/>
            <a:ext cx="8440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Period 39:  UNIT 5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Natural Wonders of Viet Nam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Skills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E82D1-9BDC-4596-941A-894901656AB1}"/>
              </a:ext>
            </a:extLst>
          </p:cNvPr>
          <p:cNvSpPr txBox="1"/>
          <p:nvPr/>
        </p:nvSpPr>
        <p:spPr>
          <a:xfrm>
            <a:off x="1181686" y="2096086"/>
            <a:ext cx="64661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by heart Vocabulary.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exercise Part D at page 36- 38.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Unit 5: Skills 2</a:t>
            </a:r>
          </a:p>
        </p:txBody>
      </p:sp>
    </p:spTree>
    <p:extLst>
      <p:ext uri="{BB962C8B-B14F-4D97-AF65-F5344CB8AC3E}">
        <p14:creationId xmlns:p14="http://schemas.microsoft.com/office/powerpoint/2010/main" val="429210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14906E-C593-455D-8A3D-B5566574A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8B269BC1-C7A3-43F8-867C-9805E8B4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8" y="495173"/>
            <a:ext cx="8440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US" sz="3000" b="1" dirty="0">
                <a:solidFill>
                  <a:srgbClr val="FFFF00"/>
                </a:solidFill>
              </a:rPr>
              <a:t>D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 : 08/12/2025 - Class : 6D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Monday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,December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8th , 2025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 39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 UNIT 5</a:t>
            </a:r>
            <a:r>
              <a:rPr kumimoji="0" lang="vi-VN" altLang="en-US" sz="3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: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Natural Wonders of Viet Nam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Lesson 5:  Skills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E82D1-9BDC-4596-941A-894901656AB1}"/>
              </a:ext>
            </a:extLst>
          </p:cNvPr>
          <p:cNvSpPr txBox="1"/>
          <p:nvPr/>
        </p:nvSpPr>
        <p:spPr>
          <a:xfrm>
            <a:off x="1181686" y="2096086"/>
            <a:ext cx="2047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I- Reading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F1461-051B-4A95-B284-DD51BD216C0D}"/>
              </a:ext>
            </a:extLst>
          </p:cNvPr>
          <p:cNvSpPr/>
          <p:nvPr/>
        </p:nvSpPr>
        <p:spPr>
          <a:xfrm>
            <a:off x="963636" y="2742417"/>
            <a:ext cx="699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1-Before reading</a:t>
            </a:r>
          </a:p>
        </p:txBody>
      </p:sp>
    </p:spTree>
    <p:extLst>
      <p:ext uri="{BB962C8B-B14F-4D97-AF65-F5344CB8AC3E}">
        <p14:creationId xmlns:p14="http://schemas.microsoft.com/office/powerpoint/2010/main" val="166532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>
            <a:extLst>
              <a:ext uri="{FF2B5EF4-FFF2-40B4-BE49-F238E27FC236}">
                <a16:creationId xmlns:a16="http://schemas.microsoft.com/office/drawing/2014/main" id="{76B1E113-2DEE-4DC7-9A83-336F2E4C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29" y="1483336"/>
            <a:ext cx="47184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000" b="1" dirty="0">
                <a:solidFill>
                  <a:prstClr val="white"/>
                </a:solidFill>
              </a:rPr>
              <a:t>2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Vocabulary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50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14906E-C593-455D-8A3D-B5566574A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8B269BC1-C7A3-43F8-867C-9805E8B4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714"/>
            <a:ext cx="8440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Period 39:  UNIT 5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Natural Wonders of Viet Nam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Skills 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1E2B9-269A-463F-BAAB-3309CB5DEE6C}"/>
              </a:ext>
            </a:extLst>
          </p:cNvPr>
          <p:cNvSpPr txBox="1"/>
          <p:nvPr/>
        </p:nvSpPr>
        <p:spPr>
          <a:xfrm>
            <a:off x="520505" y="1991167"/>
            <a:ext cx="271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popular (adj)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4BA28-EFF4-4F4B-8030-9BC4CE2124A6}"/>
              </a:ext>
            </a:extLst>
          </p:cNvPr>
          <p:cNvSpPr txBox="1"/>
          <p:nvPr/>
        </p:nvSpPr>
        <p:spPr>
          <a:xfrm>
            <a:off x="3380579" y="1983939"/>
            <a:ext cx="271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5F5F5-893F-418B-BAD0-051C48D40B9C}"/>
              </a:ext>
            </a:extLst>
          </p:cNvPr>
          <p:cNvSpPr txBox="1"/>
          <p:nvPr/>
        </p:nvSpPr>
        <p:spPr>
          <a:xfrm>
            <a:off x="520505" y="2465072"/>
            <a:ext cx="271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attraction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7AEEA-3A92-494F-8A30-46406185F54C}"/>
              </a:ext>
            </a:extLst>
          </p:cNvPr>
          <p:cNvSpPr txBox="1"/>
          <p:nvPr/>
        </p:nvSpPr>
        <p:spPr>
          <a:xfrm>
            <a:off x="3338375" y="2402353"/>
            <a:ext cx="528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sự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22714-E9FD-4406-B48E-3B1772893974}"/>
              </a:ext>
            </a:extLst>
          </p:cNvPr>
          <p:cNvSpPr txBox="1"/>
          <p:nvPr/>
        </p:nvSpPr>
        <p:spPr>
          <a:xfrm>
            <a:off x="520505" y="2938977"/>
            <a:ext cx="271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e</a:t>
            </a: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njoy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140E4-CD56-4A32-AA81-82FE11FA9FB0}"/>
              </a:ext>
            </a:extLst>
          </p:cNvPr>
          <p:cNvSpPr txBox="1"/>
          <p:nvPr/>
        </p:nvSpPr>
        <p:spPr>
          <a:xfrm>
            <a:off x="3446228" y="2859561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Calibri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5D931-15AC-49A8-9D83-4ABDDA866DAE}"/>
              </a:ext>
            </a:extLst>
          </p:cNvPr>
          <p:cNvSpPr txBox="1"/>
          <p:nvPr/>
        </p:nvSpPr>
        <p:spPr>
          <a:xfrm>
            <a:off x="332045" y="3470137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seafood(n):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2523E-3958-4ACB-A80A-239F68ED40ED}"/>
              </a:ext>
            </a:extLst>
          </p:cNvPr>
          <p:cNvSpPr txBox="1"/>
          <p:nvPr/>
        </p:nvSpPr>
        <p:spPr>
          <a:xfrm>
            <a:off x="3446228" y="3467100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h</a:t>
            </a: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ải</a:t>
            </a:r>
            <a:r>
              <a:rPr lang="en-US" sz="36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sản</a:t>
            </a:r>
            <a:r>
              <a:rPr lang="en-US" sz="36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65011-9E28-416F-A1C1-9C74D5B999B1}"/>
              </a:ext>
            </a:extLst>
          </p:cNvPr>
          <p:cNvSpPr txBox="1"/>
          <p:nvPr/>
        </p:nvSpPr>
        <p:spPr>
          <a:xfrm>
            <a:off x="403580" y="3961702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landscape(n)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AD514-4FBC-4F6A-B008-19A4FA19661C}"/>
              </a:ext>
            </a:extLst>
          </p:cNvPr>
          <p:cNvSpPr txBox="1"/>
          <p:nvPr/>
        </p:nvSpPr>
        <p:spPr>
          <a:xfrm>
            <a:off x="3446228" y="3955165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D260E-6A23-4073-B29B-16D8F9B806FC}"/>
              </a:ext>
            </a:extLst>
          </p:cNvPr>
          <p:cNvSpPr txBox="1"/>
          <p:nvPr/>
        </p:nvSpPr>
        <p:spPr>
          <a:xfrm>
            <a:off x="403580" y="4438238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different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A04A3-A748-4A8A-9C61-1DADDCC20789}"/>
              </a:ext>
            </a:extLst>
          </p:cNvPr>
          <p:cNvSpPr txBox="1"/>
          <p:nvPr/>
        </p:nvSpPr>
        <p:spPr>
          <a:xfrm>
            <a:off x="3446228" y="4417512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Calibri"/>
              </a:rPr>
              <a:t>khác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khác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biệt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88DFD-0639-443E-B4FA-051B8B281B2B}"/>
              </a:ext>
            </a:extLst>
          </p:cNvPr>
          <p:cNvSpPr txBox="1"/>
          <p:nvPr/>
        </p:nvSpPr>
        <p:spPr>
          <a:xfrm>
            <a:off x="429468" y="4829370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e</a:t>
            </a: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arly</a:t>
            </a:r>
            <a:r>
              <a:rPr lang="en-US" sz="36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&gt;</a:t>
            </a:r>
            <a:r>
              <a:rPr lang="en-US" sz="3600" noProof="0" dirty="0">
                <a:solidFill>
                  <a:prstClr val="white"/>
                </a:solidFill>
                <a:latin typeface="Calibri"/>
              </a:rPr>
              <a:t> &lt; late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67905-2F81-4339-976F-4845E330EA9D}"/>
              </a:ext>
            </a:extLst>
          </p:cNvPr>
          <p:cNvSpPr txBox="1"/>
          <p:nvPr/>
        </p:nvSpPr>
        <p:spPr>
          <a:xfrm>
            <a:off x="3472116" y="4879586"/>
            <a:ext cx="44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Sớm</a:t>
            </a:r>
            <a:r>
              <a:rPr lang="en-US" sz="3600" noProof="0" dirty="0">
                <a:solidFill>
                  <a:prstClr val="white"/>
                </a:solidFill>
                <a:latin typeface="Calibri"/>
              </a:rPr>
              <a:t> &gt;&lt; </a:t>
            </a:r>
            <a:r>
              <a:rPr lang="en-US" sz="3600" noProof="0" dirty="0" err="1">
                <a:solidFill>
                  <a:prstClr val="white"/>
                </a:solidFill>
                <a:latin typeface="Calibri"/>
              </a:rPr>
              <a:t>muộn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14906E-C593-455D-8A3D-B5566574A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4" y="5551885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8B269BC1-C7A3-43F8-867C-9805E8B4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8" y="495173"/>
            <a:ext cx="84406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Friday,December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</a:t>
            </a:r>
            <a:r>
              <a:rPr kumimoji="0" lang="en-US" altLang="en-US" sz="30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nd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2023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Period 39:  UNIT 5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Natural Wonders of Viet Nam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Lesson 5:  Skills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3013" y="2234827"/>
            <a:ext cx="5614987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75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- tourist 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(n)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khách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du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lịch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-3175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- - slope 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(n) 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độ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dốc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(-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sườn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núi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)….</a:t>
            </a:r>
            <a:endParaRPr lang="en-US" sz="4000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8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Mui</a:t>
            </a:r>
            <a:r>
              <a:rPr lang="en-US" sz="2400" b="1" dirty="0"/>
              <a:t> Ne </a:t>
            </a:r>
            <a:r>
              <a:rPr lang="en-US" sz="2400" dirty="0"/>
              <a:t>is popular for its amazing landscapes. The sand has different </a:t>
            </a:r>
            <a:r>
              <a:rPr lang="en-US" sz="2400" dirty="0" err="1"/>
              <a:t>colours</a:t>
            </a:r>
            <a:r>
              <a:rPr lang="en-US" sz="2400" dirty="0"/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/>
              <a:t>Mui</a:t>
            </a:r>
            <a:r>
              <a:rPr lang="en-US" sz="2400" dirty="0"/>
              <a:t> Ne Sand Dunes is early morning or late afternoon. Remember to wear </a:t>
            </a:r>
            <a:r>
              <a:rPr lang="en-US" sz="2400" dirty="0" err="1"/>
              <a:t>suncream</a:t>
            </a:r>
            <a:r>
              <a:rPr lang="en-US" sz="2400" dirty="0"/>
              <a:t>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1.The reading is about </a:t>
            </a:r>
            <a:r>
              <a:rPr lang="en-US" sz="2400" b="1" i="1" dirty="0" err="1">
                <a:solidFill>
                  <a:srgbClr val="242021"/>
                </a:solidFill>
                <a:effectLst/>
              </a:rPr>
              <a:t>HaLong</a:t>
            </a:r>
            <a:r>
              <a:rPr lang="en-US" sz="2400" b="1" i="1" dirty="0">
                <a:solidFill>
                  <a:srgbClr val="242021"/>
                </a:solidFill>
                <a:effectLst/>
              </a:rPr>
              <a:t> Bay and Mui Ne 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2. I know a bout </a:t>
            </a: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752" y="1166703"/>
            <a:ext cx="7620496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93090" y="126022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desert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53607" y="1255755"/>
            <a:ext cx="9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visit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3327" y="126022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wonder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6064" y="125575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1436" y="1255756"/>
            <a:ext cx="15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0" grpId="0"/>
      <p:bldP spid="4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830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125</cp:revision>
  <dcterms:created xsi:type="dcterms:W3CDTF">2020-12-09T02:04:09Z</dcterms:created>
  <dcterms:modified xsi:type="dcterms:W3CDTF">2025-12-09T02:19:50Z</dcterms:modified>
</cp:coreProperties>
</file>