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59" r:id="rId3"/>
    <p:sldId id="260" r:id="rId4"/>
    <p:sldId id="262" r:id="rId5"/>
    <p:sldId id="263" r:id="rId6"/>
    <p:sldId id="264" r:id="rId7"/>
    <p:sldId id="265" r:id="rId8"/>
    <p:sldId id="266" r:id="rId9"/>
    <p:sldId id="267" r:id="rId10"/>
    <p:sldId id="268" r:id="rId11"/>
    <p:sldId id="291" r:id="rId12"/>
    <p:sldId id="29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1" d="100"/>
          <a:sy n="81" d="100"/>
        </p:scale>
        <p:origin x="91"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6047DBF-95AA-40BC-A783-377E8F18B84D}" type="doc">
      <dgm:prSet loTypeId="urn:microsoft.com/office/officeart/2008/layout/HorizontalMultiLevelHierarchy#1" loCatId="hierarchy" qsTypeId="urn:microsoft.com/office/officeart/2005/8/quickstyle/simple2#1" qsCatId="simple" csTypeId="urn:microsoft.com/office/officeart/2005/8/colors/accent2_1#1" csCatId="accent1" phldr="0"/>
      <dgm:spPr/>
      <dgm:t>
        <a:bodyPr/>
        <a:lstStyle/>
        <a:p>
          <a:endParaRPr lang="en-US"/>
        </a:p>
      </dgm:t>
    </dgm:pt>
    <dgm:pt modelId="{9CF950A0-AF63-4EEF-9FFD-96C1F7E7E392}">
      <dgm:prSet phldrT="[Text]" phldr="0" custT="0"/>
      <dgm:spPr/>
      <dgm:t>
        <a:bodyPr vert="horz" wrap="square"/>
        <a:lstStyle/>
        <a:p>
          <a:pPr>
            <a:lnSpc>
              <a:spcPct val="100000"/>
            </a:lnSpc>
            <a:spcBef>
              <a:spcPct val="0"/>
            </a:spcBef>
            <a:spcAft>
              <a:spcPct val="35000"/>
            </a:spcAft>
          </a:pPr>
          <a:r>
            <a:rPr lang="en-US"/>
            <a:t>các dạng địa hình </a:t>
          </a:r>
        </a:p>
      </dgm:t>
    </dgm:pt>
    <dgm:pt modelId="{C208B5D8-5995-4479-A42A-8A55E56C12D9}" type="parTrans" cxnId="{F740ECB6-8752-48A7-9681-934922CCAF82}">
      <dgm:prSet/>
      <dgm:spPr/>
      <dgm:t>
        <a:bodyPr/>
        <a:lstStyle/>
        <a:p>
          <a:endParaRPr lang="en-US"/>
        </a:p>
      </dgm:t>
    </dgm:pt>
    <dgm:pt modelId="{789CBC20-C209-4F6E-8277-16D1CD2BC23E}" type="sibTrans" cxnId="{F740ECB6-8752-48A7-9681-934922CCAF82}">
      <dgm:prSet/>
      <dgm:spPr/>
      <dgm:t>
        <a:bodyPr/>
        <a:lstStyle/>
        <a:p>
          <a:endParaRPr lang="en-US"/>
        </a:p>
      </dgm:t>
    </dgm:pt>
    <dgm:pt modelId="{43C98814-3703-4708-9480-0269618948C5}">
      <dgm:prSet phldrT="[Text]" phldr="0" custT="0"/>
      <dgm:spPr/>
      <dgm:t>
        <a:bodyPr vert="horz" wrap="square"/>
        <a:lstStyle/>
        <a:p>
          <a:pPr>
            <a:lnSpc>
              <a:spcPct val="100000"/>
            </a:lnSpc>
            <a:spcBef>
              <a:spcPct val="0"/>
            </a:spcBef>
            <a:spcAft>
              <a:spcPct val="35000"/>
            </a:spcAft>
          </a:pPr>
          <a:r>
            <a:rPr lang="en-US"/>
            <a:t>Núi</a:t>
          </a:r>
        </a:p>
      </dgm:t>
    </dgm:pt>
    <dgm:pt modelId="{CEE48522-27B1-4F7F-84F9-D98425D345C1}" type="parTrans" cxnId="{1FBC4D8B-BD5D-4D9D-A8F6-D92EC479A49D}">
      <dgm:prSet/>
      <dgm:spPr/>
      <dgm:t>
        <a:bodyPr/>
        <a:lstStyle/>
        <a:p>
          <a:endParaRPr lang="en-US"/>
        </a:p>
      </dgm:t>
    </dgm:pt>
    <dgm:pt modelId="{8F8E0805-276C-4375-BEB7-3681B4D5E062}" type="sibTrans" cxnId="{1FBC4D8B-BD5D-4D9D-A8F6-D92EC479A49D}">
      <dgm:prSet/>
      <dgm:spPr/>
      <dgm:t>
        <a:bodyPr/>
        <a:lstStyle/>
        <a:p>
          <a:endParaRPr lang="en-US"/>
        </a:p>
      </dgm:t>
    </dgm:pt>
    <dgm:pt modelId="{EEA9BF43-52EA-422D-B843-A7E2D98344F1}">
      <dgm:prSet phldrT="[Text]" phldr="0" custT="0"/>
      <dgm:spPr/>
      <dgm:t>
        <a:bodyPr vert="horz" wrap="square"/>
        <a:lstStyle/>
        <a:p>
          <a:pPr>
            <a:lnSpc>
              <a:spcPct val="100000"/>
            </a:lnSpc>
            <a:spcBef>
              <a:spcPct val="0"/>
            </a:spcBef>
            <a:spcAft>
              <a:spcPct val="35000"/>
            </a:spcAft>
          </a:pPr>
          <a:r>
            <a:rPr lang="en-US"/>
            <a:t>Đồi</a:t>
          </a:r>
        </a:p>
      </dgm:t>
    </dgm:pt>
    <dgm:pt modelId="{DD4B9A5E-AF0E-4E40-AE50-8ADA48B6C96E}" type="parTrans" cxnId="{EF6BE793-DE40-4349-8889-85DF24A6DB51}">
      <dgm:prSet/>
      <dgm:spPr/>
      <dgm:t>
        <a:bodyPr/>
        <a:lstStyle/>
        <a:p>
          <a:endParaRPr lang="en-US"/>
        </a:p>
      </dgm:t>
    </dgm:pt>
    <dgm:pt modelId="{35829CFD-40BE-4AAC-B481-B24731CD799F}" type="sibTrans" cxnId="{EF6BE793-DE40-4349-8889-85DF24A6DB51}">
      <dgm:prSet/>
      <dgm:spPr/>
      <dgm:t>
        <a:bodyPr/>
        <a:lstStyle/>
        <a:p>
          <a:endParaRPr lang="en-US"/>
        </a:p>
      </dgm:t>
    </dgm:pt>
    <dgm:pt modelId="{05B7883E-08CA-4B11-978A-0E031766AB04}">
      <dgm:prSet phldrT="[Text]" phldr="0" custT="0"/>
      <dgm:spPr/>
      <dgm:t>
        <a:bodyPr vert="horz" wrap="square"/>
        <a:lstStyle/>
        <a:p>
          <a:pPr>
            <a:lnSpc>
              <a:spcPct val="100000"/>
            </a:lnSpc>
            <a:spcBef>
              <a:spcPct val="0"/>
            </a:spcBef>
            <a:spcAft>
              <a:spcPct val="35000"/>
            </a:spcAft>
          </a:pPr>
          <a:r>
            <a:rPr lang="en-US"/>
            <a:t>Đồng bằng </a:t>
          </a:r>
        </a:p>
      </dgm:t>
    </dgm:pt>
    <dgm:pt modelId="{D3AE5FBF-22B8-495D-8175-D008E6DBE25A}" type="parTrans" cxnId="{A671346C-39D9-4EDE-9F14-81288F6446F0}">
      <dgm:prSet/>
      <dgm:spPr/>
      <dgm:t>
        <a:bodyPr/>
        <a:lstStyle/>
        <a:p>
          <a:endParaRPr lang="en-US"/>
        </a:p>
      </dgm:t>
    </dgm:pt>
    <dgm:pt modelId="{07129F62-24FE-4443-9066-E2A8C0818369}" type="sibTrans" cxnId="{A671346C-39D9-4EDE-9F14-81288F6446F0}">
      <dgm:prSet/>
      <dgm:spPr/>
      <dgm:t>
        <a:bodyPr/>
        <a:lstStyle/>
        <a:p>
          <a:endParaRPr lang="en-US"/>
        </a:p>
      </dgm:t>
    </dgm:pt>
    <dgm:pt modelId="{D46EE152-774F-4CA8-9116-98CB08AEFA88}" type="pres">
      <dgm:prSet presAssocID="{D6047DBF-95AA-40BC-A783-377E8F18B84D}" presName="Name0" presStyleCnt="0">
        <dgm:presLayoutVars>
          <dgm:chPref val="1"/>
          <dgm:dir/>
          <dgm:animOne val="branch"/>
          <dgm:animLvl val="lvl"/>
          <dgm:resizeHandles val="exact"/>
        </dgm:presLayoutVars>
      </dgm:prSet>
      <dgm:spPr/>
    </dgm:pt>
    <dgm:pt modelId="{D1C58439-AB41-4D73-94D5-800644F6883C}" type="pres">
      <dgm:prSet presAssocID="{9CF950A0-AF63-4EEF-9FFD-96C1F7E7E392}" presName="root1" presStyleCnt="0"/>
      <dgm:spPr/>
    </dgm:pt>
    <dgm:pt modelId="{9B9BF0AB-5901-4E79-B4D7-EC064A6E4281}" type="pres">
      <dgm:prSet presAssocID="{9CF950A0-AF63-4EEF-9FFD-96C1F7E7E392}" presName="LevelOneTextNode" presStyleLbl="node0" presStyleIdx="0" presStyleCnt="1">
        <dgm:presLayoutVars>
          <dgm:chPref val="3"/>
        </dgm:presLayoutVars>
      </dgm:prSet>
      <dgm:spPr/>
    </dgm:pt>
    <dgm:pt modelId="{A6E13702-6C97-4911-A4E2-59EE8E68C431}" type="pres">
      <dgm:prSet presAssocID="{9CF950A0-AF63-4EEF-9FFD-96C1F7E7E392}" presName="level2hierChild" presStyleCnt="0"/>
      <dgm:spPr/>
    </dgm:pt>
    <dgm:pt modelId="{64B430B3-FF1B-406C-9FF2-27BA23788747}" type="pres">
      <dgm:prSet presAssocID="{CEE48522-27B1-4F7F-84F9-D98425D345C1}" presName="conn2-1" presStyleLbl="parChTrans1D2" presStyleIdx="0" presStyleCnt="3"/>
      <dgm:spPr/>
    </dgm:pt>
    <dgm:pt modelId="{C069D299-1B39-4BB1-9C27-833B58C46156}" type="pres">
      <dgm:prSet presAssocID="{CEE48522-27B1-4F7F-84F9-D98425D345C1}" presName="connTx" presStyleLbl="parChTrans1D2" presStyleIdx="0" presStyleCnt="3"/>
      <dgm:spPr/>
    </dgm:pt>
    <dgm:pt modelId="{9C4BE19C-8DBD-46B6-9067-607184141480}" type="pres">
      <dgm:prSet presAssocID="{43C98814-3703-4708-9480-0269618948C5}" presName="root2" presStyleCnt="0"/>
      <dgm:spPr/>
    </dgm:pt>
    <dgm:pt modelId="{CDA235D6-AC41-4ED3-AF28-D9CD9EDCBAED}" type="pres">
      <dgm:prSet presAssocID="{43C98814-3703-4708-9480-0269618948C5}" presName="LevelTwoTextNode" presStyleLbl="node2" presStyleIdx="0" presStyleCnt="3">
        <dgm:presLayoutVars>
          <dgm:chPref val="3"/>
        </dgm:presLayoutVars>
      </dgm:prSet>
      <dgm:spPr/>
    </dgm:pt>
    <dgm:pt modelId="{72E265FC-36E6-4BBF-AC05-214FD6415DAB}" type="pres">
      <dgm:prSet presAssocID="{43C98814-3703-4708-9480-0269618948C5}" presName="level3hierChild" presStyleCnt="0"/>
      <dgm:spPr/>
    </dgm:pt>
    <dgm:pt modelId="{2F66960D-CF7A-443C-8CB9-E7DD0B261214}" type="pres">
      <dgm:prSet presAssocID="{DD4B9A5E-AF0E-4E40-AE50-8ADA48B6C96E}" presName="conn2-1" presStyleLbl="parChTrans1D2" presStyleIdx="1" presStyleCnt="3"/>
      <dgm:spPr/>
    </dgm:pt>
    <dgm:pt modelId="{5BBFF12A-A69F-4078-A83D-A1EAB54C5269}" type="pres">
      <dgm:prSet presAssocID="{DD4B9A5E-AF0E-4E40-AE50-8ADA48B6C96E}" presName="connTx" presStyleLbl="parChTrans1D2" presStyleIdx="1" presStyleCnt="3"/>
      <dgm:spPr/>
    </dgm:pt>
    <dgm:pt modelId="{C34060C1-0884-4F60-ADDF-610222CEEF01}" type="pres">
      <dgm:prSet presAssocID="{EEA9BF43-52EA-422D-B843-A7E2D98344F1}" presName="root2" presStyleCnt="0"/>
      <dgm:spPr/>
    </dgm:pt>
    <dgm:pt modelId="{3540059A-19CD-4FBD-A598-B7A4BB9DA52D}" type="pres">
      <dgm:prSet presAssocID="{EEA9BF43-52EA-422D-B843-A7E2D98344F1}" presName="LevelTwoTextNode" presStyleLbl="node2" presStyleIdx="1" presStyleCnt="3">
        <dgm:presLayoutVars>
          <dgm:chPref val="3"/>
        </dgm:presLayoutVars>
      </dgm:prSet>
      <dgm:spPr/>
    </dgm:pt>
    <dgm:pt modelId="{5F2B1077-175E-4F04-9ED5-8097B74233FF}" type="pres">
      <dgm:prSet presAssocID="{EEA9BF43-52EA-422D-B843-A7E2D98344F1}" presName="level3hierChild" presStyleCnt="0"/>
      <dgm:spPr/>
    </dgm:pt>
    <dgm:pt modelId="{CED1A3A3-B184-469E-86AE-670623BA4E5D}" type="pres">
      <dgm:prSet presAssocID="{D3AE5FBF-22B8-495D-8175-D008E6DBE25A}" presName="conn2-1" presStyleLbl="parChTrans1D2" presStyleIdx="2" presStyleCnt="3"/>
      <dgm:spPr/>
    </dgm:pt>
    <dgm:pt modelId="{925CFC76-454F-4CEF-ADE7-B0D5EBC96571}" type="pres">
      <dgm:prSet presAssocID="{D3AE5FBF-22B8-495D-8175-D008E6DBE25A}" presName="connTx" presStyleLbl="parChTrans1D2" presStyleIdx="2" presStyleCnt="3"/>
      <dgm:spPr/>
    </dgm:pt>
    <dgm:pt modelId="{FE25D188-752C-49DB-8CF7-81DAD4AA116D}" type="pres">
      <dgm:prSet presAssocID="{05B7883E-08CA-4B11-978A-0E031766AB04}" presName="root2" presStyleCnt="0"/>
      <dgm:spPr/>
    </dgm:pt>
    <dgm:pt modelId="{E8D2105A-5421-473B-835F-F6E08D9D2D9B}" type="pres">
      <dgm:prSet presAssocID="{05B7883E-08CA-4B11-978A-0E031766AB04}" presName="LevelTwoTextNode" presStyleLbl="node2" presStyleIdx="2" presStyleCnt="3">
        <dgm:presLayoutVars>
          <dgm:chPref val="3"/>
        </dgm:presLayoutVars>
      </dgm:prSet>
      <dgm:spPr/>
    </dgm:pt>
    <dgm:pt modelId="{8A9817AD-1B7B-4DD1-A786-15A6E30FA3D8}" type="pres">
      <dgm:prSet presAssocID="{05B7883E-08CA-4B11-978A-0E031766AB04}" presName="level3hierChild" presStyleCnt="0"/>
      <dgm:spPr/>
    </dgm:pt>
  </dgm:ptLst>
  <dgm:cxnLst>
    <dgm:cxn modelId="{A98E1C45-64D9-4457-800C-A6B700BD3324}" type="presOf" srcId="{D3AE5FBF-22B8-495D-8175-D008E6DBE25A}" destId="{925CFC76-454F-4CEF-ADE7-B0D5EBC96571}" srcOrd="1" destOrd="0" presId="urn:microsoft.com/office/officeart/2008/layout/HorizontalMultiLevelHierarchy#1"/>
    <dgm:cxn modelId="{EF6BE793-DE40-4349-8889-85DF24A6DB51}" srcId="{9CF950A0-AF63-4EEF-9FFD-96C1F7E7E392}" destId="{EEA9BF43-52EA-422D-B843-A7E2D98344F1}" srcOrd="1" destOrd="0" parTransId="{DD4B9A5E-AF0E-4E40-AE50-8ADA48B6C96E}" sibTransId="{35829CFD-40BE-4AAC-B481-B24731CD799F}"/>
    <dgm:cxn modelId="{F740ECB6-8752-48A7-9681-934922CCAF82}" srcId="{D6047DBF-95AA-40BC-A783-377E8F18B84D}" destId="{9CF950A0-AF63-4EEF-9FFD-96C1F7E7E392}" srcOrd="0" destOrd="0" parTransId="{C208B5D8-5995-4479-A42A-8A55E56C12D9}" sibTransId="{789CBC20-C209-4F6E-8277-16D1CD2BC23E}"/>
    <dgm:cxn modelId="{19D7A2EB-1D6E-4621-B1D4-D91BAF507C44}" type="presOf" srcId="{DD4B9A5E-AF0E-4E40-AE50-8ADA48B6C96E}" destId="{2F66960D-CF7A-443C-8CB9-E7DD0B261214}" srcOrd="0" destOrd="0" presId="urn:microsoft.com/office/officeart/2008/layout/HorizontalMultiLevelHierarchy#1"/>
    <dgm:cxn modelId="{2141D611-5234-4371-96C4-4BDA08288D28}" type="presOf" srcId="{9CF950A0-AF63-4EEF-9FFD-96C1F7E7E392}" destId="{9B9BF0AB-5901-4E79-B4D7-EC064A6E4281}" srcOrd="0" destOrd="0" presId="urn:microsoft.com/office/officeart/2008/layout/HorizontalMultiLevelHierarchy#1"/>
    <dgm:cxn modelId="{5928BA50-FEF2-44EA-A479-3753F1F276A6}" type="presOf" srcId="{D3AE5FBF-22B8-495D-8175-D008E6DBE25A}" destId="{CED1A3A3-B184-469E-86AE-670623BA4E5D}" srcOrd="0" destOrd="0" presId="urn:microsoft.com/office/officeart/2008/layout/HorizontalMultiLevelHierarchy#1"/>
    <dgm:cxn modelId="{1FBC4D8B-BD5D-4D9D-A8F6-D92EC479A49D}" srcId="{9CF950A0-AF63-4EEF-9FFD-96C1F7E7E392}" destId="{43C98814-3703-4708-9480-0269618948C5}" srcOrd="0" destOrd="0" parTransId="{CEE48522-27B1-4F7F-84F9-D98425D345C1}" sibTransId="{8F8E0805-276C-4375-BEB7-3681B4D5E062}"/>
    <dgm:cxn modelId="{3EE376BC-E847-42DE-93F4-CFBB15E75053}" type="presOf" srcId="{EEA9BF43-52EA-422D-B843-A7E2D98344F1}" destId="{3540059A-19CD-4FBD-A598-B7A4BB9DA52D}" srcOrd="0" destOrd="0" presId="urn:microsoft.com/office/officeart/2008/layout/HorizontalMultiLevelHierarchy#1"/>
    <dgm:cxn modelId="{82F2C40B-A973-4817-B7C8-3C8892D1A0D3}" type="presOf" srcId="{43C98814-3703-4708-9480-0269618948C5}" destId="{CDA235D6-AC41-4ED3-AF28-D9CD9EDCBAED}" srcOrd="0" destOrd="0" presId="urn:microsoft.com/office/officeart/2008/layout/HorizontalMultiLevelHierarchy#1"/>
    <dgm:cxn modelId="{192B56B9-4B06-466A-A7FF-DD17BFF78BEC}" type="presOf" srcId="{05B7883E-08CA-4B11-978A-0E031766AB04}" destId="{E8D2105A-5421-473B-835F-F6E08D9D2D9B}" srcOrd="0" destOrd="0" presId="urn:microsoft.com/office/officeart/2008/layout/HorizontalMultiLevelHierarchy#1"/>
    <dgm:cxn modelId="{AE5DBE8C-F919-4B30-9787-409AFC2363E3}" type="presOf" srcId="{DD4B9A5E-AF0E-4E40-AE50-8ADA48B6C96E}" destId="{5BBFF12A-A69F-4078-A83D-A1EAB54C5269}" srcOrd="1" destOrd="0" presId="urn:microsoft.com/office/officeart/2008/layout/HorizontalMultiLevelHierarchy#1"/>
    <dgm:cxn modelId="{A671346C-39D9-4EDE-9F14-81288F6446F0}" srcId="{9CF950A0-AF63-4EEF-9FFD-96C1F7E7E392}" destId="{05B7883E-08CA-4B11-978A-0E031766AB04}" srcOrd="2" destOrd="0" parTransId="{D3AE5FBF-22B8-495D-8175-D008E6DBE25A}" sibTransId="{07129F62-24FE-4443-9066-E2A8C0818369}"/>
    <dgm:cxn modelId="{55CFB2CA-B915-4F5A-BB27-E210171218A7}" type="presOf" srcId="{CEE48522-27B1-4F7F-84F9-D98425D345C1}" destId="{C069D299-1B39-4BB1-9C27-833B58C46156}" srcOrd="1" destOrd="0" presId="urn:microsoft.com/office/officeart/2008/layout/HorizontalMultiLevelHierarchy#1"/>
    <dgm:cxn modelId="{3BDF700E-EB99-4EEA-ABDF-E434AD48DD09}" type="presOf" srcId="{D6047DBF-95AA-40BC-A783-377E8F18B84D}" destId="{D46EE152-774F-4CA8-9116-98CB08AEFA88}" srcOrd="0" destOrd="0" presId="urn:microsoft.com/office/officeart/2008/layout/HorizontalMultiLevelHierarchy#1"/>
    <dgm:cxn modelId="{82EAD710-73DF-4C68-AAD3-2DA40C473C0D}" type="presOf" srcId="{CEE48522-27B1-4F7F-84F9-D98425D345C1}" destId="{64B430B3-FF1B-406C-9FF2-27BA23788747}" srcOrd="0" destOrd="0" presId="urn:microsoft.com/office/officeart/2008/layout/HorizontalMultiLevelHierarchy#1"/>
    <dgm:cxn modelId="{CB3B5D58-592F-45C0-BB83-37F844468149}" type="presParOf" srcId="{D46EE152-774F-4CA8-9116-98CB08AEFA88}" destId="{D1C58439-AB41-4D73-94D5-800644F6883C}" srcOrd="0" destOrd="0" presId="urn:microsoft.com/office/officeart/2008/layout/HorizontalMultiLevelHierarchy#1"/>
    <dgm:cxn modelId="{D093A1F2-2910-477F-8765-C3EB33279E5B}" type="presParOf" srcId="{D1C58439-AB41-4D73-94D5-800644F6883C}" destId="{9B9BF0AB-5901-4E79-B4D7-EC064A6E4281}" srcOrd="0" destOrd="0" presId="urn:microsoft.com/office/officeart/2008/layout/HorizontalMultiLevelHierarchy#1"/>
    <dgm:cxn modelId="{9B89FF7D-D90F-46BF-9FCE-065F217A545D}" type="presParOf" srcId="{D1C58439-AB41-4D73-94D5-800644F6883C}" destId="{A6E13702-6C97-4911-A4E2-59EE8E68C431}" srcOrd="1" destOrd="0" presId="urn:microsoft.com/office/officeart/2008/layout/HorizontalMultiLevelHierarchy#1"/>
    <dgm:cxn modelId="{6052A247-12A4-422F-B3CD-343F2CA45404}" type="presParOf" srcId="{A6E13702-6C97-4911-A4E2-59EE8E68C431}" destId="{64B430B3-FF1B-406C-9FF2-27BA23788747}" srcOrd="0" destOrd="0" presId="urn:microsoft.com/office/officeart/2008/layout/HorizontalMultiLevelHierarchy#1"/>
    <dgm:cxn modelId="{F1450D4E-1D8F-4E2B-AE8B-3894A67A3770}" type="presParOf" srcId="{64B430B3-FF1B-406C-9FF2-27BA23788747}" destId="{C069D299-1B39-4BB1-9C27-833B58C46156}" srcOrd="0" destOrd="0" presId="urn:microsoft.com/office/officeart/2008/layout/HorizontalMultiLevelHierarchy#1"/>
    <dgm:cxn modelId="{19429328-31B6-4ED4-9539-5C7DA32971C0}" type="presParOf" srcId="{A6E13702-6C97-4911-A4E2-59EE8E68C431}" destId="{9C4BE19C-8DBD-46B6-9067-607184141480}" srcOrd="1" destOrd="0" presId="urn:microsoft.com/office/officeart/2008/layout/HorizontalMultiLevelHierarchy#1"/>
    <dgm:cxn modelId="{DF971BDE-4FE4-439F-BE7C-F2DE7864919F}" type="presParOf" srcId="{9C4BE19C-8DBD-46B6-9067-607184141480}" destId="{CDA235D6-AC41-4ED3-AF28-D9CD9EDCBAED}" srcOrd="0" destOrd="0" presId="urn:microsoft.com/office/officeart/2008/layout/HorizontalMultiLevelHierarchy#1"/>
    <dgm:cxn modelId="{A01CC723-706D-4E66-91B3-51AE5D737BA5}" type="presParOf" srcId="{9C4BE19C-8DBD-46B6-9067-607184141480}" destId="{72E265FC-36E6-4BBF-AC05-214FD6415DAB}" srcOrd="1" destOrd="0" presId="urn:microsoft.com/office/officeart/2008/layout/HorizontalMultiLevelHierarchy#1"/>
    <dgm:cxn modelId="{235D1357-CD4C-413D-8ED4-700E14DBCA17}" type="presParOf" srcId="{A6E13702-6C97-4911-A4E2-59EE8E68C431}" destId="{2F66960D-CF7A-443C-8CB9-E7DD0B261214}" srcOrd="2" destOrd="0" presId="urn:microsoft.com/office/officeart/2008/layout/HorizontalMultiLevelHierarchy#1"/>
    <dgm:cxn modelId="{CE8F7CC6-F6DD-4697-AF33-7E65475EC810}" type="presParOf" srcId="{2F66960D-CF7A-443C-8CB9-E7DD0B261214}" destId="{5BBFF12A-A69F-4078-A83D-A1EAB54C5269}" srcOrd="0" destOrd="0" presId="urn:microsoft.com/office/officeart/2008/layout/HorizontalMultiLevelHierarchy#1"/>
    <dgm:cxn modelId="{06756D49-1FA7-49F9-AC56-7E02137A3C43}" type="presParOf" srcId="{A6E13702-6C97-4911-A4E2-59EE8E68C431}" destId="{C34060C1-0884-4F60-ADDF-610222CEEF01}" srcOrd="3" destOrd="0" presId="urn:microsoft.com/office/officeart/2008/layout/HorizontalMultiLevelHierarchy#1"/>
    <dgm:cxn modelId="{DCFC0E49-B263-4FD0-ADF8-DE9D0BC9A2A1}" type="presParOf" srcId="{C34060C1-0884-4F60-ADDF-610222CEEF01}" destId="{3540059A-19CD-4FBD-A598-B7A4BB9DA52D}" srcOrd="0" destOrd="0" presId="urn:microsoft.com/office/officeart/2008/layout/HorizontalMultiLevelHierarchy#1"/>
    <dgm:cxn modelId="{ECE94A1D-EAF4-4DB8-9292-400F12613945}" type="presParOf" srcId="{C34060C1-0884-4F60-ADDF-610222CEEF01}" destId="{5F2B1077-175E-4F04-9ED5-8097B74233FF}" srcOrd="1" destOrd="0" presId="urn:microsoft.com/office/officeart/2008/layout/HorizontalMultiLevelHierarchy#1"/>
    <dgm:cxn modelId="{1952D0F2-C77F-4163-B837-A77666285E42}" type="presParOf" srcId="{A6E13702-6C97-4911-A4E2-59EE8E68C431}" destId="{CED1A3A3-B184-469E-86AE-670623BA4E5D}" srcOrd="4" destOrd="0" presId="urn:microsoft.com/office/officeart/2008/layout/HorizontalMultiLevelHierarchy#1"/>
    <dgm:cxn modelId="{8756BC6F-44C0-4FA4-A254-57C3A2C4CFE5}" type="presParOf" srcId="{CED1A3A3-B184-469E-86AE-670623BA4E5D}" destId="{925CFC76-454F-4CEF-ADE7-B0D5EBC96571}" srcOrd="0" destOrd="0" presId="urn:microsoft.com/office/officeart/2008/layout/HorizontalMultiLevelHierarchy#1"/>
    <dgm:cxn modelId="{2C478C7C-8FAA-4C7A-AE3D-3C43BC8A0AC9}" type="presParOf" srcId="{A6E13702-6C97-4911-A4E2-59EE8E68C431}" destId="{FE25D188-752C-49DB-8CF7-81DAD4AA116D}" srcOrd="5" destOrd="0" presId="urn:microsoft.com/office/officeart/2008/layout/HorizontalMultiLevelHierarchy#1"/>
    <dgm:cxn modelId="{4EED375D-9F00-4811-A924-2DBD59D9B32B}" type="presParOf" srcId="{FE25D188-752C-49DB-8CF7-81DAD4AA116D}" destId="{E8D2105A-5421-473B-835F-F6E08D9D2D9B}" srcOrd="0" destOrd="0" presId="urn:microsoft.com/office/officeart/2008/layout/HorizontalMultiLevelHierarchy#1"/>
    <dgm:cxn modelId="{E2E6C160-76F9-4CD0-BD35-C66B46DBBE45}" type="presParOf" srcId="{FE25D188-752C-49DB-8CF7-81DAD4AA116D}" destId="{8A9817AD-1B7B-4DD1-A786-15A6E30FA3D8}" srcOrd="1" destOrd="0" presId="urn:microsoft.com/office/officeart/2008/layout/HorizontalMultiLevel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1A3A3-B184-469E-86AE-670623BA4E5D}">
      <dsp:nvSpPr>
        <dsp:cNvPr id="0" name=""/>
        <dsp:cNvSpPr/>
      </dsp:nvSpPr>
      <dsp:spPr>
        <a:xfrm>
          <a:off x="2361366" y="1801177"/>
          <a:ext cx="448997" cy="855559"/>
        </a:xfrm>
        <a:custGeom>
          <a:avLst/>
          <a:gdLst/>
          <a:ahLst/>
          <a:cxnLst/>
          <a:rect l="0" t="0" r="0" b="0"/>
          <a:pathLst>
            <a:path>
              <a:moveTo>
                <a:pt x="0" y="0"/>
              </a:moveTo>
              <a:lnTo>
                <a:pt x="224498" y="0"/>
              </a:lnTo>
              <a:lnTo>
                <a:pt x="224498" y="855559"/>
              </a:lnTo>
              <a:lnTo>
                <a:pt x="448997" y="85555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1709" y="2204801"/>
        <a:ext cx="48310" cy="48310"/>
      </dsp:txXfrm>
    </dsp:sp>
    <dsp:sp modelId="{2F66960D-CF7A-443C-8CB9-E7DD0B261214}">
      <dsp:nvSpPr>
        <dsp:cNvPr id="0" name=""/>
        <dsp:cNvSpPr/>
      </dsp:nvSpPr>
      <dsp:spPr>
        <a:xfrm>
          <a:off x="2361366" y="1755457"/>
          <a:ext cx="448997" cy="91440"/>
        </a:xfrm>
        <a:custGeom>
          <a:avLst/>
          <a:gdLst/>
          <a:ahLst/>
          <a:cxnLst/>
          <a:rect l="0" t="0" r="0" b="0"/>
          <a:pathLst>
            <a:path>
              <a:moveTo>
                <a:pt x="0" y="45720"/>
              </a:moveTo>
              <a:lnTo>
                <a:pt x="448997" y="457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39" y="1789952"/>
        <a:ext cx="22449" cy="22449"/>
      </dsp:txXfrm>
    </dsp:sp>
    <dsp:sp modelId="{64B430B3-FF1B-406C-9FF2-27BA23788747}">
      <dsp:nvSpPr>
        <dsp:cNvPr id="0" name=""/>
        <dsp:cNvSpPr/>
      </dsp:nvSpPr>
      <dsp:spPr>
        <a:xfrm>
          <a:off x="2361366" y="945618"/>
          <a:ext cx="448997" cy="855559"/>
        </a:xfrm>
        <a:custGeom>
          <a:avLst/>
          <a:gdLst/>
          <a:ahLst/>
          <a:cxnLst/>
          <a:rect l="0" t="0" r="0" b="0"/>
          <a:pathLst>
            <a:path>
              <a:moveTo>
                <a:pt x="0" y="855559"/>
              </a:moveTo>
              <a:lnTo>
                <a:pt x="224498" y="855559"/>
              </a:lnTo>
              <a:lnTo>
                <a:pt x="224498" y="0"/>
              </a:lnTo>
              <a:lnTo>
                <a:pt x="448997"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1709" y="1349242"/>
        <a:ext cx="48310" cy="48310"/>
      </dsp:txXfrm>
    </dsp:sp>
    <dsp:sp modelId="{9B9BF0AB-5901-4E79-B4D7-EC064A6E4281}">
      <dsp:nvSpPr>
        <dsp:cNvPr id="0" name=""/>
        <dsp:cNvSpPr/>
      </dsp:nvSpPr>
      <dsp:spPr>
        <a:xfrm rot="16200000">
          <a:off x="217964" y="1458953"/>
          <a:ext cx="3602355" cy="6844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en-US" sz="3900" kern="1200"/>
            <a:t>các dạng địa hình </a:t>
          </a:r>
        </a:p>
      </dsp:txBody>
      <dsp:txXfrm>
        <a:off x="217964" y="1458953"/>
        <a:ext cx="3602355" cy="684447"/>
      </dsp:txXfrm>
    </dsp:sp>
    <dsp:sp modelId="{CDA235D6-AC41-4ED3-AF28-D9CD9EDCBAED}">
      <dsp:nvSpPr>
        <dsp:cNvPr id="0" name=""/>
        <dsp:cNvSpPr/>
      </dsp:nvSpPr>
      <dsp:spPr>
        <a:xfrm>
          <a:off x="2810363" y="603394"/>
          <a:ext cx="2244987" cy="6844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en-US" sz="3900" kern="1200"/>
            <a:t>Núi</a:t>
          </a:r>
        </a:p>
      </dsp:txBody>
      <dsp:txXfrm>
        <a:off x="2810363" y="603394"/>
        <a:ext cx="2244987" cy="684447"/>
      </dsp:txXfrm>
    </dsp:sp>
    <dsp:sp modelId="{3540059A-19CD-4FBD-A598-B7A4BB9DA52D}">
      <dsp:nvSpPr>
        <dsp:cNvPr id="0" name=""/>
        <dsp:cNvSpPr/>
      </dsp:nvSpPr>
      <dsp:spPr>
        <a:xfrm>
          <a:off x="2810363" y="1458953"/>
          <a:ext cx="2244987" cy="6844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en-US" sz="3900" kern="1200"/>
            <a:t>Đồi</a:t>
          </a:r>
        </a:p>
      </dsp:txBody>
      <dsp:txXfrm>
        <a:off x="2810363" y="1458953"/>
        <a:ext cx="2244987" cy="684447"/>
      </dsp:txXfrm>
    </dsp:sp>
    <dsp:sp modelId="{E8D2105A-5421-473B-835F-F6E08D9D2D9B}">
      <dsp:nvSpPr>
        <dsp:cNvPr id="0" name=""/>
        <dsp:cNvSpPr/>
      </dsp:nvSpPr>
      <dsp:spPr>
        <a:xfrm>
          <a:off x="2810363" y="2314513"/>
          <a:ext cx="2244987" cy="6844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en-US" sz="3900" kern="1200"/>
            <a:t>Đồng bằng </a:t>
          </a:r>
        </a:p>
      </dsp:txBody>
      <dsp:txXfrm>
        <a:off x="2810363" y="2314513"/>
        <a:ext cx="2244987" cy="68444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rSet csTypeId="urn:microsoft.com/office/officeart/2005/8/colors/accent6_5"/>
        </dgm:pt>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2b5c519ef9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2b5c519ef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2"/>
          <a:srcRect l="246" t="34980" r="1007" b="751"/>
          <a:stretch>
            <a:fillRect/>
          </a:stretch>
        </p:blipFill>
        <p:spPr>
          <a:xfrm flipH="1">
            <a:off x="0" y="0"/>
            <a:ext cx="12192004" cy="6858001"/>
          </a:xfrm>
          <a:prstGeom prst="rect">
            <a:avLst/>
          </a:prstGeom>
          <a:noFill/>
          <a:ln>
            <a:noFill/>
          </a:ln>
        </p:spPr>
      </p:pic>
      <p:sp>
        <p:nvSpPr>
          <p:cNvPr id="261" name="Google Shape;261;p25"/>
          <p:cNvSpPr txBox="1">
            <a:spLocks noGrp="1"/>
          </p:cNvSpPr>
          <p:nvPr>
            <p:ph type="title"/>
          </p:nvPr>
        </p:nvSpPr>
        <p:spPr>
          <a:xfrm>
            <a:off x="2582600" y="2691200"/>
            <a:ext cx="702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6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2" name="Google Shape;262;p25"/>
          <p:cNvSpPr txBox="1">
            <a:spLocks noGrp="1"/>
          </p:cNvSpPr>
          <p:nvPr>
            <p:ph type="title" idx="2" hasCustomPrompt="1"/>
          </p:nvPr>
        </p:nvSpPr>
        <p:spPr>
          <a:xfrm>
            <a:off x="5272001" y="1411600"/>
            <a:ext cx="1648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63" name="Google Shape;263;p25"/>
          <p:cNvSpPr txBox="1">
            <a:spLocks noGrp="1"/>
          </p:cNvSpPr>
          <p:nvPr>
            <p:ph type="subTitle" idx="1"/>
          </p:nvPr>
        </p:nvSpPr>
        <p:spPr>
          <a:xfrm>
            <a:off x="2582600" y="3694833"/>
            <a:ext cx="7026800" cy="5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ct val="427000"/>
              </a:spcBef>
              <a:spcAft>
                <a:spcPts val="0"/>
              </a:spcAft>
              <a:buSzPts val="1400"/>
              <a:buNone/>
              <a:defRPr/>
            </a:lvl3pPr>
            <a:lvl4pPr lvl="3" algn="ctr" rtl="0">
              <a:lnSpc>
                <a:spcPct val="100000"/>
              </a:lnSpc>
              <a:spcBef>
                <a:spcPct val="427000"/>
              </a:spcBef>
              <a:spcAft>
                <a:spcPts val="0"/>
              </a:spcAft>
              <a:buSzPts val="1400"/>
              <a:buNone/>
              <a:defRPr/>
            </a:lvl4pPr>
            <a:lvl5pPr lvl="4" algn="ctr" rtl="0">
              <a:lnSpc>
                <a:spcPct val="100000"/>
              </a:lnSpc>
              <a:spcBef>
                <a:spcPct val="427000"/>
              </a:spcBef>
              <a:spcAft>
                <a:spcPts val="0"/>
              </a:spcAft>
              <a:buSzPts val="1400"/>
              <a:buNone/>
              <a:defRPr/>
            </a:lvl5pPr>
            <a:lvl6pPr lvl="5" algn="ctr" rtl="0">
              <a:lnSpc>
                <a:spcPct val="100000"/>
              </a:lnSpc>
              <a:spcBef>
                <a:spcPct val="427000"/>
              </a:spcBef>
              <a:spcAft>
                <a:spcPts val="0"/>
              </a:spcAft>
              <a:buSzPts val="1400"/>
              <a:buNone/>
              <a:defRPr/>
            </a:lvl6pPr>
            <a:lvl7pPr lvl="6" algn="ctr" rtl="0">
              <a:lnSpc>
                <a:spcPct val="100000"/>
              </a:lnSpc>
              <a:spcBef>
                <a:spcPct val="427000"/>
              </a:spcBef>
              <a:spcAft>
                <a:spcPts val="0"/>
              </a:spcAft>
              <a:buSzPts val="1400"/>
              <a:buNone/>
              <a:defRPr/>
            </a:lvl7pPr>
            <a:lvl8pPr lvl="7" algn="ctr" rtl="0">
              <a:lnSpc>
                <a:spcPct val="100000"/>
              </a:lnSpc>
              <a:spcBef>
                <a:spcPct val="427000"/>
              </a:spcBef>
              <a:spcAft>
                <a:spcPts val="0"/>
              </a:spcAft>
              <a:buSzPts val="1400"/>
              <a:buNone/>
              <a:defRPr/>
            </a:lvl8pPr>
            <a:lvl9pPr lvl="8" algn="ctr" rtl="0">
              <a:lnSpc>
                <a:spcPct val="100000"/>
              </a:lnSpc>
              <a:spcBef>
                <a:spcPct val="427000"/>
              </a:spcBef>
              <a:spcAft>
                <a:spcPts val="1600"/>
              </a:spcAft>
              <a:buSzPts val="1400"/>
              <a:buNone/>
              <a:defRPr/>
            </a:lvl9pPr>
          </a:lstStyle>
          <a:p>
            <a:endParaRPr/>
          </a:p>
        </p:txBody>
      </p:sp>
      <p:pic>
        <p:nvPicPr>
          <p:cNvPr id="264" name="Google Shape;264;p25"/>
          <p:cNvPicPr preferRelativeResize="0"/>
          <p:nvPr/>
        </p:nvPicPr>
        <p:blipFill>
          <a:blip r:embed="rId3"/>
          <a:stretch>
            <a:fillRect/>
          </a:stretch>
        </p:blipFill>
        <p:spPr>
          <a:xfrm rot="-3807413" flipH="1">
            <a:off x="-362481" y="4784267"/>
            <a:ext cx="2279933" cy="1556133"/>
          </a:xfrm>
          <a:prstGeom prst="rect">
            <a:avLst/>
          </a:prstGeom>
          <a:noFill/>
          <a:ln>
            <a:noFill/>
          </a:ln>
        </p:spPr>
      </p:pic>
      <p:pic>
        <p:nvPicPr>
          <p:cNvPr id="265" name="Google Shape;265;p25"/>
          <p:cNvPicPr preferRelativeResize="0"/>
          <p:nvPr/>
        </p:nvPicPr>
        <p:blipFill>
          <a:blip r:embed="rId4"/>
          <a:stretch>
            <a:fillRect/>
          </a:stretch>
        </p:blipFill>
        <p:spPr>
          <a:xfrm>
            <a:off x="10175517" y="5328200"/>
            <a:ext cx="1695928" cy="1342867"/>
          </a:xfrm>
          <a:prstGeom prst="rect">
            <a:avLst/>
          </a:prstGeom>
          <a:noFill/>
          <a:ln>
            <a:noFill/>
          </a:ln>
        </p:spPr>
      </p:pic>
      <p:pic>
        <p:nvPicPr>
          <p:cNvPr id="266" name="Google Shape;266;p25"/>
          <p:cNvPicPr preferRelativeResize="0"/>
          <p:nvPr/>
        </p:nvPicPr>
        <p:blipFill>
          <a:blip r:embed="rId5"/>
          <a:stretch>
            <a:fillRect/>
          </a:stretch>
        </p:blipFill>
        <p:spPr>
          <a:xfrm>
            <a:off x="403600" y="348375"/>
            <a:ext cx="747767" cy="741925"/>
          </a:xfrm>
          <a:prstGeom prst="rect">
            <a:avLst/>
          </a:prstGeom>
          <a:noFill/>
          <a:ln>
            <a:noFill/>
          </a:ln>
        </p:spPr>
      </p:pic>
      <p:pic>
        <p:nvPicPr>
          <p:cNvPr id="267" name="Google Shape;267;p25"/>
          <p:cNvPicPr preferRelativeResize="0"/>
          <p:nvPr/>
        </p:nvPicPr>
        <p:blipFill>
          <a:blip r:embed="rId6"/>
          <a:stretch>
            <a:fillRect/>
          </a:stretch>
        </p:blipFill>
        <p:spPr>
          <a:xfrm>
            <a:off x="11431207" y="4906028"/>
            <a:ext cx="565967" cy="531405"/>
          </a:xfrm>
          <a:prstGeom prst="rect">
            <a:avLst/>
          </a:prstGeom>
          <a:noFill/>
          <a:ln>
            <a:noFill/>
          </a:ln>
        </p:spPr>
      </p:pic>
      <p:pic>
        <p:nvPicPr>
          <p:cNvPr id="268" name="Google Shape;268;p25"/>
          <p:cNvPicPr preferRelativeResize="0"/>
          <p:nvPr/>
        </p:nvPicPr>
        <p:blipFill>
          <a:blip r:embed="rId7"/>
          <a:stretch>
            <a:fillRect/>
          </a:stretch>
        </p:blipFill>
        <p:spPr>
          <a:xfrm rot="-1615791">
            <a:off x="1075071" y="6134819"/>
            <a:ext cx="610856" cy="694331"/>
          </a:xfrm>
          <a:prstGeom prst="rect">
            <a:avLst/>
          </a:prstGeom>
          <a:noFill/>
          <a:ln>
            <a:noFill/>
          </a:ln>
        </p:spPr>
      </p:pic>
      <p:pic>
        <p:nvPicPr>
          <p:cNvPr id="269" name="Google Shape;269;p25"/>
          <p:cNvPicPr preferRelativeResize="0"/>
          <p:nvPr/>
        </p:nvPicPr>
        <p:blipFill>
          <a:blip r:embed="rId7"/>
          <a:stretch>
            <a:fillRect/>
          </a:stretch>
        </p:blipFill>
        <p:spPr>
          <a:xfrm rot="-1615791">
            <a:off x="10506087" y="100685"/>
            <a:ext cx="610856" cy="694331"/>
          </a:xfrm>
          <a:prstGeom prst="rect">
            <a:avLst/>
          </a:prstGeom>
          <a:noFill/>
          <a:ln>
            <a:noFill/>
          </a:ln>
        </p:spPr>
      </p:pic>
      <p:pic>
        <p:nvPicPr>
          <p:cNvPr id="270" name="Google Shape;270;p25"/>
          <p:cNvPicPr preferRelativeResize="0"/>
          <p:nvPr/>
        </p:nvPicPr>
        <p:blipFill>
          <a:blip r:embed="rId8"/>
          <a:stretch>
            <a:fillRect/>
          </a:stretch>
        </p:blipFill>
        <p:spPr>
          <a:xfrm rot="-2395785" flipH="1">
            <a:off x="3587320" y="-169731"/>
            <a:ext cx="771767" cy="925668"/>
          </a:xfrm>
          <a:prstGeom prst="rect">
            <a:avLst/>
          </a:prstGeom>
          <a:noFill/>
          <a:ln>
            <a:noFill/>
          </a:ln>
        </p:spPr>
      </p:pic>
      <p:pic>
        <p:nvPicPr>
          <p:cNvPr id="271" name="Google Shape;271;p25"/>
          <p:cNvPicPr preferRelativeResize="0"/>
          <p:nvPr/>
        </p:nvPicPr>
        <p:blipFill>
          <a:blip r:embed="rId9"/>
          <a:stretch>
            <a:fillRect/>
          </a:stretch>
        </p:blipFill>
        <p:spPr>
          <a:xfrm rot="4460198">
            <a:off x="4070485" y="5164760"/>
            <a:ext cx="3396627" cy="46161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09/12/2025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09/12/2025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09/12/2025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09/12/2025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2742" y="-772998"/>
            <a:ext cx="11368726" cy="3919423"/>
          </a:xfrm>
        </p:spPr>
        <p:txBody>
          <a:bodyPr>
            <a:normAutofit fontScale="90000"/>
          </a:bodyPr>
          <a:lstStyle/>
          <a:p>
            <a:r>
              <a:rPr lang="vi-VN" b="1" dirty="0">
                <a:solidFill>
                  <a:srgbClr val="FF0000"/>
                </a:solidFill>
                <a:latin typeface="Times New Roman" panose="02020603050405020304" charset="0"/>
                <a:cs typeface="Times New Roman" panose="02020603050405020304" charset="0"/>
              </a:rPr>
              <a:t>Ngày dạy : 09/12/2025 – Lớp 7d</a:t>
            </a:r>
            <a:br>
              <a:rPr lang="vi-VN" b="1" dirty="0">
                <a:solidFill>
                  <a:srgbClr val="FF0000"/>
                </a:solidFill>
                <a:latin typeface="Times New Roman" panose="02020603050405020304" charset="0"/>
                <a:cs typeface="Times New Roman" panose="02020603050405020304" charset="0"/>
              </a:rPr>
            </a:br>
            <a:r>
              <a:rPr lang="vi-VN" b="1" dirty="0">
                <a:solidFill>
                  <a:srgbClr val="FF0000"/>
                </a:solidFill>
                <a:latin typeface="Times New Roman" panose="02020603050405020304" charset="0"/>
                <a:cs typeface="Times New Roman" panose="02020603050405020304" charset="0"/>
              </a:rPr>
              <a:t>Môn :Giáo dục địa Phương </a:t>
            </a:r>
            <a:br>
              <a:rPr lang="vi-VN" b="1" dirty="0">
                <a:solidFill>
                  <a:srgbClr val="FF0000"/>
                </a:solidFill>
                <a:latin typeface="Times New Roman" panose="02020603050405020304" charset="0"/>
                <a:cs typeface="Times New Roman" panose="02020603050405020304" charset="0"/>
              </a:rPr>
            </a:br>
            <a:r>
              <a:rPr lang="vi-VN" b="1" dirty="0">
                <a:solidFill>
                  <a:srgbClr val="FF0000"/>
                </a:solidFill>
                <a:latin typeface="Times New Roman" panose="02020603050405020304" charset="0"/>
                <a:cs typeface="Times New Roman" panose="02020603050405020304" charset="0"/>
              </a:rPr>
              <a:t>Tiết 14 : </a:t>
            </a:r>
            <a:r>
              <a:rPr lang="en-US" b="1" dirty="0">
                <a:solidFill>
                  <a:srgbClr val="FF0000"/>
                </a:solidFill>
                <a:latin typeface="Times New Roman" panose="02020603050405020304" charset="0"/>
                <a:cs typeface="Times New Roman" panose="02020603050405020304" charset="0"/>
              </a:rPr>
              <a:t>CHỦ ĐỀ 4: ĐIỀU KIỆN TỰ NHIÊN VÀ TÀI NGUYÊN THIÊN NHIÊN THÀNH PHỐ HÀ NỘI </a:t>
            </a:r>
          </a:p>
        </p:txBody>
      </p:sp>
      <p:sp>
        <p:nvSpPr>
          <p:cNvPr id="3" name="Subtitle 2"/>
          <p:cNvSpPr>
            <a:spLocks noGrp="1"/>
          </p:cNvSpPr>
          <p:nvPr>
            <p:ph type="subTitle" idx="1"/>
          </p:nvPr>
        </p:nvSpPr>
        <p:spPr>
          <a:xfrm>
            <a:off x="5242031" y="3429000"/>
            <a:ext cx="5801711" cy="1315347"/>
          </a:xfrm>
        </p:spPr>
        <p:txBody>
          <a:bodyPr>
            <a:normAutofit/>
          </a:bodyPr>
          <a:lstStyle/>
          <a:p>
            <a:endParaRPr lang="en-US" dirty="0">
              <a:solidFill>
                <a:schemeClr val="bg2">
                  <a:lumMod val="50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anose="02020603050405020304" charset="0"/>
                <a:cs typeface="Times New Roman" panose="02020603050405020304" charset="0"/>
              </a:rPr>
              <a:t>C. Vùng đồng bằng </a:t>
            </a:r>
          </a:p>
        </p:txBody>
      </p:sp>
      <p:sp>
        <p:nvSpPr>
          <p:cNvPr id="3" name="Content Placeholder 2"/>
          <p:cNvSpPr>
            <a:spLocks noGrp="1"/>
          </p:cNvSpPr>
          <p:nvPr>
            <p:ph idx="1"/>
          </p:nvPr>
        </p:nvSpPr>
        <p:spPr/>
        <p:txBody>
          <a:bodyPr>
            <a:normAutofit lnSpcReduction="10000"/>
          </a:bodyPr>
          <a:lstStyle/>
          <a:p>
            <a:r>
              <a:rPr lang="en-US">
                <a:latin typeface="Times New Roman" panose="02020603050405020304" charset="0"/>
                <a:cs typeface="Times New Roman" panose="02020603050405020304" charset="0"/>
              </a:rPr>
              <a:t>Địa hình đồng bằng chiếm diện tích lớn nhất thành phố. </a:t>
            </a:r>
          </a:p>
          <a:p>
            <a:r>
              <a:rPr lang="en-US">
                <a:latin typeface="Times New Roman" panose="02020603050405020304" charset="0"/>
                <a:cs typeface="Times New Roman" panose="02020603050405020304" charset="0"/>
              </a:rPr>
              <a:t>Độ cao có sự thay đổi.</a:t>
            </a:r>
          </a:p>
          <a:p>
            <a:r>
              <a:rPr lang="en-US">
                <a:latin typeface="Times New Roman" panose="02020603050405020304" charset="0"/>
                <a:cs typeface="Times New Roman" panose="02020603050405020304" charset="0"/>
              </a:rPr>
              <a:t>Hầu hết đồng bằng đều do phù sa sông Hồng bồi đắp từ hàng triệu năm trước, được sử dụng chủ yếu để trồng lúa, hoa màu, chăn nuôi và nuôi trồng thuỷ sản.  </a:t>
            </a:r>
          </a:p>
          <a:p>
            <a:r>
              <a:rPr lang="en-US">
                <a:latin typeface="Times New Roman" panose="02020603050405020304" charset="0"/>
                <a:cs typeface="Times New Roman" panose="02020603050405020304" charset="0"/>
              </a:rPr>
              <a:t>Một số khu vực địa hình thấp trũng có khả năng ngập úng cao khi mưa lớn.</a:t>
            </a:r>
          </a:p>
        </p:txBody>
      </p:sp>
      <p:sp>
        <p:nvSpPr>
          <p:cNvPr id="4" name="Text Placeholder 3"/>
          <p:cNvSpPr>
            <a:spLocks noGrp="1"/>
          </p:cNvSpPr>
          <p:nvPr>
            <p:ph type="body" sz="half" idx="2"/>
          </p:nvPr>
        </p:nvSpPr>
        <p:spPr/>
        <p:txBody>
          <a:bodyPr/>
          <a:lstStyle/>
          <a:p>
            <a:r>
              <a:rPr lang="en-US" sz="2800">
                <a:latin typeface="Times New Roman" panose="02020603050405020304" charset="0"/>
                <a:cs typeface="Times New Roman" panose="02020603050405020304" charset="0"/>
              </a:rPr>
              <a:t>-Nêu đặc điểm nổi bật của dạng địa hình đồng bằng.</a:t>
            </a:r>
          </a:p>
          <a:p>
            <a:r>
              <a:rPr lang="en-US" sz="2800">
                <a:latin typeface="Times New Roman" panose="02020603050405020304" charset="0"/>
                <a:cs typeface="Times New Roman" panose="02020603050405020304" charset="0"/>
              </a:rPr>
              <a:t>- Nêu ảnh hưởng của dạng địa hình đồng bằng đến sự phát triển kinh tế- xã hội?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F2B6-BD3E-24BD-9A6C-6A4956E54C8F}"/>
              </a:ext>
            </a:extLst>
          </p:cNvPr>
          <p:cNvSpPr>
            <a:spLocks noGrp="1"/>
          </p:cNvSpPr>
          <p:nvPr>
            <p:ph type="title"/>
          </p:nvPr>
        </p:nvSpPr>
        <p:spPr/>
        <p:txBody>
          <a:bodyPr/>
          <a:lstStyle/>
          <a:p>
            <a:r>
              <a:rPr lang="en-US" dirty="0"/>
              <a:t>                           </a:t>
            </a:r>
            <a:r>
              <a:rPr lang="en-US" b="1" dirty="0">
                <a:solidFill>
                  <a:srgbClr val="FF0000"/>
                </a:solidFill>
              </a:rPr>
              <a:t>LUYỆN TẬP </a:t>
            </a:r>
          </a:p>
        </p:txBody>
      </p:sp>
      <p:sp>
        <p:nvSpPr>
          <p:cNvPr id="3" name="Content Placeholder 2">
            <a:extLst>
              <a:ext uri="{FF2B5EF4-FFF2-40B4-BE49-F238E27FC236}">
                <a16:creationId xmlns:a16="http://schemas.microsoft.com/office/drawing/2014/main" id="{7AB93F84-3AE4-CDD6-6A0B-EB6C755130A8}"/>
              </a:ext>
            </a:extLst>
          </p:cNvPr>
          <p:cNvSpPr>
            <a:spLocks noGrp="1"/>
          </p:cNvSpPr>
          <p:nvPr>
            <p:ph idx="1"/>
          </p:nvPr>
        </p:nvSpPr>
        <p:spPr/>
        <p:txBody>
          <a:bodyPr/>
          <a:lstStyle/>
          <a:p>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Xác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định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trên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bản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đồ</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tự</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nhiên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thành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phố</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Hà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Nội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vị</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trí</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sự</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phân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bố</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của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các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dạng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địa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hình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chính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các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đỉnh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núi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cao</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trên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1 000 m,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sông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hồ</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vườn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quốc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gia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và</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các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loại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khoáng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sản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3262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65F0-811B-55C5-EAF1-699349D5DAA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566BF68-002C-497D-BE59-F764571C2C4A}"/>
              </a:ext>
            </a:extLst>
          </p:cNvPr>
          <p:cNvSpPr>
            <a:spLocks noGrp="1"/>
          </p:cNvSpPr>
          <p:nvPr>
            <p:ph idx="1"/>
          </p:nvPr>
        </p:nvSpPr>
        <p:spPr>
          <a:xfrm>
            <a:off x="537486" y="2023689"/>
            <a:ext cx="9925225" cy="2273104"/>
          </a:xfrm>
        </p:spPr>
        <p:txBody>
          <a:bodyPr>
            <a:normAutofit/>
          </a:bodyPr>
          <a:lstStyle/>
          <a:p>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Xử</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lí</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tình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huống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
            </a:r>
          </a:p>
          <a:p>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Chia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sẻ</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ý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kiến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của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em</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về</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hai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nhận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xét</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dưới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đây</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Em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9" name="Rectangle 58">
            <a:extLst>
              <a:ext uri="{FF2B5EF4-FFF2-40B4-BE49-F238E27FC236}">
                <a16:creationId xmlns:a16="http://schemas.microsoft.com/office/drawing/2014/main" id="{67496C6D-057F-0279-365E-313C20715A09}"/>
              </a:ext>
            </a:extLst>
          </p:cNvPr>
          <p:cNvSpPr>
            <a:spLocks noChangeArrowheads="1"/>
          </p:cNvSpPr>
          <p:nvPr/>
        </p:nvSpPr>
        <p:spPr bwMode="auto">
          <a:xfrm flipV="1">
            <a:off x="295187" y="-318499"/>
            <a:ext cx="115075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49" name="Group 59760">
            <a:extLst>
              <a:ext uri="{FF2B5EF4-FFF2-40B4-BE49-F238E27FC236}">
                <a16:creationId xmlns:a16="http://schemas.microsoft.com/office/drawing/2014/main" id="{C4CEE764-E57E-936A-99B5-FD92BD569992}"/>
              </a:ext>
            </a:extLst>
          </p:cNvPr>
          <p:cNvGrpSpPr>
            <a:grpSpLocks/>
          </p:cNvGrpSpPr>
          <p:nvPr/>
        </p:nvGrpSpPr>
        <p:grpSpPr bwMode="auto">
          <a:xfrm>
            <a:off x="289613" y="3496888"/>
            <a:ext cx="11511291" cy="3327775"/>
            <a:chOff x="-28" y="-28"/>
            <a:chExt cx="57820" cy="63707"/>
          </a:xfrm>
        </p:grpSpPr>
        <p:sp>
          <p:nvSpPr>
            <p:cNvPr id="51" name="Shape 3747">
              <a:extLst>
                <a:ext uri="{FF2B5EF4-FFF2-40B4-BE49-F238E27FC236}">
                  <a16:creationId xmlns:a16="http://schemas.microsoft.com/office/drawing/2014/main" id="{6F80C4B4-7D56-2822-9676-9A7A3A09ED50}"/>
                </a:ext>
              </a:extLst>
            </p:cNvPr>
            <p:cNvSpPr>
              <a:spLocks/>
            </p:cNvSpPr>
            <p:nvPr/>
          </p:nvSpPr>
          <p:spPr bwMode="auto">
            <a:xfrm>
              <a:off x="4125" y="61029"/>
              <a:ext cx="381" cy="381"/>
            </a:xfrm>
            <a:custGeom>
              <a:avLst/>
              <a:gdLst>
                <a:gd name="T0" fmla="*/ 19050 w 38100"/>
                <a:gd name="T1" fmla="*/ 0 h 38100"/>
                <a:gd name="T2" fmla="*/ 29566 w 38100"/>
                <a:gd name="T3" fmla="*/ 0 h 38100"/>
                <a:gd name="T4" fmla="*/ 38100 w 38100"/>
                <a:gd name="T5" fmla="*/ 8547 h 38100"/>
                <a:gd name="T6" fmla="*/ 38100 w 38100"/>
                <a:gd name="T7" fmla="*/ 19050 h 38100"/>
                <a:gd name="T8" fmla="*/ 38100 w 38100"/>
                <a:gd name="T9" fmla="*/ 29566 h 38100"/>
                <a:gd name="T10" fmla="*/ 29566 w 38100"/>
                <a:gd name="T11" fmla="*/ 38100 h 38100"/>
                <a:gd name="T12" fmla="*/ 19050 w 38100"/>
                <a:gd name="T13" fmla="*/ 38100 h 38100"/>
                <a:gd name="T14" fmla="*/ 8534 w 38100"/>
                <a:gd name="T15" fmla="*/ 38100 h 38100"/>
                <a:gd name="T16" fmla="*/ 0 w 38100"/>
                <a:gd name="T17" fmla="*/ 29566 h 38100"/>
                <a:gd name="T18" fmla="*/ 0 w 38100"/>
                <a:gd name="T19" fmla="*/ 19050 h 38100"/>
                <a:gd name="T20" fmla="*/ 0 w 38100"/>
                <a:gd name="T21" fmla="*/ 8547 h 38100"/>
                <a:gd name="T22" fmla="*/ 8534 w 38100"/>
                <a:gd name="T23" fmla="*/ 0 h 38100"/>
                <a:gd name="T24" fmla="*/ 19050 w 38100"/>
                <a:gd name="T25" fmla="*/ 0 h 38100"/>
                <a:gd name="T26" fmla="*/ 0 w 38100"/>
                <a:gd name="T27" fmla="*/ 0 h 38100"/>
                <a:gd name="T28" fmla="*/ 38100 w 38100"/>
                <a:gd name="T29" fmla="*/ 3810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8100" h="38100">
                  <a:moveTo>
                    <a:pt x="19050" y="0"/>
                  </a:moveTo>
                  <a:cubicBezTo>
                    <a:pt x="29566" y="0"/>
                    <a:pt x="38100" y="8547"/>
                    <a:pt x="38100" y="19050"/>
                  </a:cubicBezTo>
                  <a:cubicBezTo>
                    <a:pt x="38100" y="29566"/>
                    <a:pt x="29566" y="38100"/>
                    <a:pt x="19050" y="38100"/>
                  </a:cubicBezTo>
                  <a:cubicBezTo>
                    <a:pt x="8534" y="38100"/>
                    <a:pt x="0" y="29566"/>
                    <a:pt x="0" y="19050"/>
                  </a:cubicBezTo>
                  <a:cubicBezTo>
                    <a:pt x="0" y="8547"/>
                    <a:pt x="8534" y="0"/>
                    <a:pt x="19050" y="0"/>
                  </a:cubicBezTo>
                  <a:close/>
                </a:path>
              </a:pathLst>
            </a:custGeom>
            <a:solidFill>
              <a:srgbClr val="0864A1"/>
            </a:solidFill>
            <a:ln>
              <a:noFill/>
            </a:ln>
            <a:extLst>
              <a:ext uri="{91240B29-F687-4F45-9708-019B960494DF}">
                <a14:hiddenLine xmlns:a14="http://schemas.microsoft.com/office/drawing/2010/main" w="0">
                  <a:solidFill>
                    <a:srgbClr val="000000"/>
                  </a:solidFill>
                  <a:miter lim="1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Shape 3750">
              <a:extLst>
                <a:ext uri="{FF2B5EF4-FFF2-40B4-BE49-F238E27FC236}">
                  <a16:creationId xmlns:a16="http://schemas.microsoft.com/office/drawing/2014/main" id="{41F521C8-0570-5C0A-9F30-579568914171}"/>
                </a:ext>
              </a:extLst>
            </p:cNvPr>
            <p:cNvSpPr>
              <a:spLocks/>
            </p:cNvSpPr>
            <p:nvPr/>
          </p:nvSpPr>
          <p:spPr bwMode="auto">
            <a:xfrm>
              <a:off x="322" y="60424"/>
              <a:ext cx="1344" cy="3225"/>
            </a:xfrm>
            <a:custGeom>
              <a:avLst/>
              <a:gdLst>
                <a:gd name="T0" fmla="*/ 134347 w 134347"/>
                <a:gd name="T1" fmla="*/ 0 h 322470"/>
                <a:gd name="T2" fmla="*/ 134347 w 134347"/>
                <a:gd name="T3" fmla="*/ 24240 h 322470"/>
                <a:gd name="T4" fmla="*/ 130378 w 134347"/>
                <a:gd name="T5" fmla="*/ 27351 h 322470"/>
                <a:gd name="T6" fmla="*/ 129388 w 134347"/>
                <a:gd name="T7" fmla="*/ 36470 h 322470"/>
                <a:gd name="T8" fmla="*/ 128588 w 134347"/>
                <a:gd name="T9" fmla="*/ 60219 h 322470"/>
                <a:gd name="T10" fmla="*/ 126594 w 134347"/>
                <a:gd name="T11" fmla="*/ 97836 h 322470"/>
                <a:gd name="T12" fmla="*/ 125806 w 134347"/>
                <a:gd name="T13" fmla="*/ 144661 h 322470"/>
                <a:gd name="T14" fmla="*/ 118694 w 134347"/>
                <a:gd name="T15" fmla="*/ 174544 h 322470"/>
                <a:gd name="T16" fmla="*/ 134347 w 134347"/>
                <a:gd name="T17" fmla="*/ 176633 h 322470"/>
                <a:gd name="T18" fmla="*/ 134347 w 134347"/>
                <a:gd name="T19" fmla="*/ 185317 h 322470"/>
                <a:gd name="T20" fmla="*/ 133329 w 134347"/>
                <a:gd name="T21" fmla="*/ 184516 h 322470"/>
                <a:gd name="T22" fmla="*/ 116764 w 134347"/>
                <a:gd name="T23" fmla="*/ 179269 h 322470"/>
                <a:gd name="T24" fmla="*/ 115278 w 134347"/>
                <a:gd name="T25" fmla="*/ 182456 h 322470"/>
                <a:gd name="T26" fmla="*/ 111989 w 134347"/>
                <a:gd name="T27" fmla="*/ 188502 h 322470"/>
                <a:gd name="T28" fmla="*/ 134347 w 134347"/>
                <a:gd name="T29" fmla="*/ 194246 h 322470"/>
                <a:gd name="T30" fmla="*/ 134347 w 134347"/>
                <a:gd name="T31" fmla="*/ 247749 h 322470"/>
                <a:gd name="T32" fmla="*/ 125374 w 134347"/>
                <a:gd name="T33" fmla="*/ 244280 h 322470"/>
                <a:gd name="T34" fmla="*/ 103124 w 134347"/>
                <a:gd name="T35" fmla="*/ 197785 h 322470"/>
                <a:gd name="T36" fmla="*/ 92507 w 134347"/>
                <a:gd name="T37" fmla="*/ 194661 h 322470"/>
                <a:gd name="T38" fmla="*/ 77483 w 134347"/>
                <a:gd name="T39" fmla="*/ 169464 h 322470"/>
                <a:gd name="T40" fmla="*/ 52553 w 134347"/>
                <a:gd name="T41" fmla="*/ 133752 h 322470"/>
                <a:gd name="T42" fmla="*/ 25794 w 134347"/>
                <a:gd name="T43" fmla="*/ 121255 h 322470"/>
                <a:gd name="T44" fmla="*/ 12370 w 134347"/>
                <a:gd name="T45" fmla="*/ 132673 h 322470"/>
                <a:gd name="T46" fmla="*/ 15659 w 134347"/>
                <a:gd name="T47" fmla="*/ 140216 h 322470"/>
                <a:gd name="T48" fmla="*/ 33401 w 134347"/>
                <a:gd name="T49" fmla="*/ 163152 h 322470"/>
                <a:gd name="T50" fmla="*/ 43764 w 134347"/>
                <a:gd name="T51" fmla="*/ 181872 h 322470"/>
                <a:gd name="T52" fmla="*/ 47346 w 134347"/>
                <a:gd name="T53" fmla="*/ 194458 h 322470"/>
                <a:gd name="T54" fmla="*/ 51499 w 134347"/>
                <a:gd name="T55" fmla="*/ 212301 h 322470"/>
                <a:gd name="T56" fmla="*/ 59131 w 134347"/>
                <a:gd name="T57" fmla="*/ 237752 h 322470"/>
                <a:gd name="T58" fmla="*/ 70193 w 134347"/>
                <a:gd name="T59" fmla="*/ 262124 h 322470"/>
                <a:gd name="T60" fmla="*/ 83655 w 134347"/>
                <a:gd name="T61" fmla="*/ 290279 h 322470"/>
                <a:gd name="T62" fmla="*/ 105029 w 134347"/>
                <a:gd name="T63" fmla="*/ 306751 h 322470"/>
                <a:gd name="T64" fmla="*/ 129019 w 134347"/>
                <a:gd name="T65" fmla="*/ 310193 h 322470"/>
                <a:gd name="T66" fmla="*/ 134347 w 134347"/>
                <a:gd name="T67" fmla="*/ 310940 h 322470"/>
                <a:gd name="T68" fmla="*/ 134347 w 134347"/>
                <a:gd name="T69" fmla="*/ 322470 h 322470"/>
                <a:gd name="T70" fmla="*/ 131146 w 134347"/>
                <a:gd name="T71" fmla="*/ 322147 h 322470"/>
                <a:gd name="T72" fmla="*/ 0 w 134347"/>
                <a:gd name="T73" fmla="*/ 161248 h 322470"/>
                <a:gd name="T74" fmla="*/ 131146 w 134347"/>
                <a:gd name="T75" fmla="*/ 322 h 322470"/>
                <a:gd name="T76" fmla="*/ 134347 w 134347"/>
                <a:gd name="T77" fmla="*/ 0 h 322470"/>
                <a:gd name="T78" fmla="*/ 0 w 134347"/>
                <a:gd name="T79" fmla="*/ 0 h 322470"/>
                <a:gd name="T80" fmla="*/ 134347 w 134347"/>
                <a:gd name="T81" fmla="*/ 322470 h 32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134347" h="322470">
                  <a:moveTo>
                    <a:pt x="134347" y="0"/>
                  </a:moveTo>
                  <a:lnTo>
                    <a:pt x="134347" y="24240"/>
                  </a:lnTo>
                  <a:lnTo>
                    <a:pt x="130378" y="27351"/>
                  </a:lnTo>
                  <a:cubicBezTo>
                    <a:pt x="129565" y="30349"/>
                    <a:pt x="129527" y="33422"/>
                    <a:pt x="129388" y="36470"/>
                  </a:cubicBezTo>
                  <a:cubicBezTo>
                    <a:pt x="129019" y="44382"/>
                    <a:pt x="128968" y="52307"/>
                    <a:pt x="128588" y="60219"/>
                  </a:cubicBezTo>
                  <a:cubicBezTo>
                    <a:pt x="127991" y="72754"/>
                    <a:pt x="126962" y="85289"/>
                    <a:pt x="126594" y="97836"/>
                  </a:cubicBezTo>
                  <a:cubicBezTo>
                    <a:pt x="126238" y="110448"/>
                    <a:pt x="126022" y="134221"/>
                    <a:pt x="125806" y="144661"/>
                  </a:cubicBezTo>
                  <a:cubicBezTo>
                    <a:pt x="125806" y="144661"/>
                    <a:pt x="124396" y="159406"/>
                    <a:pt x="118694" y="174544"/>
                  </a:cubicBezTo>
                  <a:lnTo>
                    <a:pt x="134347" y="176633"/>
                  </a:lnTo>
                  <a:lnTo>
                    <a:pt x="134347" y="185317"/>
                  </a:lnTo>
                  <a:lnTo>
                    <a:pt x="133329" y="184516"/>
                  </a:lnTo>
                  <a:cubicBezTo>
                    <a:pt x="128545" y="181927"/>
                    <a:pt x="123025" y="180056"/>
                    <a:pt x="116764" y="179269"/>
                  </a:cubicBezTo>
                  <a:lnTo>
                    <a:pt x="115278" y="182456"/>
                  </a:lnTo>
                  <a:cubicBezTo>
                    <a:pt x="114160" y="184730"/>
                    <a:pt x="113068" y="186749"/>
                    <a:pt x="111989" y="188502"/>
                  </a:cubicBezTo>
                  <a:lnTo>
                    <a:pt x="134347" y="194246"/>
                  </a:lnTo>
                  <a:lnTo>
                    <a:pt x="134347" y="247749"/>
                  </a:lnTo>
                  <a:lnTo>
                    <a:pt x="125374" y="244280"/>
                  </a:lnTo>
                  <a:cubicBezTo>
                    <a:pt x="107607" y="233587"/>
                    <a:pt x="100673" y="216378"/>
                    <a:pt x="103124" y="197785"/>
                  </a:cubicBezTo>
                  <a:cubicBezTo>
                    <a:pt x="99568" y="199233"/>
                    <a:pt x="96126" y="197912"/>
                    <a:pt x="92507" y="194661"/>
                  </a:cubicBezTo>
                  <a:cubicBezTo>
                    <a:pt x="85052" y="187943"/>
                    <a:pt x="88202" y="190203"/>
                    <a:pt x="77483" y="169464"/>
                  </a:cubicBezTo>
                  <a:cubicBezTo>
                    <a:pt x="71996" y="155608"/>
                    <a:pt x="64757" y="142997"/>
                    <a:pt x="52553" y="133752"/>
                  </a:cubicBezTo>
                  <a:cubicBezTo>
                    <a:pt x="44526" y="127668"/>
                    <a:pt x="36004" y="122677"/>
                    <a:pt x="25794" y="121255"/>
                  </a:cubicBezTo>
                  <a:cubicBezTo>
                    <a:pt x="17005" y="120048"/>
                    <a:pt x="11570" y="124620"/>
                    <a:pt x="12370" y="132673"/>
                  </a:cubicBezTo>
                  <a:cubicBezTo>
                    <a:pt x="12649" y="135530"/>
                    <a:pt x="13691" y="138184"/>
                    <a:pt x="15659" y="140216"/>
                  </a:cubicBezTo>
                  <a:cubicBezTo>
                    <a:pt x="22454" y="147201"/>
                    <a:pt x="28067" y="155049"/>
                    <a:pt x="33401" y="163152"/>
                  </a:cubicBezTo>
                  <a:cubicBezTo>
                    <a:pt x="37351" y="169121"/>
                    <a:pt x="41846" y="174785"/>
                    <a:pt x="43764" y="181872"/>
                  </a:cubicBezTo>
                  <a:cubicBezTo>
                    <a:pt x="44907" y="186089"/>
                    <a:pt x="45695" y="190394"/>
                    <a:pt x="47346" y="194458"/>
                  </a:cubicBezTo>
                  <a:cubicBezTo>
                    <a:pt x="49657" y="200185"/>
                    <a:pt x="50825" y="206205"/>
                    <a:pt x="51499" y="212301"/>
                  </a:cubicBezTo>
                  <a:cubicBezTo>
                    <a:pt x="52502" y="221255"/>
                    <a:pt x="54635" y="229840"/>
                    <a:pt x="59131" y="237752"/>
                  </a:cubicBezTo>
                  <a:cubicBezTo>
                    <a:pt x="63551" y="245537"/>
                    <a:pt x="67031" y="253729"/>
                    <a:pt x="70193" y="262124"/>
                  </a:cubicBezTo>
                  <a:cubicBezTo>
                    <a:pt x="73863" y="271877"/>
                    <a:pt x="77914" y="281466"/>
                    <a:pt x="83655" y="290279"/>
                  </a:cubicBezTo>
                  <a:cubicBezTo>
                    <a:pt x="88887" y="298344"/>
                    <a:pt x="95631" y="304211"/>
                    <a:pt x="105029" y="306751"/>
                  </a:cubicBezTo>
                  <a:cubicBezTo>
                    <a:pt x="112890" y="308846"/>
                    <a:pt x="120929" y="309837"/>
                    <a:pt x="129019" y="310193"/>
                  </a:cubicBezTo>
                  <a:lnTo>
                    <a:pt x="134347" y="310940"/>
                  </a:lnTo>
                  <a:lnTo>
                    <a:pt x="134347" y="322470"/>
                  </a:lnTo>
                  <a:lnTo>
                    <a:pt x="131146" y="322147"/>
                  </a:lnTo>
                  <a:cubicBezTo>
                    <a:pt x="56299" y="306832"/>
                    <a:pt x="0" y="240612"/>
                    <a:pt x="0" y="161248"/>
                  </a:cubicBezTo>
                  <a:cubicBezTo>
                    <a:pt x="0" y="81859"/>
                    <a:pt x="56299" y="15637"/>
                    <a:pt x="131146" y="322"/>
                  </a:cubicBezTo>
                  <a:lnTo>
                    <a:pt x="134347" y="0"/>
                  </a:lnTo>
                  <a:close/>
                </a:path>
              </a:pathLst>
            </a:custGeom>
            <a:solidFill>
              <a:srgbClr val="0864A1"/>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Shape 3751">
              <a:extLst>
                <a:ext uri="{FF2B5EF4-FFF2-40B4-BE49-F238E27FC236}">
                  <a16:creationId xmlns:a16="http://schemas.microsoft.com/office/drawing/2014/main" id="{E36C5E1F-ABC1-DDA0-C5F9-288408997694}"/>
                </a:ext>
              </a:extLst>
            </p:cNvPr>
            <p:cNvSpPr>
              <a:spLocks/>
            </p:cNvSpPr>
            <p:nvPr/>
          </p:nvSpPr>
          <p:spPr bwMode="auto">
            <a:xfrm>
              <a:off x="1666" y="63533"/>
              <a:ext cx="410" cy="146"/>
            </a:xfrm>
            <a:custGeom>
              <a:avLst/>
              <a:gdLst>
                <a:gd name="T0" fmla="*/ 0 w 41065"/>
                <a:gd name="T1" fmla="*/ 0 h 14544"/>
                <a:gd name="T2" fmla="*/ 11587 w 41065"/>
                <a:gd name="T3" fmla="*/ 1625 h 14544"/>
                <a:gd name="T4" fmla="*/ 27349 w 41065"/>
                <a:gd name="T5" fmla="*/ 8282 h 14544"/>
                <a:gd name="T6" fmla="*/ 41065 w 41065"/>
                <a:gd name="T7" fmla="*/ 14163 h 14544"/>
                <a:gd name="T8" fmla="*/ 29902 w 41065"/>
                <a:gd name="T9" fmla="*/ 14544 h 14544"/>
                <a:gd name="T10" fmla="*/ 0 w 41065"/>
                <a:gd name="T11" fmla="*/ 11530 h 14544"/>
                <a:gd name="T12" fmla="*/ 0 w 41065"/>
                <a:gd name="T13" fmla="*/ 0 h 14544"/>
                <a:gd name="T14" fmla="*/ 0 w 41065"/>
                <a:gd name="T15" fmla="*/ 0 h 14544"/>
                <a:gd name="T16" fmla="*/ 41065 w 41065"/>
                <a:gd name="T17" fmla="*/ 14544 h 14544"/>
              </a:gdLst>
              <a:ahLst/>
              <a:cxnLst>
                <a:cxn ang="0">
                  <a:pos x="T0" y="T1"/>
                </a:cxn>
                <a:cxn ang="0">
                  <a:pos x="T2" y="T3"/>
                </a:cxn>
                <a:cxn ang="0">
                  <a:pos x="T4" y="T5"/>
                </a:cxn>
                <a:cxn ang="0">
                  <a:pos x="T6" y="T7"/>
                </a:cxn>
                <a:cxn ang="0">
                  <a:pos x="T8" y="T9"/>
                </a:cxn>
                <a:cxn ang="0">
                  <a:pos x="T10" y="T11"/>
                </a:cxn>
                <a:cxn ang="0">
                  <a:pos x="T12" y="T13"/>
                </a:cxn>
              </a:cxnLst>
              <a:rect l="T14" t="T15" r="T16" b="T17"/>
              <a:pathLst>
                <a:path w="41065" h="14544">
                  <a:moveTo>
                    <a:pt x="0" y="0"/>
                  </a:moveTo>
                  <a:lnTo>
                    <a:pt x="11587" y="1625"/>
                  </a:lnTo>
                  <a:cubicBezTo>
                    <a:pt x="17043" y="3041"/>
                    <a:pt x="22308" y="5171"/>
                    <a:pt x="27349" y="8282"/>
                  </a:cubicBezTo>
                  <a:cubicBezTo>
                    <a:pt x="31579" y="10886"/>
                    <a:pt x="36087" y="13299"/>
                    <a:pt x="41065" y="14163"/>
                  </a:cubicBezTo>
                  <a:cubicBezTo>
                    <a:pt x="37382" y="14417"/>
                    <a:pt x="33661" y="14544"/>
                    <a:pt x="29902" y="14544"/>
                  </a:cubicBezTo>
                  <a:lnTo>
                    <a:pt x="0" y="11530"/>
                  </a:lnTo>
                  <a:lnTo>
                    <a:pt x="0" y="0"/>
                  </a:lnTo>
                  <a:close/>
                </a:path>
              </a:pathLst>
            </a:custGeom>
            <a:solidFill>
              <a:srgbClr val="0864A1"/>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Shape 3752">
              <a:extLst>
                <a:ext uri="{FF2B5EF4-FFF2-40B4-BE49-F238E27FC236}">
                  <a16:creationId xmlns:a16="http://schemas.microsoft.com/office/drawing/2014/main" id="{6CB0BEE3-D65B-565A-0CF5-2FFB0945766B}"/>
                </a:ext>
              </a:extLst>
            </p:cNvPr>
            <p:cNvSpPr>
              <a:spLocks/>
            </p:cNvSpPr>
            <p:nvPr/>
          </p:nvSpPr>
          <p:spPr bwMode="auto">
            <a:xfrm>
              <a:off x="1666" y="62190"/>
              <a:ext cx="506" cy="777"/>
            </a:xfrm>
            <a:custGeom>
              <a:avLst/>
              <a:gdLst>
                <a:gd name="T0" fmla="*/ 0 w 50641"/>
                <a:gd name="T1" fmla="*/ 0 h 77654"/>
                <a:gd name="T2" fmla="*/ 7601 w 50641"/>
                <a:gd name="T3" fmla="*/ 1015 h 77654"/>
                <a:gd name="T4" fmla="*/ 26435 w 50641"/>
                <a:gd name="T5" fmla="*/ 14319 h 77654"/>
                <a:gd name="T6" fmla="*/ 39605 w 50641"/>
                <a:gd name="T7" fmla="*/ 43390 h 77654"/>
                <a:gd name="T8" fmla="*/ 44672 w 50641"/>
                <a:gd name="T9" fmla="*/ 61081 h 77654"/>
                <a:gd name="T10" fmla="*/ 50641 w 50641"/>
                <a:gd name="T11" fmla="*/ 74454 h 77654"/>
                <a:gd name="T12" fmla="*/ 35363 w 50641"/>
                <a:gd name="T13" fmla="*/ 76905 h 77654"/>
                <a:gd name="T14" fmla="*/ 12433 w 50641"/>
                <a:gd name="T15" fmla="*/ 75924 h 77654"/>
                <a:gd name="T16" fmla="*/ 0 w 50641"/>
                <a:gd name="T17" fmla="*/ 71116 h 77654"/>
                <a:gd name="T18" fmla="*/ 0 w 50641"/>
                <a:gd name="T19" fmla="*/ 17613 h 77654"/>
                <a:gd name="T20" fmla="*/ 3313 w 50641"/>
                <a:gd name="T21" fmla="*/ 18464 h 77654"/>
                <a:gd name="T22" fmla="*/ 21165 w 50641"/>
                <a:gd name="T23" fmla="*/ 38309 h 77654"/>
                <a:gd name="T24" fmla="*/ 22358 w 50641"/>
                <a:gd name="T25" fmla="*/ 40710 h 77654"/>
                <a:gd name="T26" fmla="*/ 11136 w 50641"/>
                <a:gd name="T27" fmla="*/ 17438 h 77654"/>
                <a:gd name="T28" fmla="*/ 0 w 50641"/>
                <a:gd name="T29" fmla="*/ 8683 h 77654"/>
                <a:gd name="T30" fmla="*/ 0 w 50641"/>
                <a:gd name="T31" fmla="*/ 0 h 77654"/>
                <a:gd name="T32" fmla="*/ 0 w 50641"/>
                <a:gd name="T33" fmla="*/ 0 h 77654"/>
                <a:gd name="T34" fmla="*/ 50641 w 50641"/>
                <a:gd name="T35" fmla="*/ 77654 h 77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50641" h="77654">
                  <a:moveTo>
                    <a:pt x="0" y="0"/>
                  </a:moveTo>
                  <a:lnTo>
                    <a:pt x="7601" y="1015"/>
                  </a:lnTo>
                  <a:cubicBezTo>
                    <a:pt x="15389" y="4042"/>
                    <a:pt x="22441" y="8769"/>
                    <a:pt x="26435" y="14319"/>
                  </a:cubicBezTo>
                  <a:cubicBezTo>
                    <a:pt x="32772" y="23120"/>
                    <a:pt x="36709" y="33013"/>
                    <a:pt x="39605" y="43390"/>
                  </a:cubicBezTo>
                  <a:cubicBezTo>
                    <a:pt x="41256" y="49295"/>
                    <a:pt x="42666" y="55276"/>
                    <a:pt x="44672" y="61081"/>
                  </a:cubicBezTo>
                  <a:cubicBezTo>
                    <a:pt x="46196" y="65487"/>
                    <a:pt x="48470" y="69653"/>
                    <a:pt x="50641" y="74454"/>
                  </a:cubicBezTo>
                  <a:cubicBezTo>
                    <a:pt x="45764" y="75254"/>
                    <a:pt x="40596" y="76409"/>
                    <a:pt x="35363" y="76905"/>
                  </a:cubicBezTo>
                  <a:cubicBezTo>
                    <a:pt x="27515" y="77654"/>
                    <a:pt x="19847" y="77397"/>
                    <a:pt x="12433" y="75924"/>
                  </a:cubicBezTo>
                  <a:lnTo>
                    <a:pt x="0" y="71116"/>
                  </a:lnTo>
                  <a:lnTo>
                    <a:pt x="0" y="17613"/>
                  </a:lnTo>
                  <a:lnTo>
                    <a:pt x="3313" y="18464"/>
                  </a:lnTo>
                  <a:cubicBezTo>
                    <a:pt x="10909" y="23057"/>
                    <a:pt x="17202" y="29858"/>
                    <a:pt x="21165" y="38309"/>
                  </a:cubicBezTo>
                  <a:lnTo>
                    <a:pt x="22358" y="40710"/>
                  </a:lnTo>
                  <a:cubicBezTo>
                    <a:pt x="21501" y="33490"/>
                    <a:pt x="17777" y="24759"/>
                    <a:pt x="11136" y="17438"/>
                  </a:cubicBezTo>
                  <a:lnTo>
                    <a:pt x="0" y="8683"/>
                  </a:lnTo>
                  <a:lnTo>
                    <a:pt x="0" y="0"/>
                  </a:lnTo>
                  <a:close/>
                </a:path>
              </a:pathLst>
            </a:custGeom>
            <a:solidFill>
              <a:srgbClr val="0864A1"/>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8" name="Picture 66546">
              <a:extLst>
                <a:ext uri="{FF2B5EF4-FFF2-40B4-BE49-F238E27FC236}">
                  <a16:creationId xmlns:a16="http://schemas.microsoft.com/office/drawing/2014/main" id="{F4A9BA18-9692-A8AB-567F-ED71162BC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 y="-28"/>
              <a:ext cx="57820" cy="402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6537">
              <a:extLst>
                <a:ext uri="{FF2B5EF4-FFF2-40B4-BE49-F238E27FC236}">
                  <a16:creationId xmlns:a16="http://schemas.microsoft.com/office/drawing/2014/main" id="{A22654C3-CD53-C938-2505-D0F2D7A0B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 y="3913"/>
              <a:ext cx="4480" cy="559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6547">
              <a:extLst>
                <a:ext uri="{FF2B5EF4-FFF2-40B4-BE49-F238E27FC236}">
                  <a16:creationId xmlns:a16="http://schemas.microsoft.com/office/drawing/2014/main" id="{589A6AAE-97B8-50C0-B2F6-D9364F0ED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1" y="3913"/>
              <a:ext cx="4481" cy="559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6538">
              <a:extLst>
                <a:ext uri="{FF2B5EF4-FFF2-40B4-BE49-F238E27FC236}">
                  <a16:creationId xmlns:a16="http://schemas.microsoft.com/office/drawing/2014/main" id="{B3EBEAA5-CB6A-99BD-86E0-4954AF85C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0" y="59092"/>
              <a:ext cx="49073" cy="7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6539">
              <a:extLst>
                <a:ext uri="{FF2B5EF4-FFF2-40B4-BE49-F238E27FC236}">
                  <a16:creationId xmlns:a16="http://schemas.microsoft.com/office/drawing/2014/main" id="{32EFB1A8-249B-8433-E472-D0E7C5EF83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 y="103"/>
              <a:ext cx="21824" cy="1819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6540">
              <a:extLst>
                <a:ext uri="{FF2B5EF4-FFF2-40B4-BE49-F238E27FC236}">
                  <a16:creationId xmlns:a16="http://schemas.microsoft.com/office/drawing/2014/main" id="{1C8E6F0B-CAA1-667D-849C-3A69B0B962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3" y="103"/>
              <a:ext cx="21854" cy="18197"/>
            </a:xfrm>
            <a:prstGeom prst="rect">
              <a:avLst/>
            </a:prstGeom>
            <a:noFill/>
            <a:extLst>
              <a:ext uri="{909E8E84-426E-40DD-AFC4-6F175D3DCCD1}">
                <a14:hiddenFill xmlns:a14="http://schemas.microsoft.com/office/drawing/2010/main">
                  <a:solidFill>
                    <a:srgbClr val="FFFFFF"/>
                  </a:solidFill>
                </a14:hiddenFill>
              </a:ext>
            </a:extLst>
          </p:spPr>
        </p:pic>
        <p:pic>
          <p:nvPicPr>
            <p:cNvPr id="66528" name="Picture 66541">
              <a:extLst>
                <a:ext uri="{FF2B5EF4-FFF2-40B4-BE49-F238E27FC236}">
                  <a16:creationId xmlns:a16="http://schemas.microsoft.com/office/drawing/2014/main" id="{910BF1B5-74D1-1F7F-F06F-EC4906241C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66" y="103"/>
              <a:ext cx="13106" cy="31821"/>
            </a:xfrm>
            <a:prstGeom prst="rect">
              <a:avLst/>
            </a:prstGeom>
            <a:noFill/>
            <a:extLst>
              <a:ext uri="{909E8E84-426E-40DD-AFC4-6F175D3DCCD1}">
                <a14:hiddenFill xmlns:a14="http://schemas.microsoft.com/office/drawing/2010/main">
                  <a:solidFill>
                    <a:srgbClr val="FFFFFF"/>
                  </a:solidFill>
                </a14:hiddenFill>
              </a:ext>
            </a:extLst>
          </p:spPr>
        </p:pic>
        <p:pic>
          <p:nvPicPr>
            <p:cNvPr id="66529" name="Picture 66542">
              <a:extLst>
                <a:ext uri="{FF2B5EF4-FFF2-40B4-BE49-F238E27FC236}">
                  <a16:creationId xmlns:a16="http://schemas.microsoft.com/office/drawing/2014/main" id="{4F315C67-3F5A-C7B6-AED6-164D08448E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 y="18229"/>
              <a:ext cx="21824" cy="18227"/>
            </a:xfrm>
            <a:prstGeom prst="rect">
              <a:avLst/>
            </a:prstGeom>
            <a:noFill/>
            <a:extLst>
              <a:ext uri="{909E8E84-426E-40DD-AFC4-6F175D3DCCD1}">
                <a14:hiddenFill xmlns:a14="http://schemas.microsoft.com/office/drawing/2010/main">
                  <a:solidFill>
                    <a:srgbClr val="FFFFFF"/>
                  </a:solidFill>
                </a14:hiddenFill>
              </a:ext>
            </a:extLst>
          </p:spPr>
        </p:pic>
        <p:pic>
          <p:nvPicPr>
            <p:cNvPr id="66530" name="Picture 3778">
              <a:extLst>
                <a:ext uri="{FF2B5EF4-FFF2-40B4-BE49-F238E27FC236}">
                  <a16:creationId xmlns:a16="http://schemas.microsoft.com/office/drawing/2014/main" id="{DB12938B-50C2-4367-8AEC-B65EAECF04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24" y="18262"/>
              <a:ext cx="21809" cy="18204"/>
            </a:xfrm>
            <a:prstGeom prst="rect">
              <a:avLst/>
            </a:prstGeom>
            <a:noFill/>
            <a:extLst>
              <a:ext uri="{909E8E84-426E-40DD-AFC4-6F175D3DCCD1}">
                <a14:hiddenFill xmlns:a14="http://schemas.microsoft.com/office/drawing/2010/main">
                  <a:solidFill>
                    <a:srgbClr val="FFFFFF"/>
                  </a:solidFill>
                </a14:hiddenFill>
              </a:ext>
            </a:extLst>
          </p:spPr>
        </p:pic>
        <p:pic>
          <p:nvPicPr>
            <p:cNvPr id="66531" name="Picture 66543">
              <a:extLst>
                <a:ext uri="{FF2B5EF4-FFF2-40B4-BE49-F238E27FC236}">
                  <a16:creationId xmlns:a16="http://schemas.microsoft.com/office/drawing/2014/main" id="{60579E95-A83F-D452-AFDE-5752CA2736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66" y="31853"/>
              <a:ext cx="13106" cy="27280"/>
            </a:xfrm>
            <a:prstGeom prst="rect">
              <a:avLst/>
            </a:prstGeom>
            <a:noFill/>
            <a:extLst>
              <a:ext uri="{909E8E84-426E-40DD-AFC4-6F175D3DCCD1}">
                <a14:hiddenFill xmlns:a14="http://schemas.microsoft.com/office/drawing/2010/main">
                  <a:solidFill>
                    <a:srgbClr val="FFFFFF"/>
                  </a:solidFill>
                </a14:hiddenFill>
              </a:ext>
            </a:extLst>
          </p:spPr>
        </p:pic>
        <p:pic>
          <p:nvPicPr>
            <p:cNvPr id="66532" name="Picture 66544">
              <a:extLst>
                <a:ext uri="{FF2B5EF4-FFF2-40B4-BE49-F238E27FC236}">
                  <a16:creationId xmlns:a16="http://schemas.microsoft.com/office/drawing/2014/main" id="{95BB9D5B-6998-6126-94B5-B5AF3330DE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 y="36395"/>
              <a:ext cx="21824" cy="18257"/>
            </a:xfrm>
            <a:prstGeom prst="rect">
              <a:avLst/>
            </a:prstGeom>
            <a:noFill/>
            <a:extLst>
              <a:ext uri="{909E8E84-426E-40DD-AFC4-6F175D3DCCD1}">
                <a14:hiddenFill xmlns:a14="http://schemas.microsoft.com/office/drawing/2010/main">
                  <a:solidFill>
                    <a:srgbClr val="FFFFFF"/>
                  </a:solidFill>
                </a14:hiddenFill>
              </a:ext>
            </a:extLst>
          </p:spPr>
        </p:pic>
        <p:pic>
          <p:nvPicPr>
            <p:cNvPr id="66533" name="Picture 3784">
              <a:extLst>
                <a:ext uri="{FF2B5EF4-FFF2-40B4-BE49-F238E27FC236}">
                  <a16:creationId xmlns:a16="http://schemas.microsoft.com/office/drawing/2014/main" id="{53918DFE-6001-9F7E-1E5C-8225140174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24" y="36420"/>
              <a:ext cx="21809" cy="18227"/>
            </a:xfrm>
            <a:prstGeom prst="rect">
              <a:avLst/>
            </a:prstGeom>
            <a:noFill/>
            <a:extLst>
              <a:ext uri="{909E8E84-426E-40DD-AFC4-6F175D3DCCD1}">
                <a14:hiddenFill xmlns:a14="http://schemas.microsoft.com/office/drawing/2010/main">
                  <a:solidFill>
                    <a:srgbClr val="FFFFFF"/>
                  </a:solidFill>
                </a14:hiddenFill>
              </a:ext>
            </a:extLst>
          </p:spPr>
        </p:pic>
        <p:pic>
          <p:nvPicPr>
            <p:cNvPr id="66534" name="Picture 66545">
              <a:extLst>
                <a:ext uri="{FF2B5EF4-FFF2-40B4-BE49-F238E27FC236}">
                  <a16:creationId xmlns:a16="http://schemas.microsoft.com/office/drawing/2014/main" id="{DC25BEF2-DA11-A867-FE2E-DE70DD47F5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0" y="54581"/>
              <a:ext cx="43587" cy="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140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441E-A3C0-F14E-2728-CC77B942CCE5}"/>
              </a:ext>
            </a:extLst>
          </p:cNvPr>
          <p:cNvSpPr>
            <a:spLocks noGrp="1"/>
          </p:cNvSpPr>
          <p:nvPr>
            <p:ph type="title"/>
          </p:nvPr>
        </p:nvSpPr>
        <p:spPr/>
        <p:txBody>
          <a:bodyPr/>
          <a:lstStyle/>
          <a:p>
            <a:r>
              <a:rPr lang="en-US" dirty="0"/>
              <a:t>                         </a:t>
            </a:r>
            <a:r>
              <a:rPr lang="en-US" b="1" dirty="0" err="1">
                <a:solidFill>
                  <a:srgbClr val="FF0000"/>
                </a:solidFill>
                <a:latin typeface="Times New Roman" panose="02020603050405020304" pitchFamily="18" charset="0"/>
                <a:cs typeface="Times New Roman" panose="02020603050405020304" pitchFamily="18" charset="0"/>
              </a:rPr>
              <a:t>Vận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C9C31157-EE8B-D03B-8588-62A350E08D7A}"/>
              </a:ext>
            </a:extLst>
          </p:cNvPr>
          <p:cNvSpPr>
            <a:spLocks noGrp="1"/>
          </p:cNvSpPr>
          <p:nvPr>
            <p:ph idx="1"/>
          </p:nvPr>
        </p:nvSpPr>
        <p:spPr/>
        <p:txBody>
          <a:bodyPr/>
          <a:lstStyle/>
          <a:p>
            <a:pPr marL="107950" marR="5715">
              <a:lnSpc>
                <a:spcPct val="107000"/>
              </a:lnSpc>
              <a:spcBef>
                <a:spcPts val="300"/>
              </a:spcBef>
              <a:spcAft>
                <a:spcPts val="84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5715" lvl="0" indent="-342900" algn="just" fontAlgn="base">
              <a:lnSpc>
                <a:spcPct val="133000"/>
              </a:lnSpc>
              <a:spcBef>
                <a:spcPts val="300"/>
              </a:spcBef>
              <a:spcAft>
                <a:spcPts val="515"/>
              </a:spcAft>
              <a:buClr>
                <a:srgbClr val="181717"/>
              </a:buClr>
              <a:buSzPts val="1150"/>
              <a:buFont typeface="+mj-lt"/>
              <a:buAutoNum type="arabicPeriod"/>
            </a:pP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Tìm</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hiểu</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và</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chia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sẻ</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về</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một</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số</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tác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động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tích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cực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tiêu</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cực</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của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con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người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đến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môi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trường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tự</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nhiên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tại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địa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phương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nơi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em</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đang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sống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
            </a:r>
          </a:p>
          <a:p>
            <a:pPr marL="342900" marR="5715" lvl="0" indent="-342900" algn="just" fontAlgn="base">
              <a:lnSpc>
                <a:spcPct val="133000"/>
              </a:lnSpc>
              <a:spcBef>
                <a:spcPts val="300"/>
              </a:spcBef>
              <a:spcAft>
                <a:spcPts val="25"/>
              </a:spcAft>
              <a:buClr>
                <a:srgbClr val="181717"/>
              </a:buClr>
              <a:buSzPts val="1150"/>
              <a:buFont typeface="+mj-lt"/>
              <a:buAutoNum type="arabicPeriod"/>
            </a:pP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Tìm</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hiểu</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và</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giới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thiệu</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về</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một</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cảnh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quan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thiên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nhiên</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của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địa</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phương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như</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sông</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hồ</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núi</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mà</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em</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yêu</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thích</a:t>
            </a:r>
            <a:r>
              <a:rPr lang="en-US" sz="24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76392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98824" y="1828561"/>
            <a:ext cx="7524750" cy="1598930"/>
          </a:xfrm>
          <a:prstGeom prst="rect">
            <a:avLst/>
          </a:prstGeom>
          <a:noFill/>
        </p:spPr>
        <p:txBody>
          <a:bodyPr wrap="none" lIns="121920" tIns="60960" rIns="121920" bIns="60960">
            <a:spAutoFit/>
          </a:bodyPr>
          <a:lstStyle/>
          <a:p>
            <a:pPr algn="ctr" defTabSz="914400">
              <a:defRPr/>
            </a:pPr>
            <a:r>
              <a:rPr lang="en-US" sz="9600" b="1" dirty="0">
                <a:ln w="0"/>
                <a:solidFill>
                  <a:srgbClr val="C00000"/>
                </a:solidFill>
                <a:effectLst>
                  <a:reflection blurRad="6350" stA="53000" endA="300" endPos="35500" dir="5400000" sy="-90000" algn="bl" rotWithShape="0"/>
                </a:effectLst>
                <a:latin typeface="Times New Roman" panose="02020603050405020304" charset="0"/>
                <a:ea typeface="+mn-ea"/>
                <a:cs typeface="Times New Roman" panose="02020603050405020304"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2.91667E-6 -1.11111E-6 L -2.916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0" name="Text Box 99"/>
          <p:cNvSpPr txBox="1"/>
          <p:nvPr/>
        </p:nvSpPr>
        <p:spPr>
          <a:xfrm>
            <a:off x="683260" y="765810"/>
            <a:ext cx="10657840" cy="4399915"/>
          </a:xfrm>
          <a:prstGeom prst="rect">
            <a:avLst/>
          </a:prstGeom>
          <a:noFill/>
          <a:ln w="9525">
            <a:noFill/>
          </a:ln>
        </p:spPr>
        <p:txBody>
          <a:bodyPr wrap="square">
            <a:spAutoFit/>
          </a:bodyPr>
          <a:lstStyle/>
          <a:p>
            <a:pPr indent="0"/>
            <a:r>
              <a:rPr lang="en-US" sz="2800" b="0">
                <a:latin typeface="Times New Roman" panose="02020603050405020304" charset="0"/>
                <a:cs typeface="Times New Roman" panose="02020603050405020304" charset="0"/>
              </a:rPr>
              <a:t>- Kể tên cảnh quan thiên thiên của thành phố Hà Nội được nhắc đến trong các câu  ca dao dưới đây:</a:t>
            </a:r>
            <a:endParaRPr lang="en-US" sz="2800" b="0" i="1">
              <a:latin typeface="Times New Roman" panose="02020603050405020304" charset="0"/>
              <a:cs typeface="Times New Roman" panose="02020603050405020304" charset="0"/>
            </a:endParaRPr>
          </a:p>
          <a:p>
            <a:pPr indent="0"/>
            <a:r>
              <a:rPr lang="en-US" sz="2800" b="0" i="1">
                <a:latin typeface="Times New Roman" panose="02020603050405020304" charset="0"/>
                <a:cs typeface="Times New Roman" panose="02020603050405020304" charset="0"/>
              </a:rPr>
              <a:t>                                               Đồng xanh sông Nhị chạy dài</a:t>
            </a:r>
          </a:p>
          <a:p>
            <a:pPr indent="0"/>
            <a:r>
              <a:rPr lang="en-US" sz="2800" b="0" i="1">
                <a:latin typeface="Times New Roman" panose="02020603050405020304" charset="0"/>
                <a:cs typeface="Times New Roman" panose="02020603050405020304" charset="0"/>
              </a:rPr>
              <a:t>                                    Mây quang non Tản chiếu ngời Thăng Long.</a:t>
            </a:r>
          </a:p>
          <a:p>
            <a:pPr indent="0"/>
            <a:r>
              <a:rPr lang="en-US" sz="2800" b="0" i="1">
                <a:latin typeface="Times New Roman" panose="02020603050405020304" charset="0"/>
                <a:cs typeface="Times New Roman" panose="02020603050405020304" charset="0"/>
              </a:rPr>
              <a:t>                                                  Nhất cao là núi Ba Vì</a:t>
            </a:r>
          </a:p>
          <a:p>
            <a:pPr indent="0"/>
            <a:r>
              <a:rPr lang="en-US" sz="2800" b="0" i="1">
                <a:latin typeface="Times New Roman" panose="02020603050405020304" charset="0"/>
                <a:cs typeface="Times New Roman" panose="02020603050405020304" charset="0"/>
              </a:rPr>
              <a:t>                                      Thứ ba Tam Đảo, thứ nhì Độc Tôn.</a:t>
            </a:r>
          </a:p>
          <a:p>
            <a:pPr indent="0"/>
            <a:r>
              <a:rPr lang="en-US" sz="2800" b="0" i="1">
                <a:latin typeface="Times New Roman" panose="02020603050405020304" charset="0"/>
                <a:cs typeface="Times New Roman" panose="02020603050405020304" charset="0"/>
              </a:rPr>
              <a:t>                                             Nhị Hà quanh bắc sang đông</a:t>
            </a:r>
          </a:p>
          <a:p>
            <a:pPr indent="0"/>
            <a:r>
              <a:rPr lang="en-US" sz="2800" b="0" i="1">
                <a:latin typeface="Times New Roman" panose="02020603050405020304" charset="0"/>
                <a:cs typeface="Times New Roman" panose="02020603050405020304" charset="0"/>
              </a:rPr>
              <a:t>                                         Kim Ngưu, Tô Lịch là sông bên này.</a:t>
            </a:r>
          </a:p>
          <a:p>
            <a:pPr indent="0"/>
            <a:r>
              <a:rPr lang="en-US" sz="2800" b="0" i="1">
                <a:latin typeface="Times New Roman" panose="02020603050405020304" charset="0"/>
                <a:cs typeface="Times New Roman" panose="02020603050405020304" charset="0"/>
              </a:rPr>
              <a:t>- Bổ sung một số cảnh quan thiên nhiên khác hoặc chia sẻ đặc điểm về tự nhiên ở thành phố Hà Nội mà em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49"/>
          <p:cNvPicPr preferRelativeResize="0"/>
          <p:nvPr/>
        </p:nvPicPr>
        <p:blipFill>
          <a:blip r:embed="rId3">
            <a:alphaModFix amt="50000"/>
          </a:blip>
          <a:stretch>
            <a:fillRect/>
          </a:stretch>
        </p:blipFill>
        <p:spPr>
          <a:xfrm rot="-5400000">
            <a:off x="5268353" y="1136851"/>
            <a:ext cx="1655300" cy="1671899"/>
          </a:xfrm>
          <a:prstGeom prst="rect">
            <a:avLst/>
          </a:prstGeom>
          <a:noFill/>
          <a:ln>
            <a:noFill/>
          </a:ln>
        </p:spPr>
      </p:pic>
      <p:sp>
        <p:nvSpPr>
          <p:cNvPr id="537" name="Google Shape;537;p49"/>
          <p:cNvSpPr txBox="1">
            <a:spLocks noGrp="1"/>
          </p:cNvSpPr>
          <p:nvPr>
            <p:ph type="title"/>
          </p:nvPr>
        </p:nvSpPr>
        <p:spPr>
          <a:xfrm>
            <a:off x="2582600" y="2867800"/>
            <a:ext cx="7026800" cy="1122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vi-VN" sz="8800" dirty="0">
                <a:latin typeface="+mj-lt"/>
              </a:rPr>
              <a:t>Địa hình</a:t>
            </a:r>
            <a:endParaRPr sz="8800" dirty="0">
              <a:latin typeface="+mj-lt"/>
            </a:endParaRPr>
          </a:p>
        </p:txBody>
      </p:sp>
      <p:sp>
        <p:nvSpPr>
          <p:cNvPr id="538" name="Google Shape;538;p49"/>
          <p:cNvSpPr txBox="1">
            <a:spLocks noGrp="1"/>
          </p:cNvSpPr>
          <p:nvPr>
            <p:ph type="title" idx="2"/>
          </p:nvPr>
        </p:nvSpPr>
        <p:spPr>
          <a:xfrm>
            <a:off x="5272001" y="1411600"/>
            <a:ext cx="1648000" cy="1122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dirty="0"/>
              <a:t>0</a:t>
            </a:r>
            <a:r>
              <a:rPr lang="en-US" altLang="en-GB" dirty="0"/>
              <a:t>1</a:t>
            </a:r>
          </a:p>
        </p:txBody>
      </p:sp>
      <p:pic>
        <p:nvPicPr>
          <p:cNvPr id="540" name="Google Shape;540;p49"/>
          <p:cNvPicPr preferRelativeResize="0"/>
          <p:nvPr/>
        </p:nvPicPr>
        <p:blipFill>
          <a:blip r:embed="rId4"/>
          <a:stretch>
            <a:fillRect/>
          </a:stretch>
        </p:blipFill>
        <p:spPr>
          <a:xfrm rot="-2271329">
            <a:off x="9754901" y="924633"/>
            <a:ext cx="2279933" cy="1556133"/>
          </a:xfrm>
          <a:prstGeom prst="rect">
            <a:avLst/>
          </a:prstGeom>
          <a:noFill/>
          <a:ln>
            <a:noFill/>
          </a:ln>
        </p:spPr>
      </p:pic>
      <p:pic>
        <p:nvPicPr>
          <p:cNvPr id="541" name="Google Shape;541;p49"/>
          <p:cNvPicPr preferRelativeResize="0"/>
          <p:nvPr/>
        </p:nvPicPr>
        <p:blipFill>
          <a:blip r:embed="rId5"/>
          <a:stretch>
            <a:fillRect/>
          </a:stretch>
        </p:blipFill>
        <p:spPr>
          <a:xfrm>
            <a:off x="1151367" y="288788"/>
            <a:ext cx="565981" cy="1655300"/>
          </a:xfrm>
          <a:prstGeom prst="rect">
            <a:avLst/>
          </a:prstGeom>
          <a:noFill/>
          <a:ln>
            <a:noFill/>
          </a:ln>
        </p:spPr>
      </p:pic>
      <p:pic>
        <p:nvPicPr>
          <p:cNvPr id="542" name="Google Shape;542;p49"/>
          <p:cNvPicPr preferRelativeResize="0"/>
          <p:nvPr/>
        </p:nvPicPr>
        <p:blipFill>
          <a:blip r:embed="rId6"/>
          <a:stretch>
            <a:fillRect/>
          </a:stretch>
        </p:blipFill>
        <p:spPr>
          <a:xfrm>
            <a:off x="195931" y="1452703"/>
            <a:ext cx="755024" cy="500000"/>
          </a:xfrm>
          <a:prstGeom prst="rect">
            <a:avLst/>
          </a:prstGeom>
          <a:noFill/>
          <a:ln>
            <a:noFill/>
          </a:ln>
        </p:spPr>
      </p:pic>
      <p:pic>
        <p:nvPicPr>
          <p:cNvPr id="543" name="Google Shape;543;p49"/>
          <p:cNvPicPr preferRelativeResize="0"/>
          <p:nvPr/>
        </p:nvPicPr>
        <p:blipFill>
          <a:blip r:embed="rId7"/>
          <a:stretch>
            <a:fillRect/>
          </a:stretch>
        </p:blipFill>
        <p:spPr>
          <a:xfrm rot="2">
            <a:off x="5923345" y="4911967"/>
            <a:ext cx="345333" cy="72076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barn(inVertical)">
                                      <p:cBhvr>
                                        <p:cTn id="7" dur="50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8"/>
                                        </p:tgtEl>
                                        <p:attrNameLst>
                                          <p:attrName>style.visibility</p:attrName>
                                        </p:attrNameLst>
                                      </p:cBhvr>
                                      <p:to>
                                        <p:strVal val="visible"/>
                                      </p:to>
                                    </p:set>
                                    <p:animEffect transition="in" filter="barn(inVertical)">
                                      <p:cBhvr>
                                        <p:cTn id="12" dur="500"/>
                                        <p:tgtEl>
                                          <p:spTgt spid="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7"/>
                                        </p:tgtEl>
                                        <p:attrNameLst>
                                          <p:attrName>style.visibility</p:attrName>
                                        </p:attrNameLst>
                                      </p:cBhvr>
                                      <p:to>
                                        <p:strVal val="visible"/>
                                      </p:to>
                                    </p:set>
                                    <p:animEffect transition="in" filter="wipe(down)">
                                      <p:cBhvr>
                                        <p:cTn id="17"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0"/>
      <p:bldP spid="5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40105" y="0"/>
            <a:ext cx="8256905" cy="1600200"/>
          </a:xfrm>
        </p:spPr>
        <p:txBody>
          <a:bodyPr/>
          <a:lstStyle/>
          <a:p>
            <a:r>
              <a:rPr lang="en-US">
                <a:latin typeface="Times New Roman" panose="02020603050405020304" charset="0"/>
                <a:cs typeface="Times New Roman" panose="02020603050405020304" charset="0"/>
              </a:rPr>
              <a:t>Kể tên các dạng địa hình chính của Hà Nội? </a:t>
            </a:r>
          </a:p>
        </p:txBody>
      </p:sp>
      <p:sp>
        <p:nvSpPr>
          <p:cNvPr id="7" name="Text Placeholder 6"/>
          <p:cNvSpPr>
            <a:spLocks noGrp="1"/>
          </p:cNvSpPr>
          <p:nvPr>
            <p:ph type="body" sz="half" idx="2"/>
          </p:nvPr>
        </p:nvSpPr>
        <p:spPr>
          <a:xfrm>
            <a:off x="840105" y="2057400"/>
            <a:ext cx="5714365" cy="3811905"/>
          </a:xfrm>
        </p:spPr>
        <p:txBody>
          <a:bodyPr/>
          <a:lstStyle/>
          <a:p>
            <a:endParaRPr lang="en-US"/>
          </a:p>
        </p:txBody>
      </p:sp>
      <p:pic>
        <p:nvPicPr>
          <p:cNvPr id="6" name="Picture 2" descr="BM: 131 điều có thể bạn chưa biết"/>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0" b="89873" l="10000" r="90000">
                        <a14:foregroundMark x1="54200" y1="33671" x2="54200" y2="33671"/>
                        <a14:foregroundMark x1="51600" y1="30886" x2="55200" y2="45063"/>
                        <a14:foregroundMark x1="46000" y1="29620" x2="53400" y2="49114"/>
                        <a14:foregroundMark x1="62600" y1="8354" x2="62600" y2="8354"/>
                        <a14:foregroundMark x1="60400" y1="16203" x2="60400" y2="16203"/>
                      </a14:backgroundRemoval>
                    </a14:imgEffect>
                  </a14:imgLayer>
                </a14:imgProps>
              </a:ext>
              <a:ext uri="{28A0092B-C50C-407E-A947-70E740481C1C}">
                <a14:useLocalDpi xmlns:a14="http://schemas.microsoft.com/office/drawing/2010/main" val="0"/>
              </a:ext>
            </a:extLst>
          </a:blip>
          <a:srcRect/>
          <a:stretch>
            <a:fillRect/>
          </a:stretch>
        </p:blipFill>
        <p:spPr bwMode="auto">
          <a:xfrm>
            <a:off x="7429500" y="3324225"/>
            <a:ext cx="4762500" cy="3762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nvGraphicFramePr>
        <p:xfrm>
          <a:off x="340360" y="2266950"/>
          <a:ext cx="6732270" cy="36023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1805940"/>
            <a:ext cx="12089130" cy="2745105"/>
          </a:xfrm>
        </p:spPr>
        <p:txBody>
          <a:bodyPr/>
          <a:lstStyle/>
          <a:p>
            <a:r>
              <a:rPr lang="en-US"/>
              <a:t>kể tên một số dãy núi của thành phố Hà Nội.</a:t>
            </a:r>
          </a:p>
        </p:txBody>
      </p:sp>
      <p:sp>
        <p:nvSpPr>
          <p:cNvPr id="3" name="Title 2"/>
          <p:cNvSpPr>
            <a:spLocks noGrp="1"/>
          </p:cNvSpPr>
          <p:nvPr>
            <p:ph type="title" idx="2"/>
          </p:nvPr>
        </p:nvSpPr>
        <p:spPr>
          <a:xfrm>
            <a:off x="1152525" y="523240"/>
            <a:ext cx="5699125" cy="1122680"/>
          </a:xfrm>
        </p:spPr>
        <p:txBody>
          <a:bodyPr/>
          <a:lstStyle/>
          <a:p>
            <a:r>
              <a:rPr lang="en-US"/>
              <a:t>a. Vùng núi</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a:xfrm>
            <a:off x="198120" y="2113280"/>
            <a:ext cx="11441430" cy="2540000"/>
          </a:xfrm>
        </p:spPr>
        <p:txBody>
          <a:bodyPr/>
          <a:lstStyle/>
          <a:p>
            <a:pPr algn="l"/>
            <a:r>
              <a:rPr lang="en-US" sz="3600" b="1">
                <a:solidFill>
                  <a:srgbClr val="FF0000"/>
                </a:solidFill>
                <a:latin typeface="Times New Roman" panose="02020603050405020304" charset="0"/>
                <a:cs typeface="Times New Roman" panose="02020603050405020304" charset="0"/>
              </a:rPr>
              <a:t>a. Vùng núi</a:t>
            </a:r>
            <a:br>
              <a:rPr lang="en-US" sz="3600" b="1">
                <a:solidFill>
                  <a:srgbClr val="FF0000"/>
                </a:solidFill>
                <a:latin typeface="Times New Roman" panose="02020603050405020304" charset="0"/>
                <a:cs typeface="Times New Roman" panose="02020603050405020304" charset="0"/>
              </a:rPr>
            </a:br>
            <a:r>
              <a:rPr lang="en-US" sz="4000">
                <a:latin typeface="Times New Roman" panose="02020603050405020304" charset="0"/>
                <a:cs typeface="Times New Roman" panose="02020603050405020304" charset="0"/>
              </a:rPr>
              <a:t>- Phân bố chủ yếu ở phía tây và phía bắc, thuộc loại núi thấp.</a:t>
            </a:r>
            <a:br>
              <a:rPr lang="en-US" sz="4000">
                <a:latin typeface="Times New Roman" panose="02020603050405020304" charset="0"/>
                <a:cs typeface="Times New Roman" panose="02020603050405020304" charset="0"/>
              </a:rPr>
            </a:br>
            <a:r>
              <a:rPr lang="en-US" sz="4000">
                <a:latin typeface="Times New Roman" panose="02020603050405020304" charset="0"/>
                <a:cs typeface="Times New Roman" panose="02020603050405020304" charset="0"/>
              </a:rPr>
              <a:t>-Trong đó, Ba vì  là dãy núi cao nhất.</a:t>
            </a:r>
            <a:br>
              <a:rPr lang="en-US" sz="4000">
                <a:latin typeface="Times New Roman" panose="02020603050405020304" charset="0"/>
                <a:cs typeface="Times New Roman" panose="02020603050405020304" charset="0"/>
              </a:rPr>
            </a:br>
            <a:r>
              <a:rPr lang="en-US" sz="4000">
                <a:latin typeface="Times New Roman" panose="02020603050405020304" charset="0"/>
                <a:cs typeface="Times New Roman" panose="02020603050405020304" charset="0"/>
              </a:rPr>
              <a:t>-Núi ở các huyện phía bắc có độ cao trung bình khoảng 500 m. </a:t>
            </a:r>
            <a:r>
              <a:rPr lang="en-US" sz="3600">
                <a:latin typeface="Times New Roman" panose="02020603050405020304" charset="0"/>
                <a:cs typeface="Times New Roman" panose="02020603050405020304" charset="0"/>
              </a:rPr>
              <a:t> </a:t>
            </a:r>
            <a:br>
              <a:rPr lang="en-US" sz="3600">
                <a:latin typeface="Times New Roman" panose="02020603050405020304" charset="0"/>
                <a:cs typeface="Times New Roman" panose="02020603050405020304" charset="0"/>
              </a:rPr>
            </a:br>
            <a:endParaRPr lang="en-US" sz="3600">
              <a:latin typeface="Times New Roman" panose="02020603050405020304" charset="0"/>
              <a:cs typeface="Times New Roman" panose="02020603050405020304" charset="0"/>
            </a:endParaRP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pic>
        <p:nvPicPr>
          <p:cNvPr id="5" name="Content Placeholder 4" descr="núi ba vì"/>
          <p:cNvPicPr>
            <a:picLocks noGrp="1" noChangeAspect="1"/>
          </p:cNvPicPr>
          <p:nvPr>
            <p:ph idx="1"/>
          </p:nvPr>
        </p:nvPicPr>
        <p:blipFill>
          <a:blip r:embed="rId2"/>
          <a:stretch>
            <a:fillRect/>
          </a:stretch>
        </p:blipFill>
        <p:spPr>
          <a:xfrm>
            <a:off x="0" y="99695"/>
            <a:ext cx="12192000" cy="6682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anose="02020603050405020304" charset="0"/>
                <a:cs typeface="Times New Roman" panose="02020603050405020304" charset="0"/>
              </a:rPr>
              <a:t>b. Vùng đồi </a:t>
            </a:r>
          </a:p>
        </p:txBody>
      </p:sp>
      <p:sp>
        <p:nvSpPr>
          <p:cNvPr id="3" name="Content Placeholder 2"/>
          <p:cNvSpPr>
            <a:spLocks noGrp="1"/>
          </p:cNvSpPr>
          <p:nvPr>
            <p:ph idx="1"/>
          </p:nvPr>
        </p:nvSpPr>
        <p:spPr/>
        <p:txBody>
          <a:bodyPr/>
          <a:lstStyle/>
          <a:p>
            <a:r>
              <a:rPr lang="en-US">
                <a:latin typeface="Times New Roman" panose="02020603050405020304" charset="0"/>
                <a:cs typeface="Times New Roman" panose="02020603050405020304" charset="0"/>
              </a:rPr>
              <a:t>- Địa hình đồi chiếm diện tích không nhiều, chủ yếu là đồi thấp và mang tính chất gò - đồi xen kẽ.</a:t>
            </a:r>
          </a:p>
          <a:p>
            <a:r>
              <a:rPr lang="en-US">
                <a:latin typeface="Times New Roman" panose="02020603050405020304" charset="0"/>
                <a:cs typeface="Times New Roman" panose="02020603050405020304" charset="0"/>
              </a:rPr>
              <a:t>-Khu vực này  thích hợp để phát triển lâm nghiệp, chăn nuôi, du lịch, xây dựng và công nghiệp.</a:t>
            </a:r>
          </a:p>
        </p:txBody>
      </p:sp>
      <p:sp>
        <p:nvSpPr>
          <p:cNvPr id="4" name="Text Placeholder 3"/>
          <p:cNvSpPr>
            <a:spLocks noGrp="1"/>
          </p:cNvSpPr>
          <p:nvPr>
            <p:ph type="body" sz="half" idx="2"/>
          </p:nvPr>
        </p:nvSpPr>
        <p:spPr/>
        <p:txBody>
          <a:bodyPr/>
          <a:lstStyle/>
          <a:p>
            <a:r>
              <a:rPr lang="en-US"/>
              <a:t> </a:t>
            </a:r>
            <a:r>
              <a:rPr lang="en-US" sz="2800">
                <a:latin typeface="Times New Roman" panose="02020603050405020304" charset="0"/>
                <a:cs typeface="Times New Roman" panose="02020603050405020304" charset="0"/>
              </a:rPr>
              <a:t>Em hãy nêu đặc điểm của vùng đồi ở thành phố Hà Nội? </a:t>
            </a:r>
          </a:p>
          <a:p>
            <a:r>
              <a:rPr lang="en-US" sz="2800">
                <a:latin typeface="Times New Roman" panose="02020603050405020304" charset="0"/>
                <a:cs typeface="Times New Roman" panose="02020603050405020304" charset="0"/>
              </a:rPr>
              <a:t>Đặc điểm vùng đồi có ảnh hưởng như thế nào đến sự  phát triển kinh tế- xã hội của thành phố Hà Nội?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509</Words>
  <Application>Microsoft Office PowerPoint</Application>
  <PresentationFormat>Widescreen</PresentationFormat>
  <Paragraphs>41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Ngày dạy : 09/12/2025 – Lớp 7d Môn :Giáo dục địa Phương  Tiết 14 : CHỦ ĐỀ 4: ĐIỀU KIỆN TỰ NHIÊN VÀ TÀI NGUYÊN THIÊN NHIÊN THÀNH PHỐ HÀ NỘI </vt:lpstr>
      <vt:lpstr>PowerPoint Presentation</vt:lpstr>
      <vt:lpstr>PowerPoint Presentation</vt:lpstr>
      <vt:lpstr>Địa hình</vt:lpstr>
      <vt:lpstr>Kể tên các dạng địa hình chính của Hà Nội? </vt:lpstr>
      <vt:lpstr>kể tên một số dãy núi của thành phố Hà Nội.</vt:lpstr>
      <vt:lpstr>PowerPoint Presentation</vt:lpstr>
      <vt:lpstr>PowerPoint Presentation</vt:lpstr>
      <vt:lpstr>b. Vùng đồi </vt:lpstr>
      <vt:lpstr>C. Vùng đồng bằng </vt:lpstr>
      <vt:lpstr>                           LUYỆN TẬP </vt:lpstr>
      <vt:lpstr>PowerPoint Presentation</vt:lpstr>
      <vt:lpstr>                         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4: ĐIỀU KIỆN TỰ NHIÊN VÀ TÀI NGUYÊN THIÊN NHIÊN THÀNH PHỐ HÀ NỘI</dc:title>
  <dc:creator>Admin</dc:creator>
  <cp:lastModifiedBy>Admin</cp:lastModifiedBy>
  <cp:revision>6</cp:revision>
  <dcterms:created xsi:type="dcterms:W3CDTF">2023-12-06T17:20:00Z</dcterms:created>
  <dcterms:modified xsi:type="dcterms:W3CDTF">2025-12-09T01:52:18Z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E8B4F0717C3246D181FCFA9782B53A9E_11</vt:lpwstr>
  </property>
  <property fmtid="{D5CDD505-2E9C-101B-9397-08002B2CF9AE}" pid="3" name="KSOProductBuildVer">
    <vt:lpwstr>1033-12.2.0.13431</vt:lpwstr>
  </property>
</Properties>
</file>