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3"/>
  </p:notesMasterIdLst>
  <p:sldIdLst>
    <p:sldId id="256" r:id="rId2"/>
    <p:sldId id="259" r:id="rId3"/>
    <p:sldId id="257" r:id="rId4"/>
    <p:sldId id="258" r:id="rId5"/>
    <p:sldId id="301" r:id="rId6"/>
    <p:sldId id="302" r:id="rId7"/>
    <p:sldId id="273" r:id="rId8"/>
    <p:sldId id="262" r:id="rId9"/>
    <p:sldId id="304" r:id="rId10"/>
    <p:sldId id="276" r:id="rId11"/>
    <p:sldId id="303" r:id="rId12"/>
    <p:sldId id="264" r:id="rId13"/>
    <p:sldId id="263" r:id="rId14"/>
    <p:sldId id="267" r:id="rId15"/>
    <p:sldId id="269" r:id="rId16"/>
    <p:sldId id="260" r:id="rId17"/>
    <p:sldId id="275" r:id="rId18"/>
    <p:sldId id="285" r:id="rId19"/>
    <p:sldId id="270" r:id="rId20"/>
    <p:sldId id="272" r:id="rId21"/>
    <p:sldId id="265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ilita One" panose="020B0604020202020204" charset="0"/>
      <p:regular r:id="rId28"/>
    </p:embeddedFont>
    <p:embeddedFont>
      <p:font typeface="Space Grotesk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F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94B0D2-13B8-405A-809F-C34BC80D9B9F}">
  <a:tblStyle styleId="{D894B0D2-13B8-405A-809F-C34BC80D9B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31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63997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9" name="Google Shape;14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240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cef3a0963f_0_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2" name="Google Shape;2442;gcef3a0963f_0_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552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cef3a0963f_0_9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8" name="Google Shape;2678;gcef3a0963f_0_9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422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gcef3a0963f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2" name="Google Shape;1582;gcef3a0963f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5929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5" name="Google Shape;3435;gcc6bb47884_2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6" name="Google Shape;3436;gcc6bb47884_2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972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2" name="Google Shape;4472;gcec051dcc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3" name="Google Shape;4473;gcec051dcc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654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Google Shape;2803;gcef3a0963f_0_10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4" name="Google Shape;2804;gcef3a0963f_0_10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886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Google Shape;3096;gcef3a0963f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7" name="Google Shape;3097;gcef3a0963f_0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423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cef3a0963f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0" name="Google Shape;2250;gcef3a0963f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303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cef3a0963f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6" name="Google Shape;1476;gcef3a0963f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17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cec051dc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cec051dc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283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cec051dcc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cec051dcc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191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2" name="Google Shape;3242;gcef3a0963f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3" name="Google Shape;3243;gcef3a0963f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709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gcef3a0963f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1" name="Google Shape;1771;gcef3a0963f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18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9" name="Google Shape;3519;gcef3a0963f_0_9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0" name="Google Shape;3520;gcef3a0963f_0_9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68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gcef3a0963f_0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1" name="Google Shape;2171;gcef3a0963f_0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728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cef3a0963f_0_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cef3a0963f_0_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608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06575" y="-281025"/>
            <a:ext cx="1806061" cy="1806061"/>
          </a:xfrm>
          <a:custGeom>
            <a:avLst/>
            <a:gdLst/>
            <a:ahLst/>
            <a:cxnLst/>
            <a:rect l="l" t="t" r="r" b="b"/>
            <a:pathLst>
              <a:path w="36259" h="36259" extrusionOk="0">
                <a:moveTo>
                  <a:pt x="18130" y="0"/>
                </a:moveTo>
                <a:cubicBezTo>
                  <a:pt x="8115" y="0"/>
                  <a:pt x="1" y="8115"/>
                  <a:pt x="1" y="18129"/>
                </a:cubicBezTo>
                <a:cubicBezTo>
                  <a:pt x="1" y="28144"/>
                  <a:pt x="8115" y="36258"/>
                  <a:pt x="18130" y="36258"/>
                </a:cubicBezTo>
                <a:cubicBezTo>
                  <a:pt x="28144" y="36258"/>
                  <a:pt x="36259" y="28144"/>
                  <a:pt x="36259" y="18129"/>
                </a:cubicBezTo>
                <a:cubicBezTo>
                  <a:pt x="36259" y="8115"/>
                  <a:pt x="28144" y="0"/>
                  <a:pt x="18130" y="0"/>
                </a:cubicBezTo>
                <a:close/>
              </a:path>
            </a:pathLst>
          </a:custGeom>
          <a:solidFill>
            <a:srgbClr val="FCC1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7316226" y="-1175353"/>
            <a:ext cx="2859464" cy="2880929"/>
            <a:chOff x="7316226" y="-1175353"/>
            <a:chExt cx="2859464" cy="2880929"/>
          </a:xfrm>
        </p:grpSpPr>
        <p:sp>
          <p:nvSpPr>
            <p:cNvPr id="11" name="Google Shape;11;p2"/>
            <p:cNvSpPr/>
            <p:nvPr/>
          </p:nvSpPr>
          <p:spPr>
            <a:xfrm rot="-3146397">
              <a:off x="8282391" y="-984779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-3146397">
              <a:off x="7928998" y="-502868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3146397">
              <a:off x="8174182" y="-362393"/>
              <a:ext cx="608650" cy="2191554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3146397">
              <a:off x="8312085" y="-521799"/>
              <a:ext cx="578013" cy="2191554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3146397">
              <a:off x="8420772" y="-651366"/>
              <a:ext cx="522007" cy="2114526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3146397">
              <a:off x="8476592" y="-741166"/>
              <a:ext cx="519470" cy="2055577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3146397">
              <a:off x="8573564" y="-1011316"/>
              <a:ext cx="608650" cy="2191554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3146397">
              <a:off x="8711467" y="-1170722"/>
              <a:ext cx="578013" cy="2191554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3146397">
              <a:off x="8820155" y="-1300289"/>
              <a:ext cx="522007" cy="2114526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3146397">
              <a:off x="8875974" y="-1390089"/>
              <a:ext cx="519470" cy="2055577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7176962" y="3465875"/>
            <a:ext cx="2631648" cy="1969970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048650" y="1766457"/>
            <a:ext cx="7046700" cy="1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565150" y="3446450"/>
            <a:ext cx="40137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ce Grotesk"/>
              <a:buNone/>
              <a:defRPr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pace Grotesk"/>
              <a:buNone/>
              <a:defRPr sz="18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pace Grotesk"/>
              <a:buNone/>
              <a:defRPr sz="18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pace Grotesk"/>
              <a:buNone/>
              <a:defRPr sz="18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pace Grotesk"/>
              <a:buNone/>
              <a:defRPr sz="18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pace Grotesk"/>
              <a:buNone/>
              <a:defRPr sz="18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pace Grotesk"/>
              <a:buNone/>
              <a:defRPr sz="18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pace Grotesk"/>
              <a:buNone/>
              <a:defRPr sz="18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pace Grotesk"/>
              <a:buNone/>
              <a:defRPr sz="18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/>
          <p:nvPr/>
        </p:nvSpPr>
        <p:spPr>
          <a:xfrm flipH="1">
            <a:off x="-764961" y="3431925"/>
            <a:ext cx="3011312" cy="1969970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572135" y="3596738"/>
            <a:ext cx="409655" cy="409500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182045" y="3955872"/>
            <a:ext cx="245922" cy="259652"/>
            <a:chOff x="2441875" y="3668975"/>
            <a:chExt cx="81550" cy="86100"/>
          </a:xfrm>
        </p:grpSpPr>
        <p:sp>
          <p:nvSpPr>
            <p:cNvPr id="27" name="Google Shape;27;p2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8624052" y="776402"/>
            <a:ext cx="305829" cy="322892"/>
            <a:chOff x="2441875" y="3668975"/>
            <a:chExt cx="81550" cy="86100"/>
          </a:xfrm>
        </p:grpSpPr>
        <p:sp>
          <p:nvSpPr>
            <p:cNvPr id="32" name="Google Shape;32;p2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661303" y="3978019"/>
            <a:ext cx="742105" cy="772199"/>
            <a:chOff x="1605200" y="3844400"/>
            <a:chExt cx="164700" cy="171375"/>
          </a:xfrm>
        </p:grpSpPr>
        <p:sp>
          <p:nvSpPr>
            <p:cNvPr id="37" name="Google Shape;37;p2"/>
            <p:cNvSpPr/>
            <p:nvPr/>
          </p:nvSpPr>
          <p:spPr>
            <a:xfrm>
              <a:off x="1713125" y="3892250"/>
              <a:ext cx="56775" cy="22700"/>
            </a:xfrm>
            <a:custGeom>
              <a:avLst/>
              <a:gdLst/>
              <a:ahLst/>
              <a:cxnLst/>
              <a:rect l="l" t="t" r="r" b="b"/>
              <a:pathLst>
                <a:path w="2271" h="908" extrusionOk="0">
                  <a:moveTo>
                    <a:pt x="867" y="1"/>
                  </a:moveTo>
                  <a:cubicBezTo>
                    <a:pt x="697" y="1"/>
                    <a:pt x="528" y="17"/>
                    <a:pt x="366" y="43"/>
                  </a:cubicBezTo>
                  <a:cubicBezTo>
                    <a:pt x="236" y="69"/>
                    <a:pt x="92" y="95"/>
                    <a:pt x="1" y="187"/>
                  </a:cubicBezTo>
                  <a:cubicBezTo>
                    <a:pt x="262" y="552"/>
                    <a:pt x="535" y="825"/>
                    <a:pt x="992" y="891"/>
                  </a:cubicBezTo>
                  <a:cubicBezTo>
                    <a:pt x="1067" y="902"/>
                    <a:pt x="1143" y="907"/>
                    <a:pt x="1219" y="907"/>
                  </a:cubicBezTo>
                  <a:cubicBezTo>
                    <a:pt x="1592" y="907"/>
                    <a:pt x="1967" y="779"/>
                    <a:pt x="2270" y="552"/>
                  </a:cubicBezTo>
                  <a:cubicBezTo>
                    <a:pt x="2035" y="291"/>
                    <a:pt x="1709" y="135"/>
                    <a:pt x="1383" y="56"/>
                  </a:cubicBezTo>
                  <a:cubicBezTo>
                    <a:pt x="1213" y="17"/>
                    <a:pt x="1039" y="1"/>
                    <a:pt x="867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711175" y="3844400"/>
              <a:ext cx="17625" cy="42400"/>
            </a:xfrm>
            <a:custGeom>
              <a:avLst/>
              <a:gdLst/>
              <a:ahLst/>
              <a:cxnLst/>
              <a:rect l="l" t="t" r="r" b="b"/>
              <a:pathLst>
                <a:path w="705" h="1696" extrusionOk="0">
                  <a:moveTo>
                    <a:pt x="378" y="0"/>
                  </a:moveTo>
                  <a:cubicBezTo>
                    <a:pt x="196" y="183"/>
                    <a:pt x="91" y="431"/>
                    <a:pt x="39" y="679"/>
                  </a:cubicBezTo>
                  <a:cubicBezTo>
                    <a:pt x="0" y="927"/>
                    <a:pt x="13" y="1188"/>
                    <a:pt x="65" y="1435"/>
                  </a:cubicBezTo>
                  <a:cubicBezTo>
                    <a:pt x="79" y="1527"/>
                    <a:pt x="117" y="1631"/>
                    <a:pt x="183" y="1696"/>
                  </a:cubicBezTo>
                  <a:cubicBezTo>
                    <a:pt x="444" y="1501"/>
                    <a:pt x="639" y="1279"/>
                    <a:pt x="665" y="939"/>
                  </a:cubicBezTo>
                  <a:cubicBezTo>
                    <a:pt x="705" y="614"/>
                    <a:pt x="587" y="261"/>
                    <a:pt x="378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605200" y="3872275"/>
              <a:ext cx="139900" cy="143500"/>
            </a:xfrm>
            <a:custGeom>
              <a:avLst/>
              <a:gdLst/>
              <a:ahLst/>
              <a:cxnLst/>
              <a:rect l="l" t="t" r="r" b="b"/>
              <a:pathLst>
                <a:path w="5596" h="5740" extrusionOk="0">
                  <a:moveTo>
                    <a:pt x="2461" y="1"/>
                  </a:moveTo>
                  <a:cubicBezTo>
                    <a:pt x="2244" y="1"/>
                    <a:pt x="2023" y="28"/>
                    <a:pt x="1800" y="85"/>
                  </a:cubicBezTo>
                  <a:cubicBezTo>
                    <a:pt x="1579" y="151"/>
                    <a:pt x="1357" y="242"/>
                    <a:pt x="1174" y="386"/>
                  </a:cubicBezTo>
                  <a:cubicBezTo>
                    <a:pt x="927" y="594"/>
                    <a:pt x="770" y="894"/>
                    <a:pt x="640" y="1194"/>
                  </a:cubicBezTo>
                  <a:cubicBezTo>
                    <a:pt x="339" y="1937"/>
                    <a:pt x="131" y="2720"/>
                    <a:pt x="40" y="3516"/>
                  </a:cubicBezTo>
                  <a:cubicBezTo>
                    <a:pt x="14" y="3815"/>
                    <a:pt x="0" y="4116"/>
                    <a:pt x="0" y="4415"/>
                  </a:cubicBezTo>
                  <a:cubicBezTo>
                    <a:pt x="0" y="4742"/>
                    <a:pt x="26" y="5094"/>
                    <a:pt x="235" y="5342"/>
                  </a:cubicBezTo>
                  <a:cubicBezTo>
                    <a:pt x="405" y="5537"/>
                    <a:pt x="652" y="5629"/>
                    <a:pt x="901" y="5681"/>
                  </a:cubicBezTo>
                  <a:cubicBezTo>
                    <a:pt x="1098" y="5722"/>
                    <a:pt x="1297" y="5740"/>
                    <a:pt x="1497" y="5740"/>
                  </a:cubicBezTo>
                  <a:cubicBezTo>
                    <a:pt x="2063" y="5740"/>
                    <a:pt x="2633" y="5597"/>
                    <a:pt x="3183" y="5433"/>
                  </a:cubicBezTo>
                  <a:cubicBezTo>
                    <a:pt x="3939" y="5224"/>
                    <a:pt x="4722" y="4925"/>
                    <a:pt x="5179" y="4285"/>
                  </a:cubicBezTo>
                  <a:cubicBezTo>
                    <a:pt x="5492" y="3855"/>
                    <a:pt x="5596" y="3307"/>
                    <a:pt x="5530" y="2772"/>
                  </a:cubicBezTo>
                  <a:cubicBezTo>
                    <a:pt x="5518" y="2642"/>
                    <a:pt x="5478" y="2499"/>
                    <a:pt x="5439" y="2368"/>
                  </a:cubicBezTo>
                  <a:cubicBezTo>
                    <a:pt x="5023" y="1063"/>
                    <a:pt x="3821" y="1"/>
                    <a:pt x="2461" y="1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05200" y="3941575"/>
              <a:ext cx="138925" cy="74050"/>
            </a:xfrm>
            <a:custGeom>
              <a:avLst/>
              <a:gdLst/>
              <a:ahLst/>
              <a:cxnLst/>
              <a:rect l="l" t="t" r="r" b="b"/>
              <a:pathLst>
                <a:path w="5557" h="2962" extrusionOk="0">
                  <a:moveTo>
                    <a:pt x="5530" y="0"/>
                  </a:moveTo>
                  <a:lnTo>
                    <a:pt x="5530" y="14"/>
                  </a:lnTo>
                  <a:cubicBezTo>
                    <a:pt x="5413" y="353"/>
                    <a:pt x="5257" y="640"/>
                    <a:pt x="4982" y="874"/>
                  </a:cubicBezTo>
                  <a:cubicBezTo>
                    <a:pt x="4526" y="1252"/>
                    <a:pt x="3926" y="1422"/>
                    <a:pt x="3326" y="1500"/>
                  </a:cubicBezTo>
                  <a:cubicBezTo>
                    <a:pt x="3066" y="1527"/>
                    <a:pt x="2805" y="1553"/>
                    <a:pt x="2544" y="1553"/>
                  </a:cubicBezTo>
                  <a:cubicBezTo>
                    <a:pt x="1996" y="1553"/>
                    <a:pt x="1461" y="1474"/>
                    <a:pt x="953" y="1266"/>
                  </a:cubicBezTo>
                  <a:cubicBezTo>
                    <a:pt x="626" y="1135"/>
                    <a:pt x="327" y="953"/>
                    <a:pt x="40" y="744"/>
                  </a:cubicBezTo>
                  <a:cubicBezTo>
                    <a:pt x="14" y="1043"/>
                    <a:pt x="0" y="1344"/>
                    <a:pt x="0" y="1631"/>
                  </a:cubicBezTo>
                  <a:lnTo>
                    <a:pt x="0" y="1643"/>
                  </a:lnTo>
                  <a:cubicBezTo>
                    <a:pt x="0" y="1970"/>
                    <a:pt x="26" y="2322"/>
                    <a:pt x="235" y="2570"/>
                  </a:cubicBezTo>
                  <a:cubicBezTo>
                    <a:pt x="405" y="2765"/>
                    <a:pt x="652" y="2857"/>
                    <a:pt x="901" y="2909"/>
                  </a:cubicBezTo>
                  <a:cubicBezTo>
                    <a:pt x="1096" y="2948"/>
                    <a:pt x="1292" y="2961"/>
                    <a:pt x="1501" y="2961"/>
                  </a:cubicBezTo>
                  <a:cubicBezTo>
                    <a:pt x="2061" y="2961"/>
                    <a:pt x="2635" y="2831"/>
                    <a:pt x="3183" y="2661"/>
                  </a:cubicBezTo>
                  <a:cubicBezTo>
                    <a:pt x="3939" y="2452"/>
                    <a:pt x="4722" y="2153"/>
                    <a:pt x="5179" y="1513"/>
                  </a:cubicBezTo>
                  <a:cubicBezTo>
                    <a:pt x="5439" y="1174"/>
                    <a:pt x="5556" y="744"/>
                    <a:pt x="5556" y="313"/>
                  </a:cubicBezTo>
                  <a:cubicBezTo>
                    <a:pt x="5556" y="209"/>
                    <a:pt x="5544" y="104"/>
                    <a:pt x="5530" y="0"/>
                  </a:cubicBezTo>
                  <a:close/>
                </a:path>
              </a:pathLst>
            </a:custGeom>
            <a:solidFill>
              <a:srgbClr val="F73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01400" y="3945575"/>
              <a:ext cx="13050" cy="11850"/>
            </a:xfrm>
            <a:custGeom>
              <a:avLst/>
              <a:gdLst/>
              <a:ahLst/>
              <a:cxnLst/>
              <a:rect l="l" t="t" r="r" b="b"/>
              <a:pathLst>
                <a:path w="522" h="474" extrusionOk="0">
                  <a:moveTo>
                    <a:pt x="393" y="0"/>
                  </a:moveTo>
                  <a:cubicBezTo>
                    <a:pt x="326" y="0"/>
                    <a:pt x="231" y="47"/>
                    <a:pt x="157" y="141"/>
                  </a:cubicBezTo>
                  <a:cubicBezTo>
                    <a:pt x="52" y="257"/>
                    <a:pt x="0" y="388"/>
                    <a:pt x="65" y="454"/>
                  </a:cubicBezTo>
                  <a:cubicBezTo>
                    <a:pt x="82" y="467"/>
                    <a:pt x="104" y="474"/>
                    <a:pt x="128" y="474"/>
                  </a:cubicBezTo>
                  <a:cubicBezTo>
                    <a:pt x="197" y="474"/>
                    <a:pt x="288" y="423"/>
                    <a:pt x="365" y="336"/>
                  </a:cubicBezTo>
                  <a:cubicBezTo>
                    <a:pt x="482" y="219"/>
                    <a:pt x="522" y="75"/>
                    <a:pt x="456" y="23"/>
                  </a:cubicBezTo>
                  <a:cubicBezTo>
                    <a:pt x="441" y="8"/>
                    <a:pt x="419" y="0"/>
                    <a:pt x="393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687350" y="3904550"/>
              <a:ext cx="13075" cy="11850"/>
            </a:xfrm>
            <a:custGeom>
              <a:avLst/>
              <a:gdLst/>
              <a:ahLst/>
              <a:cxnLst/>
              <a:rect l="l" t="t" r="r" b="b"/>
              <a:pathLst>
                <a:path w="523" h="474" extrusionOk="0">
                  <a:moveTo>
                    <a:pt x="394" y="0"/>
                  </a:moveTo>
                  <a:cubicBezTo>
                    <a:pt x="325" y="0"/>
                    <a:pt x="234" y="51"/>
                    <a:pt x="157" y="138"/>
                  </a:cubicBezTo>
                  <a:cubicBezTo>
                    <a:pt x="40" y="255"/>
                    <a:pt x="1" y="399"/>
                    <a:pt x="67" y="451"/>
                  </a:cubicBezTo>
                  <a:cubicBezTo>
                    <a:pt x="81" y="466"/>
                    <a:pt x="104" y="473"/>
                    <a:pt x="130" y="473"/>
                  </a:cubicBezTo>
                  <a:cubicBezTo>
                    <a:pt x="197" y="473"/>
                    <a:pt x="291" y="427"/>
                    <a:pt x="366" y="333"/>
                  </a:cubicBezTo>
                  <a:cubicBezTo>
                    <a:pt x="484" y="216"/>
                    <a:pt x="523" y="86"/>
                    <a:pt x="458" y="20"/>
                  </a:cubicBezTo>
                  <a:cubicBezTo>
                    <a:pt x="441" y="7"/>
                    <a:pt x="419" y="0"/>
                    <a:pt x="394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37475" y="3901625"/>
              <a:ext cx="12725" cy="11775"/>
            </a:xfrm>
            <a:custGeom>
              <a:avLst/>
              <a:gdLst/>
              <a:ahLst/>
              <a:cxnLst/>
              <a:rect l="l" t="t" r="r" b="b"/>
              <a:pathLst>
                <a:path w="509" h="471" extrusionOk="0">
                  <a:moveTo>
                    <a:pt x="394" y="0"/>
                  </a:moveTo>
                  <a:cubicBezTo>
                    <a:pt x="325" y="0"/>
                    <a:pt x="234" y="51"/>
                    <a:pt x="157" y="137"/>
                  </a:cubicBezTo>
                  <a:cubicBezTo>
                    <a:pt x="39" y="255"/>
                    <a:pt x="1" y="386"/>
                    <a:pt x="66" y="450"/>
                  </a:cubicBezTo>
                  <a:cubicBezTo>
                    <a:pt x="79" y="464"/>
                    <a:pt x="99" y="471"/>
                    <a:pt x="123" y="471"/>
                  </a:cubicBezTo>
                  <a:cubicBezTo>
                    <a:pt x="191" y="471"/>
                    <a:pt x="289" y="420"/>
                    <a:pt x="366" y="333"/>
                  </a:cubicBezTo>
                  <a:cubicBezTo>
                    <a:pt x="470" y="216"/>
                    <a:pt x="509" y="73"/>
                    <a:pt x="457" y="20"/>
                  </a:cubicBezTo>
                  <a:cubicBezTo>
                    <a:pt x="440" y="7"/>
                    <a:pt x="418" y="0"/>
                    <a:pt x="394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666825" y="3978225"/>
              <a:ext cx="13075" cy="11825"/>
            </a:xfrm>
            <a:custGeom>
              <a:avLst/>
              <a:gdLst/>
              <a:ahLst/>
              <a:cxnLst/>
              <a:rect l="l" t="t" r="r" b="b"/>
              <a:pathLst>
                <a:path w="523" h="473" extrusionOk="0">
                  <a:moveTo>
                    <a:pt x="394" y="1"/>
                  </a:moveTo>
                  <a:cubicBezTo>
                    <a:pt x="325" y="1"/>
                    <a:pt x="234" y="52"/>
                    <a:pt x="157" y="139"/>
                  </a:cubicBezTo>
                  <a:cubicBezTo>
                    <a:pt x="39" y="256"/>
                    <a:pt x="1" y="400"/>
                    <a:pt x="65" y="452"/>
                  </a:cubicBezTo>
                  <a:cubicBezTo>
                    <a:pt x="79" y="466"/>
                    <a:pt x="99" y="472"/>
                    <a:pt x="123" y="472"/>
                  </a:cubicBezTo>
                  <a:cubicBezTo>
                    <a:pt x="190" y="472"/>
                    <a:pt x="289" y="421"/>
                    <a:pt x="366" y="334"/>
                  </a:cubicBezTo>
                  <a:cubicBezTo>
                    <a:pt x="470" y="217"/>
                    <a:pt x="522" y="73"/>
                    <a:pt x="457" y="21"/>
                  </a:cubicBezTo>
                  <a:cubicBezTo>
                    <a:pt x="440" y="7"/>
                    <a:pt x="418" y="1"/>
                    <a:pt x="394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653775" y="3940350"/>
              <a:ext cx="12750" cy="11875"/>
            </a:xfrm>
            <a:custGeom>
              <a:avLst/>
              <a:gdLst/>
              <a:ahLst/>
              <a:cxnLst/>
              <a:rect l="l" t="t" r="r" b="b"/>
              <a:pathLst>
                <a:path w="510" h="475" extrusionOk="0">
                  <a:moveTo>
                    <a:pt x="388" y="1"/>
                  </a:moveTo>
                  <a:cubicBezTo>
                    <a:pt x="319" y="1"/>
                    <a:pt x="228" y="48"/>
                    <a:pt x="144" y="141"/>
                  </a:cubicBezTo>
                  <a:cubicBezTo>
                    <a:pt x="40" y="258"/>
                    <a:pt x="1" y="388"/>
                    <a:pt x="53" y="454"/>
                  </a:cubicBezTo>
                  <a:cubicBezTo>
                    <a:pt x="70" y="468"/>
                    <a:pt x="92" y="474"/>
                    <a:pt x="116" y="474"/>
                  </a:cubicBezTo>
                  <a:cubicBezTo>
                    <a:pt x="186" y="474"/>
                    <a:pt x="279" y="423"/>
                    <a:pt x="366" y="336"/>
                  </a:cubicBezTo>
                  <a:cubicBezTo>
                    <a:pt x="471" y="219"/>
                    <a:pt x="509" y="75"/>
                    <a:pt x="457" y="23"/>
                  </a:cubicBezTo>
                  <a:cubicBezTo>
                    <a:pt x="439" y="8"/>
                    <a:pt x="415" y="1"/>
                    <a:pt x="388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615625" y="3958675"/>
              <a:ext cx="12750" cy="11800"/>
            </a:xfrm>
            <a:custGeom>
              <a:avLst/>
              <a:gdLst/>
              <a:ahLst/>
              <a:cxnLst/>
              <a:rect l="l" t="t" r="r" b="b"/>
              <a:pathLst>
                <a:path w="510" h="472" extrusionOk="0">
                  <a:moveTo>
                    <a:pt x="392" y="0"/>
                  </a:moveTo>
                  <a:cubicBezTo>
                    <a:pt x="319" y="0"/>
                    <a:pt x="221" y="51"/>
                    <a:pt x="144" y="138"/>
                  </a:cubicBezTo>
                  <a:cubicBezTo>
                    <a:pt x="40" y="255"/>
                    <a:pt x="0" y="399"/>
                    <a:pt x="53" y="451"/>
                  </a:cubicBezTo>
                  <a:cubicBezTo>
                    <a:pt x="70" y="465"/>
                    <a:pt x="92" y="472"/>
                    <a:pt x="116" y="472"/>
                  </a:cubicBezTo>
                  <a:cubicBezTo>
                    <a:pt x="186" y="472"/>
                    <a:pt x="280" y="420"/>
                    <a:pt x="366" y="333"/>
                  </a:cubicBezTo>
                  <a:cubicBezTo>
                    <a:pt x="470" y="217"/>
                    <a:pt x="510" y="73"/>
                    <a:pt x="457" y="20"/>
                  </a:cubicBezTo>
                  <a:cubicBezTo>
                    <a:pt x="440" y="7"/>
                    <a:pt x="418" y="0"/>
                    <a:pt x="392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2"/>
          <p:cNvSpPr/>
          <p:nvPr/>
        </p:nvSpPr>
        <p:spPr>
          <a:xfrm>
            <a:off x="8743262" y="4623506"/>
            <a:ext cx="67415" cy="152074"/>
          </a:xfrm>
          <a:custGeom>
            <a:avLst/>
            <a:gdLst/>
            <a:ahLst/>
            <a:cxnLst/>
            <a:rect l="l" t="t" r="r" b="b"/>
            <a:pathLst>
              <a:path w="1423" h="3210" extrusionOk="0">
                <a:moveTo>
                  <a:pt x="1423" y="1"/>
                </a:moveTo>
                <a:cubicBezTo>
                  <a:pt x="1323" y="577"/>
                  <a:pt x="1150" y="1247"/>
                  <a:pt x="841" y="1906"/>
                </a:cubicBezTo>
                <a:lnTo>
                  <a:pt x="841" y="1906"/>
                </a:lnTo>
                <a:cubicBezTo>
                  <a:pt x="1153" y="1248"/>
                  <a:pt x="1330" y="583"/>
                  <a:pt x="1423" y="1"/>
                </a:cubicBezTo>
                <a:close/>
                <a:moveTo>
                  <a:pt x="841" y="1906"/>
                </a:moveTo>
                <a:lnTo>
                  <a:pt x="841" y="1906"/>
                </a:lnTo>
                <a:cubicBezTo>
                  <a:pt x="629" y="2354"/>
                  <a:pt x="354" y="2798"/>
                  <a:pt x="1" y="3209"/>
                </a:cubicBezTo>
                <a:cubicBezTo>
                  <a:pt x="118" y="3079"/>
                  <a:pt x="235" y="2935"/>
                  <a:pt x="340" y="2778"/>
                </a:cubicBezTo>
                <a:cubicBezTo>
                  <a:pt x="538" y="2496"/>
                  <a:pt x="703" y="2202"/>
                  <a:pt x="841" y="1906"/>
                </a:cubicBezTo>
                <a:close/>
              </a:path>
            </a:pathLst>
          </a:custGeom>
          <a:solidFill>
            <a:srgbClr val="F9E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83760" y="755238"/>
            <a:ext cx="409655" cy="409500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1360748" y="4573688"/>
            <a:ext cx="409655" cy="409500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2"/>
          <p:cNvGrpSpPr/>
          <p:nvPr/>
        </p:nvGrpSpPr>
        <p:grpSpPr>
          <a:xfrm>
            <a:off x="3438648" y="4649891"/>
            <a:ext cx="6369948" cy="902179"/>
            <a:chOff x="4210524" y="823336"/>
            <a:chExt cx="1355683" cy="219343"/>
          </a:xfrm>
        </p:grpSpPr>
        <p:sp>
          <p:nvSpPr>
            <p:cNvPr id="51" name="Google Shape;51;p2"/>
            <p:cNvSpPr/>
            <p:nvPr/>
          </p:nvSpPr>
          <p:spPr>
            <a:xfrm>
              <a:off x="4210524" y="823336"/>
              <a:ext cx="1355683" cy="129808"/>
            </a:xfrm>
            <a:custGeom>
              <a:avLst/>
              <a:gdLst/>
              <a:ahLst/>
              <a:cxnLst/>
              <a:rect l="l" t="t" r="r" b="b"/>
              <a:pathLst>
                <a:path w="28616" h="2740" extrusionOk="0">
                  <a:moveTo>
                    <a:pt x="13786" y="0"/>
                  </a:moveTo>
                  <a:cubicBezTo>
                    <a:pt x="13147" y="0"/>
                    <a:pt x="12573" y="313"/>
                    <a:pt x="11999" y="613"/>
                  </a:cubicBezTo>
                  <a:cubicBezTo>
                    <a:pt x="11448" y="911"/>
                    <a:pt x="10915" y="1190"/>
                    <a:pt x="10345" y="1190"/>
                  </a:cubicBezTo>
                  <a:cubicBezTo>
                    <a:pt x="10241" y="1190"/>
                    <a:pt x="10136" y="1181"/>
                    <a:pt x="10029" y="1161"/>
                  </a:cubicBezTo>
                  <a:cubicBezTo>
                    <a:pt x="9742" y="1108"/>
                    <a:pt x="9469" y="965"/>
                    <a:pt x="9208" y="835"/>
                  </a:cubicBezTo>
                  <a:cubicBezTo>
                    <a:pt x="8934" y="691"/>
                    <a:pt x="8647" y="548"/>
                    <a:pt x="8321" y="496"/>
                  </a:cubicBezTo>
                  <a:cubicBezTo>
                    <a:pt x="8236" y="482"/>
                    <a:pt x="8151" y="476"/>
                    <a:pt x="8067" y="476"/>
                  </a:cubicBezTo>
                  <a:cubicBezTo>
                    <a:pt x="7435" y="476"/>
                    <a:pt x="6849" y="843"/>
                    <a:pt x="6273" y="1200"/>
                  </a:cubicBezTo>
                  <a:cubicBezTo>
                    <a:pt x="5720" y="1546"/>
                    <a:pt x="5148" y="1911"/>
                    <a:pt x="4536" y="1911"/>
                  </a:cubicBezTo>
                  <a:cubicBezTo>
                    <a:pt x="4455" y="1911"/>
                    <a:pt x="4373" y="1905"/>
                    <a:pt x="4291" y="1891"/>
                  </a:cubicBezTo>
                  <a:cubicBezTo>
                    <a:pt x="4134" y="1865"/>
                    <a:pt x="3977" y="1813"/>
                    <a:pt x="3835" y="1761"/>
                  </a:cubicBezTo>
                  <a:cubicBezTo>
                    <a:pt x="3652" y="1708"/>
                    <a:pt x="3456" y="1644"/>
                    <a:pt x="3261" y="1630"/>
                  </a:cubicBezTo>
                  <a:cubicBezTo>
                    <a:pt x="3217" y="1626"/>
                    <a:pt x="3173" y="1624"/>
                    <a:pt x="3130" y="1624"/>
                  </a:cubicBezTo>
                  <a:cubicBezTo>
                    <a:pt x="2633" y="1624"/>
                    <a:pt x="2178" y="1888"/>
                    <a:pt x="1722" y="2152"/>
                  </a:cubicBezTo>
                  <a:cubicBezTo>
                    <a:pt x="1669" y="2191"/>
                    <a:pt x="1630" y="2218"/>
                    <a:pt x="1578" y="2244"/>
                  </a:cubicBezTo>
                  <a:cubicBezTo>
                    <a:pt x="1128" y="2509"/>
                    <a:pt x="735" y="2638"/>
                    <a:pt x="398" y="2638"/>
                  </a:cubicBezTo>
                  <a:cubicBezTo>
                    <a:pt x="304" y="2638"/>
                    <a:pt x="215" y="2629"/>
                    <a:pt x="130" y="2609"/>
                  </a:cubicBezTo>
                  <a:cubicBezTo>
                    <a:pt x="91" y="2635"/>
                    <a:pt x="52" y="2647"/>
                    <a:pt x="0" y="2661"/>
                  </a:cubicBezTo>
                  <a:cubicBezTo>
                    <a:pt x="130" y="2713"/>
                    <a:pt x="261" y="2739"/>
                    <a:pt x="404" y="2739"/>
                  </a:cubicBezTo>
                  <a:cubicBezTo>
                    <a:pt x="743" y="2739"/>
                    <a:pt x="1148" y="2595"/>
                    <a:pt x="1617" y="2322"/>
                  </a:cubicBezTo>
                  <a:cubicBezTo>
                    <a:pt x="1669" y="2296"/>
                    <a:pt x="1722" y="2270"/>
                    <a:pt x="1774" y="2230"/>
                  </a:cubicBezTo>
                  <a:cubicBezTo>
                    <a:pt x="2206" y="1979"/>
                    <a:pt x="2648" y="1716"/>
                    <a:pt x="3133" y="1716"/>
                  </a:cubicBezTo>
                  <a:cubicBezTo>
                    <a:pt x="3175" y="1716"/>
                    <a:pt x="3218" y="1718"/>
                    <a:pt x="3261" y="1722"/>
                  </a:cubicBezTo>
                  <a:cubicBezTo>
                    <a:pt x="3443" y="1734"/>
                    <a:pt x="3626" y="1787"/>
                    <a:pt x="3795" y="1852"/>
                  </a:cubicBezTo>
                  <a:cubicBezTo>
                    <a:pt x="3951" y="1905"/>
                    <a:pt x="4108" y="1957"/>
                    <a:pt x="4278" y="1983"/>
                  </a:cubicBezTo>
                  <a:cubicBezTo>
                    <a:pt x="4364" y="1996"/>
                    <a:pt x="4450" y="2003"/>
                    <a:pt x="4534" y="2003"/>
                  </a:cubicBezTo>
                  <a:cubicBezTo>
                    <a:pt x="5175" y="2003"/>
                    <a:pt x="5761" y="1635"/>
                    <a:pt x="6325" y="1278"/>
                  </a:cubicBezTo>
                  <a:cubicBezTo>
                    <a:pt x="6883" y="918"/>
                    <a:pt x="7462" y="558"/>
                    <a:pt x="8080" y="558"/>
                  </a:cubicBezTo>
                  <a:cubicBezTo>
                    <a:pt x="8155" y="558"/>
                    <a:pt x="8231" y="563"/>
                    <a:pt x="8308" y="574"/>
                  </a:cubicBezTo>
                  <a:cubicBezTo>
                    <a:pt x="8621" y="626"/>
                    <a:pt x="8895" y="769"/>
                    <a:pt x="9168" y="913"/>
                  </a:cubicBezTo>
                  <a:cubicBezTo>
                    <a:pt x="9443" y="1056"/>
                    <a:pt x="9716" y="1200"/>
                    <a:pt x="10017" y="1252"/>
                  </a:cubicBezTo>
                  <a:cubicBezTo>
                    <a:pt x="10126" y="1274"/>
                    <a:pt x="10235" y="1284"/>
                    <a:pt x="10342" y="1284"/>
                  </a:cubicBezTo>
                  <a:cubicBezTo>
                    <a:pt x="10937" y="1284"/>
                    <a:pt x="11499" y="978"/>
                    <a:pt x="12051" y="691"/>
                  </a:cubicBezTo>
                  <a:cubicBezTo>
                    <a:pt x="12599" y="392"/>
                    <a:pt x="13173" y="91"/>
                    <a:pt x="13786" y="91"/>
                  </a:cubicBezTo>
                  <a:cubicBezTo>
                    <a:pt x="14333" y="91"/>
                    <a:pt x="14842" y="339"/>
                    <a:pt x="15338" y="587"/>
                  </a:cubicBezTo>
                  <a:cubicBezTo>
                    <a:pt x="15834" y="821"/>
                    <a:pt x="16329" y="1070"/>
                    <a:pt x="16877" y="1082"/>
                  </a:cubicBezTo>
                  <a:cubicBezTo>
                    <a:pt x="16896" y="1083"/>
                    <a:pt x="16915" y="1083"/>
                    <a:pt x="16935" y="1083"/>
                  </a:cubicBezTo>
                  <a:cubicBezTo>
                    <a:pt x="17385" y="1083"/>
                    <a:pt x="17834" y="934"/>
                    <a:pt x="18260" y="795"/>
                  </a:cubicBezTo>
                  <a:cubicBezTo>
                    <a:pt x="18691" y="648"/>
                    <a:pt x="19106" y="509"/>
                    <a:pt x="19525" y="509"/>
                  </a:cubicBezTo>
                  <a:cubicBezTo>
                    <a:pt x="19625" y="509"/>
                    <a:pt x="19724" y="517"/>
                    <a:pt x="19825" y="535"/>
                  </a:cubicBezTo>
                  <a:cubicBezTo>
                    <a:pt x="20202" y="600"/>
                    <a:pt x="20529" y="809"/>
                    <a:pt x="20855" y="1004"/>
                  </a:cubicBezTo>
                  <a:cubicBezTo>
                    <a:pt x="21168" y="1174"/>
                    <a:pt x="21468" y="1357"/>
                    <a:pt x="21820" y="1448"/>
                  </a:cubicBezTo>
                  <a:cubicBezTo>
                    <a:pt x="21998" y="1491"/>
                    <a:pt x="22179" y="1508"/>
                    <a:pt x="22362" y="1508"/>
                  </a:cubicBezTo>
                  <a:cubicBezTo>
                    <a:pt x="22676" y="1508"/>
                    <a:pt x="22994" y="1458"/>
                    <a:pt x="23307" y="1409"/>
                  </a:cubicBezTo>
                  <a:cubicBezTo>
                    <a:pt x="23607" y="1350"/>
                    <a:pt x="23923" y="1297"/>
                    <a:pt x="24234" y="1297"/>
                  </a:cubicBezTo>
                  <a:cubicBezTo>
                    <a:pt x="24410" y="1297"/>
                    <a:pt x="24585" y="1314"/>
                    <a:pt x="24755" y="1357"/>
                  </a:cubicBezTo>
                  <a:cubicBezTo>
                    <a:pt x="25120" y="1448"/>
                    <a:pt x="25459" y="1656"/>
                    <a:pt x="25772" y="1865"/>
                  </a:cubicBezTo>
                  <a:cubicBezTo>
                    <a:pt x="25967" y="1995"/>
                    <a:pt x="26176" y="2126"/>
                    <a:pt x="26398" y="2244"/>
                  </a:cubicBezTo>
                  <a:cubicBezTo>
                    <a:pt x="26787" y="2430"/>
                    <a:pt x="27218" y="2520"/>
                    <a:pt x="27649" y="2520"/>
                  </a:cubicBezTo>
                  <a:cubicBezTo>
                    <a:pt x="27941" y="2520"/>
                    <a:pt x="28232" y="2479"/>
                    <a:pt x="28511" y="2400"/>
                  </a:cubicBezTo>
                  <a:cubicBezTo>
                    <a:pt x="28550" y="2374"/>
                    <a:pt x="28576" y="2361"/>
                    <a:pt x="28615" y="2334"/>
                  </a:cubicBezTo>
                  <a:cubicBezTo>
                    <a:pt x="28589" y="2322"/>
                    <a:pt x="28563" y="2322"/>
                    <a:pt x="28537" y="2308"/>
                  </a:cubicBezTo>
                  <a:cubicBezTo>
                    <a:pt x="28260" y="2392"/>
                    <a:pt x="27973" y="2434"/>
                    <a:pt x="27687" y="2434"/>
                  </a:cubicBezTo>
                  <a:cubicBezTo>
                    <a:pt x="27257" y="2434"/>
                    <a:pt x="26828" y="2340"/>
                    <a:pt x="26437" y="2152"/>
                  </a:cubicBezTo>
                  <a:cubicBezTo>
                    <a:pt x="26228" y="2061"/>
                    <a:pt x="26019" y="1917"/>
                    <a:pt x="25824" y="1800"/>
                  </a:cubicBezTo>
                  <a:cubicBezTo>
                    <a:pt x="25498" y="1578"/>
                    <a:pt x="25159" y="1369"/>
                    <a:pt x="24767" y="1265"/>
                  </a:cubicBezTo>
                  <a:cubicBezTo>
                    <a:pt x="24594" y="1223"/>
                    <a:pt x="24417" y="1206"/>
                    <a:pt x="24238" y="1206"/>
                  </a:cubicBezTo>
                  <a:cubicBezTo>
                    <a:pt x="23920" y="1206"/>
                    <a:pt x="23598" y="1259"/>
                    <a:pt x="23281" y="1317"/>
                  </a:cubicBezTo>
                  <a:cubicBezTo>
                    <a:pt x="22983" y="1367"/>
                    <a:pt x="22675" y="1416"/>
                    <a:pt x="22370" y="1416"/>
                  </a:cubicBezTo>
                  <a:cubicBezTo>
                    <a:pt x="22194" y="1416"/>
                    <a:pt x="22018" y="1400"/>
                    <a:pt x="21846" y="1357"/>
                  </a:cubicBezTo>
                  <a:cubicBezTo>
                    <a:pt x="21507" y="1278"/>
                    <a:pt x="21207" y="1096"/>
                    <a:pt x="20907" y="926"/>
                  </a:cubicBezTo>
                  <a:cubicBezTo>
                    <a:pt x="20568" y="717"/>
                    <a:pt x="20229" y="522"/>
                    <a:pt x="19837" y="444"/>
                  </a:cubicBezTo>
                  <a:cubicBezTo>
                    <a:pt x="19736" y="427"/>
                    <a:pt x="19635" y="419"/>
                    <a:pt x="19534" y="419"/>
                  </a:cubicBezTo>
                  <a:cubicBezTo>
                    <a:pt x="19092" y="419"/>
                    <a:pt x="18659" y="566"/>
                    <a:pt x="18234" y="705"/>
                  </a:cubicBezTo>
                  <a:cubicBezTo>
                    <a:pt x="17808" y="855"/>
                    <a:pt x="17371" y="992"/>
                    <a:pt x="16933" y="992"/>
                  </a:cubicBezTo>
                  <a:cubicBezTo>
                    <a:pt x="16915" y="992"/>
                    <a:pt x="16896" y="992"/>
                    <a:pt x="16877" y="992"/>
                  </a:cubicBezTo>
                  <a:cubicBezTo>
                    <a:pt x="16355" y="978"/>
                    <a:pt x="15860" y="731"/>
                    <a:pt x="15377" y="496"/>
                  </a:cubicBezTo>
                  <a:cubicBezTo>
                    <a:pt x="14869" y="261"/>
                    <a:pt x="14347" y="0"/>
                    <a:pt x="1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283433" y="868105"/>
              <a:ext cx="1222228" cy="110336"/>
            </a:xfrm>
            <a:custGeom>
              <a:avLst/>
              <a:gdLst/>
              <a:ahLst/>
              <a:cxnLst/>
              <a:rect l="l" t="t" r="r" b="b"/>
              <a:pathLst>
                <a:path w="25799" h="2329" extrusionOk="0">
                  <a:moveTo>
                    <a:pt x="12287" y="1"/>
                  </a:moveTo>
                  <a:cubicBezTo>
                    <a:pt x="12166" y="1"/>
                    <a:pt x="12044" y="11"/>
                    <a:pt x="11921" y="33"/>
                  </a:cubicBezTo>
                  <a:cubicBezTo>
                    <a:pt x="11438" y="111"/>
                    <a:pt x="10982" y="372"/>
                    <a:pt x="10551" y="633"/>
                  </a:cubicBezTo>
                  <a:cubicBezTo>
                    <a:pt x="10035" y="943"/>
                    <a:pt x="9549" y="1223"/>
                    <a:pt x="9013" y="1223"/>
                  </a:cubicBezTo>
                  <a:cubicBezTo>
                    <a:pt x="8940" y="1223"/>
                    <a:pt x="8866" y="1218"/>
                    <a:pt x="8791" y="1207"/>
                  </a:cubicBezTo>
                  <a:cubicBezTo>
                    <a:pt x="8438" y="1142"/>
                    <a:pt x="8113" y="946"/>
                    <a:pt x="7800" y="763"/>
                  </a:cubicBezTo>
                  <a:cubicBezTo>
                    <a:pt x="7460" y="555"/>
                    <a:pt x="7095" y="333"/>
                    <a:pt x="6690" y="294"/>
                  </a:cubicBezTo>
                  <a:cubicBezTo>
                    <a:pt x="6662" y="292"/>
                    <a:pt x="6633" y="291"/>
                    <a:pt x="6605" y="291"/>
                  </a:cubicBezTo>
                  <a:cubicBezTo>
                    <a:pt x="6016" y="291"/>
                    <a:pt x="5519" y="663"/>
                    <a:pt x="5034" y="1012"/>
                  </a:cubicBezTo>
                  <a:cubicBezTo>
                    <a:pt x="4643" y="1311"/>
                    <a:pt x="4238" y="1612"/>
                    <a:pt x="3782" y="1716"/>
                  </a:cubicBezTo>
                  <a:cubicBezTo>
                    <a:pt x="3629" y="1756"/>
                    <a:pt x="3472" y="1771"/>
                    <a:pt x="3313" y="1771"/>
                  </a:cubicBezTo>
                  <a:cubicBezTo>
                    <a:pt x="3053" y="1771"/>
                    <a:pt x="2789" y="1730"/>
                    <a:pt x="2530" y="1690"/>
                  </a:cubicBezTo>
                  <a:cubicBezTo>
                    <a:pt x="2265" y="1651"/>
                    <a:pt x="1995" y="1612"/>
                    <a:pt x="1726" y="1612"/>
                  </a:cubicBezTo>
                  <a:cubicBezTo>
                    <a:pt x="1545" y="1612"/>
                    <a:pt x="1365" y="1629"/>
                    <a:pt x="1186" y="1676"/>
                  </a:cubicBezTo>
                  <a:cubicBezTo>
                    <a:pt x="887" y="1768"/>
                    <a:pt x="613" y="1937"/>
                    <a:pt x="339" y="2094"/>
                  </a:cubicBezTo>
                  <a:cubicBezTo>
                    <a:pt x="235" y="2159"/>
                    <a:pt x="117" y="2238"/>
                    <a:pt x="0" y="2302"/>
                  </a:cubicBezTo>
                  <a:cubicBezTo>
                    <a:pt x="39" y="2302"/>
                    <a:pt x="78" y="2316"/>
                    <a:pt x="117" y="2328"/>
                  </a:cubicBezTo>
                  <a:lnTo>
                    <a:pt x="391" y="2172"/>
                  </a:lnTo>
                  <a:cubicBezTo>
                    <a:pt x="652" y="2015"/>
                    <a:pt x="913" y="1846"/>
                    <a:pt x="1212" y="1768"/>
                  </a:cubicBezTo>
                  <a:cubicBezTo>
                    <a:pt x="1380" y="1721"/>
                    <a:pt x="1555" y="1703"/>
                    <a:pt x="1731" y="1703"/>
                  </a:cubicBezTo>
                  <a:cubicBezTo>
                    <a:pt x="1993" y="1703"/>
                    <a:pt x="2260" y="1742"/>
                    <a:pt x="2517" y="1781"/>
                  </a:cubicBezTo>
                  <a:cubicBezTo>
                    <a:pt x="2775" y="1821"/>
                    <a:pt x="3044" y="1862"/>
                    <a:pt x="3313" y="1862"/>
                  </a:cubicBezTo>
                  <a:cubicBezTo>
                    <a:pt x="3479" y="1862"/>
                    <a:pt x="3644" y="1846"/>
                    <a:pt x="3808" y="1807"/>
                  </a:cubicBezTo>
                  <a:cubicBezTo>
                    <a:pt x="4278" y="1690"/>
                    <a:pt x="4695" y="1389"/>
                    <a:pt x="5087" y="1090"/>
                  </a:cubicBezTo>
                  <a:cubicBezTo>
                    <a:pt x="5569" y="719"/>
                    <a:pt x="6028" y="383"/>
                    <a:pt x="6586" y="383"/>
                  </a:cubicBezTo>
                  <a:cubicBezTo>
                    <a:pt x="6616" y="383"/>
                    <a:pt x="6647" y="384"/>
                    <a:pt x="6678" y="386"/>
                  </a:cubicBezTo>
                  <a:cubicBezTo>
                    <a:pt x="7069" y="424"/>
                    <a:pt x="7408" y="620"/>
                    <a:pt x="7760" y="842"/>
                  </a:cubicBezTo>
                  <a:cubicBezTo>
                    <a:pt x="8073" y="1038"/>
                    <a:pt x="8399" y="1233"/>
                    <a:pt x="8777" y="1299"/>
                  </a:cubicBezTo>
                  <a:cubicBezTo>
                    <a:pt x="8857" y="1311"/>
                    <a:pt x="8935" y="1317"/>
                    <a:pt x="9013" y="1317"/>
                  </a:cubicBezTo>
                  <a:cubicBezTo>
                    <a:pt x="9575" y="1317"/>
                    <a:pt x="10099" y="1009"/>
                    <a:pt x="10603" y="711"/>
                  </a:cubicBezTo>
                  <a:cubicBezTo>
                    <a:pt x="11021" y="464"/>
                    <a:pt x="11464" y="203"/>
                    <a:pt x="11934" y="125"/>
                  </a:cubicBezTo>
                  <a:cubicBezTo>
                    <a:pt x="12052" y="102"/>
                    <a:pt x="12171" y="92"/>
                    <a:pt x="12290" y="92"/>
                  </a:cubicBezTo>
                  <a:cubicBezTo>
                    <a:pt x="12862" y="92"/>
                    <a:pt x="13430" y="326"/>
                    <a:pt x="13982" y="542"/>
                  </a:cubicBezTo>
                  <a:cubicBezTo>
                    <a:pt x="14541" y="775"/>
                    <a:pt x="15132" y="1008"/>
                    <a:pt x="15735" y="1008"/>
                  </a:cubicBezTo>
                  <a:cubicBezTo>
                    <a:pt x="15807" y="1008"/>
                    <a:pt x="15879" y="1005"/>
                    <a:pt x="15951" y="998"/>
                  </a:cubicBezTo>
                  <a:cubicBezTo>
                    <a:pt x="16290" y="960"/>
                    <a:pt x="16629" y="842"/>
                    <a:pt x="16942" y="725"/>
                  </a:cubicBezTo>
                  <a:cubicBezTo>
                    <a:pt x="17324" y="586"/>
                    <a:pt x="17684" y="457"/>
                    <a:pt x="18061" y="457"/>
                  </a:cubicBezTo>
                  <a:cubicBezTo>
                    <a:pt x="18110" y="457"/>
                    <a:pt x="18158" y="459"/>
                    <a:pt x="18208" y="464"/>
                  </a:cubicBezTo>
                  <a:cubicBezTo>
                    <a:pt x="18677" y="490"/>
                    <a:pt x="19107" y="763"/>
                    <a:pt x="19524" y="1012"/>
                  </a:cubicBezTo>
                  <a:cubicBezTo>
                    <a:pt x="19955" y="1273"/>
                    <a:pt x="20385" y="1546"/>
                    <a:pt x="20894" y="1586"/>
                  </a:cubicBezTo>
                  <a:cubicBezTo>
                    <a:pt x="20941" y="1590"/>
                    <a:pt x="20987" y="1592"/>
                    <a:pt x="21033" y="1592"/>
                  </a:cubicBezTo>
                  <a:cubicBezTo>
                    <a:pt x="21428" y="1592"/>
                    <a:pt x="21813" y="1453"/>
                    <a:pt x="22199" y="1325"/>
                  </a:cubicBezTo>
                  <a:cubicBezTo>
                    <a:pt x="22560" y="1193"/>
                    <a:pt x="22931" y="1061"/>
                    <a:pt x="23312" y="1061"/>
                  </a:cubicBezTo>
                  <a:cubicBezTo>
                    <a:pt x="23384" y="1061"/>
                    <a:pt x="23456" y="1066"/>
                    <a:pt x="23529" y="1076"/>
                  </a:cubicBezTo>
                  <a:cubicBezTo>
                    <a:pt x="23972" y="1142"/>
                    <a:pt x="24338" y="1389"/>
                    <a:pt x="24729" y="1664"/>
                  </a:cubicBezTo>
                  <a:cubicBezTo>
                    <a:pt x="24964" y="1833"/>
                    <a:pt x="25211" y="2003"/>
                    <a:pt x="25472" y="2120"/>
                  </a:cubicBezTo>
                  <a:cubicBezTo>
                    <a:pt x="25537" y="2159"/>
                    <a:pt x="25602" y="2186"/>
                    <a:pt x="25680" y="2198"/>
                  </a:cubicBezTo>
                  <a:cubicBezTo>
                    <a:pt x="25720" y="2186"/>
                    <a:pt x="25759" y="2159"/>
                    <a:pt x="25798" y="2146"/>
                  </a:cubicBezTo>
                  <a:cubicBezTo>
                    <a:pt x="25694" y="2120"/>
                    <a:pt x="25602" y="2081"/>
                    <a:pt x="25511" y="2042"/>
                  </a:cubicBezTo>
                  <a:cubicBezTo>
                    <a:pt x="25251" y="1925"/>
                    <a:pt x="25016" y="1755"/>
                    <a:pt x="24781" y="1598"/>
                  </a:cubicBezTo>
                  <a:cubicBezTo>
                    <a:pt x="24402" y="1325"/>
                    <a:pt x="24011" y="1050"/>
                    <a:pt x="23541" y="986"/>
                  </a:cubicBezTo>
                  <a:cubicBezTo>
                    <a:pt x="23468" y="976"/>
                    <a:pt x="23396" y="971"/>
                    <a:pt x="23324" y="971"/>
                  </a:cubicBezTo>
                  <a:cubicBezTo>
                    <a:pt x="22921" y="971"/>
                    <a:pt x="22535" y="1114"/>
                    <a:pt x="22159" y="1246"/>
                  </a:cubicBezTo>
                  <a:cubicBezTo>
                    <a:pt x="21801" y="1373"/>
                    <a:pt x="21423" y="1500"/>
                    <a:pt x="21042" y="1500"/>
                  </a:cubicBezTo>
                  <a:cubicBezTo>
                    <a:pt x="20993" y="1500"/>
                    <a:pt x="20944" y="1498"/>
                    <a:pt x="20894" y="1494"/>
                  </a:cubicBezTo>
                  <a:cubicBezTo>
                    <a:pt x="20425" y="1455"/>
                    <a:pt x="19994" y="1194"/>
                    <a:pt x="19576" y="946"/>
                  </a:cubicBezTo>
                  <a:cubicBezTo>
                    <a:pt x="19147" y="685"/>
                    <a:pt x="18716" y="412"/>
                    <a:pt x="18208" y="372"/>
                  </a:cubicBezTo>
                  <a:cubicBezTo>
                    <a:pt x="18161" y="368"/>
                    <a:pt x="18115" y="366"/>
                    <a:pt x="18068" y="366"/>
                  </a:cubicBezTo>
                  <a:cubicBezTo>
                    <a:pt x="17674" y="366"/>
                    <a:pt x="17289" y="505"/>
                    <a:pt x="16916" y="633"/>
                  </a:cubicBezTo>
                  <a:cubicBezTo>
                    <a:pt x="16603" y="751"/>
                    <a:pt x="16277" y="868"/>
                    <a:pt x="15938" y="907"/>
                  </a:cubicBezTo>
                  <a:cubicBezTo>
                    <a:pt x="15870" y="914"/>
                    <a:pt x="15801" y="917"/>
                    <a:pt x="15732" y="917"/>
                  </a:cubicBezTo>
                  <a:cubicBezTo>
                    <a:pt x="15149" y="917"/>
                    <a:pt x="14568" y="685"/>
                    <a:pt x="14008" y="464"/>
                  </a:cubicBezTo>
                  <a:cubicBezTo>
                    <a:pt x="13446" y="237"/>
                    <a:pt x="12875" y="1"/>
                    <a:pt x="1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369275" y="922206"/>
              <a:ext cx="1103601" cy="74758"/>
            </a:xfrm>
            <a:custGeom>
              <a:avLst/>
              <a:gdLst/>
              <a:ahLst/>
              <a:cxnLst/>
              <a:rect l="l" t="t" r="r" b="b"/>
              <a:pathLst>
                <a:path w="23295" h="1578" extrusionOk="0">
                  <a:moveTo>
                    <a:pt x="10608" y="1"/>
                  </a:moveTo>
                  <a:cubicBezTo>
                    <a:pt x="10524" y="1"/>
                    <a:pt x="10440" y="4"/>
                    <a:pt x="10356" y="13"/>
                  </a:cubicBezTo>
                  <a:cubicBezTo>
                    <a:pt x="9874" y="52"/>
                    <a:pt x="9391" y="247"/>
                    <a:pt x="8935" y="430"/>
                  </a:cubicBezTo>
                  <a:cubicBezTo>
                    <a:pt x="8418" y="649"/>
                    <a:pt x="7922" y="846"/>
                    <a:pt x="7392" y="846"/>
                  </a:cubicBezTo>
                  <a:cubicBezTo>
                    <a:pt x="7320" y="846"/>
                    <a:pt x="7247" y="843"/>
                    <a:pt x="7174" y="835"/>
                  </a:cubicBezTo>
                  <a:cubicBezTo>
                    <a:pt x="6783" y="795"/>
                    <a:pt x="6391" y="626"/>
                    <a:pt x="6014" y="456"/>
                  </a:cubicBezTo>
                  <a:cubicBezTo>
                    <a:pt x="5585" y="273"/>
                    <a:pt x="5149" y="81"/>
                    <a:pt x="4705" y="81"/>
                  </a:cubicBezTo>
                  <a:cubicBezTo>
                    <a:pt x="4581" y="81"/>
                    <a:pt x="4456" y="96"/>
                    <a:pt x="4331" y="131"/>
                  </a:cubicBezTo>
                  <a:cubicBezTo>
                    <a:pt x="3965" y="221"/>
                    <a:pt x="3678" y="456"/>
                    <a:pt x="3392" y="691"/>
                  </a:cubicBezTo>
                  <a:cubicBezTo>
                    <a:pt x="3131" y="900"/>
                    <a:pt x="2857" y="1122"/>
                    <a:pt x="2531" y="1213"/>
                  </a:cubicBezTo>
                  <a:cubicBezTo>
                    <a:pt x="2365" y="1261"/>
                    <a:pt x="2188" y="1277"/>
                    <a:pt x="2010" y="1277"/>
                  </a:cubicBezTo>
                  <a:cubicBezTo>
                    <a:pt x="1852" y="1277"/>
                    <a:pt x="1693" y="1264"/>
                    <a:pt x="1539" y="1252"/>
                  </a:cubicBezTo>
                  <a:cubicBezTo>
                    <a:pt x="1369" y="1239"/>
                    <a:pt x="1196" y="1223"/>
                    <a:pt x="1024" y="1223"/>
                  </a:cubicBezTo>
                  <a:cubicBezTo>
                    <a:pt x="854" y="1223"/>
                    <a:pt x="685" y="1239"/>
                    <a:pt x="522" y="1291"/>
                  </a:cubicBezTo>
                  <a:cubicBezTo>
                    <a:pt x="327" y="1357"/>
                    <a:pt x="171" y="1447"/>
                    <a:pt x="0" y="1552"/>
                  </a:cubicBezTo>
                  <a:cubicBezTo>
                    <a:pt x="40" y="1565"/>
                    <a:pt x="92" y="1565"/>
                    <a:pt x="131" y="1578"/>
                  </a:cubicBezTo>
                  <a:cubicBezTo>
                    <a:pt x="261" y="1487"/>
                    <a:pt x="392" y="1421"/>
                    <a:pt x="548" y="1383"/>
                  </a:cubicBezTo>
                  <a:cubicBezTo>
                    <a:pt x="705" y="1330"/>
                    <a:pt x="869" y="1314"/>
                    <a:pt x="1036" y="1314"/>
                  </a:cubicBezTo>
                  <a:cubicBezTo>
                    <a:pt x="1202" y="1314"/>
                    <a:pt x="1371" y="1330"/>
                    <a:pt x="1539" y="1343"/>
                  </a:cubicBezTo>
                  <a:cubicBezTo>
                    <a:pt x="1700" y="1355"/>
                    <a:pt x="1860" y="1368"/>
                    <a:pt x="2020" y="1368"/>
                  </a:cubicBezTo>
                  <a:cubicBezTo>
                    <a:pt x="2199" y="1368"/>
                    <a:pt x="2378" y="1352"/>
                    <a:pt x="2557" y="1304"/>
                  </a:cubicBezTo>
                  <a:cubicBezTo>
                    <a:pt x="2896" y="1200"/>
                    <a:pt x="3170" y="978"/>
                    <a:pt x="3444" y="757"/>
                  </a:cubicBezTo>
                  <a:cubicBezTo>
                    <a:pt x="3731" y="534"/>
                    <a:pt x="4005" y="313"/>
                    <a:pt x="4344" y="221"/>
                  </a:cubicBezTo>
                  <a:cubicBezTo>
                    <a:pt x="4464" y="190"/>
                    <a:pt x="4583" y="176"/>
                    <a:pt x="4701" y="176"/>
                  </a:cubicBezTo>
                  <a:cubicBezTo>
                    <a:pt x="5126" y="176"/>
                    <a:pt x="5546" y="354"/>
                    <a:pt x="5974" y="548"/>
                  </a:cubicBezTo>
                  <a:cubicBezTo>
                    <a:pt x="6365" y="717"/>
                    <a:pt x="6757" y="887"/>
                    <a:pt x="7174" y="926"/>
                  </a:cubicBezTo>
                  <a:cubicBezTo>
                    <a:pt x="7247" y="933"/>
                    <a:pt x="7319" y="937"/>
                    <a:pt x="7391" y="937"/>
                  </a:cubicBezTo>
                  <a:cubicBezTo>
                    <a:pt x="7939" y="937"/>
                    <a:pt x="8467" y="729"/>
                    <a:pt x="8974" y="522"/>
                  </a:cubicBezTo>
                  <a:cubicBezTo>
                    <a:pt x="9417" y="339"/>
                    <a:pt x="9887" y="143"/>
                    <a:pt x="10370" y="104"/>
                  </a:cubicBezTo>
                  <a:cubicBezTo>
                    <a:pt x="10453" y="96"/>
                    <a:pt x="10536" y="92"/>
                    <a:pt x="10620" y="92"/>
                  </a:cubicBezTo>
                  <a:cubicBezTo>
                    <a:pt x="11185" y="92"/>
                    <a:pt x="11741" y="274"/>
                    <a:pt x="12287" y="456"/>
                  </a:cubicBezTo>
                  <a:cubicBezTo>
                    <a:pt x="12835" y="628"/>
                    <a:pt x="13401" y="809"/>
                    <a:pt x="13977" y="809"/>
                  </a:cubicBezTo>
                  <a:cubicBezTo>
                    <a:pt x="14100" y="809"/>
                    <a:pt x="14223" y="801"/>
                    <a:pt x="14347" y="783"/>
                  </a:cubicBezTo>
                  <a:cubicBezTo>
                    <a:pt x="14660" y="743"/>
                    <a:pt x="14961" y="626"/>
                    <a:pt x="15260" y="522"/>
                  </a:cubicBezTo>
                  <a:cubicBezTo>
                    <a:pt x="15639" y="378"/>
                    <a:pt x="16017" y="247"/>
                    <a:pt x="16422" y="247"/>
                  </a:cubicBezTo>
                  <a:lnTo>
                    <a:pt x="16448" y="247"/>
                  </a:lnTo>
                  <a:cubicBezTo>
                    <a:pt x="16956" y="247"/>
                    <a:pt x="17425" y="496"/>
                    <a:pt x="17895" y="717"/>
                  </a:cubicBezTo>
                  <a:cubicBezTo>
                    <a:pt x="18357" y="960"/>
                    <a:pt x="18843" y="1204"/>
                    <a:pt x="19362" y="1204"/>
                  </a:cubicBezTo>
                  <a:cubicBezTo>
                    <a:pt x="19399" y="1204"/>
                    <a:pt x="19436" y="1203"/>
                    <a:pt x="19474" y="1200"/>
                  </a:cubicBezTo>
                  <a:cubicBezTo>
                    <a:pt x="19839" y="1186"/>
                    <a:pt x="20178" y="1044"/>
                    <a:pt x="20503" y="913"/>
                  </a:cubicBezTo>
                  <a:cubicBezTo>
                    <a:pt x="20854" y="775"/>
                    <a:pt x="21192" y="638"/>
                    <a:pt x="21564" y="638"/>
                  </a:cubicBezTo>
                  <a:cubicBezTo>
                    <a:pt x="21580" y="638"/>
                    <a:pt x="21596" y="638"/>
                    <a:pt x="21613" y="639"/>
                  </a:cubicBezTo>
                  <a:cubicBezTo>
                    <a:pt x="22108" y="665"/>
                    <a:pt x="22552" y="952"/>
                    <a:pt x="22981" y="1226"/>
                  </a:cubicBezTo>
                  <a:cubicBezTo>
                    <a:pt x="23047" y="1278"/>
                    <a:pt x="23125" y="1317"/>
                    <a:pt x="23190" y="1357"/>
                  </a:cubicBezTo>
                  <a:cubicBezTo>
                    <a:pt x="23216" y="1343"/>
                    <a:pt x="23256" y="1330"/>
                    <a:pt x="23295" y="1317"/>
                  </a:cubicBezTo>
                  <a:cubicBezTo>
                    <a:pt x="23282" y="1304"/>
                    <a:pt x="23268" y="1304"/>
                    <a:pt x="23242" y="1291"/>
                  </a:cubicBezTo>
                  <a:cubicBezTo>
                    <a:pt x="23178" y="1252"/>
                    <a:pt x="23099" y="1200"/>
                    <a:pt x="23034" y="1148"/>
                  </a:cubicBezTo>
                  <a:cubicBezTo>
                    <a:pt x="22590" y="861"/>
                    <a:pt x="22134" y="574"/>
                    <a:pt x="21613" y="548"/>
                  </a:cubicBezTo>
                  <a:cubicBezTo>
                    <a:pt x="21596" y="547"/>
                    <a:pt x="21580" y="547"/>
                    <a:pt x="21563" y="547"/>
                  </a:cubicBezTo>
                  <a:cubicBezTo>
                    <a:pt x="21177" y="547"/>
                    <a:pt x="20815" y="697"/>
                    <a:pt x="20465" y="835"/>
                  </a:cubicBezTo>
                  <a:cubicBezTo>
                    <a:pt x="20138" y="965"/>
                    <a:pt x="19813" y="1096"/>
                    <a:pt x="19474" y="1108"/>
                  </a:cubicBezTo>
                  <a:cubicBezTo>
                    <a:pt x="19436" y="1111"/>
                    <a:pt x="19399" y="1112"/>
                    <a:pt x="19362" y="1112"/>
                  </a:cubicBezTo>
                  <a:cubicBezTo>
                    <a:pt x="18856" y="1112"/>
                    <a:pt x="18384" y="870"/>
                    <a:pt x="17935" y="639"/>
                  </a:cubicBezTo>
                  <a:cubicBezTo>
                    <a:pt x="17465" y="404"/>
                    <a:pt x="16969" y="157"/>
                    <a:pt x="16448" y="157"/>
                  </a:cubicBezTo>
                  <a:cubicBezTo>
                    <a:pt x="16430" y="156"/>
                    <a:pt x="16413" y="156"/>
                    <a:pt x="16395" y="156"/>
                  </a:cubicBezTo>
                  <a:cubicBezTo>
                    <a:pt x="15985" y="156"/>
                    <a:pt x="15609" y="305"/>
                    <a:pt x="15234" y="430"/>
                  </a:cubicBezTo>
                  <a:cubicBezTo>
                    <a:pt x="14935" y="548"/>
                    <a:pt x="14634" y="652"/>
                    <a:pt x="14335" y="691"/>
                  </a:cubicBezTo>
                  <a:cubicBezTo>
                    <a:pt x="14215" y="709"/>
                    <a:pt x="14095" y="718"/>
                    <a:pt x="13975" y="718"/>
                  </a:cubicBezTo>
                  <a:cubicBezTo>
                    <a:pt x="13414" y="718"/>
                    <a:pt x="12850" y="537"/>
                    <a:pt x="12313" y="365"/>
                  </a:cubicBezTo>
                  <a:cubicBezTo>
                    <a:pt x="11755" y="183"/>
                    <a:pt x="11186" y="1"/>
                    <a:pt x="10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06424" y="954041"/>
              <a:ext cx="918270" cy="62725"/>
            </a:xfrm>
            <a:custGeom>
              <a:avLst/>
              <a:gdLst/>
              <a:ahLst/>
              <a:cxnLst/>
              <a:rect l="l" t="t" r="r" b="b"/>
              <a:pathLst>
                <a:path w="19383" h="1324" extrusionOk="0">
                  <a:moveTo>
                    <a:pt x="7634" y="1"/>
                  </a:moveTo>
                  <a:cubicBezTo>
                    <a:pt x="7235" y="1"/>
                    <a:pt x="6838" y="71"/>
                    <a:pt x="6470" y="215"/>
                  </a:cubicBezTo>
                  <a:cubicBezTo>
                    <a:pt x="6287" y="280"/>
                    <a:pt x="6105" y="372"/>
                    <a:pt x="5922" y="462"/>
                  </a:cubicBezTo>
                  <a:cubicBezTo>
                    <a:pt x="5727" y="554"/>
                    <a:pt x="5518" y="658"/>
                    <a:pt x="5296" y="737"/>
                  </a:cubicBezTo>
                  <a:cubicBezTo>
                    <a:pt x="4995" y="835"/>
                    <a:pt x="4671" y="885"/>
                    <a:pt x="4335" y="885"/>
                  </a:cubicBezTo>
                  <a:cubicBezTo>
                    <a:pt x="3870" y="885"/>
                    <a:pt x="3381" y="790"/>
                    <a:pt x="2896" y="593"/>
                  </a:cubicBezTo>
                  <a:cubicBezTo>
                    <a:pt x="2832" y="567"/>
                    <a:pt x="2766" y="541"/>
                    <a:pt x="2688" y="514"/>
                  </a:cubicBezTo>
                  <a:cubicBezTo>
                    <a:pt x="2415" y="390"/>
                    <a:pt x="2118" y="266"/>
                    <a:pt x="1809" y="266"/>
                  </a:cubicBezTo>
                  <a:cubicBezTo>
                    <a:pt x="1794" y="266"/>
                    <a:pt x="1778" y="267"/>
                    <a:pt x="1762" y="267"/>
                  </a:cubicBezTo>
                  <a:cubicBezTo>
                    <a:pt x="1240" y="280"/>
                    <a:pt x="836" y="619"/>
                    <a:pt x="444" y="945"/>
                  </a:cubicBezTo>
                  <a:cubicBezTo>
                    <a:pt x="301" y="1076"/>
                    <a:pt x="145" y="1193"/>
                    <a:pt x="1" y="1311"/>
                  </a:cubicBezTo>
                  <a:cubicBezTo>
                    <a:pt x="41" y="1311"/>
                    <a:pt x="79" y="1311"/>
                    <a:pt x="119" y="1323"/>
                  </a:cubicBezTo>
                  <a:lnTo>
                    <a:pt x="131" y="1323"/>
                  </a:lnTo>
                  <a:cubicBezTo>
                    <a:pt x="262" y="1232"/>
                    <a:pt x="380" y="1128"/>
                    <a:pt x="510" y="1024"/>
                  </a:cubicBezTo>
                  <a:cubicBezTo>
                    <a:pt x="901" y="685"/>
                    <a:pt x="1279" y="372"/>
                    <a:pt x="1762" y="358"/>
                  </a:cubicBezTo>
                  <a:cubicBezTo>
                    <a:pt x="1776" y="357"/>
                    <a:pt x="1790" y="357"/>
                    <a:pt x="1804" y="357"/>
                  </a:cubicBezTo>
                  <a:cubicBezTo>
                    <a:pt x="2102" y="357"/>
                    <a:pt x="2388" y="481"/>
                    <a:pt x="2662" y="593"/>
                  </a:cubicBezTo>
                  <a:cubicBezTo>
                    <a:pt x="2727" y="619"/>
                    <a:pt x="2792" y="645"/>
                    <a:pt x="2858" y="685"/>
                  </a:cubicBezTo>
                  <a:cubicBezTo>
                    <a:pt x="3350" y="879"/>
                    <a:pt x="3847" y="974"/>
                    <a:pt x="4319" y="974"/>
                  </a:cubicBezTo>
                  <a:cubicBezTo>
                    <a:pt x="4671" y="974"/>
                    <a:pt x="5010" y="921"/>
                    <a:pt x="5322" y="815"/>
                  </a:cubicBezTo>
                  <a:cubicBezTo>
                    <a:pt x="5545" y="737"/>
                    <a:pt x="5766" y="632"/>
                    <a:pt x="5962" y="541"/>
                  </a:cubicBezTo>
                  <a:cubicBezTo>
                    <a:pt x="6144" y="450"/>
                    <a:pt x="6327" y="358"/>
                    <a:pt x="6510" y="293"/>
                  </a:cubicBezTo>
                  <a:cubicBezTo>
                    <a:pt x="6866" y="158"/>
                    <a:pt x="7246" y="91"/>
                    <a:pt x="7627" y="91"/>
                  </a:cubicBezTo>
                  <a:cubicBezTo>
                    <a:pt x="7874" y="91"/>
                    <a:pt x="8121" y="119"/>
                    <a:pt x="8362" y="175"/>
                  </a:cubicBezTo>
                  <a:cubicBezTo>
                    <a:pt x="8687" y="241"/>
                    <a:pt x="9000" y="372"/>
                    <a:pt x="9301" y="488"/>
                  </a:cubicBezTo>
                  <a:cubicBezTo>
                    <a:pt x="9614" y="606"/>
                    <a:pt x="9927" y="737"/>
                    <a:pt x="10252" y="815"/>
                  </a:cubicBezTo>
                  <a:cubicBezTo>
                    <a:pt x="10494" y="867"/>
                    <a:pt x="10739" y="893"/>
                    <a:pt x="10982" y="893"/>
                  </a:cubicBezTo>
                  <a:cubicBezTo>
                    <a:pt x="11225" y="893"/>
                    <a:pt x="11466" y="867"/>
                    <a:pt x="11701" y="815"/>
                  </a:cubicBezTo>
                  <a:cubicBezTo>
                    <a:pt x="11948" y="763"/>
                    <a:pt x="12183" y="685"/>
                    <a:pt x="12417" y="606"/>
                  </a:cubicBezTo>
                  <a:cubicBezTo>
                    <a:pt x="12796" y="476"/>
                    <a:pt x="13200" y="332"/>
                    <a:pt x="13605" y="332"/>
                  </a:cubicBezTo>
                  <a:cubicBezTo>
                    <a:pt x="14100" y="332"/>
                    <a:pt x="14570" y="528"/>
                    <a:pt x="15026" y="723"/>
                  </a:cubicBezTo>
                  <a:cubicBezTo>
                    <a:pt x="15431" y="893"/>
                    <a:pt x="15861" y="1062"/>
                    <a:pt x="16304" y="1102"/>
                  </a:cubicBezTo>
                  <a:cubicBezTo>
                    <a:pt x="16379" y="1109"/>
                    <a:pt x="16454" y="1112"/>
                    <a:pt x="16529" y="1112"/>
                  </a:cubicBezTo>
                  <a:cubicBezTo>
                    <a:pt x="16862" y="1112"/>
                    <a:pt x="17201" y="1050"/>
                    <a:pt x="17530" y="998"/>
                  </a:cubicBezTo>
                  <a:cubicBezTo>
                    <a:pt x="17863" y="939"/>
                    <a:pt x="18187" y="879"/>
                    <a:pt x="18500" y="879"/>
                  </a:cubicBezTo>
                  <a:cubicBezTo>
                    <a:pt x="18740" y="879"/>
                    <a:pt x="18973" y="914"/>
                    <a:pt x="19200" y="1010"/>
                  </a:cubicBezTo>
                  <a:cubicBezTo>
                    <a:pt x="19213" y="1024"/>
                    <a:pt x="19239" y="1036"/>
                    <a:pt x="19252" y="1050"/>
                  </a:cubicBezTo>
                  <a:cubicBezTo>
                    <a:pt x="19291" y="1036"/>
                    <a:pt x="19344" y="1024"/>
                    <a:pt x="19382" y="1010"/>
                  </a:cubicBezTo>
                  <a:lnTo>
                    <a:pt x="19226" y="932"/>
                  </a:lnTo>
                  <a:cubicBezTo>
                    <a:pt x="18988" y="827"/>
                    <a:pt x="18737" y="790"/>
                    <a:pt x="18481" y="790"/>
                  </a:cubicBezTo>
                  <a:cubicBezTo>
                    <a:pt x="18162" y="790"/>
                    <a:pt x="17836" y="848"/>
                    <a:pt x="17518" y="906"/>
                  </a:cubicBezTo>
                  <a:cubicBezTo>
                    <a:pt x="17189" y="959"/>
                    <a:pt x="16861" y="1021"/>
                    <a:pt x="16539" y="1021"/>
                  </a:cubicBezTo>
                  <a:cubicBezTo>
                    <a:pt x="16465" y="1021"/>
                    <a:pt x="16391" y="1018"/>
                    <a:pt x="16318" y="1010"/>
                  </a:cubicBezTo>
                  <a:cubicBezTo>
                    <a:pt x="15887" y="972"/>
                    <a:pt x="15469" y="801"/>
                    <a:pt x="15066" y="632"/>
                  </a:cubicBezTo>
                  <a:cubicBezTo>
                    <a:pt x="14596" y="436"/>
                    <a:pt x="14113" y="241"/>
                    <a:pt x="13605" y="241"/>
                  </a:cubicBezTo>
                  <a:cubicBezTo>
                    <a:pt x="13174" y="241"/>
                    <a:pt x="12770" y="384"/>
                    <a:pt x="12379" y="514"/>
                  </a:cubicBezTo>
                  <a:cubicBezTo>
                    <a:pt x="12157" y="593"/>
                    <a:pt x="11922" y="671"/>
                    <a:pt x="11687" y="723"/>
                  </a:cubicBezTo>
                  <a:cubicBezTo>
                    <a:pt x="11452" y="775"/>
                    <a:pt x="11214" y="801"/>
                    <a:pt x="10978" y="801"/>
                  </a:cubicBezTo>
                  <a:cubicBezTo>
                    <a:pt x="10742" y="801"/>
                    <a:pt x="10507" y="775"/>
                    <a:pt x="10278" y="723"/>
                  </a:cubicBezTo>
                  <a:cubicBezTo>
                    <a:pt x="9953" y="645"/>
                    <a:pt x="9640" y="528"/>
                    <a:pt x="9339" y="410"/>
                  </a:cubicBezTo>
                  <a:cubicBezTo>
                    <a:pt x="9026" y="280"/>
                    <a:pt x="8713" y="163"/>
                    <a:pt x="8388" y="85"/>
                  </a:cubicBezTo>
                  <a:cubicBezTo>
                    <a:pt x="8140" y="29"/>
                    <a:pt x="7887" y="1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587434" y="1011695"/>
              <a:ext cx="117443" cy="21745"/>
            </a:xfrm>
            <a:custGeom>
              <a:avLst/>
              <a:gdLst/>
              <a:ahLst/>
              <a:cxnLst/>
              <a:rect l="l" t="t" r="r" b="b"/>
              <a:pathLst>
                <a:path w="2479" h="459" extrusionOk="0">
                  <a:moveTo>
                    <a:pt x="922" y="1"/>
                  </a:moveTo>
                  <a:cubicBezTo>
                    <a:pt x="906" y="1"/>
                    <a:pt x="890" y="1"/>
                    <a:pt x="873" y="2"/>
                  </a:cubicBezTo>
                  <a:cubicBezTo>
                    <a:pt x="574" y="15"/>
                    <a:pt x="287" y="132"/>
                    <a:pt x="0" y="263"/>
                  </a:cubicBezTo>
                  <a:cubicBezTo>
                    <a:pt x="65" y="276"/>
                    <a:pt x="117" y="276"/>
                    <a:pt x="169" y="289"/>
                  </a:cubicBezTo>
                  <a:lnTo>
                    <a:pt x="183" y="289"/>
                  </a:lnTo>
                  <a:cubicBezTo>
                    <a:pt x="404" y="184"/>
                    <a:pt x="639" y="94"/>
                    <a:pt x="887" y="94"/>
                  </a:cubicBezTo>
                  <a:cubicBezTo>
                    <a:pt x="905" y="93"/>
                    <a:pt x="923" y="93"/>
                    <a:pt x="940" y="93"/>
                  </a:cubicBezTo>
                  <a:cubicBezTo>
                    <a:pt x="1260" y="93"/>
                    <a:pt x="1569" y="205"/>
                    <a:pt x="1878" y="341"/>
                  </a:cubicBezTo>
                  <a:cubicBezTo>
                    <a:pt x="1969" y="367"/>
                    <a:pt x="2047" y="407"/>
                    <a:pt x="2125" y="433"/>
                  </a:cubicBezTo>
                  <a:cubicBezTo>
                    <a:pt x="2243" y="445"/>
                    <a:pt x="2360" y="445"/>
                    <a:pt x="2478" y="459"/>
                  </a:cubicBezTo>
                  <a:lnTo>
                    <a:pt x="2360" y="419"/>
                  </a:lnTo>
                  <a:cubicBezTo>
                    <a:pt x="2204" y="381"/>
                    <a:pt x="2061" y="315"/>
                    <a:pt x="1917" y="250"/>
                  </a:cubicBezTo>
                  <a:cubicBezTo>
                    <a:pt x="1606" y="126"/>
                    <a:pt x="1270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756702" y="997246"/>
              <a:ext cx="251514" cy="45433"/>
            </a:xfrm>
            <a:custGeom>
              <a:avLst/>
              <a:gdLst/>
              <a:ahLst/>
              <a:cxnLst/>
              <a:rect l="l" t="t" r="r" b="b"/>
              <a:pathLst>
                <a:path w="5309" h="959" extrusionOk="0">
                  <a:moveTo>
                    <a:pt x="2370" y="0"/>
                  </a:moveTo>
                  <a:cubicBezTo>
                    <a:pt x="2216" y="0"/>
                    <a:pt x="2061" y="18"/>
                    <a:pt x="1905" y="60"/>
                  </a:cubicBezTo>
                  <a:cubicBezTo>
                    <a:pt x="1644" y="124"/>
                    <a:pt x="1409" y="268"/>
                    <a:pt x="1175" y="385"/>
                  </a:cubicBezTo>
                  <a:cubicBezTo>
                    <a:pt x="1044" y="463"/>
                    <a:pt x="914" y="542"/>
                    <a:pt x="783" y="594"/>
                  </a:cubicBezTo>
                  <a:cubicBezTo>
                    <a:pt x="535" y="712"/>
                    <a:pt x="262" y="790"/>
                    <a:pt x="1" y="828"/>
                  </a:cubicBezTo>
                  <a:cubicBezTo>
                    <a:pt x="118" y="828"/>
                    <a:pt x="248" y="842"/>
                    <a:pt x="366" y="842"/>
                  </a:cubicBezTo>
                  <a:lnTo>
                    <a:pt x="378" y="842"/>
                  </a:lnTo>
                  <a:cubicBezTo>
                    <a:pt x="522" y="802"/>
                    <a:pt x="679" y="750"/>
                    <a:pt x="822" y="686"/>
                  </a:cubicBezTo>
                  <a:cubicBezTo>
                    <a:pt x="952" y="620"/>
                    <a:pt x="1096" y="542"/>
                    <a:pt x="1227" y="463"/>
                  </a:cubicBezTo>
                  <a:cubicBezTo>
                    <a:pt x="1448" y="346"/>
                    <a:pt x="1683" y="216"/>
                    <a:pt x="1931" y="150"/>
                  </a:cubicBezTo>
                  <a:cubicBezTo>
                    <a:pt x="2085" y="108"/>
                    <a:pt x="2237" y="90"/>
                    <a:pt x="2388" y="90"/>
                  </a:cubicBezTo>
                  <a:cubicBezTo>
                    <a:pt x="2941" y="90"/>
                    <a:pt x="3483" y="338"/>
                    <a:pt x="4056" y="594"/>
                  </a:cubicBezTo>
                  <a:cubicBezTo>
                    <a:pt x="4357" y="724"/>
                    <a:pt x="4656" y="855"/>
                    <a:pt x="4957" y="959"/>
                  </a:cubicBezTo>
                  <a:lnTo>
                    <a:pt x="5308" y="959"/>
                  </a:lnTo>
                  <a:cubicBezTo>
                    <a:pt x="4891" y="868"/>
                    <a:pt x="4487" y="686"/>
                    <a:pt x="4096" y="515"/>
                  </a:cubicBezTo>
                  <a:cubicBezTo>
                    <a:pt x="3529" y="258"/>
                    <a:pt x="2953" y="0"/>
                    <a:pt x="2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054545" y="1009279"/>
              <a:ext cx="181683" cy="33399"/>
            </a:xfrm>
            <a:custGeom>
              <a:avLst/>
              <a:gdLst/>
              <a:ahLst/>
              <a:cxnLst/>
              <a:rect l="l" t="t" r="r" b="b"/>
              <a:pathLst>
                <a:path w="3835" h="705" extrusionOk="0">
                  <a:moveTo>
                    <a:pt x="2025" y="0"/>
                  </a:moveTo>
                  <a:cubicBezTo>
                    <a:pt x="2011" y="0"/>
                    <a:pt x="1997" y="0"/>
                    <a:pt x="1983" y="1"/>
                  </a:cubicBezTo>
                  <a:cubicBezTo>
                    <a:pt x="1552" y="27"/>
                    <a:pt x="1174" y="209"/>
                    <a:pt x="795" y="392"/>
                  </a:cubicBezTo>
                  <a:cubicBezTo>
                    <a:pt x="534" y="510"/>
                    <a:pt x="274" y="640"/>
                    <a:pt x="0" y="705"/>
                  </a:cubicBezTo>
                  <a:lnTo>
                    <a:pt x="300" y="705"/>
                  </a:lnTo>
                  <a:cubicBezTo>
                    <a:pt x="482" y="640"/>
                    <a:pt x="652" y="548"/>
                    <a:pt x="835" y="470"/>
                  </a:cubicBezTo>
                  <a:cubicBezTo>
                    <a:pt x="1200" y="288"/>
                    <a:pt x="1578" y="119"/>
                    <a:pt x="1983" y="92"/>
                  </a:cubicBezTo>
                  <a:cubicBezTo>
                    <a:pt x="2000" y="92"/>
                    <a:pt x="2016" y="92"/>
                    <a:pt x="2033" y="92"/>
                  </a:cubicBezTo>
                  <a:cubicBezTo>
                    <a:pt x="2495" y="92"/>
                    <a:pt x="2912" y="269"/>
                    <a:pt x="3352" y="470"/>
                  </a:cubicBezTo>
                  <a:cubicBezTo>
                    <a:pt x="3443" y="510"/>
                    <a:pt x="3548" y="562"/>
                    <a:pt x="3639" y="601"/>
                  </a:cubicBezTo>
                  <a:cubicBezTo>
                    <a:pt x="3704" y="588"/>
                    <a:pt x="3769" y="588"/>
                    <a:pt x="3835" y="574"/>
                  </a:cubicBezTo>
                  <a:cubicBezTo>
                    <a:pt x="3691" y="522"/>
                    <a:pt x="3534" y="458"/>
                    <a:pt x="3391" y="392"/>
                  </a:cubicBezTo>
                  <a:cubicBezTo>
                    <a:pt x="2961" y="202"/>
                    <a:pt x="2505" y="0"/>
                    <a:pt x="2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2"/>
          <p:cNvGrpSpPr/>
          <p:nvPr/>
        </p:nvGrpSpPr>
        <p:grpSpPr>
          <a:xfrm rot="10586411">
            <a:off x="-408912" y="-165374"/>
            <a:ext cx="6720480" cy="902187"/>
            <a:chOff x="4210524" y="823336"/>
            <a:chExt cx="1355683" cy="219343"/>
          </a:xfrm>
        </p:grpSpPr>
        <p:sp>
          <p:nvSpPr>
            <p:cNvPr id="59" name="Google Shape;59;p2"/>
            <p:cNvSpPr/>
            <p:nvPr/>
          </p:nvSpPr>
          <p:spPr>
            <a:xfrm>
              <a:off x="4210524" y="823336"/>
              <a:ext cx="1355683" cy="129808"/>
            </a:xfrm>
            <a:custGeom>
              <a:avLst/>
              <a:gdLst/>
              <a:ahLst/>
              <a:cxnLst/>
              <a:rect l="l" t="t" r="r" b="b"/>
              <a:pathLst>
                <a:path w="28616" h="2740" extrusionOk="0">
                  <a:moveTo>
                    <a:pt x="13786" y="0"/>
                  </a:moveTo>
                  <a:cubicBezTo>
                    <a:pt x="13147" y="0"/>
                    <a:pt x="12573" y="313"/>
                    <a:pt x="11999" y="613"/>
                  </a:cubicBezTo>
                  <a:cubicBezTo>
                    <a:pt x="11448" y="911"/>
                    <a:pt x="10915" y="1190"/>
                    <a:pt x="10345" y="1190"/>
                  </a:cubicBezTo>
                  <a:cubicBezTo>
                    <a:pt x="10241" y="1190"/>
                    <a:pt x="10136" y="1181"/>
                    <a:pt x="10029" y="1161"/>
                  </a:cubicBezTo>
                  <a:cubicBezTo>
                    <a:pt x="9742" y="1108"/>
                    <a:pt x="9469" y="965"/>
                    <a:pt x="9208" y="835"/>
                  </a:cubicBezTo>
                  <a:cubicBezTo>
                    <a:pt x="8934" y="691"/>
                    <a:pt x="8647" y="548"/>
                    <a:pt x="8321" y="496"/>
                  </a:cubicBezTo>
                  <a:cubicBezTo>
                    <a:pt x="8236" y="482"/>
                    <a:pt x="8151" y="476"/>
                    <a:pt x="8067" y="476"/>
                  </a:cubicBezTo>
                  <a:cubicBezTo>
                    <a:pt x="7435" y="476"/>
                    <a:pt x="6849" y="843"/>
                    <a:pt x="6273" y="1200"/>
                  </a:cubicBezTo>
                  <a:cubicBezTo>
                    <a:pt x="5720" y="1546"/>
                    <a:pt x="5148" y="1911"/>
                    <a:pt x="4536" y="1911"/>
                  </a:cubicBezTo>
                  <a:cubicBezTo>
                    <a:pt x="4455" y="1911"/>
                    <a:pt x="4373" y="1905"/>
                    <a:pt x="4291" y="1891"/>
                  </a:cubicBezTo>
                  <a:cubicBezTo>
                    <a:pt x="4134" y="1865"/>
                    <a:pt x="3977" y="1813"/>
                    <a:pt x="3835" y="1761"/>
                  </a:cubicBezTo>
                  <a:cubicBezTo>
                    <a:pt x="3652" y="1708"/>
                    <a:pt x="3456" y="1644"/>
                    <a:pt x="3261" y="1630"/>
                  </a:cubicBezTo>
                  <a:cubicBezTo>
                    <a:pt x="3217" y="1626"/>
                    <a:pt x="3173" y="1624"/>
                    <a:pt x="3130" y="1624"/>
                  </a:cubicBezTo>
                  <a:cubicBezTo>
                    <a:pt x="2633" y="1624"/>
                    <a:pt x="2178" y="1888"/>
                    <a:pt x="1722" y="2152"/>
                  </a:cubicBezTo>
                  <a:cubicBezTo>
                    <a:pt x="1669" y="2191"/>
                    <a:pt x="1630" y="2218"/>
                    <a:pt x="1578" y="2244"/>
                  </a:cubicBezTo>
                  <a:cubicBezTo>
                    <a:pt x="1128" y="2509"/>
                    <a:pt x="735" y="2638"/>
                    <a:pt x="398" y="2638"/>
                  </a:cubicBezTo>
                  <a:cubicBezTo>
                    <a:pt x="304" y="2638"/>
                    <a:pt x="215" y="2629"/>
                    <a:pt x="130" y="2609"/>
                  </a:cubicBezTo>
                  <a:cubicBezTo>
                    <a:pt x="91" y="2635"/>
                    <a:pt x="52" y="2647"/>
                    <a:pt x="0" y="2661"/>
                  </a:cubicBezTo>
                  <a:cubicBezTo>
                    <a:pt x="130" y="2713"/>
                    <a:pt x="261" y="2739"/>
                    <a:pt x="404" y="2739"/>
                  </a:cubicBezTo>
                  <a:cubicBezTo>
                    <a:pt x="743" y="2739"/>
                    <a:pt x="1148" y="2595"/>
                    <a:pt x="1617" y="2322"/>
                  </a:cubicBezTo>
                  <a:cubicBezTo>
                    <a:pt x="1669" y="2296"/>
                    <a:pt x="1722" y="2270"/>
                    <a:pt x="1774" y="2230"/>
                  </a:cubicBezTo>
                  <a:cubicBezTo>
                    <a:pt x="2206" y="1979"/>
                    <a:pt x="2648" y="1716"/>
                    <a:pt x="3133" y="1716"/>
                  </a:cubicBezTo>
                  <a:cubicBezTo>
                    <a:pt x="3175" y="1716"/>
                    <a:pt x="3218" y="1718"/>
                    <a:pt x="3261" y="1722"/>
                  </a:cubicBezTo>
                  <a:cubicBezTo>
                    <a:pt x="3443" y="1734"/>
                    <a:pt x="3626" y="1787"/>
                    <a:pt x="3795" y="1852"/>
                  </a:cubicBezTo>
                  <a:cubicBezTo>
                    <a:pt x="3951" y="1905"/>
                    <a:pt x="4108" y="1957"/>
                    <a:pt x="4278" y="1983"/>
                  </a:cubicBezTo>
                  <a:cubicBezTo>
                    <a:pt x="4364" y="1996"/>
                    <a:pt x="4450" y="2003"/>
                    <a:pt x="4534" y="2003"/>
                  </a:cubicBezTo>
                  <a:cubicBezTo>
                    <a:pt x="5175" y="2003"/>
                    <a:pt x="5761" y="1635"/>
                    <a:pt x="6325" y="1278"/>
                  </a:cubicBezTo>
                  <a:cubicBezTo>
                    <a:pt x="6883" y="918"/>
                    <a:pt x="7462" y="558"/>
                    <a:pt x="8080" y="558"/>
                  </a:cubicBezTo>
                  <a:cubicBezTo>
                    <a:pt x="8155" y="558"/>
                    <a:pt x="8231" y="563"/>
                    <a:pt x="8308" y="574"/>
                  </a:cubicBezTo>
                  <a:cubicBezTo>
                    <a:pt x="8621" y="626"/>
                    <a:pt x="8895" y="769"/>
                    <a:pt x="9168" y="913"/>
                  </a:cubicBezTo>
                  <a:cubicBezTo>
                    <a:pt x="9443" y="1056"/>
                    <a:pt x="9716" y="1200"/>
                    <a:pt x="10017" y="1252"/>
                  </a:cubicBezTo>
                  <a:cubicBezTo>
                    <a:pt x="10126" y="1274"/>
                    <a:pt x="10235" y="1284"/>
                    <a:pt x="10342" y="1284"/>
                  </a:cubicBezTo>
                  <a:cubicBezTo>
                    <a:pt x="10937" y="1284"/>
                    <a:pt x="11499" y="978"/>
                    <a:pt x="12051" y="691"/>
                  </a:cubicBezTo>
                  <a:cubicBezTo>
                    <a:pt x="12599" y="392"/>
                    <a:pt x="13173" y="91"/>
                    <a:pt x="13786" y="91"/>
                  </a:cubicBezTo>
                  <a:cubicBezTo>
                    <a:pt x="14333" y="91"/>
                    <a:pt x="14842" y="339"/>
                    <a:pt x="15338" y="587"/>
                  </a:cubicBezTo>
                  <a:cubicBezTo>
                    <a:pt x="15834" y="821"/>
                    <a:pt x="16329" y="1070"/>
                    <a:pt x="16877" y="1082"/>
                  </a:cubicBezTo>
                  <a:cubicBezTo>
                    <a:pt x="16896" y="1083"/>
                    <a:pt x="16915" y="1083"/>
                    <a:pt x="16935" y="1083"/>
                  </a:cubicBezTo>
                  <a:cubicBezTo>
                    <a:pt x="17385" y="1083"/>
                    <a:pt x="17834" y="934"/>
                    <a:pt x="18260" y="795"/>
                  </a:cubicBezTo>
                  <a:cubicBezTo>
                    <a:pt x="18691" y="648"/>
                    <a:pt x="19106" y="509"/>
                    <a:pt x="19525" y="509"/>
                  </a:cubicBezTo>
                  <a:cubicBezTo>
                    <a:pt x="19625" y="509"/>
                    <a:pt x="19724" y="517"/>
                    <a:pt x="19825" y="535"/>
                  </a:cubicBezTo>
                  <a:cubicBezTo>
                    <a:pt x="20202" y="600"/>
                    <a:pt x="20529" y="809"/>
                    <a:pt x="20855" y="1004"/>
                  </a:cubicBezTo>
                  <a:cubicBezTo>
                    <a:pt x="21168" y="1174"/>
                    <a:pt x="21468" y="1357"/>
                    <a:pt x="21820" y="1448"/>
                  </a:cubicBezTo>
                  <a:cubicBezTo>
                    <a:pt x="21998" y="1491"/>
                    <a:pt x="22179" y="1508"/>
                    <a:pt x="22362" y="1508"/>
                  </a:cubicBezTo>
                  <a:cubicBezTo>
                    <a:pt x="22676" y="1508"/>
                    <a:pt x="22994" y="1458"/>
                    <a:pt x="23307" y="1409"/>
                  </a:cubicBezTo>
                  <a:cubicBezTo>
                    <a:pt x="23607" y="1350"/>
                    <a:pt x="23923" y="1297"/>
                    <a:pt x="24234" y="1297"/>
                  </a:cubicBezTo>
                  <a:cubicBezTo>
                    <a:pt x="24410" y="1297"/>
                    <a:pt x="24585" y="1314"/>
                    <a:pt x="24755" y="1357"/>
                  </a:cubicBezTo>
                  <a:cubicBezTo>
                    <a:pt x="25120" y="1448"/>
                    <a:pt x="25459" y="1656"/>
                    <a:pt x="25772" y="1865"/>
                  </a:cubicBezTo>
                  <a:cubicBezTo>
                    <a:pt x="25967" y="1995"/>
                    <a:pt x="26176" y="2126"/>
                    <a:pt x="26398" y="2244"/>
                  </a:cubicBezTo>
                  <a:cubicBezTo>
                    <a:pt x="26787" y="2430"/>
                    <a:pt x="27218" y="2520"/>
                    <a:pt x="27649" y="2520"/>
                  </a:cubicBezTo>
                  <a:cubicBezTo>
                    <a:pt x="27941" y="2520"/>
                    <a:pt x="28232" y="2479"/>
                    <a:pt x="28511" y="2400"/>
                  </a:cubicBezTo>
                  <a:cubicBezTo>
                    <a:pt x="28550" y="2374"/>
                    <a:pt x="28576" y="2361"/>
                    <a:pt x="28615" y="2334"/>
                  </a:cubicBezTo>
                  <a:cubicBezTo>
                    <a:pt x="28589" y="2322"/>
                    <a:pt x="28563" y="2322"/>
                    <a:pt x="28537" y="2308"/>
                  </a:cubicBezTo>
                  <a:cubicBezTo>
                    <a:pt x="28260" y="2392"/>
                    <a:pt x="27973" y="2434"/>
                    <a:pt x="27687" y="2434"/>
                  </a:cubicBezTo>
                  <a:cubicBezTo>
                    <a:pt x="27257" y="2434"/>
                    <a:pt x="26828" y="2340"/>
                    <a:pt x="26437" y="2152"/>
                  </a:cubicBezTo>
                  <a:cubicBezTo>
                    <a:pt x="26228" y="2061"/>
                    <a:pt x="26019" y="1917"/>
                    <a:pt x="25824" y="1800"/>
                  </a:cubicBezTo>
                  <a:cubicBezTo>
                    <a:pt x="25498" y="1578"/>
                    <a:pt x="25159" y="1369"/>
                    <a:pt x="24767" y="1265"/>
                  </a:cubicBezTo>
                  <a:cubicBezTo>
                    <a:pt x="24594" y="1223"/>
                    <a:pt x="24417" y="1206"/>
                    <a:pt x="24238" y="1206"/>
                  </a:cubicBezTo>
                  <a:cubicBezTo>
                    <a:pt x="23920" y="1206"/>
                    <a:pt x="23598" y="1259"/>
                    <a:pt x="23281" y="1317"/>
                  </a:cubicBezTo>
                  <a:cubicBezTo>
                    <a:pt x="22983" y="1367"/>
                    <a:pt x="22675" y="1416"/>
                    <a:pt x="22370" y="1416"/>
                  </a:cubicBezTo>
                  <a:cubicBezTo>
                    <a:pt x="22194" y="1416"/>
                    <a:pt x="22018" y="1400"/>
                    <a:pt x="21846" y="1357"/>
                  </a:cubicBezTo>
                  <a:cubicBezTo>
                    <a:pt x="21507" y="1278"/>
                    <a:pt x="21207" y="1096"/>
                    <a:pt x="20907" y="926"/>
                  </a:cubicBezTo>
                  <a:cubicBezTo>
                    <a:pt x="20568" y="717"/>
                    <a:pt x="20229" y="522"/>
                    <a:pt x="19837" y="444"/>
                  </a:cubicBezTo>
                  <a:cubicBezTo>
                    <a:pt x="19736" y="427"/>
                    <a:pt x="19635" y="419"/>
                    <a:pt x="19534" y="419"/>
                  </a:cubicBezTo>
                  <a:cubicBezTo>
                    <a:pt x="19092" y="419"/>
                    <a:pt x="18659" y="566"/>
                    <a:pt x="18234" y="705"/>
                  </a:cubicBezTo>
                  <a:cubicBezTo>
                    <a:pt x="17808" y="855"/>
                    <a:pt x="17371" y="992"/>
                    <a:pt x="16933" y="992"/>
                  </a:cubicBezTo>
                  <a:cubicBezTo>
                    <a:pt x="16915" y="992"/>
                    <a:pt x="16896" y="992"/>
                    <a:pt x="16877" y="992"/>
                  </a:cubicBezTo>
                  <a:cubicBezTo>
                    <a:pt x="16355" y="978"/>
                    <a:pt x="15860" y="731"/>
                    <a:pt x="15377" y="496"/>
                  </a:cubicBezTo>
                  <a:cubicBezTo>
                    <a:pt x="14869" y="261"/>
                    <a:pt x="14347" y="0"/>
                    <a:pt x="1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283433" y="868105"/>
              <a:ext cx="1222228" cy="110336"/>
            </a:xfrm>
            <a:custGeom>
              <a:avLst/>
              <a:gdLst/>
              <a:ahLst/>
              <a:cxnLst/>
              <a:rect l="l" t="t" r="r" b="b"/>
              <a:pathLst>
                <a:path w="25799" h="2329" extrusionOk="0">
                  <a:moveTo>
                    <a:pt x="12287" y="1"/>
                  </a:moveTo>
                  <a:cubicBezTo>
                    <a:pt x="12166" y="1"/>
                    <a:pt x="12044" y="11"/>
                    <a:pt x="11921" y="33"/>
                  </a:cubicBezTo>
                  <a:cubicBezTo>
                    <a:pt x="11438" y="111"/>
                    <a:pt x="10982" y="372"/>
                    <a:pt x="10551" y="633"/>
                  </a:cubicBezTo>
                  <a:cubicBezTo>
                    <a:pt x="10035" y="943"/>
                    <a:pt x="9549" y="1223"/>
                    <a:pt x="9013" y="1223"/>
                  </a:cubicBezTo>
                  <a:cubicBezTo>
                    <a:pt x="8940" y="1223"/>
                    <a:pt x="8866" y="1218"/>
                    <a:pt x="8791" y="1207"/>
                  </a:cubicBezTo>
                  <a:cubicBezTo>
                    <a:pt x="8438" y="1142"/>
                    <a:pt x="8113" y="946"/>
                    <a:pt x="7800" y="763"/>
                  </a:cubicBezTo>
                  <a:cubicBezTo>
                    <a:pt x="7460" y="555"/>
                    <a:pt x="7095" y="333"/>
                    <a:pt x="6690" y="294"/>
                  </a:cubicBezTo>
                  <a:cubicBezTo>
                    <a:pt x="6662" y="292"/>
                    <a:pt x="6633" y="291"/>
                    <a:pt x="6605" y="291"/>
                  </a:cubicBezTo>
                  <a:cubicBezTo>
                    <a:pt x="6016" y="291"/>
                    <a:pt x="5519" y="663"/>
                    <a:pt x="5034" y="1012"/>
                  </a:cubicBezTo>
                  <a:cubicBezTo>
                    <a:pt x="4643" y="1311"/>
                    <a:pt x="4238" y="1612"/>
                    <a:pt x="3782" y="1716"/>
                  </a:cubicBezTo>
                  <a:cubicBezTo>
                    <a:pt x="3629" y="1756"/>
                    <a:pt x="3472" y="1771"/>
                    <a:pt x="3313" y="1771"/>
                  </a:cubicBezTo>
                  <a:cubicBezTo>
                    <a:pt x="3053" y="1771"/>
                    <a:pt x="2789" y="1730"/>
                    <a:pt x="2530" y="1690"/>
                  </a:cubicBezTo>
                  <a:cubicBezTo>
                    <a:pt x="2265" y="1651"/>
                    <a:pt x="1995" y="1612"/>
                    <a:pt x="1726" y="1612"/>
                  </a:cubicBezTo>
                  <a:cubicBezTo>
                    <a:pt x="1545" y="1612"/>
                    <a:pt x="1365" y="1629"/>
                    <a:pt x="1186" y="1676"/>
                  </a:cubicBezTo>
                  <a:cubicBezTo>
                    <a:pt x="887" y="1768"/>
                    <a:pt x="613" y="1937"/>
                    <a:pt x="339" y="2094"/>
                  </a:cubicBezTo>
                  <a:cubicBezTo>
                    <a:pt x="235" y="2159"/>
                    <a:pt x="117" y="2238"/>
                    <a:pt x="0" y="2302"/>
                  </a:cubicBezTo>
                  <a:cubicBezTo>
                    <a:pt x="39" y="2302"/>
                    <a:pt x="78" y="2316"/>
                    <a:pt x="117" y="2328"/>
                  </a:cubicBezTo>
                  <a:lnTo>
                    <a:pt x="391" y="2172"/>
                  </a:lnTo>
                  <a:cubicBezTo>
                    <a:pt x="652" y="2015"/>
                    <a:pt x="913" y="1846"/>
                    <a:pt x="1212" y="1768"/>
                  </a:cubicBezTo>
                  <a:cubicBezTo>
                    <a:pt x="1380" y="1721"/>
                    <a:pt x="1555" y="1703"/>
                    <a:pt x="1731" y="1703"/>
                  </a:cubicBezTo>
                  <a:cubicBezTo>
                    <a:pt x="1993" y="1703"/>
                    <a:pt x="2260" y="1742"/>
                    <a:pt x="2517" y="1781"/>
                  </a:cubicBezTo>
                  <a:cubicBezTo>
                    <a:pt x="2775" y="1821"/>
                    <a:pt x="3044" y="1862"/>
                    <a:pt x="3313" y="1862"/>
                  </a:cubicBezTo>
                  <a:cubicBezTo>
                    <a:pt x="3479" y="1862"/>
                    <a:pt x="3644" y="1846"/>
                    <a:pt x="3808" y="1807"/>
                  </a:cubicBezTo>
                  <a:cubicBezTo>
                    <a:pt x="4278" y="1690"/>
                    <a:pt x="4695" y="1389"/>
                    <a:pt x="5087" y="1090"/>
                  </a:cubicBezTo>
                  <a:cubicBezTo>
                    <a:pt x="5569" y="719"/>
                    <a:pt x="6028" y="383"/>
                    <a:pt x="6586" y="383"/>
                  </a:cubicBezTo>
                  <a:cubicBezTo>
                    <a:pt x="6616" y="383"/>
                    <a:pt x="6647" y="384"/>
                    <a:pt x="6678" y="386"/>
                  </a:cubicBezTo>
                  <a:cubicBezTo>
                    <a:pt x="7069" y="424"/>
                    <a:pt x="7408" y="620"/>
                    <a:pt x="7760" y="842"/>
                  </a:cubicBezTo>
                  <a:cubicBezTo>
                    <a:pt x="8073" y="1038"/>
                    <a:pt x="8399" y="1233"/>
                    <a:pt x="8777" y="1299"/>
                  </a:cubicBezTo>
                  <a:cubicBezTo>
                    <a:pt x="8857" y="1311"/>
                    <a:pt x="8935" y="1317"/>
                    <a:pt x="9013" y="1317"/>
                  </a:cubicBezTo>
                  <a:cubicBezTo>
                    <a:pt x="9575" y="1317"/>
                    <a:pt x="10099" y="1009"/>
                    <a:pt x="10603" y="711"/>
                  </a:cubicBezTo>
                  <a:cubicBezTo>
                    <a:pt x="11021" y="464"/>
                    <a:pt x="11464" y="203"/>
                    <a:pt x="11934" y="125"/>
                  </a:cubicBezTo>
                  <a:cubicBezTo>
                    <a:pt x="12052" y="102"/>
                    <a:pt x="12171" y="92"/>
                    <a:pt x="12290" y="92"/>
                  </a:cubicBezTo>
                  <a:cubicBezTo>
                    <a:pt x="12862" y="92"/>
                    <a:pt x="13430" y="326"/>
                    <a:pt x="13982" y="542"/>
                  </a:cubicBezTo>
                  <a:cubicBezTo>
                    <a:pt x="14541" y="775"/>
                    <a:pt x="15132" y="1008"/>
                    <a:pt x="15735" y="1008"/>
                  </a:cubicBezTo>
                  <a:cubicBezTo>
                    <a:pt x="15807" y="1008"/>
                    <a:pt x="15879" y="1005"/>
                    <a:pt x="15951" y="998"/>
                  </a:cubicBezTo>
                  <a:cubicBezTo>
                    <a:pt x="16290" y="960"/>
                    <a:pt x="16629" y="842"/>
                    <a:pt x="16942" y="725"/>
                  </a:cubicBezTo>
                  <a:cubicBezTo>
                    <a:pt x="17324" y="586"/>
                    <a:pt x="17684" y="457"/>
                    <a:pt x="18061" y="457"/>
                  </a:cubicBezTo>
                  <a:cubicBezTo>
                    <a:pt x="18110" y="457"/>
                    <a:pt x="18158" y="459"/>
                    <a:pt x="18208" y="464"/>
                  </a:cubicBezTo>
                  <a:cubicBezTo>
                    <a:pt x="18677" y="490"/>
                    <a:pt x="19107" y="763"/>
                    <a:pt x="19524" y="1012"/>
                  </a:cubicBezTo>
                  <a:cubicBezTo>
                    <a:pt x="19955" y="1273"/>
                    <a:pt x="20385" y="1546"/>
                    <a:pt x="20894" y="1586"/>
                  </a:cubicBezTo>
                  <a:cubicBezTo>
                    <a:pt x="20941" y="1590"/>
                    <a:pt x="20987" y="1592"/>
                    <a:pt x="21033" y="1592"/>
                  </a:cubicBezTo>
                  <a:cubicBezTo>
                    <a:pt x="21428" y="1592"/>
                    <a:pt x="21813" y="1453"/>
                    <a:pt x="22199" y="1325"/>
                  </a:cubicBezTo>
                  <a:cubicBezTo>
                    <a:pt x="22560" y="1193"/>
                    <a:pt x="22931" y="1061"/>
                    <a:pt x="23312" y="1061"/>
                  </a:cubicBezTo>
                  <a:cubicBezTo>
                    <a:pt x="23384" y="1061"/>
                    <a:pt x="23456" y="1066"/>
                    <a:pt x="23529" y="1076"/>
                  </a:cubicBezTo>
                  <a:cubicBezTo>
                    <a:pt x="23972" y="1142"/>
                    <a:pt x="24338" y="1389"/>
                    <a:pt x="24729" y="1664"/>
                  </a:cubicBezTo>
                  <a:cubicBezTo>
                    <a:pt x="24964" y="1833"/>
                    <a:pt x="25211" y="2003"/>
                    <a:pt x="25472" y="2120"/>
                  </a:cubicBezTo>
                  <a:cubicBezTo>
                    <a:pt x="25537" y="2159"/>
                    <a:pt x="25602" y="2186"/>
                    <a:pt x="25680" y="2198"/>
                  </a:cubicBezTo>
                  <a:cubicBezTo>
                    <a:pt x="25720" y="2186"/>
                    <a:pt x="25759" y="2159"/>
                    <a:pt x="25798" y="2146"/>
                  </a:cubicBezTo>
                  <a:cubicBezTo>
                    <a:pt x="25694" y="2120"/>
                    <a:pt x="25602" y="2081"/>
                    <a:pt x="25511" y="2042"/>
                  </a:cubicBezTo>
                  <a:cubicBezTo>
                    <a:pt x="25251" y="1925"/>
                    <a:pt x="25016" y="1755"/>
                    <a:pt x="24781" y="1598"/>
                  </a:cubicBezTo>
                  <a:cubicBezTo>
                    <a:pt x="24402" y="1325"/>
                    <a:pt x="24011" y="1050"/>
                    <a:pt x="23541" y="986"/>
                  </a:cubicBezTo>
                  <a:cubicBezTo>
                    <a:pt x="23468" y="976"/>
                    <a:pt x="23396" y="971"/>
                    <a:pt x="23324" y="971"/>
                  </a:cubicBezTo>
                  <a:cubicBezTo>
                    <a:pt x="22921" y="971"/>
                    <a:pt x="22535" y="1114"/>
                    <a:pt x="22159" y="1246"/>
                  </a:cubicBezTo>
                  <a:cubicBezTo>
                    <a:pt x="21801" y="1373"/>
                    <a:pt x="21423" y="1500"/>
                    <a:pt x="21042" y="1500"/>
                  </a:cubicBezTo>
                  <a:cubicBezTo>
                    <a:pt x="20993" y="1500"/>
                    <a:pt x="20944" y="1498"/>
                    <a:pt x="20894" y="1494"/>
                  </a:cubicBezTo>
                  <a:cubicBezTo>
                    <a:pt x="20425" y="1455"/>
                    <a:pt x="19994" y="1194"/>
                    <a:pt x="19576" y="946"/>
                  </a:cubicBezTo>
                  <a:cubicBezTo>
                    <a:pt x="19147" y="685"/>
                    <a:pt x="18716" y="412"/>
                    <a:pt x="18208" y="372"/>
                  </a:cubicBezTo>
                  <a:cubicBezTo>
                    <a:pt x="18161" y="368"/>
                    <a:pt x="18115" y="366"/>
                    <a:pt x="18068" y="366"/>
                  </a:cubicBezTo>
                  <a:cubicBezTo>
                    <a:pt x="17674" y="366"/>
                    <a:pt x="17289" y="505"/>
                    <a:pt x="16916" y="633"/>
                  </a:cubicBezTo>
                  <a:cubicBezTo>
                    <a:pt x="16603" y="751"/>
                    <a:pt x="16277" y="868"/>
                    <a:pt x="15938" y="907"/>
                  </a:cubicBezTo>
                  <a:cubicBezTo>
                    <a:pt x="15870" y="914"/>
                    <a:pt x="15801" y="917"/>
                    <a:pt x="15732" y="917"/>
                  </a:cubicBezTo>
                  <a:cubicBezTo>
                    <a:pt x="15149" y="917"/>
                    <a:pt x="14568" y="685"/>
                    <a:pt x="14008" y="464"/>
                  </a:cubicBezTo>
                  <a:cubicBezTo>
                    <a:pt x="13446" y="237"/>
                    <a:pt x="12875" y="1"/>
                    <a:pt x="1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369275" y="922206"/>
              <a:ext cx="1103601" cy="74758"/>
            </a:xfrm>
            <a:custGeom>
              <a:avLst/>
              <a:gdLst/>
              <a:ahLst/>
              <a:cxnLst/>
              <a:rect l="l" t="t" r="r" b="b"/>
              <a:pathLst>
                <a:path w="23295" h="1578" extrusionOk="0">
                  <a:moveTo>
                    <a:pt x="10608" y="1"/>
                  </a:moveTo>
                  <a:cubicBezTo>
                    <a:pt x="10524" y="1"/>
                    <a:pt x="10440" y="4"/>
                    <a:pt x="10356" y="13"/>
                  </a:cubicBezTo>
                  <a:cubicBezTo>
                    <a:pt x="9874" y="52"/>
                    <a:pt x="9391" y="247"/>
                    <a:pt x="8935" y="430"/>
                  </a:cubicBezTo>
                  <a:cubicBezTo>
                    <a:pt x="8418" y="649"/>
                    <a:pt x="7922" y="846"/>
                    <a:pt x="7392" y="846"/>
                  </a:cubicBezTo>
                  <a:cubicBezTo>
                    <a:pt x="7320" y="846"/>
                    <a:pt x="7247" y="843"/>
                    <a:pt x="7174" y="835"/>
                  </a:cubicBezTo>
                  <a:cubicBezTo>
                    <a:pt x="6783" y="795"/>
                    <a:pt x="6391" y="626"/>
                    <a:pt x="6014" y="456"/>
                  </a:cubicBezTo>
                  <a:cubicBezTo>
                    <a:pt x="5585" y="273"/>
                    <a:pt x="5149" y="81"/>
                    <a:pt x="4705" y="81"/>
                  </a:cubicBezTo>
                  <a:cubicBezTo>
                    <a:pt x="4581" y="81"/>
                    <a:pt x="4456" y="96"/>
                    <a:pt x="4331" y="131"/>
                  </a:cubicBezTo>
                  <a:cubicBezTo>
                    <a:pt x="3965" y="221"/>
                    <a:pt x="3678" y="456"/>
                    <a:pt x="3392" y="691"/>
                  </a:cubicBezTo>
                  <a:cubicBezTo>
                    <a:pt x="3131" y="900"/>
                    <a:pt x="2857" y="1122"/>
                    <a:pt x="2531" y="1213"/>
                  </a:cubicBezTo>
                  <a:cubicBezTo>
                    <a:pt x="2365" y="1261"/>
                    <a:pt x="2188" y="1277"/>
                    <a:pt x="2010" y="1277"/>
                  </a:cubicBezTo>
                  <a:cubicBezTo>
                    <a:pt x="1852" y="1277"/>
                    <a:pt x="1693" y="1264"/>
                    <a:pt x="1539" y="1252"/>
                  </a:cubicBezTo>
                  <a:cubicBezTo>
                    <a:pt x="1369" y="1239"/>
                    <a:pt x="1196" y="1223"/>
                    <a:pt x="1024" y="1223"/>
                  </a:cubicBezTo>
                  <a:cubicBezTo>
                    <a:pt x="854" y="1223"/>
                    <a:pt x="685" y="1239"/>
                    <a:pt x="522" y="1291"/>
                  </a:cubicBezTo>
                  <a:cubicBezTo>
                    <a:pt x="327" y="1357"/>
                    <a:pt x="171" y="1447"/>
                    <a:pt x="0" y="1552"/>
                  </a:cubicBezTo>
                  <a:cubicBezTo>
                    <a:pt x="40" y="1565"/>
                    <a:pt x="92" y="1565"/>
                    <a:pt x="131" y="1578"/>
                  </a:cubicBezTo>
                  <a:cubicBezTo>
                    <a:pt x="261" y="1487"/>
                    <a:pt x="392" y="1421"/>
                    <a:pt x="548" y="1383"/>
                  </a:cubicBezTo>
                  <a:cubicBezTo>
                    <a:pt x="705" y="1330"/>
                    <a:pt x="869" y="1314"/>
                    <a:pt x="1036" y="1314"/>
                  </a:cubicBezTo>
                  <a:cubicBezTo>
                    <a:pt x="1202" y="1314"/>
                    <a:pt x="1371" y="1330"/>
                    <a:pt x="1539" y="1343"/>
                  </a:cubicBezTo>
                  <a:cubicBezTo>
                    <a:pt x="1700" y="1355"/>
                    <a:pt x="1860" y="1368"/>
                    <a:pt x="2020" y="1368"/>
                  </a:cubicBezTo>
                  <a:cubicBezTo>
                    <a:pt x="2199" y="1368"/>
                    <a:pt x="2378" y="1352"/>
                    <a:pt x="2557" y="1304"/>
                  </a:cubicBezTo>
                  <a:cubicBezTo>
                    <a:pt x="2896" y="1200"/>
                    <a:pt x="3170" y="978"/>
                    <a:pt x="3444" y="757"/>
                  </a:cubicBezTo>
                  <a:cubicBezTo>
                    <a:pt x="3731" y="534"/>
                    <a:pt x="4005" y="313"/>
                    <a:pt x="4344" y="221"/>
                  </a:cubicBezTo>
                  <a:cubicBezTo>
                    <a:pt x="4464" y="190"/>
                    <a:pt x="4583" y="176"/>
                    <a:pt x="4701" y="176"/>
                  </a:cubicBezTo>
                  <a:cubicBezTo>
                    <a:pt x="5126" y="176"/>
                    <a:pt x="5546" y="354"/>
                    <a:pt x="5974" y="548"/>
                  </a:cubicBezTo>
                  <a:cubicBezTo>
                    <a:pt x="6365" y="717"/>
                    <a:pt x="6757" y="887"/>
                    <a:pt x="7174" y="926"/>
                  </a:cubicBezTo>
                  <a:cubicBezTo>
                    <a:pt x="7247" y="933"/>
                    <a:pt x="7319" y="937"/>
                    <a:pt x="7391" y="937"/>
                  </a:cubicBezTo>
                  <a:cubicBezTo>
                    <a:pt x="7939" y="937"/>
                    <a:pt x="8467" y="729"/>
                    <a:pt x="8974" y="522"/>
                  </a:cubicBezTo>
                  <a:cubicBezTo>
                    <a:pt x="9417" y="339"/>
                    <a:pt x="9887" y="143"/>
                    <a:pt x="10370" y="104"/>
                  </a:cubicBezTo>
                  <a:cubicBezTo>
                    <a:pt x="10453" y="96"/>
                    <a:pt x="10536" y="92"/>
                    <a:pt x="10620" y="92"/>
                  </a:cubicBezTo>
                  <a:cubicBezTo>
                    <a:pt x="11185" y="92"/>
                    <a:pt x="11741" y="274"/>
                    <a:pt x="12287" y="456"/>
                  </a:cubicBezTo>
                  <a:cubicBezTo>
                    <a:pt x="12835" y="628"/>
                    <a:pt x="13401" y="809"/>
                    <a:pt x="13977" y="809"/>
                  </a:cubicBezTo>
                  <a:cubicBezTo>
                    <a:pt x="14100" y="809"/>
                    <a:pt x="14223" y="801"/>
                    <a:pt x="14347" y="783"/>
                  </a:cubicBezTo>
                  <a:cubicBezTo>
                    <a:pt x="14660" y="743"/>
                    <a:pt x="14961" y="626"/>
                    <a:pt x="15260" y="522"/>
                  </a:cubicBezTo>
                  <a:cubicBezTo>
                    <a:pt x="15639" y="378"/>
                    <a:pt x="16017" y="247"/>
                    <a:pt x="16422" y="247"/>
                  </a:cubicBezTo>
                  <a:lnTo>
                    <a:pt x="16448" y="247"/>
                  </a:lnTo>
                  <a:cubicBezTo>
                    <a:pt x="16956" y="247"/>
                    <a:pt x="17425" y="496"/>
                    <a:pt x="17895" y="717"/>
                  </a:cubicBezTo>
                  <a:cubicBezTo>
                    <a:pt x="18357" y="960"/>
                    <a:pt x="18843" y="1204"/>
                    <a:pt x="19362" y="1204"/>
                  </a:cubicBezTo>
                  <a:cubicBezTo>
                    <a:pt x="19399" y="1204"/>
                    <a:pt x="19436" y="1203"/>
                    <a:pt x="19474" y="1200"/>
                  </a:cubicBezTo>
                  <a:cubicBezTo>
                    <a:pt x="19839" y="1186"/>
                    <a:pt x="20178" y="1044"/>
                    <a:pt x="20503" y="913"/>
                  </a:cubicBezTo>
                  <a:cubicBezTo>
                    <a:pt x="20854" y="775"/>
                    <a:pt x="21192" y="638"/>
                    <a:pt x="21564" y="638"/>
                  </a:cubicBezTo>
                  <a:cubicBezTo>
                    <a:pt x="21580" y="638"/>
                    <a:pt x="21596" y="638"/>
                    <a:pt x="21613" y="639"/>
                  </a:cubicBezTo>
                  <a:cubicBezTo>
                    <a:pt x="22108" y="665"/>
                    <a:pt x="22552" y="952"/>
                    <a:pt x="22981" y="1226"/>
                  </a:cubicBezTo>
                  <a:cubicBezTo>
                    <a:pt x="23047" y="1278"/>
                    <a:pt x="23125" y="1317"/>
                    <a:pt x="23190" y="1357"/>
                  </a:cubicBezTo>
                  <a:cubicBezTo>
                    <a:pt x="23216" y="1343"/>
                    <a:pt x="23256" y="1330"/>
                    <a:pt x="23295" y="1317"/>
                  </a:cubicBezTo>
                  <a:cubicBezTo>
                    <a:pt x="23282" y="1304"/>
                    <a:pt x="23268" y="1304"/>
                    <a:pt x="23242" y="1291"/>
                  </a:cubicBezTo>
                  <a:cubicBezTo>
                    <a:pt x="23178" y="1252"/>
                    <a:pt x="23099" y="1200"/>
                    <a:pt x="23034" y="1148"/>
                  </a:cubicBezTo>
                  <a:cubicBezTo>
                    <a:pt x="22590" y="861"/>
                    <a:pt x="22134" y="574"/>
                    <a:pt x="21613" y="548"/>
                  </a:cubicBezTo>
                  <a:cubicBezTo>
                    <a:pt x="21596" y="547"/>
                    <a:pt x="21580" y="547"/>
                    <a:pt x="21563" y="547"/>
                  </a:cubicBezTo>
                  <a:cubicBezTo>
                    <a:pt x="21177" y="547"/>
                    <a:pt x="20815" y="697"/>
                    <a:pt x="20465" y="835"/>
                  </a:cubicBezTo>
                  <a:cubicBezTo>
                    <a:pt x="20138" y="965"/>
                    <a:pt x="19813" y="1096"/>
                    <a:pt x="19474" y="1108"/>
                  </a:cubicBezTo>
                  <a:cubicBezTo>
                    <a:pt x="19436" y="1111"/>
                    <a:pt x="19399" y="1112"/>
                    <a:pt x="19362" y="1112"/>
                  </a:cubicBezTo>
                  <a:cubicBezTo>
                    <a:pt x="18856" y="1112"/>
                    <a:pt x="18384" y="870"/>
                    <a:pt x="17935" y="639"/>
                  </a:cubicBezTo>
                  <a:cubicBezTo>
                    <a:pt x="17465" y="404"/>
                    <a:pt x="16969" y="157"/>
                    <a:pt x="16448" y="157"/>
                  </a:cubicBezTo>
                  <a:cubicBezTo>
                    <a:pt x="16430" y="156"/>
                    <a:pt x="16413" y="156"/>
                    <a:pt x="16395" y="156"/>
                  </a:cubicBezTo>
                  <a:cubicBezTo>
                    <a:pt x="15985" y="156"/>
                    <a:pt x="15609" y="305"/>
                    <a:pt x="15234" y="430"/>
                  </a:cubicBezTo>
                  <a:cubicBezTo>
                    <a:pt x="14935" y="548"/>
                    <a:pt x="14634" y="652"/>
                    <a:pt x="14335" y="691"/>
                  </a:cubicBezTo>
                  <a:cubicBezTo>
                    <a:pt x="14215" y="709"/>
                    <a:pt x="14095" y="718"/>
                    <a:pt x="13975" y="718"/>
                  </a:cubicBezTo>
                  <a:cubicBezTo>
                    <a:pt x="13414" y="718"/>
                    <a:pt x="12850" y="537"/>
                    <a:pt x="12313" y="365"/>
                  </a:cubicBezTo>
                  <a:cubicBezTo>
                    <a:pt x="11755" y="183"/>
                    <a:pt x="11186" y="1"/>
                    <a:pt x="10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506424" y="954041"/>
              <a:ext cx="918270" cy="62725"/>
            </a:xfrm>
            <a:custGeom>
              <a:avLst/>
              <a:gdLst/>
              <a:ahLst/>
              <a:cxnLst/>
              <a:rect l="l" t="t" r="r" b="b"/>
              <a:pathLst>
                <a:path w="19383" h="1324" extrusionOk="0">
                  <a:moveTo>
                    <a:pt x="7634" y="1"/>
                  </a:moveTo>
                  <a:cubicBezTo>
                    <a:pt x="7235" y="1"/>
                    <a:pt x="6838" y="71"/>
                    <a:pt x="6470" y="215"/>
                  </a:cubicBezTo>
                  <a:cubicBezTo>
                    <a:pt x="6287" y="280"/>
                    <a:pt x="6105" y="372"/>
                    <a:pt x="5922" y="462"/>
                  </a:cubicBezTo>
                  <a:cubicBezTo>
                    <a:pt x="5727" y="554"/>
                    <a:pt x="5518" y="658"/>
                    <a:pt x="5296" y="737"/>
                  </a:cubicBezTo>
                  <a:cubicBezTo>
                    <a:pt x="4995" y="835"/>
                    <a:pt x="4671" y="885"/>
                    <a:pt x="4335" y="885"/>
                  </a:cubicBezTo>
                  <a:cubicBezTo>
                    <a:pt x="3870" y="885"/>
                    <a:pt x="3381" y="790"/>
                    <a:pt x="2896" y="593"/>
                  </a:cubicBezTo>
                  <a:cubicBezTo>
                    <a:pt x="2832" y="567"/>
                    <a:pt x="2766" y="541"/>
                    <a:pt x="2688" y="514"/>
                  </a:cubicBezTo>
                  <a:cubicBezTo>
                    <a:pt x="2415" y="390"/>
                    <a:pt x="2118" y="266"/>
                    <a:pt x="1809" y="266"/>
                  </a:cubicBezTo>
                  <a:cubicBezTo>
                    <a:pt x="1794" y="266"/>
                    <a:pt x="1778" y="267"/>
                    <a:pt x="1762" y="267"/>
                  </a:cubicBezTo>
                  <a:cubicBezTo>
                    <a:pt x="1240" y="280"/>
                    <a:pt x="836" y="619"/>
                    <a:pt x="444" y="945"/>
                  </a:cubicBezTo>
                  <a:cubicBezTo>
                    <a:pt x="301" y="1076"/>
                    <a:pt x="145" y="1193"/>
                    <a:pt x="1" y="1311"/>
                  </a:cubicBezTo>
                  <a:cubicBezTo>
                    <a:pt x="41" y="1311"/>
                    <a:pt x="79" y="1311"/>
                    <a:pt x="119" y="1323"/>
                  </a:cubicBezTo>
                  <a:lnTo>
                    <a:pt x="131" y="1323"/>
                  </a:lnTo>
                  <a:cubicBezTo>
                    <a:pt x="262" y="1232"/>
                    <a:pt x="380" y="1128"/>
                    <a:pt x="510" y="1024"/>
                  </a:cubicBezTo>
                  <a:cubicBezTo>
                    <a:pt x="901" y="685"/>
                    <a:pt x="1279" y="372"/>
                    <a:pt x="1762" y="358"/>
                  </a:cubicBezTo>
                  <a:cubicBezTo>
                    <a:pt x="1776" y="357"/>
                    <a:pt x="1790" y="357"/>
                    <a:pt x="1804" y="357"/>
                  </a:cubicBezTo>
                  <a:cubicBezTo>
                    <a:pt x="2102" y="357"/>
                    <a:pt x="2388" y="481"/>
                    <a:pt x="2662" y="593"/>
                  </a:cubicBezTo>
                  <a:cubicBezTo>
                    <a:pt x="2727" y="619"/>
                    <a:pt x="2792" y="645"/>
                    <a:pt x="2858" y="685"/>
                  </a:cubicBezTo>
                  <a:cubicBezTo>
                    <a:pt x="3350" y="879"/>
                    <a:pt x="3847" y="974"/>
                    <a:pt x="4319" y="974"/>
                  </a:cubicBezTo>
                  <a:cubicBezTo>
                    <a:pt x="4671" y="974"/>
                    <a:pt x="5010" y="921"/>
                    <a:pt x="5322" y="815"/>
                  </a:cubicBezTo>
                  <a:cubicBezTo>
                    <a:pt x="5545" y="737"/>
                    <a:pt x="5766" y="632"/>
                    <a:pt x="5962" y="541"/>
                  </a:cubicBezTo>
                  <a:cubicBezTo>
                    <a:pt x="6144" y="450"/>
                    <a:pt x="6327" y="358"/>
                    <a:pt x="6510" y="293"/>
                  </a:cubicBezTo>
                  <a:cubicBezTo>
                    <a:pt x="6866" y="158"/>
                    <a:pt x="7246" y="91"/>
                    <a:pt x="7627" y="91"/>
                  </a:cubicBezTo>
                  <a:cubicBezTo>
                    <a:pt x="7874" y="91"/>
                    <a:pt x="8121" y="119"/>
                    <a:pt x="8362" y="175"/>
                  </a:cubicBezTo>
                  <a:cubicBezTo>
                    <a:pt x="8687" y="241"/>
                    <a:pt x="9000" y="372"/>
                    <a:pt x="9301" y="488"/>
                  </a:cubicBezTo>
                  <a:cubicBezTo>
                    <a:pt x="9614" y="606"/>
                    <a:pt x="9927" y="737"/>
                    <a:pt x="10252" y="815"/>
                  </a:cubicBezTo>
                  <a:cubicBezTo>
                    <a:pt x="10494" y="867"/>
                    <a:pt x="10739" y="893"/>
                    <a:pt x="10982" y="893"/>
                  </a:cubicBezTo>
                  <a:cubicBezTo>
                    <a:pt x="11225" y="893"/>
                    <a:pt x="11466" y="867"/>
                    <a:pt x="11701" y="815"/>
                  </a:cubicBezTo>
                  <a:cubicBezTo>
                    <a:pt x="11948" y="763"/>
                    <a:pt x="12183" y="685"/>
                    <a:pt x="12417" y="606"/>
                  </a:cubicBezTo>
                  <a:cubicBezTo>
                    <a:pt x="12796" y="476"/>
                    <a:pt x="13200" y="332"/>
                    <a:pt x="13605" y="332"/>
                  </a:cubicBezTo>
                  <a:cubicBezTo>
                    <a:pt x="14100" y="332"/>
                    <a:pt x="14570" y="528"/>
                    <a:pt x="15026" y="723"/>
                  </a:cubicBezTo>
                  <a:cubicBezTo>
                    <a:pt x="15431" y="893"/>
                    <a:pt x="15861" y="1062"/>
                    <a:pt x="16304" y="1102"/>
                  </a:cubicBezTo>
                  <a:cubicBezTo>
                    <a:pt x="16379" y="1109"/>
                    <a:pt x="16454" y="1112"/>
                    <a:pt x="16529" y="1112"/>
                  </a:cubicBezTo>
                  <a:cubicBezTo>
                    <a:pt x="16862" y="1112"/>
                    <a:pt x="17201" y="1050"/>
                    <a:pt x="17530" y="998"/>
                  </a:cubicBezTo>
                  <a:cubicBezTo>
                    <a:pt x="17863" y="939"/>
                    <a:pt x="18187" y="879"/>
                    <a:pt x="18500" y="879"/>
                  </a:cubicBezTo>
                  <a:cubicBezTo>
                    <a:pt x="18740" y="879"/>
                    <a:pt x="18973" y="914"/>
                    <a:pt x="19200" y="1010"/>
                  </a:cubicBezTo>
                  <a:cubicBezTo>
                    <a:pt x="19213" y="1024"/>
                    <a:pt x="19239" y="1036"/>
                    <a:pt x="19252" y="1050"/>
                  </a:cubicBezTo>
                  <a:cubicBezTo>
                    <a:pt x="19291" y="1036"/>
                    <a:pt x="19344" y="1024"/>
                    <a:pt x="19382" y="1010"/>
                  </a:cubicBezTo>
                  <a:lnTo>
                    <a:pt x="19226" y="932"/>
                  </a:lnTo>
                  <a:cubicBezTo>
                    <a:pt x="18988" y="827"/>
                    <a:pt x="18737" y="790"/>
                    <a:pt x="18481" y="790"/>
                  </a:cubicBezTo>
                  <a:cubicBezTo>
                    <a:pt x="18162" y="790"/>
                    <a:pt x="17836" y="848"/>
                    <a:pt x="17518" y="906"/>
                  </a:cubicBezTo>
                  <a:cubicBezTo>
                    <a:pt x="17189" y="959"/>
                    <a:pt x="16861" y="1021"/>
                    <a:pt x="16539" y="1021"/>
                  </a:cubicBezTo>
                  <a:cubicBezTo>
                    <a:pt x="16465" y="1021"/>
                    <a:pt x="16391" y="1018"/>
                    <a:pt x="16318" y="1010"/>
                  </a:cubicBezTo>
                  <a:cubicBezTo>
                    <a:pt x="15887" y="972"/>
                    <a:pt x="15469" y="801"/>
                    <a:pt x="15066" y="632"/>
                  </a:cubicBezTo>
                  <a:cubicBezTo>
                    <a:pt x="14596" y="436"/>
                    <a:pt x="14113" y="241"/>
                    <a:pt x="13605" y="241"/>
                  </a:cubicBezTo>
                  <a:cubicBezTo>
                    <a:pt x="13174" y="241"/>
                    <a:pt x="12770" y="384"/>
                    <a:pt x="12379" y="514"/>
                  </a:cubicBezTo>
                  <a:cubicBezTo>
                    <a:pt x="12157" y="593"/>
                    <a:pt x="11922" y="671"/>
                    <a:pt x="11687" y="723"/>
                  </a:cubicBezTo>
                  <a:cubicBezTo>
                    <a:pt x="11452" y="775"/>
                    <a:pt x="11214" y="801"/>
                    <a:pt x="10978" y="801"/>
                  </a:cubicBezTo>
                  <a:cubicBezTo>
                    <a:pt x="10742" y="801"/>
                    <a:pt x="10507" y="775"/>
                    <a:pt x="10278" y="723"/>
                  </a:cubicBezTo>
                  <a:cubicBezTo>
                    <a:pt x="9953" y="645"/>
                    <a:pt x="9640" y="528"/>
                    <a:pt x="9339" y="410"/>
                  </a:cubicBezTo>
                  <a:cubicBezTo>
                    <a:pt x="9026" y="280"/>
                    <a:pt x="8713" y="163"/>
                    <a:pt x="8388" y="85"/>
                  </a:cubicBezTo>
                  <a:cubicBezTo>
                    <a:pt x="8140" y="29"/>
                    <a:pt x="7887" y="1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587434" y="1011695"/>
              <a:ext cx="117443" cy="21745"/>
            </a:xfrm>
            <a:custGeom>
              <a:avLst/>
              <a:gdLst/>
              <a:ahLst/>
              <a:cxnLst/>
              <a:rect l="l" t="t" r="r" b="b"/>
              <a:pathLst>
                <a:path w="2479" h="459" extrusionOk="0">
                  <a:moveTo>
                    <a:pt x="922" y="1"/>
                  </a:moveTo>
                  <a:cubicBezTo>
                    <a:pt x="906" y="1"/>
                    <a:pt x="890" y="1"/>
                    <a:pt x="873" y="2"/>
                  </a:cubicBezTo>
                  <a:cubicBezTo>
                    <a:pt x="574" y="15"/>
                    <a:pt x="287" y="132"/>
                    <a:pt x="0" y="263"/>
                  </a:cubicBezTo>
                  <a:cubicBezTo>
                    <a:pt x="65" y="276"/>
                    <a:pt x="117" y="276"/>
                    <a:pt x="169" y="289"/>
                  </a:cubicBezTo>
                  <a:lnTo>
                    <a:pt x="183" y="289"/>
                  </a:lnTo>
                  <a:cubicBezTo>
                    <a:pt x="404" y="184"/>
                    <a:pt x="639" y="94"/>
                    <a:pt x="887" y="94"/>
                  </a:cubicBezTo>
                  <a:cubicBezTo>
                    <a:pt x="905" y="93"/>
                    <a:pt x="923" y="93"/>
                    <a:pt x="940" y="93"/>
                  </a:cubicBezTo>
                  <a:cubicBezTo>
                    <a:pt x="1260" y="93"/>
                    <a:pt x="1569" y="205"/>
                    <a:pt x="1878" y="341"/>
                  </a:cubicBezTo>
                  <a:cubicBezTo>
                    <a:pt x="1969" y="367"/>
                    <a:pt x="2047" y="407"/>
                    <a:pt x="2125" y="433"/>
                  </a:cubicBezTo>
                  <a:cubicBezTo>
                    <a:pt x="2243" y="445"/>
                    <a:pt x="2360" y="445"/>
                    <a:pt x="2478" y="459"/>
                  </a:cubicBezTo>
                  <a:lnTo>
                    <a:pt x="2360" y="419"/>
                  </a:lnTo>
                  <a:cubicBezTo>
                    <a:pt x="2204" y="381"/>
                    <a:pt x="2061" y="315"/>
                    <a:pt x="1917" y="250"/>
                  </a:cubicBezTo>
                  <a:cubicBezTo>
                    <a:pt x="1606" y="126"/>
                    <a:pt x="1270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756702" y="997246"/>
              <a:ext cx="251514" cy="45433"/>
            </a:xfrm>
            <a:custGeom>
              <a:avLst/>
              <a:gdLst/>
              <a:ahLst/>
              <a:cxnLst/>
              <a:rect l="l" t="t" r="r" b="b"/>
              <a:pathLst>
                <a:path w="5309" h="959" extrusionOk="0">
                  <a:moveTo>
                    <a:pt x="2370" y="0"/>
                  </a:moveTo>
                  <a:cubicBezTo>
                    <a:pt x="2216" y="0"/>
                    <a:pt x="2061" y="18"/>
                    <a:pt x="1905" y="60"/>
                  </a:cubicBezTo>
                  <a:cubicBezTo>
                    <a:pt x="1644" y="124"/>
                    <a:pt x="1409" y="268"/>
                    <a:pt x="1175" y="385"/>
                  </a:cubicBezTo>
                  <a:cubicBezTo>
                    <a:pt x="1044" y="463"/>
                    <a:pt x="914" y="542"/>
                    <a:pt x="783" y="594"/>
                  </a:cubicBezTo>
                  <a:cubicBezTo>
                    <a:pt x="535" y="712"/>
                    <a:pt x="262" y="790"/>
                    <a:pt x="1" y="828"/>
                  </a:cubicBezTo>
                  <a:cubicBezTo>
                    <a:pt x="118" y="828"/>
                    <a:pt x="248" y="842"/>
                    <a:pt x="366" y="842"/>
                  </a:cubicBezTo>
                  <a:lnTo>
                    <a:pt x="378" y="842"/>
                  </a:lnTo>
                  <a:cubicBezTo>
                    <a:pt x="522" y="802"/>
                    <a:pt x="679" y="750"/>
                    <a:pt x="822" y="686"/>
                  </a:cubicBezTo>
                  <a:cubicBezTo>
                    <a:pt x="952" y="620"/>
                    <a:pt x="1096" y="542"/>
                    <a:pt x="1227" y="463"/>
                  </a:cubicBezTo>
                  <a:cubicBezTo>
                    <a:pt x="1448" y="346"/>
                    <a:pt x="1683" y="216"/>
                    <a:pt x="1931" y="150"/>
                  </a:cubicBezTo>
                  <a:cubicBezTo>
                    <a:pt x="2085" y="108"/>
                    <a:pt x="2237" y="90"/>
                    <a:pt x="2388" y="90"/>
                  </a:cubicBezTo>
                  <a:cubicBezTo>
                    <a:pt x="2941" y="90"/>
                    <a:pt x="3483" y="338"/>
                    <a:pt x="4056" y="594"/>
                  </a:cubicBezTo>
                  <a:cubicBezTo>
                    <a:pt x="4357" y="724"/>
                    <a:pt x="4656" y="855"/>
                    <a:pt x="4957" y="959"/>
                  </a:cubicBezTo>
                  <a:lnTo>
                    <a:pt x="5308" y="959"/>
                  </a:lnTo>
                  <a:cubicBezTo>
                    <a:pt x="4891" y="868"/>
                    <a:pt x="4487" y="686"/>
                    <a:pt x="4096" y="515"/>
                  </a:cubicBezTo>
                  <a:cubicBezTo>
                    <a:pt x="3529" y="258"/>
                    <a:pt x="2953" y="0"/>
                    <a:pt x="2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54545" y="1009279"/>
              <a:ext cx="181683" cy="33399"/>
            </a:xfrm>
            <a:custGeom>
              <a:avLst/>
              <a:gdLst/>
              <a:ahLst/>
              <a:cxnLst/>
              <a:rect l="l" t="t" r="r" b="b"/>
              <a:pathLst>
                <a:path w="3835" h="705" extrusionOk="0">
                  <a:moveTo>
                    <a:pt x="2025" y="0"/>
                  </a:moveTo>
                  <a:cubicBezTo>
                    <a:pt x="2011" y="0"/>
                    <a:pt x="1997" y="0"/>
                    <a:pt x="1983" y="1"/>
                  </a:cubicBezTo>
                  <a:cubicBezTo>
                    <a:pt x="1552" y="27"/>
                    <a:pt x="1174" y="209"/>
                    <a:pt x="795" y="392"/>
                  </a:cubicBezTo>
                  <a:cubicBezTo>
                    <a:pt x="534" y="510"/>
                    <a:pt x="274" y="640"/>
                    <a:pt x="0" y="705"/>
                  </a:cubicBezTo>
                  <a:lnTo>
                    <a:pt x="300" y="705"/>
                  </a:lnTo>
                  <a:cubicBezTo>
                    <a:pt x="482" y="640"/>
                    <a:pt x="652" y="548"/>
                    <a:pt x="835" y="470"/>
                  </a:cubicBezTo>
                  <a:cubicBezTo>
                    <a:pt x="1200" y="288"/>
                    <a:pt x="1578" y="119"/>
                    <a:pt x="1983" y="92"/>
                  </a:cubicBezTo>
                  <a:cubicBezTo>
                    <a:pt x="2000" y="92"/>
                    <a:pt x="2016" y="92"/>
                    <a:pt x="2033" y="92"/>
                  </a:cubicBezTo>
                  <a:cubicBezTo>
                    <a:pt x="2495" y="92"/>
                    <a:pt x="2912" y="269"/>
                    <a:pt x="3352" y="470"/>
                  </a:cubicBezTo>
                  <a:cubicBezTo>
                    <a:pt x="3443" y="510"/>
                    <a:pt x="3548" y="562"/>
                    <a:pt x="3639" y="601"/>
                  </a:cubicBezTo>
                  <a:cubicBezTo>
                    <a:pt x="3704" y="588"/>
                    <a:pt x="3769" y="588"/>
                    <a:pt x="3835" y="574"/>
                  </a:cubicBezTo>
                  <a:cubicBezTo>
                    <a:pt x="3691" y="522"/>
                    <a:pt x="3534" y="458"/>
                    <a:pt x="3391" y="392"/>
                  </a:cubicBezTo>
                  <a:cubicBezTo>
                    <a:pt x="2961" y="202"/>
                    <a:pt x="2505" y="0"/>
                    <a:pt x="2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2"/>
          <p:cNvGrpSpPr/>
          <p:nvPr/>
        </p:nvGrpSpPr>
        <p:grpSpPr>
          <a:xfrm>
            <a:off x="7590050" y="218405"/>
            <a:ext cx="1273782" cy="558000"/>
            <a:chOff x="7590050" y="218405"/>
            <a:chExt cx="1273782" cy="558000"/>
          </a:xfrm>
        </p:grpSpPr>
        <p:grpSp>
          <p:nvGrpSpPr>
            <p:cNvPr id="67" name="Google Shape;67;p2"/>
            <p:cNvGrpSpPr/>
            <p:nvPr/>
          </p:nvGrpSpPr>
          <p:grpSpPr>
            <a:xfrm>
              <a:off x="8121725" y="218405"/>
              <a:ext cx="742107" cy="558000"/>
              <a:chOff x="8145150" y="449130"/>
              <a:chExt cx="742107" cy="558000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8145150" y="449130"/>
                <a:ext cx="742107" cy="558000"/>
              </a:xfrm>
              <a:custGeom>
                <a:avLst/>
                <a:gdLst/>
                <a:ahLst/>
                <a:cxnLst/>
                <a:rect l="l" t="t" r="r" b="b"/>
                <a:pathLst>
                  <a:path w="8231" h="6189" extrusionOk="0">
                    <a:moveTo>
                      <a:pt x="5230" y="1"/>
                    </a:moveTo>
                    <a:cubicBezTo>
                      <a:pt x="4547" y="1"/>
                      <a:pt x="3800" y="221"/>
                      <a:pt x="3053" y="841"/>
                    </a:cubicBezTo>
                    <a:cubicBezTo>
                      <a:pt x="1" y="3371"/>
                      <a:pt x="2427" y="6189"/>
                      <a:pt x="2427" y="6189"/>
                    </a:cubicBezTo>
                    <a:lnTo>
                      <a:pt x="2766" y="5914"/>
                    </a:lnTo>
                    <a:lnTo>
                      <a:pt x="2818" y="5876"/>
                    </a:lnTo>
                    <a:lnTo>
                      <a:pt x="4148" y="4766"/>
                    </a:lnTo>
                    <a:lnTo>
                      <a:pt x="4279" y="4650"/>
                    </a:lnTo>
                    <a:lnTo>
                      <a:pt x="4970" y="4062"/>
                    </a:lnTo>
                    <a:lnTo>
                      <a:pt x="5035" y="4024"/>
                    </a:lnTo>
                    <a:lnTo>
                      <a:pt x="5166" y="3919"/>
                    </a:lnTo>
                    <a:lnTo>
                      <a:pt x="5218" y="3867"/>
                    </a:lnTo>
                    <a:lnTo>
                      <a:pt x="5413" y="3711"/>
                    </a:lnTo>
                    <a:lnTo>
                      <a:pt x="5465" y="3658"/>
                    </a:lnTo>
                    <a:lnTo>
                      <a:pt x="5583" y="3554"/>
                    </a:lnTo>
                    <a:lnTo>
                      <a:pt x="5635" y="3514"/>
                    </a:lnTo>
                    <a:lnTo>
                      <a:pt x="6169" y="3058"/>
                    </a:lnTo>
                    <a:lnTo>
                      <a:pt x="6287" y="2967"/>
                    </a:lnTo>
                    <a:lnTo>
                      <a:pt x="7969" y="1572"/>
                    </a:lnTo>
                    <a:lnTo>
                      <a:pt x="8009" y="1532"/>
                    </a:lnTo>
                    <a:lnTo>
                      <a:pt x="8230" y="1349"/>
                    </a:lnTo>
                    <a:cubicBezTo>
                      <a:pt x="8230" y="1349"/>
                      <a:pt x="6921" y="1"/>
                      <a:pt x="5230" y="1"/>
                    </a:cubicBezTo>
                    <a:close/>
                  </a:path>
                </a:pathLst>
              </a:custGeom>
              <a:solidFill>
                <a:srgbClr val="F95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8307436" y="484112"/>
                <a:ext cx="559803" cy="499486"/>
              </a:xfrm>
              <a:custGeom>
                <a:avLst/>
                <a:gdLst/>
                <a:ahLst/>
                <a:cxnLst/>
                <a:rect l="l" t="t" r="r" b="b"/>
                <a:pathLst>
                  <a:path w="6209" h="5540" extrusionOk="0">
                    <a:moveTo>
                      <a:pt x="3438" y="1"/>
                    </a:moveTo>
                    <a:cubicBezTo>
                      <a:pt x="2802" y="1"/>
                      <a:pt x="2116" y="197"/>
                      <a:pt x="1448" y="753"/>
                    </a:cubicBezTo>
                    <a:cubicBezTo>
                      <a:pt x="627" y="1431"/>
                      <a:pt x="183" y="2201"/>
                      <a:pt x="118" y="3048"/>
                    </a:cubicBezTo>
                    <a:cubicBezTo>
                      <a:pt x="1" y="4418"/>
                      <a:pt x="952" y="5514"/>
                      <a:pt x="952" y="5526"/>
                    </a:cubicBezTo>
                    <a:lnTo>
                      <a:pt x="966" y="5526"/>
                    </a:lnTo>
                    <a:lnTo>
                      <a:pt x="978" y="5540"/>
                    </a:lnTo>
                    <a:cubicBezTo>
                      <a:pt x="992" y="5540"/>
                      <a:pt x="1004" y="5526"/>
                      <a:pt x="1004" y="5526"/>
                    </a:cubicBezTo>
                    <a:cubicBezTo>
                      <a:pt x="1018" y="5514"/>
                      <a:pt x="1018" y="5500"/>
                      <a:pt x="1018" y="5488"/>
                    </a:cubicBezTo>
                    <a:lnTo>
                      <a:pt x="1004" y="5474"/>
                    </a:lnTo>
                    <a:cubicBezTo>
                      <a:pt x="1004" y="5474"/>
                      <a:pt x="79" y="4392"/>
                      <a:pt x="183" y="3048"/>
                    </a:cubicBezTo>
                    <a:cubicBezTo>
                      <a:pt x="248" y="2227"/>
                      <a:pt x="691" y="1471"/>
                      <a:pt x="1488" y="805"/>
                    </a:cubicBezTo>
                    <a:cubicBezTo>
                      <a:pt x="2145" y="256"/>
                      <a:pt x="2821" y="62"/>
                      <a:pt x="3447" y="62"/>
                    </a:cubicBezTo>
                    <a:cubicBezTo>
                      <a:pt x="4933" y="62"/>
                      <a:pt x="6138" y="1152"/>
                      <a:pt x="6157" y="1170"/>
                    </a:cubicBezTo>
                    <a:lnTo>
                      <a:pt x="6169" y="1184"/>
                    </a:lnTo>
                    <a:lnTo>
                      <a:pt x="6209" y="1144"/>
                    </a:lnTo>
                    <a:cubicBezTo>
                      <a:pt x="6209" y="1131"/>
                      <a:pt x="6209" y="1131"/>
                      <a:pt x="6195" y="1118"/>
                    </a:cubicBezTo>
                    <a:cubicBezTo>
                      <a:pt x="6177" y="1109"/>
                      <a:pt x="4950" y="1"/>
                      <a:pt x="3438" y="1"/>
                    </a:cubicBezTo>
                    <a:close/>
                  </a:path>
                </a:pathLst>
              </a:custGeom>
              <a:solidFill>
                <a:srgbClr val="F9E9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8403907" y="560567"/>
                <a:ext cx="234055" cy="241989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2684" extrusionOk="0">
                    <a:moveTo>
                      <a:pt x="1445" y="1"/>
                    </a:moveTo>
                    <a:cubicBezTo>
                      <a:pt x="1428" y="1"/>
                      <a:pt x="1411" y="4"/>
                      <a:pt x="1395" y="9"/>
                    </a:cubicBezTo>
                    <a:cubicBezTo>
                      <a:pt x="365" y="336"/>
                      <a:pt x="91" y="1092"/>
                      <a:pt x="26" y="1392"/>
                    </a:cubicBezTo>
                    <a:cubicBezTo>
                      <a:pt x="0" y="1470"/>
                      <a:pt x="39" y="1548"/>
                      <a:pt x="105" y="1574"/>
                    </a:cubicBezTo>
                    <a:lnTo>
                      <a:pt x="2296" y="2683"/>
                    </a:lnTo>
                    <a:lnTo>
                      <a:pt x="2348" y="2631"/>
                    </a:lnTo>
                    <a:lnTo>
                      <a:pt x="143" y="1522"/>
                    </a:lnTo>
                    <a:cubicBezTo>
                      <a:pt x="91" y="1496"/>
                      <a:pt x="78" y="1457"/>
                      <a:pt x="91" y="1405"/>
                    </a:cubicBezTo>
                    <a:cubicBezTo>
                      <a:pt x="157" y="1118"/>
                      <a:pt x="418" y="388"/>
                      <a:pt x="1409" y="75"/>
                    </a:cubicBezTo>
                    <a:lnTo>
                      <a:pt x="1435" y="75"/>
                    </a:lnTo>
                    <a:cubicBezTo>
                      <a:pt x="1474" y="75"/>
                      <a:pt x="1513" y="87"/>
                      <a:pt x="1526" y="127"/>
                    </a:cubicBezTo>
                    <a:lnTo>
                      <a:pt x="2543" y="2475"/>
                    </a:lnTo>
                    <a:lnTo>
                      <a:pt x="2595" y="2422"/>
                    </a:lnTo>
                    <a:lnTo>
                      <a:pt x="1591" y="101"/>
                    </a:lnTo>
                    <a:cubicBezTo>
                      <a:pt x="1571" y="39"/>
                      <a:pt x="1509" y="1"/>
                      <a:pt x="1445" y="1"/>
                    </a:cubicBezTo>
                    <a:close/>
                  </a:path>
                </a:pathLst>
              </a:custGeom>
              <a:solidFill>
                <a:srgbClr val="F9E9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8582602" y="526126"/>
                <a:ext cx="192942" cy="243522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2701" extrusionOk="0">
                    <a:moveTo>
                      <a:pt x="1026" y="1"/>
                    </a:moveTo>
                    <a:cubicBezTo>
                      <a:pt x="586" y="1"/>
                      <a:pt x="256" y="159"/>
                      <a:pt x="91" y="261"/>
                    </a:cubicBezTo>
                    <a:cubicBezTo>
                      <a:pt x="27" y="300"/>
                      <a:pt x="1" y="378"/>
                      <a:pt x="13" y="443"/>
                    </a:cubicBezTo>
                    <a:lnTo>
                      <a:pt x="731" y="2700"/>
                    </a:lnTo>
                    <a:lnTo>
                      <a:pt x="783" y="2660"/>
                    </a:lnTo>
                    <a:lnTo>
                      <a:pt x="79" y="431"/>
                    </a:lnTo>
                    <a:cubicBezTo>
                      <a:pt x="65" y="391"/>
                      <a:pt x="91" y="339"/>
                      <a:pt x="131" y="313"/>
                    </a:cubicBezTo>
                    <a:cubicBezTo>
                      <a:pt x="288" y="222"/>
                      <a:pt x="601" y="65"/>
                      <a:pt x="1018" y="65"/>
                    </a:cubicBezTo>
                    <a:cubicBezTo>
                      <a:pt x="1305" y="65"/>
                      <a:pt x="1644" y="144"/>
                      <a:pt x="2009" y="339"/>
                    </a:cubicBezTo>
                    <a:cubicBezTo>
                      <a:pt x="2048" y="352"/>
                      <a:pt x="2074" y="405"/>
                      <a:pt x="2048" y="457"/>
                    </a:cubicBezTo>
                    <a:lnTo>
                      <a:pt x="1317" y="2204"/>
                    </a:lnTo>
                    <a:lnTo>
                      <a:pt x="1317" y="2204"/>
                    </a:lnTo>
                    <a:lnTo>
                      <a:pt x="1435" y="2113"/>
                    </a:lnTo>
                    <a:lnTo>
                      <a:pt x="2114" y="483"/>
                    </a:lnTo>
                    <a:cubicBezTo>
                      <a:pt x="2140" y="405"/>
                      <a:pt x="2114" y="313"/>
                      <a:pt x="2035" y="274"/>
                    </a:cubicBezTo>
                    <a:cubicBezTo>
                      <a:pt x="1660" y="71"/>
                      <a:pt x="1318" y="1"/>
                      <a:pt x="1026" y="1"/>
                    </a:cubicBezTo>
                    <a:close/>
                  </a:path>
                </a:pathLst>
              </a:custGeom>
              <a:solidFill>
                <a:srgbClr val="F9E9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32140" y="729976"/>
                <a:ext cx="267054" cy="191320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2122" extrusionOk="0">
                    <a:moveTo>
                      <a:pt x="641" y="0"/>
                    </a:moveTo>
                    <a:cubicBezTo>
                      <a:pt x="577" y="0"/>
                      <a:pt x="514" y="35"/>
                      <a:pt x="483" y="86"/>
                    </a:cubicBezTo>
                    <a:cubicBezTo>
                      <a:pt x="0" y="1039"/>
                      <a:pt x="339" y="1769"/>
                      <a:pt x="509" y="2043"/>
                    </a:cubicBezTo>
                    <a:cubicBezTo>
                      <a:pt x="535" y="2082"/>
                      <a:pt x="588" y="2121"/>
                      <a:pt x="640" y="2121"/>
                    </a:cubicBezTo>
                    <a:cubicBezTo>
                      <a:pt x="666" y="2121"/>
                      <a:pt x="678" y="2109"/>
                      <a:pt x="692" y="2109"/>
                    </a:cubicBezTo>
                    <a:lnTo>
                      <a:pt x="2074" y="1651"/>
                    </a:lnTo>
                    <a:lnTo>
                      <a:pt x="2205" y="1535"/>
                    </a:lnTo>
                    <a:lnTo>
                      <a:pt x="678" y="2043"/>
                    </a:lnTo>
                    <a:cubicBezTo>
                      <a:pt x="665" y="2046"/>
                      <a:pt x="653" y="2048"/>
                      <a:pt x="641" y="2048"/>
                    </a:cubicBezTo>
                    <a:cubicBezTo>
                      <a:pt x="607" y="2048"/>
                      <a:pt x="581" y="2033"/>
                      <a:pt x="561" y="2004"/>
                    </a:cubicBezTo>
                    <a:cubicBezTo>
                      <a:pt x="391" y="1743"/>
                      <a:pt x="66" y="1039"/>
                      <a:pt x="548" y="112"/>
                    </a:cubicBezTo>
                    <a:cubicBezTo>
                      <a:pt x="561" y="86"/>
                      <a:pt x="600" y="74"/>
                      <a:pt x="626" y="74"/>
                    </a:cubicBezTo>
                    <a:lnTo>
                      <a:pt x="666" y="74"/>
                    </a:lnTo>
                    <a:lnTo>
                      <a:pt x="2896" y="947"/>
                    </a:lnTo>
                    <a:lnTo>
                      <a:pt x="2961" y="909"/>
                    </a:lnTo>
                    <a:lnTo>
                      <a:pt x="692" y="8"/>
                    </a:lnTo>
                    <a:cubicBezTo>
                      <a:pt x="675" y="3"/>
                      <a:pt x="658" y="0"/>
                      <a:pt x="641" y="0"/>
                    </a:cubicBezTo>
                    <a:close/>
                  </a:path>
                </a:pathLst>
              </a:custGeom>
              <a:solidFill>
                <a:srgbClr val="F9E9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Google Shape;73;p2"/>
            <p:cNvGrpSpPr/>
            <p:nvPr/>
          </p:nvGrpSpPr>
          <p:grpSpPr>
            <a:xfrm>
              <a:off x="7590050" y="292663"/>
              <a:ext cx="619730" cy="409477"/>
              <a:chOff x="8591875" y="536425"/>
              <a:chExt cx="619730" cy="409477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8591875" y="536425"/>
                <a:ext cx="619730" cy="409477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3973" extrusionOk="0">
                    <a:moveTo>
                      <a:pt x="2548" y="1"/>
                    </a:moveTo>
                    <a:cubicBezTo>
                      <a:pt x="1086" y="1"/>
                      <a:pt x="0" y="999"/>
                      <a:pt x="0" y="999"/>
                    </a:cubicBezTo>
                    <a:lnTo>
                      <a:pt x="300" y="1324"/>
                    </a:lnTo>
                    <a:lnTo>
                      <a:pt x="339" y="1377"/>
                    </a:lnTo>
                    <a:lnTo>
                      <a:pt x="1487" y="2668"/>
                    </a:lnTo>
                    <a:lnTo>
                      <a:pt x="1617" y="2799"/>
                    </a:lnTo>
                    <a:lnTo>
                      <a:pt x="2217" y="3477"/>
                    </a:lnTo>
                    <a:lnTo>
                      <a:pt x="2269" y="3529"/>
                    </a:lnTo>
                    <a:lnTo>
                      <a:pt x="2374" y="3660"/>
                    </a:lnTo>
                    <a:lnTo>
                      <a:pt x="2426" y="3712"/>
                    </a:lnTo>
                    <a:lnTo>
                      <a:pt x="2595" y="3894"/>
                    </a:lnTo>
                    <a:lnTo>
                      <a:pt x="2635" y="3946"/>
                    </a:lnTo>
                    <a:lnTo>
                      <a:pt x="2661" y="3973"/>
                    </a:lnTo>
                    <a:cubicBezTo>
                      <a:pt x="3704" y="3646"/>
                      <a:pt x="4708" y="3203"/>
                      <a:pt x="5634" y="2642"/>
                    </a:cubicBezTo>
                    <a:cubicBezTo>
                      <a:pt x="5647" y="2629"/>
                      <a:pt x="5673" y="2616"/>
                      <a:pt x="5687" y="2603"/>
                    </a:cubicBezTo>
                    <a:cubicBezTo>
                      <a:pt x="5791" y="2538"/>
                      <a:pt x="5908" y="2472"/>
                      <a:pt x="6012" y="2407"/>
                    </a:cubicBezTo>
                    <a:cubicBezTo>
                      <a:pt x="5869" y="2081"/>
                      <a:pt x="5661" y="1755"/>
                      <a:pt x="5374" y="1442"/>
                    </a:cubicBezTo>
                    <a:cubicBezTo>
                      <a:pt x="4398" y="346"/>
                      <a:pt x="3408" y="1"/>
                      <a:pt x="2548" y="1"/>
                    </a:cubicBezTo>
                    <a:close/>
                  </a:path>
                </a:pathLst>
              </a:custGeom>
              <a:solidFill>
                <a:srgbClr val="F95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8621351" y="577135"/>
                <a:ext cx="556654" cy="231690"/>
              </a:xfrm>
              <a:custGeom>
                <a:avLst/>
                <a:gdLst/>
                <a:ahLst/>
                <a:cxnLst/>
                <a:rect l="l" t="t" r="r" b="b"/>
                <a:pathLst>
                  <a:path w="5401" h="2248" extrusionOk="0">
                    <a:moveTo>
                      <a:pt x="2332" y="1"/>
                    </a:moveTo>
                    <a:cubicBezTo>
                      <a:pt x="1015" y="1"/>
                      <a:pt x="27" y="917"/>
                      <a:pt x="14" y="929"/>
                    </a:cubicBezTo>
                    <a:cubicBezTo>
                      <a:pt x="1" y="943"/>
                      <a:pt x="1" y="943"/>
                      <a:pt x="1" y="955"/>
                    </a:cubicBezTo>
                    <a:cubicBezTo>
                      <a:pt x="1" y="955"/>
                      <a:pt x="1" y="969"/>
                      <a:pt x="14" y="969"/>
                    </a:cubicBezTo>
                    <a:cubicBezTo>
                      <a:pt x="14" y="978"/>
                      <a:pt x="26" y="987"/>
                      <a:pt x="39" y="987"/>
                    </a:cubicBezTo>
                    <a:cubicBezTo>
                      <a:pt x="44" y="987"/>
                      <a:pt x="49" y="986"/>
                      <a:pt x="53" y="982"/>
                    </a:cubicBezTo>
                    <a:cubicBezTo>
                      <a:pt x="65" y="969"/>
                      <a:pt x="1043" y="65"/>
                      <a:pt x="2323" y="65"/>
                    </a:cubicBezTo>
                    <a:cubicBezTo>
                      <a:pt x="2366" y="65"/>
                      <a:pt x="2409" y="66"/>
                      <a:pt x="2453" y="69"/>
                    </a:cubicBezTo>
                    <a:cubicBezTo>
                      <a:pt x="3288" y="108"/>
                      <a:pt x="4057" y="512"/>
                      <a:pt x="4748" y="1295"/>
                    </a:cubicBezTo>
                    <a:cubicBezTo>
                      <a:pt x="5022" y="1608"/>
                      <a:pt x="5218" y="1921"/>
                      <a:pt x="5348" y="2247"/>
                    </a:cubicBezTo>
                    <a:cubicBezTo>
                      <a:pt x="5361" y="2234"/>
                      <a:pt x="5387" y="2221"/>
                      <a:pt x="5401" y="2208"/>
                    </a:cubicBezTo>
                    <a:cubicBezTo>
                      <a:pt x="5270" y="1882"/>
                      <a:pt x="5074" y="1569"/>
                      <a:pt x="4801" y="1256"/>
                    </a:cubicBezTo>
                    <a:cubicBezTo>
                      <a:pt x="4096" y="460"/>
                      <a:pt x="3314" y="42"/>
                      <a:pt x="2466" y="4"/>
                    </a:cubicBezTo>
                    <a:cubicBezTo>
                      <a:pt x="2421" y="2"/>
                      <a:pt x="2376" y="1"/>
                      <a:pt x="2332" y="1"/>
                    </a:cubicBezTo>
                    <a:close/>
                  </a:path>
                </a:pathLst>
              </a:custGeom>
              <a:solidFill>
                <a:srgbClr val="F9E9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836447" y="674737"/>
                <a:ext cx="274359" cy="268484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2605" extrusionOk="0">
                    <a:moveTo>
                      <a:pt x="1159" y="0"/>
                    </a:moveTo>
                    <a:cubicBezTo>
                      <a:pt x="1105" y="0"/>
                      <a:pt x="1051" y="38"/>
                      <a:pt x="1031" y="100"/>
                    </a:cubicBezTo>
                    <a:lnTo>
                      <a:pt x="1" y="2318"/>
                    </a:lnTo>
                    <a:lnTo>
                      <a:pt x="53" y="2370"/>
                    </a:lnTo>
                    <a:lnTo>
                      <a:pt x="1083" y="126"/>
                    </a:lnTo>
                    <a:cubicBezTo>
                      <a:pt x="1109" y="74"/>
                      <a:pt x="1149" y="61"/>
                      <a:pt x="1201" y="61"/>
                    </a:cubicBezTo>
                    <a:cubicBezTo>
                      <a:pt x="1488" y="126"/>
                      <a:pt x="2231" y="374"/>
                      <a:pt x="2570" y="1352"/>
                    </a:cubicBezTo>
                    <a:cubicBezTo>
                      <a:pt x="2583" y="1365"/>
                      <a:pt x="2583" y="1365"/>
                      <a:pt x="2583" y="1378"/>
                    </a:cubicBezTo>
                    <a:cubicBezTo>
                      <a:pt x="2583" y="1417"/>
                      <a:pt x="2557" y="1457"/>
                      <a:pt x="2517" y="1469"/>
                    </a:cubicBezTo>
                    <a:lnTo>
                      <a:pt x="222" y="2552"/>
                    </a:lnTo>
                    <a:lnTo>
                      <a:pt x="262" y="2604"/>
                    </a:lnTo>
                    <a:lnTo>
                      <a:pt x="2557" y="1535"/>
                    </a:lnTo>
                    <a:cubicBezTo>
                      <a:pt x="2622" y="1495"/>
                      <a:pt x="2661" y="1405"/>
                      <a:pt x="2635" y="1326"/>
                    </a:cubicBezTo>
                    <a:cubicBezTo>
                      <a:pt x="2283" y="322"/>
                      <a:pt x="1514" y="61"/>
                      <a:pt x="1201" y="8"/>
                    </a:cubicBezTo>
                    <a:cubicBezTo>
                      <a:pt x="1187" y="3"/>
                      <a:pt x="1173" y="0"/>
                      <a:pt x="1159" y="0"/>
                    </a:cubicBezTo>
                    <a:close/>
                  </a:path>
                </a:pathLst>
              </a:custGeom>
              <a:solidFill>
                <a:srgbClr val="F9E9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8692569" y="620216"/>
                <a:ext cx="219322" cy="280028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717" extrusionOk="0">
                    <a:moveTo>
                      <a:pt x="1078" y="0"/>
                    </a:moveTo>
                    <a:cubicBezTo>
                      <a:pt x="593" y="0"/>
                      <a:pt x="246" y="186"/>
                      <a:pt x="79" y="303"/>
                    </a:cubicBezTo>
                    <a:cubicBezTo>
                      <a:pt x="27" y="342"/>
                      <a:pt x="1" y="395"/>
                      <a:pt x="1" y="447"/>
                    </a:cubicBezTo>
                    <a:cubicBezTo>
                      <a:pt x="1" y="459"/>
                      <a:pt x="1" y="485"/>
                      <a:pt x="14" y="499"/>
                    </a:cubicBezTo>
                    <a:lnTo>
                      <a:pt x="510" y="1855"/>
                    </a:lnTo>
                    <a:lnTo>
                      <a:pt x="640" y="1986"/>
                    </a:lnTo>
                    <a:lnTo>
                      <a:pt x="66" y="473"/>
                    </a:lnTo>
                    <a:cubicBezTo>
                      <a:pt x="53" y="433"/>
                      <a:pt x="66" y="381"/>
                      <a:pt x="105" y="355"/>
                    </a:cubicBezTo>
                    <a:cubicBezTo>
                      <a:pt x="273" y="246"/>
                      <a:pt x="613" y="62"/>
                      <a:pt x="1088" y="62"/>
                    </a:cubicBezTo>
                    <a:cubicBezTo>
                      <a:pt x="1352" y="62"/>
                      <a:pt x="1657" y="118"/>
                      <a:pt x="1997" y="277"/>
                    </a:cubicBezTo>
                    <a:cubicBezTo>
                      <a:pt x="2023" y="290"/>
                      <a:pt x="2049" y="329"/>
                      <a:pt x="2049" y="368"/>
                    </a:cubicBezTo>
                    <a:cubicBezTo>
                      <a:pt x="2049" y="381"/>
                      <a:pt x="2049" y="381"/>
                      <a:pt x="2035" y="395"/>
                    </a:cubicBezTo>
                    <a:lnTo>
                      <a:pt x="1240" y="2664"/>
                    </a:lnTo>
                    <a:lnTo>
                      <a:pt x="1292" y="2716"/>
                    </a:lnTo>
                    <a:lnTo>
                      <a:pt x="2101" y="421"/>
                    </a:lnTo>
                    <a:cubicBezTo>
                      <a:pt x="2127" y="342"/>
                      <a:pt x="2088" y="251"/>
                      <a:pt x="2023" y="224"/>
                    </a:cubicBezTo>
                    <a:cubicBezTo>
                      <a:pt x="1669" y="60"/>
                      <a:pt x="1352" y="0"/>
                      <a:pt x="1078" y="0"/>
                    </a:cubicBezTo>
                    <a:close/>
                  </a:path>
                </a:pathLst>
              </a:custGeom>
              <a:solidFill>
                <a:srgbClr val="F9E9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2"/>
          <p:cNvSpPr/>
          <p:nvPr/>
        </p:nvSpPr>
        <p:spPr>
          <a:xfrm>
            <a:off x="8248725" y="3650375"/>
            <a:ext cx="177973" cy="177926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8687975" y="4225900"/>
            <a:ext cx="177973" cy="177926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792400" y="3828300"/>
            <a:ext cx="177973" cy="177926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48550" y="3886013"/>
            <a:ext cx="828819" cy="750674"/>
            <a:chOff x="7068225" y="2319775"/>
            <a:chExt cx="828819" cy="750674"/>
          </a:xfrm>
        </p:grpSpPr>
        <p:sp>
          <p:nvSpPr>
            <p:cNvPr id="82" name="Google Shape;82;p2"/>
            <p:cNvSpPr/>
            <p:nvPr/>
          </p:nvSpPr>
          <p:spPr>
            <a:xfrm>
              <a:off x="7068225" y="2319775"/>
              <a:ext cx="587327" cy="614373"/>
            </a:xfrm>
            <a:custGeom>
              <a:avLst/>
              <a:gdLst/>
              <a:ahLst/>
              <a:cxnLst/>
              <a:rect l="l" t="t" r="r" b="b"/>
              <a:pathLst>
                <a:path w="7644" h="7996" extrusionOk="0">
                  <a:moveTo>
                    <a:pt x="3821" y="1"/>
                  </a:moveTo>
                  <a:cubicBezTo>
                    <a:pt x="1709" y="1"/>
                    <a:pt x="1" y="1787"/>
                    <a:pt x="1" y="3992"/>
                  </a:cubicBezTo>
                  <a:cubicBezTo>
                    <a:pt x="1" y="5452"/>
                    <a:pt x="743" y="6717"/>
                    <a:pt x="1853" y="7421"/>
                  </a:cubicBezTo>
                  <a:cubicBezTo>
                    <a:pt x="1905" y="7447"/>
                    <a:pt x="1957" y="7487"/>
                    <a:pt x="2009" y="7513"/>
                  </a:cubicBezTo>
                  <a:cubicBezTo>
                    <a:pt x="2543" y="7826"/>
                    <a:pt x="3157" y="7995"/>
                    <a:pt x="3821" y="7995"/>
                  </a:cubicBezTo>
                  <a:cubicBezTo>
                    <a:pt x="3913" y="7995"/>
                    <a:pt x="4004" y="7995"/>
                    <a:pt x="4096" y="7983"/>
                  </a:cubicBezTo>
                  <a:cubicBezTo>
                    <a:pt x="5465" y="7878"/>
                    <a:pt x="6652" y="7018"/>
                    <a:pt x="7239" y="5792"/>
                  </a:cubicBezTo>
                  <a:lnTo>
                    <a:pt x="7239" y="5778"/>
                  </a:lnTo>
                  <a:cubicBezTo>
                    <a:pt x="7239" y="5765"/>
                    <a:pt x="7252" y="5752"/>
                    <a:pt x="7265" y="5739"/>
                  </a:cubicBezTo>
                  <a:cubicBezTo>
                    <a:pt x="7278" y="5700"/>
                    <a:pt x="7291" y="5661"/>
                    <a:pt x="7304" y="5635"/>
                  </a:cubicBezTo>
                  <a:cubicBezTo>
                    <a:pt x="7513" y="5139"/>
                    <a:pt x="7643" y="4578"/>
                    <a:pt x="7643" y="3992"/>
                  </a:cubicBezTo>
                  <a:cubicBezTo>
                    <a:pt x="7643" y="1787"/>
                    <a:pt x="5934" y="1"/>
                    <a:pt x="3821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111252" y="2364877"/>
              <a:ext cx="501195" cy="495125"/>
            </a:xfrm>
            <a:custGeom>
              <a:avLst/>
              <a:gdLst/>
              <a:ahLst/>
              <a:cxnLst/>
              <a:rect l="l" t="t" r="r" b="b"/>
              <a:pathLst>
                <a:path w="6523" h="6444" extrusionOk="0">
                  <a:moveTo>
                    <a:pt x="3183" y="0"/>
                  </a:moveTo>
                  <a:cubicBezTo>
                    <a:pt x="2375" y="26"/>
                    <a:pt x="1632" y="353"/>
                    <a:pt x="1084" y="874"/>
                  </a:cubicBezTo>
                  <a:lnTo>
                    <a:pt x="2896" y="2883"/>
                  </a:lnTo>
                  <a:cubicBezTo>
                    <a:pt x="2975" y="2831"/>
                    <a:pt x="3079" y="2791"/>
                    <a:pt x="3183" y="2791"/>
                  </a:cubicBezTo>
                  <a:lnTo>
                    <a:pt x="3183" y="0"/>
                  </a:lnTo>
                  <a:close/>
                  <a:moveTo>
                    <a:pt x="3327" y="0"/>
                  </a:moveTo>
                  <a:lnTo>
                    <a:pt x="3327" y="2791"/>
                  </a:lnTo>
                  <a:cubicBezTo>
                    <a:pt x="3432" y="2805"/>
                    <a:pt x="3522" y="2857"/>
                    <a:pt x="3601" y="2922"/>
                  </a:cubicBezTo>
                  <a:lnTo>
                    <a:pt x="5492" y="927"/>
                  </a:lnTo>
                  <a:cubicBezTo>
                    <a:pt x="4931" y="365"/>
                    <a:pt x="4162" y="14"/>
                    <a:pt x="3327" y="0"/>
                  </a:cubicBezTo>
                  <a:close/>
                  <a:moveTo>
                    <a:pt x="966" y="979"/>
                  </a:moveTo>
                  <a:cubicBezTo>
                    <a:pt x="392" y="1579"/>
                    <a:pt x="27" y="2400"/>
                    <a:pt x="1" y="3313"/>
                  </a:cubicBezTo>
                  <a:lnTo>
                    <a:pt x="2623" y="3313"/>
                  </a:lnTo>
                  <a:cubicBezTo>
                    <a:pt x="2649" y="3182"/>
                    <a:pt x="2701" y="3078"/>
                    <a:pt x="2779" y="2987"/>
                  </a:cubicBezTo>
                  <a:lnTo>
                    <a:pt x="966" y="979"/>
                  </a:lnTo>
                  <a:close/>
                  <a:moveTo>
                    <a:pt x="5597" y="1031"/>
                  </a:moveTo>
                  <a:lnTo>
                    <a:pt x="3705" y="3026"/>
                  </a:lnTo>
                  <a:cubicBezTo>
                    <a:pt x="3771" y="3104"/>
                    <a:pt x="3809" y="3209"/>
                    <a:pt x="3823" y="3313"/>
                  </a:cubicBezTo>
                  <a:lnTo>
                    <a:pt x="6510" y="3313"/>
                  </a:lnTo>
                  <a:cubicBezTo>
                    <a:pt x="6496" y="2426"/>
                    <a:pt x="6144" y="1631"/>
                    <a:pt x="5597" y="1031"/>
                  </a:cubicBezTo>
                  <a:close/>
                  <a:moveTo>
                    <a:pt x="3835" y="3469"/>
                  </a:moveTo>
                  <a:cubicBezTo>
                    <a:pt x="3823" y="3587"/>
                    <a:pt x="3783" y="3704"/>
                    <a:pt x="3719" y="3796"/>
                  </a:cubicBezTo>
                  <a:lnTo>
                    <a:pt x="4945" y="5139"/>
                  </a:lnTo>
                  <a:cubicBezTo>
                    <a:pt x="5205" y="5113"/>
                    <a:pt x="5466" y="5087"/>
                    <a:pt x="5740" y="5087"/>
                  </a:cubicBezTo>
                  <a:lnTo>
                    <a:pt x="6092" y="5087"/>
                  </a:lnTo>
                  <a:cubicBezTo>
                    <a:pt x="6353" y="4605"/>
                    <a:pt x="6510" y="4057"/>
                    <a:pt x="6522" y="3469"/>
                  </a:cubicBezTo>
                  <a:close/>
                  <a:moveTo>
                    <a:pt x="3614" y="3900"/>
                  </a:moveTo>
                  <a:cubicBezTo>
                    <a:pt x="3536" y="3979"/>
                    <a:pt x="3432" y="4031"/>
                    <a:pt x="3327" y="4043"/>
                  </a:cubicBezTo>
                  <a:lnTo>
                    <a:pt x="3327" y="5544"/>
                  </a:lnTo>
                  <a:cubicBezTo>
                    <a:pt x="3797" y="5361"/>
                    <a:pt x="4266" y="5243"/>
                    <a:pt x="4762" y="5165"/>
                  </a:cubicBezTo>
                  <a:lnTo>
                    <a:pt x="3614" y="3900"/>
                  </a:lnTo>
                  <a:close/>
                  <a:moveTo>
                    <a:pt x="1" y="3469"/>
                  </a:moveTo>
                  <a:cubicBezTo>
                    <a:pt x="14" y="4356"/>
                    <a:pt x="354" y="5152"/>
                    <a:pt x="901" y="5752"/>
                  </a:cubicBezTo>
                  <a:lnTo>
                    <a:pt x="2740" y="3808"/>
                  </a:lnTo>
                  <a:cubicBezTo>
                    <a:pt x="2675" y="3718"/>
                    <a:pt x="2623" y="3600"/>
                    <a:pt x="2623" y="3469"/>
                  </a:cubicBezTo>
                  <a:close/>
                  <a:moveTo>
                    <a:pt x="2844" y="3926"/>
                  </a:moveTo>
                  <a:lnTo>
                    <a:pt x="1006" y="5869"/>
                  </a:lnTo>
                  <a:cubicBezTo>
                    <a:pt x="1227" y="6091"/>
                    <a:pt x="1488" y="6287"/>
                    <a:pt x="1762" y="6443"/>
                  </a:cubicBezTo>
                  <a:cubicBezTo>
                    <a:pt x="1945" y="6260"/>
                    <a:pt x="2153" y="6118"/>
                    <a:pt x="2375" y="5987"/>
                  </a:cubicBezTo>
                  <a:cubicBezTo>
                    <a:pt x="2635" y="5843"/>
                    <a:pt x="2896" y="5713"/>
                    <a:pt x="3183" y="5596"/>
                  </a:cubicBezTo>
                  <a:lnTo>
                    <a:pt x="3183" y="4057"/>
                  </a:lnTo>
                  <a:cubicBezTo>
                    <a:pt x="3053" y="4043"/>
                    <a:pt x="2936" y="3991"/>
                    <a:pt x="2844" y="3926"/>
                  </a:cubicBezTo>
                  <a:close/>
                </a:path>
              </a:pathLst>
            </a:custGeom>
            <a:solidFill>
              <a:srgbClr val="FED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355818" y="2338753"/>
              <a:ext cx="11141" cy="572344"/>
            </a:xfrm>
            <a:custGeom>
              <a:avLst/>
              <a:gdLst/>
              <a:ahLst/>
              <a:cxnLst/>
              <a:rect l="l" t="t" r="r" b="b"/>
              <a:pathLst>
                <a:path w="145" h="7449" extrusionOk="0">
                  <a:moveTo>
                    <a:pt x="0" y="1"/>
                  </a:moveTo>
                  <a:lnTo>
                    <a:pt x="0" y="7449"/>
                  </a:lnTo>
                  <a:lnTo>
                    <a:pt x="144" y="74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88279" y="2619352"/>
              <a:ext cx="546220" cy="12140"/>
            </a:xfrm>
            <a:custGeom>
              <a:avLst/>
              <a:gdLst/>
              <a:ahLst/>
              <a:cxnLst/>
              <a:rect l="l" t="t" r="r" b="b"/>
              <a:pathLst>
                <a:path w="7109" h="158" extrusionOk="0">
                  <a:moveTo>
                    <a:pt x="0" y="1"/>
                  </a:moveTo>
                  <a:lnTo>
                    <a:pt x="0" y="157"/>
                  </a:lnTo>
                  <a:lnTo>
                    <a:pt x="7108" y="157"/>
                  </a:lnTo>
                  <a:lnTo>
                    <a:pt x="7108" y="1"/>
                  </a:ln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164422" y="2418968"/>
              <a:ext cx="393856" cy="412911"/>
            </a:xfrm>
            <a:custGeom>
              <a:avLst/>
              <a:gdLst/>
              <a:ahLst/>
              <a:cxnLst/>
              <a:rect l="l" t="t" r="r" b="b"/>
              <a:pathLst>
                <a:path w="5126" h="5374" extrusionOk="0">
                  <a:moveTo>
                    <a:pt x="5022" y="0"/>
                  </a:moveTo>
                  <a:lnTo>
                    <a:pt x="1" y="5270"/>
                  </a:lnTo>
                  <a:lnTo>
                    <a:pt x="105" y="5374"/>
                  </a:lnTo>
                  <a:lnTo>
                    <a:pt x="5126" y="105"/>
                  </a:lnTo>
                  <a:lnTo>
                    <a:pt x="5022" y="0"/>
                  </a:ln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168418" y="2413974"/>
              <a:ext cx="384943" cy="422977"/>
            </a:xfrm>
            <a:custGeom>
              <a:avLst/>
              <a:gdLst/>
              <a:ahLst/>
              <a:cxnLst/>
              <a:rect l="l" t="t" r="r" b="b"/>
              <a:pathLst>
                <a:path w="5010" h="5505" extrusionOk="0">
                  <a:moveTo>
                    <a:pt x="118" y="1"/>
                  </a:moveTo>
                  <a:lnTo>
                    <a:pt x="1" y="105"/>
                  </a:lnTo>
                  <a:lnTo>
                    <a:pt x="4905" y="5505"/>
                  </a:lnTo>
                  <a:lnTo>
                    <a:pt x="5009" y="5400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311714" y="2578322"/>
              <a:ext cx="94277" cy="98272"/>
            </a:xfrm>
            <a:custGeom>
              <a:avLst/>
              <a:gdLst/>
              <a:ahLst/>
              <a:cxnLst/>
              <a:rect l="l" t="t" r="r" b="b"/>
              <a:pathLst>
                <a:path w="1227" h="1279" extrusionOk="0">
                  <a:moveTo>
                    <a:pt x="614" y="1"/>
                  </a:moveTo>
                  <a:cubicBezTo>
                    <a:pt x="496" y="1"/>
                    <a:pt x="379" y="39"/>
                    <a:pt x="287" y="105"/>
                  </a:cubicBezTo>
                  <a:cubicBezTo>
                    <a:pt x="249" y="131"/>
                    <a:pt x="209" y="170"/>
                    <a:pt x="170" y="209"/>
                  </a:cubicBezTo>
                  <a:cubicBezTo>
                    <a:pt x="66" y="314"/>
                    <a:pt x="0" y="470"/>
                    <a:pt x="0" y="639"/>
                  </a:cubicBezTo>
                  <a:cubicBezTo>
                    <a:pt x="0" y="992"/>
                    <a:pt x="275" y="1279"/>
                    <a:pt x="614" y="1279"/>
                  </a:cubicBezTo>
                  <a:cubicBezTo>
                    <a:pt x="953" y="1279"/>
                    <a:pt x="1226" y="992"/>
                    <a:pt x="1226" y="639"/>
                  </a:cubicBezTo>
                  <a:cubicBezTo>
                    <a:pt x="1226" y="601"/>
                    <a:pt x="1226" y="574"/>
                    <a:pt x="1214" y="535"/>
                  </a:cubicBezTo>
                  <a:cubicBezTo>
                    <a:pt x="1200" y="431"/>
                    <a:pt x="1162" y="326"/>
                    <a:pt x="1096" y="248"/>
                  </a:cubicBezTo>
                  <a:cubicBezTo>
                    <a:pt x="1057" y="209"/>
                    <a:pt x="1031" y="170"/>
                    <a:pt x="992" y="144"/>
                  </a:cubicBezTo>
                  <a:cubicBezTo>
                    <a:pt x="887" y="53"/>
                    <a:pt x="757" y="1"/>
                    <a:pt x="614" y="1"/>
                  </a:cubicBezTo>
                  <a:close/>
                </a:path>
              </a:pathLst>
            </a:custGeom>
            <a:solidFill>
              <a:srgbClr val="FD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237569" y="2773712"/>
              <a:ext cx="659475" cy="296737"/>
            </a:xfrm>
            <a:custGeom>
              <a:avLst/>
              <a:gdLst/>
              <a:ahLst/>
              <a:cxnLst/>
              <a:rect l="l" t="t" r="r" b="b"/>
              <a:pathLst>
                <a:path w="8583" h="3862" extrusionOk="0">
                  <a:moveTo>
                    <a:pt x="4292" y="0"/>
                  </a:moveTo>
                  <a:cubicBezTo>
                    <a:pt x="1918" y="0"/>
                    <a:pt x="0" y="861"/>
                    <a:pt x="0" y="1931"/>
                  </a:cubicBezTo>
                  <a:cubicBezTo>
                    <a:pt x="0" y="3000"/>
                    <a:pt x="1918" y="3861"/>
                    <a:pt x="4292" y="3861"/>
                  </a:cubicBezTo>
                  <a:cubicBezTo>
                    <a:pt x="6665" y="3861"/>
                    <a:pt x="8582" y="3000"/>
                    <a:pt x="8582" y="1931"/>
                  </a:cubicBezTo>
                  <a:cubicBezTo>
                    <a:pt x="8582" y="861"/>
                    <a:pt x="6665" y="0"/>
                    <a:pt x="4292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287665" y="2794765"/>
              <a:ext cx="580335" cy="247562"/>
            </a:xfrm>
            <a:custGeom>
              <a:avLst/>
              <a:gdLst/>
              <a:ahLst/>
              <a:cxnLst/>
              <a:rect l="l" t="t" r="r" b="b"/>
              <a:pathLst>
                <a:path w="7553" h="3222" extrusionOk="0">
                  <a:moveTo>
                    <a:pt x="3718" y="1"/>
                  </a:moveTo>
                  <a:cubicBezTo>
                    <a:pt x="2779" y="13"/>
                    <a:pt x="1918" y="170"/>
                    <a:pt x="1266" y="418"/>
                  </a:cubicBezTo>
                  <a:lnTo>
                    <a:pt x="3365" y="1357"/>
                  </a:lnTo>
                  <a:cubicBezTo>
                    <a:pt x="3470" y="1331"/>
                    <a:pt x="3588" y="1318"/>
                    <a:pt x="3718" y="1318"/>
                  </a:cubicBezTo>
                  <a:lnTo>
                    <a:pt x="3718" y="1"/>
                  </a:lnTo>
                  <a:close/>
                  <a:moveTo>
                    <a:pt x="3835" y="1"/>
                  </a:moveTo>
                  <a:lnTo>
                    <a:pt x="3835" y="1318"/>
                  </a:lnTo>
                  <a:cubicBezTo>
                    <a:pt x="3953" y="1318"/>
                    <a:pt x="4070" y="1344"/>
                    <a:pt x="4161" y="1370"/>
                  </a:cubicBezTo>
                  <a:lnTo>
                    <a:pt x="6365" y="431"/>
                  </a:lnTo>
                  <a:cubicBezTo>
                    <a:pt x="5700" y="170"/>
                    <a:pt x="4814" y="13"/>
                    <a:pt x="3835" y="1"/>
                  </a:cubicBezTo>
                  <a:close/>
                  <a:moveTo>
                    <a:pt x="1122" y="470"/>
                  </a:moveTo>
                  <a:cubicBezTo>
                    <a:pt x="457" y="744"/>
                    <a:pt x="40" y="1122"/>
                    <a:pt x="0" y="1540"/>
                  </a:cubicBezTo>
                  <a:lnTo>
                    <a:pt x="3052" y="1540"/>
                  </a:lnTo>
                  <a:cubicBezTo>
                    <a:pt x="3078" y="1500"/>
                    <a:pt x="3144" y="1448"/>
                    <a:pt x="3222" y="1409"/>
                  </a:cubicBezTo>
                  <a:lnTo>
                    <a:pt x="1122" y="470"/>
                  </a:lnTo>
                  <a:close/>
                  <a:moveTo>
                    <a:pt x="6509" y="496"/>
                  </a:moveTo>
                  <a:lnTo>
                    <a:pt x="4304" y="1436"/>
                  </a:lnTo>
                  <a:cubicBezTo>
                    <a:pt x="4357" y="1462"/>
                    <a:pt x="4409" y="1500"/>
                    <a:pt x="4422" y="1540"/>
                  </a:cubicBezTo>
                  <a:lnTo>
                    <a:pt x="7553" y="1540"/>
                  </a:lnTo>
                  <a:cubicBezTo>
                    <a:pt x="7513" y="1135"/>
                    <a:pt x="7122" y="770"/>
                    <a:pt x="6509" y="496"/>
                  </a:cubicBezTo>
                  <a:close/>
                  <a:moveTo>
                    <a:pt x="0" y="1657"/>
                  </a:moveTo>
                  <a:cubicBezTo>
                    <a:pt x="26" y="2062"/>
                    <a:pt x="418" y="2439"/>
                    <a:pt x="1031" y="2714"/>
                  </a:cubicBezTo>
                  <a:lnTo>
                    <a:pt x="3183" y="1801"/>
                  </a:lnTo>
                  <a:cubicBezTo>
                    <a:pt x="3104" y="1761"/>
                    <a:pt x="3066" y="1709"/>
                    <a:pt x="3040" y="1657"/>
                  </a:cubicBezTo>
                  <a:close/>
                  <a:moveTo>
                    <a:pt x="4435" y="1657"/>
                  </a:moveTo>
                  <a:cubicBezTo>
                    <a:pt x="4422" y="1709"/>
                    <a:pt x="4383" y="1749"/>
                    <a:pt x="4318" y="1787"/>
                  </a:cubicBezTo>
                  <a:lnTo>
                    <a:pt x="6457" y="2740"/>
                  </a:lnTo>
                  <a:cubicBezTo>
                    <a:pt x="7109" y="2465"/>
                    <a:pt x="7526" y="2074"/>
                    <a:pt x="7553" y="1657"/>
                  </a:cubicBezTo>
                  <a:close/>
                  <a:moveTo>
                    <a:pt x="3313" y="1853"/>
                  </a:moveTo>
                  <a:lnTo>
                    <a:pt x="1174" y="2766"/>
                  </a:lnTo>
                  <a:cubicBezTo>
                    <a:pt x="1840" y="3039"/>
                    <a:pt x="2727" y="3209"/>
                    <a:pt x="3718" y="3222"/>
                  </a:cubicBezTo>
                  <a:lnTo>
                    <a:pt x="3718" y="1918"/>
                  </a:lnTo>
                  <a:cubicBezTo>
                    <a:pt x="3574" y="1918"/>
                    <a:pt x="3431" y="1891"/>
                    <a:pt x="3313" y="1853"/>
                  </a:cubicBezTo>
                  <a:close/>
                  <a:moveTo>
                    <a:pt x="4188" y="1853"/>
                  </a:moveTo>
                  <a:cubicBezTo>
                    <a:pt x="4083" y="1879"/>
                    <a:pt x="3965" y="1905"/>
                    <a:pt x="3835" y="1918"/>
                  </a:cubicBezTo>
                  <a:lnTo>
                    <a:pt x="3835" y="3222"/>
                  </a:lnTo>
                  <a:cubicBezTo>
                    <a:pt x="4787" y="3209"/>
                    <a:pt x="5661" y="3053"/>
                    <a:pt x="6313" y="2804"/>
                  </a:cubicBezTo>
                  <a:lnTo>
                    <a:pt x="4188" y="1853"/>
                  </a:lnTo>
                  <a:close/>
                </a:path>
              </a:pathLst>
            </a:custGeom>
            <a:solidFill>
              <a:srgbClr val="FED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573337" y="2782779"/>
              <a:ext cx="8990" cy="269614"/>
            </a:xfrm>
            <a:custGeom>
              <a:avLst/>
              <a:gdLst/>
              <a:ahLst/>
              <a:cxnLst/>
              <a:rect l="l" t="t" r="r" b="b"/>
              <a:pathLst>
                <a:path w="117" h="3509" extrusionOk="0">
                  <a:moveTo>
                    <a:pt x="0" y="0"/>
                  </a:moveTo>
                  <a:lnTo>
                    <a:pt x="0" y="3508"/>
                  </a:lnTo>
                  <a:lnTo>
                    <a:pt x="117" y="3508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260619" y="2913013"/>
              <a:ext cx="634427" cy="9067"/>
            </a:xfrm>
            <a:custGeom>
              <a:avLst/>
              <a:gdLst/>
              <a:ahLst/>
              <a:cxnLst/>
              <a:rect l="l" t="t" r="r" b="b"/>
              <a:pathLst>
                <a:path w="8257" h="118" extrusionOk="0">
                  <a:moveTo>
                    <a:pt x="1" y="1"/>
                  </a:moveTo>
                  <a:lnTo>
                    <a:pt x="1" y="118"/>
                  </a:lnTo>
                  <a:lnTo>
                    <a:pt x="8256" y="118"/>
                  </a:lnTo>
                  <a:lnTo>
                    <a:pt x="8256" y="1"/>
                  </a:ln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351822" y="2818814"/>
              <a:ext cx="451021" cy="198542"/>
            </a:xfrm>
            <a:custGeom>
              <a:avLst/>
              <a:gdLst/>
              <a:ahLst/>
              <a:cxnLst/>
              <a:rect l="l" t="t" r="r" b="b"/>
              <a:pathLst>
                <a:path w="5870" h="2584" extrusionOk="0">
                  <a:moveTo>
                    <a:pt x="5831" y="1"/>
                  </a:moveTo>
                  <a:lnTo>
                    <a:pt x="0" y="2479"/>
                  </a:lnTo>
                  <a:lnTo>
                    <a:pt x="52" y="2583"/>
                  </a:lnTo>
                  <a:lnTo>
                    <a:pt x="5869" y="92"/>
                  </a:lnTo>
                  <a:lnTo>
                    <a:pt x="5831" y="1"/>
                  </a:ln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357815" y="2815817"/>
              <a:ext cx="440034" cy="203536"/>
            </a:xfrm>
            <a:custGeom>
              <a:avLst/>
              <a:gdLst/>
              <a:ahLst/>
              <a:cxnLst/>
              <a:rect l="l" t="t" r="r" b="b"/>
              <a:pathLst>
                <a:path w="5727" h="2649" extrusionOk="0">
                  <a:moveTo>
                    <a:pt x="40" y="0"/>
                  </a:moveTo>
                  <a:lnTo>
                    <a:pt x="0" y="105"/>
                  </a:lnTo>
                  <a:lnTo>
                    <a:pt x="5674" y="2648"/>
                  </a:lnTo>
                  <a:lnTo>
                    <a:pt x="5727" y="254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521166" y="2895956"/>
              <a:ext cx="108337" cy="46178"/>
            </a:xfrm>
            <a:custGeom>
              <a:avLst/>
              <a:gdLst/>
              <a:ahLst/>
              <a:cxnLst/>
              <a:rect l="l" t="t" r="r" b="b"/>
              <a:pathLst>
                <a:path w="1410" h="601" extrusionOk="0">
                  <a:moveTo>
                    <a:pt x="705" y="1"/>
                  </a:moveTo>
                  <a:cubicBezTo>
                    <a:pt x="561" y="1"/>
                    <a:pt x="444" y="14"/>
                    <a:pt x="326" y="40"/>
                  </a:cubicBezTo>
                  <a:cubicBezTo>
                    <a:pt x="274" y="53"/>
                    <a:pt x="222" y="79"/>
                    <a:pt x="183" y="92"/>
                  </a:cubicBezTo>
                  <a:cubicBezTo>
                    <a:pt x="65" y="145"/>
                    <a:pt x="1" y="223"/>
                    <a:pt x="1" y="301"/>
                  </a:cubicBezTo>
                  <a:cubicBezTo>
                    <a:pt x="1" y="458"/>
                    <a:pt x="314" y="601"/>
                    <a:pt x="705" y="601"/>
                  </a:cubicBezTo>
                  <a:cubicBezTo>
                    <a:pt x="1096" y="601"/>
                    <a:pt x="1409" y="458"/>
                    <a:pt x="1409" y="301"/>
                  </a:cubicBezTo>
                  <a:cubicBezTo>
                    <a:pt x="1409" y="275"/>
                    <a:pt x="1396" y="249"/>
                    <a:pt x="1383" y="223"/>
                  </a:cubicBezTo>
                  <a:cubicBezTo>
                    <a:pt x="1370" y="183"/>
                    <a:pt x="1318" y="145"/>
                    <a:pt x="1265" y="119"/>
                  </a:cubicBezTo>
                  <a:cubicBezTo>
                    <a:pt x="1227" y="92"/>
                    <a:pt x="1175" y="79"/>
                    <a:pt x="1122" y="53"/>
                  </a:cubicBezTo>
                  <a:cubicBezTo>
                    <a:pt x="1005" y="14"/>
                    <a:pt x="862" y="1"/>
                    <a:pt x="705" y="1"/>
                  </a:cubicBezTo>
                  <a:close/>
                </a:path>
              </a:pathLst>
            </a:custGeom>
            <a:solidFill>
              <a:srgbClr val="FD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96;p2"/>
          <p:cNvGrpSpPr/>
          <p:nvPr/>
        </p:nvGrpSpPr>
        <p:grpSpPr>
          <a:xfrm>
            <a:off x="251637" y="3284853"/>
            <a:ext cx="409675" cy="432549"/>
            <a:chOff x="2441875" y="3668975"/>
            <a:chExt cx="81550" cy="86100"/>
          </a:xfrm>
        </p:grpSpPr>
        <p:sp>
          <p:nvSpPr>
            <p:cNvPr id="97" name="Google Shape;97;p2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2"/>
          <p:cNvGrpSpPr/>
          <p:nvPr/>
        </p:nvGrpSpPr>
        <p:grpSpPr>
          <a:xfrm>
            <a:off x="491466" y="613053"/>
            <a:ext cx="1008011" cy="924044"/>
            <a:chOff x="491466" y="613053"/>
            <a:chExt cx="1008011" cy="924044"/>
          </a:xfrm>
        </p:grpSpPr>
        <p:grpSp>
          <p:nvGrpSpPr>
            <p:cNvPr id="102" name="Google Shape;102;p2"/>
            <p:cNvGrpSpPr/>
            <p:nvPr/>
          </p:nvGrpSpPr>
          <p:grpSpPr>
            <a:xfrm>
              <a:off x="514382" y="1164723"/>
              <a:ext cx="278029" cy="372373"/>
              <a:chOff x="2460475" y="1742925"/>
              <a:chExt cx="90325" cy="120975"/>
            </a:xfrm>
          </p:grpSpPr>
          <p:sp>
            <p:nvSpPr>
              <p:cNvPr id="103" name="Google Shape;103;p2"/>
              <p:cNvSpPr/>
              <p:nvPr/>
            </p:nvSpPr>
            <p:spPr>
              <a:xfrm>
                <a:off x="2460475" y="1742925"/>
                <a:ext cx="90325" cy="12000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4800" extrusionOk="0">
                    <a:moveTo>
                      <a:pt x="3378" y="0"/>
                    </a:moveTo>
                    <a:cubicBezTo>
                      <a:pt x="2387" y="378"/>
                      <a:pt x="1421" y="939"/>
                      <a:pt x="809" y="1800"/>
                    </a:cubicBezTo>
                    <a:cubicBezTo>
                      <a:pt x="195" y="2673"/>
                      <a:pt x="0" y="3887"/>
                      <a:pt x="548" y="4800"/>
                    </a:cubicBezTo>
                    <a:cubicBezTo>
                      <a:pt x="1004" y="4604"/>
                      <a:pt x="1644" y="4265"/>
                      <a:pt x="2061" y="3991"/>
                    </a:cubicBezTo>
                    <a:cubicBezTo>
                      <a:pt x="2374" y="3769"/>
                      <a:pt x="2674" y="3522"/>
                      <a:pt x="2908" y="3235"/>
                    </a:cubicBezTo>
                    <a:cubicBezTo>
                      <a:pt x="3613" y="2334"/>
                      <a:pt x="3600" y="1122"/>
                      <a:pt x="3378" y="0"/>
                    </a:cubicBezTo>
                    <a:close/>
                  </a:path>
                </a:pathLst>
              </a:custGeom>
              <a:solidFill>
                <a:srgbClr val="ADA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472850" y="1756125"/>
                <a:ext cx="63950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311" extrusionOk="0">
                    <a:moveTo>
                      <a:pt x="2505" y="0"/>
                    </a:moveTo>
                    <a:cubicBezTo>
                      <a:pt x="2495" y="0"/>
                      <a:pt x="2485" y="7"/>
                      <a:pt x="2479" y="20"/>
                    </a:cubicBezTo>
                    <a:cubicBezTo>
                      <a:pt x="653" y="1989"/>
                      <a:pt x="13" y="4246"/>
                      <a:pt x="13" y="4258"/>
                    </a:cubicBezTo>
                    <a:cubicBezTo>
                      <a:pt x="1" y="4284"/>
                      <a:pt x="13" y="4310"/>
                      <a:pt x="40" y="4310"/>
                    </a:cubicBezTo>
                    <a:lnTo>
                      <a:pt x="53" y="4310"/>
                    </a:lnTo>
                    <a:cubicBezTo>
                      <a:pt x="66" y="4310"/>
                      <a:pt x="92" y="4298"/>
                      <a:pt x="92" y="4284"/>
                    </a:cubicBezTo>
                    <a:cubicBezTo>
                      <a:pt x="105" y="4258"/>
                      <a:pt x="731" y="2041"/>
                      <a:pt x="2544" y="72"/>
                    </a:cubicBezTo>
                    <a:cubicBezTo>
                      <a:pt x="2557" y="59"/>
                      <a:pt x="2557" y="33"/>
                      <a:pt x="2531" y="20"/>
                    </a:cubicBezTo>
                    <a:cubicBezTo>
                      <a:pt x="2524" y="7"/>
                      <a:pt x="2515" y="0"/>
                      <a:pt x="2505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 rot="-6036807">
              <a:off x="1018453" y="799840"/>
              <a:ext cx="384727" cy="515277"/>
              <a:chOff x="2460475" y="1742925"/>
              <a:chExt cx="90325" cy="120975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2460475" y="1742925"/>
                <a:ext cx="90325" cy="12000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4800" extrusionOk="0">
                    <a:moveTo>
                      <a:pt x="3378" y="0"/>
                    </a:moveTo>
                    <a:cubicBezTo>
                      <a:pt x="2387" y="378"/>
                      <a:pt x="1421" y="939"/>
                      <a:pt x="809" y="1800"/>
                    </a:cubicBezTo>
                    <a:cubicBezTo>
                      <a:pt x="195" y="2673"/>
                      <a:pt x="0" y="3887"/>
                      <a:pt x="548" y="4800"/>
                    </a:cubicBezTo>
                    <a:cubicBezTo>
                      <a:pt x="1004" y="4604"/>
                      <a:pt x="1644" y="4265"/>
                      <a:pt x="2061" y="3991"/>
                    </a:cubicBezTo>
                    <a:cubicBezTo>
                      <a:pt x="2374" y="3769"/>
                      <a:pt x="2674" y="3522"/>
                      <a:pt x="2908" y="3235"/>
                    </a:cubicBezTo>
                    <a:cubicBezTo>
                      <a:pt x="3613" y="2334"/>
                      <a:pt x="3600" y="1122"/>
                      <a:pt x="3378" y="0"/>
                    </a:cubicBezTo>
                    <a:close/>
                  </a:path>
                </a:pathLst>
              </a:custGeom>
              <a:solidFill>
                <a:srgbClr val="ADA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2472850" y="1756125"/>
                <a:ext cx="63950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311" extrusionOk="0">
                    <a:moveTo>
                      <a:pt x="2505" y="0"/>
                    </a:moveTo>
                    <a:cubicBezTo>
                      <a:pt x="2495" y="0"/>
                      <a:pt x="2485" y="7"/>
                      <a:pt x="2479" y="20"/>
                    </a:cubicBezTo>
                    <a:cubicBezTo>
                      <a:pt x="653" y="1989"/>
                      <a:pt x="13" y="4246"/>
                      <a:pt x="13" y="4258"/>
                    </a:cubicBezTo>
                    <a:cubicBezTo>
                      <a:pt x="1" y="4284"/>
                      <a:pt x="13" y="4310"/>
                      <a:pt x="40" y="4310"/>
                    </a:cubicBezTo>
                    <a:lnTo>
                      <a:pt x="53" y="4310"/>
                    </a:lnTo>
                    <a:cubicBezTo>
                      <a:pt x="66" y="4310"/>
                      <a:pt x="92" y="4298"/>
                      <a:pt x="92" y="4284"/>
                    </a:cubicBezTo>
                    <a:cubicBezTo>
                      <a:pt x="105" y="4258"/>
                      <a:pt x="731" y="2041"/>
                      <a:pt x="2544" y="72"/>
                    </a:cubicBezTo>
                    <a:cubicBezTo>
                      <a:pt x="2557" y="59"/>
                      <a:pt x="2557" y="33"/>
                      <a:pt x="2531" y="20"/>
                    </a:cubicBezTo>
                    <a:cubicBezTo>
                      <a:pt x="2524" y="7"/>
                      <a:pt x="2515" y="0"/>
                      <a:pt x="2505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" name="Google Shape;108;p2"/>
            <p:cNvGrpSpPr/>
            <p:nvPr/>
          </p:nvGrpSpPr>
          <p:grpSpPr>
            <a:xfrm rot="-3000684">
              <a:off x="564380" y="670710"/>
              <a:ext cx="305820" cy="332971"/>
              <a:chOff x="1388375" y="3190075"/>
              <a:chExt cx="105975" cy="115375"/>
            </a:xfrm>
          </p:grpSpPr>
          <p:sp>
            <p:nvSpPr>
              <p:cNvPr id="109" name="Google Shape;109;p2"/>
              <p:cNvSpPr/>
              <p:nvPr/>
            </p:nvSpPr>
            <p:spPr>
              <a:xfrm>
                <a:off x="1388375" y="3190950"/>
                <a:ext cx="10502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4541" extrusionOk="0">
                    <a:moveTo>
                      <a:pt x="665" y="1"/>
                    </a:moveTo>
                    <a:lnTo>
                      <a:pt x="665" y="1"/>
                    </a:lnTo>
                    <a:cubicBezTo>
                      <a:pt x="0" y="980"/>
                      <a:pt x="248" y="2414"/>
                      <a:pt x="1030" y="3288"/>
                    </a:cubicBezTo>
                    <a:cubicBezTo>
                      <a:pt x="1801" y="4147"/>
                      <a:pt x="2939" y="4541"/>
                      <a:pt x="4089" y="4541"/>
                    </a:cubicBezTo>
                    <a:cubicBezTo>
                      <a:pt x="4126" y="4541"/>
                      <a:pt x="4163" y="4541"/>
                      <a:pt x="4200" y="4540"/>
                    </a:cubicBezTo>
                    <a:cubicBezTo>
                      <a:pt x="3939" y="2545"/>
                      <a:pt x="2543" y="745"/>
                      <a:pt x="665" y="1"/>
                    </a:cubicBezTo>
                    <a:close/>
                  </a:path>
                </a:pathLst>
              </a:custGeom>
              <a:solidFill>
                <a:srgbClr val="ADA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404025" y="3190075"/>
                <a:ext cx="90325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4615" extrusionOk="0">
                    <a:moveTo>
                      <a:pt x="41" y="0"/>
                    </a:moveTo>
                    <a:cubicBezTo>
                      <a:pt x="30" y="0"/>
                      <a:pt x="20" y="4"/>
                      <a:pt x="13" y="10"/>
                    </a:cubicBezTo>
                    <a:cubicBezTo>
                      <a:pt x="0" y="23"/>
                      <a:pt x="0" y="50"/>
                      <a:pt x="13" y="76"/>
                    </a:cubicBezTo>
                    <a:cubicBezTo>
                      <a:pt x="39" y="102"/>
                      <a:pt x="2583" y="2723"/>
                      <a:pt x="3534" y="4601"/>
                    </a:cubicBezTo>
                    <a:cubicBezTo>
                      <a:pt x="3534" y="4614"/>
                      <a:pt x="3548" y="4614"/>
                      <a:pt x="3574" y="4614"/>
                    </a:cubicBezTo>
                    <a:lnTo>
                      <a:pt x="3587" y="4614"/>
                    </a:lnTo>
                    <a:cubicBezTo>
                      <a:pt x="3613" y="4601"/>
                      <a:pt x="3613" y="4575"/>
                      <a:pt x="3600" y="4562"/>
                    </a:cubicBezTo>
                    <a:cubicBezTo>
                      <a:pt x="2661" y="2684"/>
                      <a:pt x="105" y="36"/>
                      <a:pt x="79" y="10"/>
                    </a:cubicBezTo>
                    <a:cubicBezTo>
                      <a:pt x="66" y="4"/>
                      <a:pt x="53" y="0"/>
                      <a:pt x="41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4"/>
          <p:cNvSpPr txBox="1">
            <a:spLocks noGrp="1"/>
          </p:cNvSpPr>
          <p:nvPr>
            <p:ph type="title"/>
          </p:nvPr>
        </p:nvSpPr>
        <p:spPr>
          <a:xfrm>
            <a:off x="2290025" y="3409509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3" name="Google Shape;793;p14"/>
          <p:cNvSpPr txBox="1">
            <a:spLocks noGrp="1"/>
          </p:cNvSpPr>
          <p:nvPr>
            <p:ph type="subTitle" idx="1"/>
          </p:nvPr>
        </p:nvSpPr>
        <p:spPr>
          <a:xfrm>
            <a:off x="1458125" y="1204909"/>
            <a:ext cx="6227700" cy="20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94" name="Google Shape;794;p14"/>
          <p:cNvSpPr/>
          <p:nvPr/>
        </p:nvSpPr>
        <p:spPr>
          <a:xfrm rot="-118">
            <a:off x="7023729" y="3857981"/>
            <a:ext cx="3058151" cy="1734459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" name="Google Shape;795;p14"/>
          <p:cNvGrpSpPr/>
          <p:nvPr/>
        </p:nvGrpSpPr>
        <p:grpSpPr>
          <a:xfrm rot="5404226" flipH="1">
            <a:off x="7095924" y="-1321013"/>
            <a:ext cx="3256646" cy="3161098"/>
            <a:chOff x="7316226" y="-1054725"/>
            <a:chExt cx="2859464" cy="2760302"/>
          </a:xfrm>
        </p:grpSpPr>
        <p:sp>
          <p:nvSpPr>
            <p:cNvPr id="796" name="Google Shape;796;p14"/>
            <p:cNvSpPr/>
            <p:nvPr/>
          </p:nvSpPr>
          <p:spPr>
            <a:xfrm rot="-3146397">
              <a:off x="8282391" y="-984779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4"/>
            <p:cNvSpPr/>
            <p:nvPr/>
          </p:nvSpPr>
          <p:spPr>
            <a:xfrm rot="-3146397">
              <a:off x="7928998" y="-502868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" name="Google Shape;798;p14"/>
          <p:cNvGrpSpPr/>
          <p:nvPr/>
        </p:nvGrpSpPr>
        <p:grpSpPr>
          <a:xfrm rot="170920" flipH="1">
            <a:off x="977531" y="4562271"/>
            <a:ext cx="6984624" cy="1418953"/>
            <a:chOff x="596233" y="-199180"/>
            <a:chExt cx="6984374" cy="1513632"/>
          </a:xfrm>
        </p:grpSpPr>
        <p:grpSp>
          <p:nvGrpSpPr>
            <p:cNvPr id="799" name="Google Shape;799;p14"/>
            <p:cNvGrpSpPr/>
            <p:nvPr/>
          </p:nvGrpSpPr>
          <p:grpSpPr>
            <a:xfrm rot="122792">
              <a:off x="612944" y="-75405"/>
              <a:ext cx="6950953" cy="1061173"/>
              <a:chOff x="4210524" y="823336"/>
              <a:chExt cx="1355683" cy="193430"/>
            </a:xfrm>
          </p:grpSpPr>
          <p:sp>
            <p:nvSpPr>
              <p:cNvPr id="800" name="Google Shape;800;p14"/>
              <p:cNvSpPr/>
              <p:nvPr/>
            </p:nvSpPr>
            <p:spPr>
              <a:xfrm>
                <a:off x="4210524" y="823336"/>
                <a:ext cx="1355683" cy="129808"/>
              </a:xfrm>
              <a:custGeom>
                <a:avLst/>
                <a:gdLst/>
                <a:ahLst/>
                <a:cxnLst/>
                <a:rect l="l" t="t" r="r" b="b"/>
                <a:pathLst>
                  <a:path w="28616" h="2740" extrusionOk="0">
                    <a:moveTo>
                      <a:pt x="13786" y="0"/>
                    </a:moveTo>
                    <a:cubicBezTo>
                      <a:pt x="13147" y="0"/>
                      <a:pt x="12573" y="313"/>
                      <a:pt x="11999" y="613"/>
                    </a:cubicBezTo>
                    <a:cubicBezTo>
                      <a:pt x="11448" y="911"/>
                      <a:pt x="10915" y="1190"/>
                      <a:pt x="10345" y="1190"/>
                    </a:cubicBezTo>
                    <a:cubicBezTo>
                      <a:pt x="10241" y="1190"/>
                      <a:pt x="10136" y="1181"/>
                      <a:pt x="10029" y="1161"/>
                    </a:cubicBezTo>
                    <a:cubicBezTo>
                      <a:pt x="9742" y="1108"/>
                      <a:pt x="9469" y="965"/>
                      <a:pt x="9208" y="835"/>
                    </a:cubicBezTo>
                    <a:cubicBezTo>
                      <a:pt x="8934" y="691"/>
                      <a:pt x="8647" y="548"/>
                      <a:pt x="8321" y="496"/>
                    </a:cubicBezTo>
                    <a:cubicBezTo>
                      <a:pt x="8236" y="482"/>
                      <a:pt x="8151" y="476"/>
                      <a:pt x="8067" y="476"/>
                    </a:cubicBezTo>
                    <a:cubicBezTo>
                      <a:pt x="7435" y="476"/>
                      <a:pt x="6849" y="843"/>
                      <a:pt x="6273" y="1200"/>
                    </a:cubicBezTo>
                    <a:cubicBezTo>
                      <a:pt x="5720" y="1546"/>
                      <a:pt x="5148" y="1911"/>
                      <a:pt x="4536" y="1911"/>
                    </a:cubicBezTo>
                    <a:cubicBezTo>
                      <a:pt x="4455" y="1911"/>
                      <a:pt x="4373" y="1905"/>
                      <a:pt x="4291" y="1891"/>
                    </a:cubicBezTo>
                    <a:cubicBezTo>
                      <a:pt x="4134" y="1865"/>
                      <a:pt x="3977" y="1813"/>
                      <a:pt x="3835" y="1761"/>
                    </a:cubicBezTo>
                    <a:cubicBezTo>
                      <a:pt x="3652" y="1708"/>
                      <a:pt x="3456" y="1644"/>
                      <a:pt x="3261" y="1630"/>
                    </a:cubicBezTo>
                    <a:cubicBezTo>
                      <a:pt x="3217" y="1626"/>
                      <a:pt x="3173" y="1624"/>
                      <a:pt x="3130" y="1624"/>
                    </a:cubicBezTo>
                    <a:cubicBezTo>
                      <a:pt x="2633" y="1624"/>
                      <a:pt x="2178" y="1888"/>
                      <a:pt x="1722" y="2152"/>
                    </a:cubicBezTo>
                    <a:cubicBezTo>
                      <a:pt x="1669" y="2191"/>
                      <a:pt x="1630" y="2218"/>
                      <a:pt x="1578" y="2244"/>
                    </a:cubicBezTo>
                    <a:cubicBezTo>
                      <a:pt x="1128" y="2509"/>
                      <a:pt x="735" y="2638"/>
                      <a:pt x="398" y="2638"/>
                    </a:cubicBezTo>
                    <a:cubicBezTo>
                      <a:pt x="304" y="2638"/>
                      <a:pt x="215" y="2629"/>
                      <a:pt x="130" y="2609"/>
                    </a:cubicBezTo>
                    <a:cubicBezTo>
                      <a:pt x="91" y="2635"/>
                      <a:pt x="52" y="2647"/>
                      <a:pt x="0" y="2661"/>
                    </a:cubicBezTo>
                    <a:cubicBezTo>
                      <a:pt x="130" y="2713"/>
                      <a:pt x="261" y="2739"/>
                      <a:pt x="404" y="2739"/>
                    </a:cubicBezTo>
                    <a:cubicBezTo>
                      <a:pt x="743" y="2739"/>
                      <a:pt x="1148" y="2595"/>
                      <a:pt x="1617" y="2322"/>
                    </a:cubicBezTo>
                    <a:cubicBezTo>
                      <a:pt x="1669" y="2296"/>
                      <a:pt x="1722" y="2270"/>
                      <a:pt x="1774" y="2230"/>
                    </a:cubicBezTo>
                    <a:cubicBezTo>
                      <a:pt x="2206" y="1979"/>
                      <a:pt x="2648" y="1716"/>
                      <a:pt x="3133" y="1716"/>
                    </a:cubicBezTo>
                    <a:cubicBezTo>
                      <a:pt x="3175" y="1716"/>
                      <a:pt x="3218" y="1718"/>
                      <a:pt x="3261" y="1722"/>
                    </a:cubicBezTo>
                    <a:cubicBezTo>
                      <a:pt x="3443" y="1734"/>
                      <a:pt x="3626" y="1787"/>
                      <a:pt x="3795" y="1852"/>
                    </a:cubicBezTo>
                    <a:cubicBezTo>
                      <a:pt x="3951" y="1905"/>
                      <a:pt x="4108" y="1957"/>
                      <a:pt x="4278" y="1983"/>
                    </a:cubicBezTo>
                    <a:cubicBezTo>
                      <a:pt x="4364" y="1996"/>
                      <a:pt x="4450" y="2003"/>
                      <a:pt x="4534" y="2003"/>
                    </a:cubicBezTo>
                    <a:cubicBezTo>
                      <a:pt x="5175" y="2003"/>
                      <a:pt x="5761" y="1635"/>
                      <a:pt x="6325" y="1278"/>
                    </a:cubicBezTo>
                    <a:cubicBezTo>
                      <a:pt x="6883" y="918"/>
                      <a:pt x="7462" y="558"/>
                      <a:pt x="8080" y="558"/>
                    </a:cubicBezTo>
                    <a:cubicBezTo>
                      <a:pt x="8155" y="558"/>
                      <a:pt x="8231" y="563"/>
                      <a:pt x="8308" y="574"/>
                    </a:cubicBezTo>
                    <a:cubicBezTo>
                      <a:pt x="8621" y="626"/>
                      <a:pt x="8895" y="769"/>
                      <a:pt x="9168" y="913"/>
                    </a:cubicBezTo>
                    <a:cubicBezTo>
                      <a:pt x="9443" y="1056"/>
                      <a:pt x="9716" y="1200"/>
                      <a:pt x="10017" y="1252"/>
                    </a:cubicBezTo>
                    <a:cubicBezTo>
                      <a:pt x="10126" y="1274"/>
                      <a:pt x="10235" y="1284"/>
                      <a:pt x="10342" y="1284"/>
                    </a:cubicBezTo>
                    <a:cubicBezTo>
                      <a:pt x="10937" y="1284"/>
                      <a:pt x="11499" y="978"/>
                      <a:pt x="12051" y="691"/>
                    </a:cubicBezTo>
                    <a:cubicBezTo>
                      <a:pt x="12599" y="392"/>
                      <a:pt x="13173" y="91"/>
                      <a:pt x="13786" y="91"/>
                    </a:cubicBezTo>
                    <a:cubicBezTo>
                      <a:pt x="14333" y="91"/>
                      <a:pt x="14842" y="339"/>
                      <a:pt x="15338" y="587"/>
                    </a:cubicBezTo>
                    <a:cubicBezTo>
                      <a:pt x="15834" y="821"/>
                      <a:pt x="16329" y="1070"/>
                      <a:pt x="16877" y="1082"/>
                    </a:cubicBezTo>
                    <a:cubicBezTo>
                      <a:pt x="16896" y="1083"/>
                      <a:pt x="16915" y="1083"/>
                      <a:pt x="16935" y="1083"/>
                    </a:cubicBezTo>
                    <a:cubicBezTo>
                      <a:pt x="17385" y="1083"/>
                      <a:pt x="17834" y="934"/>
                      <a:pt x="18260" y="795"/>
                    </a:cubicBezTo>
                    <a:cubicBezTo>
                      <a:pt x="18691" y="648"/>
                      <a:pt x="19106" y="509"/>
                      <a:pt x="19525" y="509"/>
                    </a:cubicBezTo>
                    <a:cubicBezTo>
                      <a:pt x="19625" y="509"/>
                      <a:pt x="19724" y="517"/>
                      <a:pt x="19825" y="535"/>
                    </a:cubicBezTo>
                    <a:cubicBezTo>
                      <a:pt x="20202" y="600"/>
                      <a:pt x="20529" y="809"/>
                      <a:pt x="20855" y="1004"/>
                    </a:cubicBezTo>
                    <a:cubicBezTo>
                      <a:pt x="21168" y="1174"/>
                      <a:pt x="21468" y="1357"/>
                      <a:pt x="21820" y="1448"/>
                    </a:cubicBezTo>
                    <a:cubicBezTo>
                      <a:pt x="21998" y="1491"/>
                      <a:pt x="22179" y="1508"/>
                      <a:pt x="22362" y="1508"/>
                    </a:cubicBezTo>
                    <a:cubicBezTo>
                      <a:pt x="22676" y="1508"/>
                      <a:pt x="22994" y="1458"/>
                      <a:pt x="23307" y="1409"/>
                    </a:cubicBezTo>
                    <a:cubicBezTo>
                      <a:pt x="23607" y="1350"/>
                      <a:pt x="23923" y="1297"/>
                      <a:pt x="24234" y="1297"/>
                    </a:cubicBezTo>
                    <a:cubicBezTo>
                      <a:pt x="24410" y="1297"/>
                      <a:pt x="24585" y="1314"/>
                      <a:pt x="24755" y="1357"/>
                    </a:cubicBezTo>
                    <a:cubicBezTo>
                      <a:pt x="25120" y="1448"/>
                      <a:pt x="25459" y="1656"/>
                      <a:pt x="25772" y="1865"/>
                    </a:cubicBezTo>
                    <a:cubicBezTo>
                      <a:pt x="25967" y="1995"/>
                      <a:pt x="26176" y="2126"/>
                      <a:pt x="26398" y="2244"/>
                    </a:cubicBezTo>
                    <a:cubicBezTo>
                      <a:pt x="26787" y="2430"/>
                      <a:pt x="27218" y="2520"/>
                      <a:pt x="27649" y="2520"/>
                    </a:cubicBezTo>
                    <a:cubicBezTo>
                      <a:pt x="27941" y="2520"/>
                      <a:pt x="28232" y="2479"/>
                      <a:pt x="28511" y="2400"/>
                    </a:cubicBezTo>
                    <a:cubicBezTo>
                      <a:pt x="28550" y="2374"/>
                      <a:pt x="28576" y="2361"/>
                      <a:pt x="28615" y="2334"/>
                    </a:cubicBezTo>
                    <a:cubicBezTo>
                      <a:pt x="28589" y="2322"/>
                      <a:pt x="28563" y="2322"/>
                      <a:pt x="28537" y="2308"/>
                    </a:cubicBezTo>
                    <a:cubicBezTo>
                      <a:pt x="28260" y="2392"/>
                      <a:pt x="27973" y="2434"/>
                      <a:pt x="27687" y="2434"/>
                    </a:cubicBezTo>
                    <a:cubicBezTo>
                      <a:pt x="27257" y="2434"/>
                      <a:pt x="26828" y="2340"/>
                      <a:pt x="26437" y="2152"/>
                    </a:cubicBezTo>
                    <a:cubicBezTo>
                      <a:pt x="26228" y="2061"/>
                      <a:pt x="26019" y="1917"/>
                      <a:pt x="25824" y="1800"/>
                    </a:cubicBezTo>
                    <a:cubicBezTo>
                      <a:pt x="25498" y="1578"/>
                      <a:pt x="25159" y="1369"/>
                      <a:pt x="24767" y="1265"/>
                    </a:cubicBezTo>
                    <a:cubicBezTo>
                      <a:pt x="24594" y="1223"/>
                      <a:pt x="24417" y="1206"/>
                      <a:pt x="24238" y="1206"/>
                    </a:cubicBezTo>
                    <a:cubicBezTo>
                      <a:pt x="23920" y="1206"/>
                      <a:pt x="23598" y="1259"/>
                      <a:pt x="23281" y="1317"/>
                    </a:cubicBezTo>
                    <a:cubicBezTo>
                      <a:pt x="22983" y="1367"/>
                      <a:pt x="22675" y="1416"/>
                      <a:pt x="22370" y="1416"/>
                    </a:cubicBezTo>
                    <a:cubicBezTo>
                      <a:pt x="22194" y="1416"/>
                      <a:pt x="22018" y="1400"/>
                      <a:pt x="21846" y="1357"/>
                    </a:cubicBezTo>
                    <a:cubicBezTo>
                      <a:pt x="21507" y="1278"/>
                      <a:pt x="21207" y="1096"/>
                      <a:pt x="20907" y="926"/>
                    </a:cubicBezTo>
                    <a:cubicBezTo>
                      <a:pt x="20568" y="717"/>
                      <a:pt x="20229" y="522"/>
                      <a:pt x="19837" y="444"/>
                    </a:cubicBezTo>
                    <a:cubicBezTo>
                      <a:pt x="19736" y="427"/>
                      <a:pt x="19635" y="419"/>
                      <a:pt x="19534" y="419"/>
                    </a:cubicBezTo>
                    <a:cubicBezTo>
                      <a:pt x="19092" y="419"/>
                      <a:pt x="18659" y="566"/>
                      <a:pt x="18234" y="705"/>
                    </a:cubicBezTo>
                    <a:cubicBezTo>
                      <a:pt x="17808" y="855"/>
                      <a:pt x="17371" y="992"/>
                      <a:pt x="16933" y="992"/>
                    </a:cubicBezTo>
                    <a:cubicBezTo>
                      <a:pt x="16915" y="992"/>
                      <a:pt x="16896" y="992"/>
                      <a:pt x="16877" y="992"/>
                    </a:cubicBezTo>
                    <a:cubicBezTo>
                      <a:pt x="16355" y="978"/>
                      <a:pt x="15860" y="731"/>
                      <a:pt x="15377" y="496"/>
                    </a:cubicBezTo>
                    <a:cubicBezTo>
                      <a:pt x="14869" y="261"/>
                      <a:pt x="14347" y="0"/>
                      <a:pt x="13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4"/>
              <p:cNvSpPr/>
              <p:nvPr/>
            </p:nvSpPr>
            <p:spPr>
              <a:xfrm>
                <a:off x="4283433" y="868105"/>
                <a:ext cx="1222228" cy="110336"/>
              </a:xfrm>
              <a:custGeom>
                <a:avLst/>
                <a:gdLst/>
                <a:ahLst/>
                <a:cxnLst/>
                <a:rect l="l" t="t" r="r" b="b"/>
                <a:pathLst>
                  <a:path w="25799" h="2329" extrusionOk="0">
                    <a:moveTo>
                      <a:pt x="12287" y="1"/>
                    </a:moveTo>
                    <a:cubicBezTo>
                      <a:pt x="12166" y="1"/>
                      <a:pt x="12044" y="11"/>
                      <a:pt x="11921" y="33"/>
                    </a:cubicBezTo>
                    <a:cubicBezTo>
                      <a:pt x="11438" y="111"/>
                      <a:pt x="10982" y="372"/>
                      <a:pt x="10551" y="633"/>
                    </a:cubicBezTo>
                    <a:cubicBezTo>
                      <a:pt x="10035" y="943"/>
                      <a:pt x="9549" y="1223"/>
                      <a:pt x="9013" y="1223"/>
                    </a:cubicBezTo>
                    <a:cubicBezTo>
                      <a:pt x="8940" y="1223"/>
                      <a:pt x="8866" y="1218"/>
                      <a:pt x="8791" y="1207"/>
                    </a:cubicBezTo>
                    <a:cubicBezTo>
                      <a:pt x="8438" y="1142"/>
                      <a:pt x="8113" y="946"/>
                      <a:pt x="7800" y="763"/>
                    </a:cubicBezTo>
                    <a:cubicBezTo>
                      <a:pt x="7460" y="555"/>
                      <a:pt x="7095" y="333"/>
                      <a:pt x="6690" y="294"/>
                    </a:cubicBezTo>
                    <a:cubicBezTo>
                      <a:pt x="6662" y="292"/>
                      <a:pt x="6633" y="291"/>
                      <a:pt x="6605" y="291"/>
                    </a:cubicBezTo>
                    <a:cubicBezTo>
                      <a:pt x="6016" y="291"/>
                      <a:pt x="5519" y="663"/>
                      <a:pt x="5034" y="1012"/>
                    </a:cubicBezTo>
                    <a:cubicBezTo>
                      <a:pt x="4643" y="1311"/>
                      <a:pt x="4238" y="1612"/>
                      <a:pt x="3782" y="1716"/>
                    </a:cubicBezTo>
                    <a:cubicBezTo>
                      <a:pt x="3629" y="1756"/>
                      <a:pt x="3472" y="1771"/>
                      <a:pt x="3313" y="1771"/>
                    </a:cubicBezTo>
                    <a:cubicBezTo>
                      <a:pt x="3053" y="1771"/>
                      <a:pt x="2789" y="1730"/>
                      <a:pt x="2530" y="1690"/>
                    </a:cubicBezTo>
                    <a:cubicBezTo>
                      <a:pt x="2265" y="1651"/>
                      <a:pt x="1995" y="1612"/>
                      <a:pt x="1726" y="1612"/>
                    </a:cubicBezTo>
                    <a:cubicBezTo>
                      <a:pt x="1545" y="1612"/>
                      <a:pt x="1365" y="1629"/>
                      <a:pt x="1186" y="1676"/>
                    </a:cubicBezTo>
                    <a:cubicBezTo>
                      <a:pt x="887" y="1768"/>
                      <a:pt x="613" y="1937"/>
                      <a:pt x="339" y="2094"/>
                    </a:cubicBezTo>
                    <a:cubicBezTo>
                      <a:pt x="235" y="2159"/>
                      <a:pt x="117" y="2238"/>
                      <a:pt x="0" y="2302"/>
                    </a:cubicBezTo>
                    <a:cubicBezTo>
                      <a:pt x="39" y="2302"/>
                      <a:pt x="78" y="2316"/>
                      <a:pt x="117" y="2328"/>
                    </a:cubicBezTo>
                    <a:lnTo>
                      <a:pt x="391" y="2172"/>
                    </a:lnTo>
                    <a:cubicBezTo>
                      <a:pt x="652" y="2015"/>
                      <a:pt x="913" y="1846"/>
                      <a:pt x="1212" y="1768"/>
                    </a:cubicBezTo>
                    <a:cubicBezTo>
                      <a:pt x="1380" y="1721"/>
                      <a:pt x="1555" y="1703"/>
                      <a:pt x="1731" y="1703"/>
                    </a:cubicBezTo>
                    <a:cubicBezTo>
                      <a:pt x="1993" y="1703"/>
                      <a:pt x="2260" y="1742"/>
                      <a:pt x="2517" y="1781"/>
                    </a:cubicBezTo>
                    <a:cubicBezTo>
                      <a:pt x="2775" y="1821"/>
                      <a:pt x="3044" y="1862"/>
                      <a:pt x="3313" y="1862"/>
                    </a:cubicBezTo>
                    <a:cubicBezTo>
                      <a:pt x="3479" y="1862"/>
                      <a:pt x="3644" y="1846"/>
                      <a:pt x="3808" y="1807"/>
                    </a:cubicBezTo>
                    <a:cubicBezTo>
                      <a:pt x="4278" y="1690"/>
                      <a:pt x="4695" y="1389"/>
                      <a:pt x="5087" y="1090"/>
                    </a:cubicBezTo>
                    <a:cubicBezTo>
                      <a:pt x="5569" y="719"/>
                      <a:pt x="6028" y="383"/>
                      <a:pt x="6586" y="383"/>
                    </a:cubicBezTo>
                    <a:cubicBezTo>
                      <a:pt x="6616" y="383"/>
                      <a:pt x="6647" y="384"/>
                      <a:pt x="6678" y="386"/>
                    </a:cubicBezTo>
                    <a:cubicBezTo>
                      <a:pt x="7069" y="424"/>
                      <a:pt x="7408" y="620"/>
                      <a:pt x="7760" y="842"/>
                    </a:cubicBezTo>
                    <a:cubicBezTo>
                      <a:pt x="8073" y="1038"/>
                      <a:pt x="8399" y="1233"/>
                      <a:pt x="8777" y="1299"/>
                    </a:cubicBezTo>
                    <a:cubicBezTo>
                      <a:pt x="8857" y="1311"/>
                      <a:pt x="8935" y="1317"/>
                      <a:pt x="9013" y="1317"/>
                    </a:cubicBezTo>
                    <a:cubicBezTo>
                      <a:pt x="9575" y="1317"/>
                      <a:pt x="10099" y="1009"/>
                      <a:pt x="10603" y="711"/>
                    </a:cubicBezTo>
                    <a:cubicBezTo>
                      <a:pt x="11021" y="464"/>
                      <a:pt x="11464" y="203"/>
                      <a:pt x="11934" y="125"/>
                    </a:cubicBezTo>
                    <a:cubicBezTo>
                      <a:pt x="12052" y="102"/>
                      <a:pt x="12171" y="92"/>
                      <a:pt x="12290" y="92"/>
                    </a:cubicBezTo>
                    <a:cubicBezTo>
                      <a:pt x="12862" y="92"/>
                      <a:pt x="13430" y="326"/>
                      <a:pt x="13982" y="542"/>
                    </a:cubicBezTo>
                    <a:cubicBezTo>
                      <a:pt x="14541" y="775"/>
                      <a:pt x="15132" y="1008"/>
                      <a:pt x="15735" y="1008"/>
                    </a:cubicBezTo>
                    <a:cubicBezTo>
                      <a:pt x="15807" y="1008"/>
                      <a:pt x="15879" y="1005"/>
                      <a:pt x="15951" y="998"/>
                    </a:cubicBezTo>
                    <a:cubicBezTo>
                      <a:pt x="16290" y="960"/>
                      <a:pt x="16629" y="842"/>
                      <a:pt x="16942" y="725"/>
                    </a:cubicBezTo>
                    <a:cubicBezTo>
                      <a:pt x="17324" y="586"/>
                      <a:pt x="17684" y="457"/>
                      <a:pt x="18061" y="457"/>
                    </a:cubicBezTo>
                    <a:cubicBezTo>
                      <a:pt x="18110" y="457"/>
                      <a:pt x="18158" y="459"/>
                      <a:pt x="18208" y="464"/>
                    </a:cubicBezTo>
                    <a:cubicBezTo>
                      <a:pt x="18677" y="490"/>
                      <a:pt x="19107" y="763"/>
                      <a:pt x="19524" y="1012"/>
                    </a:cubicBezTo>
                    <a:cubicBezTo>
                      <a:pt x="19955" y="1273"/>
                      <a:pt x="20385" y="1546"/>
                      <a:pt x="20894" y="1586"/>
                    </a:cubicBezTo>
                    <a:cubicBezTo>
                      <a:pt x="20941" y="1590"/>
                      <a:pt x="20987" y="1592"/>
                      <a:pt x="21033" y="1592"/>
                    </a:cubicBezTo>
                    <a:cubicBezTo>
                      <a:pt x="21428" y="1592"/>
                      <a:pt x="21813" y="1453"/>
                      <a:pt x="22199" y="1325"/>
                    </a:cubicBezTo>
                    <a:cubicBezTo>
                      <a:pt x="22560" y="1193"/>
                      <a:pt x="22931" y="1061"/>
                      <a:pt x="23312" y="1061"/>
                    </a:cubicBezTo>
                    <a:cubicBezTo>
                      <a:pt x="23384" y="1061"/>
                      <a:pt x="23456" y="1066"/>
                      <a:pt x="23529" y="1076"/>
                    </a:cubicBezTo>
                    <a:cubicBezTo>
                      <a:pt x="23972" y="1142"/>
                      <a:pt x="24338" y="1389"/>
                      <a:pt x="24729" y="1664"/>
                    </a:cubicBezTo>
                    <a:cubicBezTo>
                      <a:pt x="24964" y="1833"/>
                      <a:pt x="25211" y="2003"/>
                      <a:pt x="25472" y="2120"/>
                    </a:cubicBezTo>
                    <a:cubicBezTo>
                      <a:pt x="25537" y="2159"/>
                      <a:pt x="25602" y="2186"/>
                      <a:pt x="25680" y="2198"/>
                    </a:cubicBezTo>
                    <a:cubicBezTo>
                      <a:pt x="25720" y="2186"/>
                      <a:pt x="25759" y="2159"/>
                      <a:pt x="25798" y="2146"/>
                    </a:cubicBezTo>
                    <a:cubicBezTo>
                      <a:pt x="25694" y="2120"/>
                      <a:pt x="25602" y="2081"/>
                      <a:pt x="25511" y="2042"/>
                    </a:cubicBezTo>
                    <a:cubicBezTo>
                      <a:pt x="25251" y="1925"/>
                      <a:pt x="25016" y="1755"/>
                      <a:pt x="24781" y="1598"/>
                    </a:cubicBezTo>
                    <a:cubicBezTo>
                      <a:pt x="24402" y="1325"/>
                      <a:pt x="24011" y="1050"/>
                      <a:pt x="23541" y="986"/>
                    </a:cubicBezTo>
                    <a:cubicBezTo>
                      <a:pt x="23468" y="976"/>
                      <a:pt x="23396" y="971"/>
                      <a:pt x="23324" y="971"/>
                    </a:cubicBezTo>
                    <a:cubicBezTo>
                      <a:pt x="22921" y="971"/>
                      <a:pt x="22535" y="1114"/>
                      <a:pt x="22159" y="1246"/>
                    </a:cubicBezTo>
                    <a:cubicBezTo>
                      <a:pt x="21801" y="1373"/>
                      <a:pt x="21423" y="1500"/>
                      <a:pt x="21042" y="1500"/>
                    </a:cubicBezTo>
                    <a:cubicBezTo>
                      <a:pt x="20993" y="1500"/>
                      <a:pt x="20944" y="1498"/>
                      <a:pt x="20894" y="1494"/>
                    </a:cubicBezTo>
                    <a:cubicBezTo>
                      <a:pt x="20425" y="1455"/>
                      <a:pt x="19994" y="1194"/>
                      <a:pt x="19576" y="946"/>
                    </a:cubicBezTo>
                    <a:cubicBezTo>
                      <a:pt x="19147" y="685"/>
                      <a:pt x="18716" y="412"/>
                      <a:pt x="18208" y="372"/>
                    </a:cubicBezTo>
                    <a:cubicBezTo>
                      <a:pt x="18161" y="368"/>
                      <a:pt x="18115" y="366"/>
                      <a:pt x="18068" y="366"/>
                    </a:cubicBezTo>
                    <a:cubicBezTo>
                      <a:pt x="17674" y="366"/>
                      <a:pt x="17289" y="505"/>
                      <a:pt x="16916" y="633"/>
                    </a:cubicBezTo>
                    <a:cubicBezTo>
                      <a:pt x="16603" y="751"/>
                      <a:pt x="16277" y="868"/>
                      <a:pt x="15938" y="907"/>
                    </a:cubicBezTo>
                    <a:cubicBezTo>
                      <a:pt x="15870" y="914"/>
                      <a:pt x="15801" y="917"/>
                      <a:pt x="15732" y="917"/>
                    </a:cubicBezTo>
                    <a:cubicBezTo>
                      <a:pt x="15149" y="917"/>
                      <a:pt x="14568" y="685"/>
                      <a:pt x="14008" y="464"/>
                    </a:cubicBezTo>
                    <a:cubicBezTo>
                      <a:pt x="13446" y="237"/>
                      <a:pt x="12875" y="1"/>
                      <a:pt x="12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14"/>
              <p:cNvSpPr/>
              <p:nvPr/>
            </p:nvSpPr>
            <p:spPr>
              <a:xfrm>
                <a:off x="4369275" y="922206"/>
                <a:ext cx="1103601" cy="74758"/>
              </a:xfrm>
              <a:custGeom>
                <a:avLst/>
                <a:gdLst/>
                <a:ahLst/>
                <a:cxnLst/>
                <a:rect l="l" t="t" r="r" b="b"/>
                <a:pathLst>
                  <a:path w="23295" h="1578" extrusionOk="0">
                    <a:moveTo>
                      <a:pt x="10608" y="1"/>
                    </a:moveTo>
                    <a:cubicBezTo>
                      <a:pt x="10524" y="1"/>
                      <a:pt x="10440" y="4"/>
                      <a:pt x="10356" y="13"/>
                    </a:cubicBezTo>
                    <a:cubicBezTo>
                      <a:pt x="9874" y="52"/>
                      <a:pt x="9391" y="247"/>
                      <a:pt x="8935" y="430"/>
                    </a:cubicBezTo>
                    <a:cubicBezTo>
                      <a:pt x="8418" y="649"/>
                      <a:pt x="7922" y="846"/>
                      <a:pt x="7392" y="846"/>
                    </a:cubicBezTo>
                    <a:cubicBezTo>
                      <a:pt x="7320" y="846"/>
                      <a:pt x="7247" y="843"/>
                      <a:pt x="7174" y="835"/>
                    </a:cubicBezTo>
                    <a:cubicBezTo>
                      <a:pt x="6783" y="795"/>
                      <a:pt x="6391" y="626"/>
                      <a:pt x="6014" y="456"/>
                    </a:cubicBezTo>
                    <a:cubicBezTo>
                      <a:pt x="5585" y="273"/>
                      <a:pt x="5149" y="81"/>
                      <a:pt x="4705" y="81"/>
                    </a:cubicBezTo>
                    <a:cubicBezTo>
                      <a:pt x="4581" y="81"/>
                      <a:pt x="4456" y="96"/>
                      <a:pt x="4331" y="131"/>
                    </a:cubicBezTo>
                    <a:cubicBezTo>
                      <a:pt x="3965" y="221"/>
                      <a:pt x="3678" y="456"/>
                      <a:pt x="3392" y="691"/>
                    </a:cubicBezTo>
                    <a:cubicBezTo>
                      <a:pt x="3131" y="900"/>
                      <a:pt x="2857" y="1122"/>
                      <a:pt x="2531" y="1213"/>
                    </a:cubicBezTo>
                    <a:cubicBezTo>
                      <a:pt x="2365" y="1261"/>
                      <a:pt x="2188" y="1277"/>
                      <a:pt x="2010" y="1277"/>
                    </a:cubicBezTo>
                    <a:cubicBezTo>
                      <a:pt x="1852" y="1277"/>
                      <a:pt x="1693" y="1264"/>
                      <a:pt x="1539" y="1252"/>
                    </a:cubicBezTo>
                    <a:cubicBezTo>
                      <a:pt x="1369" y="1239"/>
                      <a:pt x="1196" y="1223"/>
                      <a:pt x="1024" y="1223"/>
                    </a:cubicBezTo>
                    <a:cubicBezTo>
                      <a:pt x="854" y="1223"/>
                      <a:pt x="685" y="1239"/>
                      <a:pt x="522" y="1291"/>
                    </a:cubicBezTo>
                    <a:cubicBezTo>
                      <a:pt x="327" y="1357"/>
                      <a:pt x="171" y="1447"/>
                      <a:pt x="0" y="1552"/>
                    </a:cubicBezTo>
                    <a:cubicBezTo>
                      <a:pt x="40" y="1565"/>
                      <a:pt x="92" y="1565"/>
                      <a:pt x="131" y="1578"/>
                    </a:cubicBezTo>
                    <a:cubicBezTo>
                      <a:pt x="261" y="1487"/>
                      <a:pt x="392" y="1421"/>
                      <a:pt x="548" y="1383"/>
                    </a:cubicBezTo>
                    <a:cubicBezTo>
                      <a:pt x="705" y="1330"/>
                      <a:pt x="869" y="1314"/>
                      <a:pt x="1036" y="1314"/>
                    </a:cubicBezTo>
                    <a:cubicBezTo>
                      <a:pt x="1202" y="1314"/>
                      <a:pt x="1371" y="1330"/>
                      <a:pt x="1539" y="1343"/>
                    </a:cubicBezTo>
                    <a:cubicBezTo>
                      <a:pt x="1700" y="1355"/>
                      <a:pt x="1860" y="1368"/>
                      <a:pt x="2020" y="1368"/>
                    </a:cubicBezTo>
                    <a:cubicBezTo>
                      <a:pt x="2199" y="1368"/>
                      <a:pt x="2378" y="1352"/>
                      <a:pt x="2557" y="1304"/>
                    </a:cubicBezTo>
                    <a:cubicBezTo>
                      <a:pt x="2896" y="1200"/>
                      <a:pt x="3170" y="978"/>
                      <a:pt x="3444" y="757"/>
                    </a:cubicBezTo>
                    <a:cubicBezTo>
                      <a:pt x="3731" y="534"/>
                      <a:pt x="4005" y="313"/>
                      <a:pt x="4344" y="221"/>
                    </a:cubicBezTo>
                    <a:cubicBezTo>
                      <a:pt x="4464" y="190"/>
                      <a:pt x="4583" y="176"/>
                      <a:pt x="4701" y="176"/>
                    </a:cubicBezTo>
                    <a:cubicBezTo>
                      <a:pt x="5126" y="176"/>
                      <a:pt x="5546" y="354"/>
                      <a:pt x="5974" y="548"/>
                    </a:cubicBezTo>
                    <a:cubicBezTo>
                      <a:pt x="6365" y="717"/>
                      <a:pt x="6757" y="887"/>
                      <a:pt x="7174" y="926"/>
                    </a:cubicBezTo>
                    <a:cubicBezTo>
                      <a:pt x="7247" y="933"/>
                      <a:pt x="7319" y="937"/>
                      <a:pt x="7391" y="937"/>
                    </a:cubicBezTo>
                    <a:cubicBezTo>
                      <a:pt x="7939" y="937"/>
                      <a:pt x="8467" y="729"/>
                      <a:pt x="8974" y="522"/>
                    </a:cubicBezTo>
                    <a:cubicBezTo>
                      <a:pt x="9417" y="339"/>
                      <a:pt x="9887" y="143"/>
                      <a:pt x="10370" y="104"/>
                    </a:cubicBezTo>
                    <a:cubicBezTo>
                      <a:pt x="10453" y="96"/>
                      <a:pt x="10536" y="92"/>
                      <a:pt x="10620" y="92"/>
                    </a:cubicBezTo>
                    <a:cubicBezTo>
                      <a:pt x="11185" y="92"/>
                      <a:pt x="11741" y="274"/>
                      <a:pt x="12287" y="456"/>
                    </a:cubicBezTo>
                    <a:cubicBezTo>
                      <a:pt x="12835" y="628"/>
                      <a:pt x="13401" y="809"/>
                      <a:pt x="13977" y="809"/>
                    </a:cubicBezTo>
                    <a:cubicBezTo>
                      <a:pt x="14100" y="809"/>
                      <a:pt x="14223" y="801"/>
                      <a:pt x="14347" y="783"/>
                    </a:cubicBezTo>
                    <a:cubicBezTo>
                      <a:pt x="14660" y="743"/>
                      <a:pt x="14961" y="626"/>
                      <a:pt x="15260" y="522"/>
                    </a:cubicBezTo>
                    <a:cubicBezTo>
                      <a:pt x="15639" y="378"/>
                      <a:pt x="16017" y="247"/>
                      <a:pt x="16422" y="247"/>
                    </a:cubicBezTo>
                    <a:lnTo>
                      <a:pt x="16448" y="247"/>
                    </a:lnTo>
                    <a:cubicBezTo>
                      <a:pt x="16956" y="247"/>
                      <a:pt x="17425" y="496"/>
                      <a:pt x="17895" y="717"/>
                    </a:cubicBezTo>
                    <a:cubicBezTo>
                      <a:pt x="18357" y="960"/>
                      <a:pt x="18843" y="1204"/>
                      <a:pt x="19362" y="1204"/>
                    </a:cubicBezTo>
                    <a:cubicBezTo>
                      <a:pt x="19399" y="1204"/>
                      <a:pt x="19436" y="1203"/>
                      <a:pt x="19474" y="1200"/>
                    </a:cubicBezTo>
                    <a:cubicBezTo>
                      <a:pt x="19839" y="1186"/>
                      <a:pt x="20178" y="1044"/>
                      <a:pt x="20503" y="913"/>
                    </a:cubicBezTo>
                    <a:cubicBezTo>
                      <a:pt x="20854" y="775"/>
                      <a:pt x="21192" y="638"/>
                      <a:pt x="21564" y="638"/>
                    </a:cubicBezTo>
                    <a:cubicBezTo>
                      <a:pt x="21580" y="638"/>
                      <a:pt x="21596" y="638"/>
                      <a:pt x="21613" y="639"/>
                    </a:cubicBezTo>
                    <a:cubicBezTo>
                      <a:pt x="22108" y="665"/>
                      <a:pt x="22552" y="952"/>
                      <a:pt x="22981" y="1226"/>
                    </a:cubicBezTo>
                    <a:cubicBezTo>
                      <a:pt x="23047" y="1278"/>
                      <a:pt x="23125" y="1317"/>
                      <a:pt x="23190" y="1357"/>
                    </a:cubicBezTo>
                    <a:cubicBezTo>
                      <a:pt x="23216" y="1343"/>
                      <a:pt x="23256" y="1330"/>
                      <a:pt x="23295" y="1317"/>
                    </a:cubicBezTo>
                    <a:cubicBezTo>
                      <a:pt x="23282" y="1304"/>
                      <a:pt x="23268" y="1304"/>
                      <a:pt x="23242" y="1291"/>
                    </a:cubicBezTo>
                    <a:cubicBezTo>
                      <a:pt x="23178" y="1252"/>
                      <a:pt x="23099" y="1200"/>
                      <a:pt x="23034" y="1148"/>
                    </a:cubicBezTo>
                    <a:cubicBezTo>
                      <a:pt x="22590" y="861"/>
                      <a:pt x="22134" y="574"/>
                      <a:pt x="21613" y="548"/>
                    </a:cubicBezTo>
                    <a:cubicBezTo>
                      <a:pt x="21596" y="547"/>
                      <a:pt x="21580" y="547"/>
                      <a:pt x="21563" y="547"/>
                    </a:cubicBezTo>
                    <a:cubicBezTo>
                      <a:pt x="21177" y="547"/>
                      <a:pt x="20815" y="697"/>
                      <a:pt x="20465" y="835"/>
                    </a:cubicBezTo>
                    <a:cubicBezTo>
                      <a:pt x="20138" y="965"/>
                      <a:pt x="19813" y="1096"/>
                      <a:pt x="19474" y="1108"/>
                    </a:cubicBezTo>
                    <a:cubicBezTo>
                      <a:pt x="19436" y="1111"/>
                      <a:pt x="19399" y="1112"/>
                      <a:pt x="19362" y="1112"/>
                    </a:cubicBezTo>
                    <a:cubicBezTo>
                      <a:pt x="18856" y="1112"/>
                      <a:pt x="18384" y="870"/>
                      <a:pt x="17935" y="639"/>
                    </a:cubicBezTo>
                    <a:cubicBezTo>
                      <a:pt x="17465" y="404"/>
                      <a:pt x="16969" y="157"/>
                      <a:pt x="16448" y="157"/>
                    </a:cubicBezTo>
                    <a:cubicBezTo>
                      <a:pt x="16430" y="156"/>
                      <a:pt x="16413" y="156"/>
                      <a:pt x="16395" y="156"/>
                    </a:cubicBezTo>
                    <a:cubicBezTo>
                      <a:pt x="15985" y="156"/>
                      <a:pt x="15609" y="305"/>
                      <a:pt x="15234" y="430"/>
                    </a:cubicBezTo>
                    <a:cubicBezTo>
                      <a:pt x="14935" y="548"/>
                      <a:pt x="14634" y="652"/>
                      <a:pt x="14335" y="691"/>
                    </a:cubicBezTo>
                    <a:cubicBezTo>
                      <a:pt x="14215" y="709"/>
                      <a:pt x="14095" y="718"/>
                      <a:pt x="13975" y="718"/>
                    </a:cubicBezTo>
                    <a:cubicBezTo>
                      <a:pt x="13414" y="718"/>
                      <a:pt x="12850" y="537"/>
                      <a:pt x="12313" y="365"/>
                    </a:cubicBezTo>
                    <a:cubicBezTo>
                      <a:pt x="11755" y="183"/>
                      <a:pt x="11186" y="1"/>
                      <a:pt x="10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4"/>
              <p:cNvSpPr/>
              <p:nvPr/>
            </p:nvSpPr>
            <p:spPr>
              <a:xfrm>
                <a:off x="4506424" y="954041"/>
                <a:ext cx="918270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19383" h="1324" extrusionOk="0">
                    <a:moveTo>
                      <a:pt x="7634" y="1"/>
                    </a:moveTo>
                    <a:cubicBezTo>
                      <a:pt x="7235" y="1"/>
                      <a:pt x="6838" y="71"/>
                      <a:pt x="6470" y="215"/>
                    </a:cubicBezTo>
                    <a:cubicBezTo>
                      <a:pt x="6287" y="280"/>
                      <a:pt x="6105" y="372"/>
                      <a:pt x="5922" y="462"/>
                    </a:cubicBezTo>
                    <a:cubicBezTo>
                      <a:pt x="5727" y="554"/>
                      <a:pt x="5518" y="658"/>
                      <a:pt x="5296" y="737"/>
                    </a:cubicBezTo>
                    <a:cubicBezTo>
                      <a:pt x="4995" y="835"/>
                      <a:pt x="4671" y="885"/>
                      <a:pt x="4335" y="885"/>
                    </a:cubicBezTo>
                    <a:cubicBezTo>
                      <a:pt x="3870" y="885"/>
                      <a:pt x="3381" y="790"/>
                      <a:pt x="2896" y="593"/>
                    </a:cubicBezTo>
                    <a:cubicBezTo>
                      <a:pt x="2832" y="567"/>
                      <a:pt x="2766" y="541"/>
                      <a:pt x="2688" y="514"/>
                    </a:cubicBezTo>
                    <a:cubicBezTo>
                      <a:pt x="2415" y="390"/>
                      <a:pt x="2118" y="266"/>
                      <a:pt x="1809" y="266"/>
                    </a:cubicBezTo>
                    <a:cubicBezTo>
                      <a:pt x="1794" y="266"/>
                      <a:pt x="1778" y="267"/>
                      <a:pt x="1762" y="267"/>
                    </a:cubicBezTo>
                    <a:cubicBezTo>
                      <a:pt x="1240" y="280"/>
                      <a:pt x="836" y="619"/>
                      <a:pt x="444" y="945"/>
                    </a:cubicBezTo>
                    <a:cubicBezTo>
                      <a:pt x="301" y="1076"/>
                      <a:pt x="145" y="1193"/>
                      <a:pt x="1" y="1311"/>
                    </a:cubicBezTo>
                    <a:cubicBezTo>
                      <a:pt x="41" y="1311"/>
                      <a:pt x="79" y="1311"/>
                      <a:pt x="119" y="1323"/>
                    </a:cubicBezTo>
                    <a:lnTo>
                      <a:pt x="131" y="1323"/>
                    </a:lnTo>
                    <a:cubicBezTo>
                      <a:pt x="262" y="1232"/>
                      <a:pt x="380" y="1128"/>
                      <a:pt x="510" y="1024"/>
                    </a:cubicBezTo>
                    <a:cubicBezTo>
                      <a:pt x="901" y="685"/>
                      <a:pt x="1279" y="372"/>
                      <a:pt x="1762" y="358"/>
                    </a:cubicBezTo>
                    <a:cubicBezTo>
                      <a:pt x="1776" y="357"/>
                      <a:pt x="1790" y="357"/>
                      <a:pt x="1804" y="357"/>
                    </a:cubicBezTo>
                    <a:cubicBezTo>
                      <a:pt x="2102" y="357"/>
                      <a:pt x="2388" y="481"/>
                      <a:pt x="2662" y="593"/>
                    </a:cubicBezTo>
                    <a:cubicBezTo>
                      <a:pt x="2727" y="619"/>
                      <a:pt x="2792" y="645"/>
                      <a:pt x="2858" y="685"/>
                    </a:cubicBezTo>
                    <a:cubicBezTo>
                      <a:pt x="3350" y="879"/>
                      <a:pt x="3847" y="974"/>
                      <a:pt x="4319" y="974"/>
                    </a:cubicBezTo>
                    <a:cubicBezTo>
                      <a:pt x="4671" y="974"/>
                      <a:pt x="5010" y="921"/>
                      <a:pt x="5322" y="815"/>
                    </a:cubicBezTo>
                    <a:cubicBezTo>
                      <a:pt x="5545" y="737"/>
                      <a:pt x="5766" y="632"/>
                      <a:pt x="5962" y="541"/>
                    </a:cubicBezTo>
                    <a:cubicBezTo>
                      <a:pt x="6144" y="450"/>
                      <a:pt x="6327" y="358"/>
                      <a:pt x="6510" y="293"/>
                    </a:cubicBezTo>
                    <a:cubicBezTo>
                      <a:pt x="6866" y="158"/>
                      <a:pt x="7246" y="91"/>
                      <a:pt x="7627" y="91"/>
                    </a:cubicBezTo>
                    <a:cubicBezTo>
                      <a:pt x="7874" y="91"/>
                      <a:pt x="8121" y="119"/>
                      <a:pt x="8362" y="175"/>
                    </a:cubicBezTo>
                    <a:cubicBezTo>
                      <a:pt x="8687" y="241"/>
                      <a:pt x="9000" y="372"/>
                      <a:pt x="9301" y="488"/>
                    </a:cubicBezTo>
                    <a:cubicBezTo>
                      <a:pt x="9614" y="606"/>
                      <a:pt x="9927" y="737"/>
                      <a:pt x="10252" y="815"/>
                    </a:cubicBezTo>
                    <a:cubicBezTo>
                      <a:pt x="10494" y="867"/>
                      <a:pt x="10739" y="893"/>
                      <a:pt x="10982" y="893"/>
                    </a:cubicBezTo>
                    <a:cubicBezTo>
                      <a:pt x="11225" y="893"/>
                      <a:pt x="11466" y="867"/>
                      <a:pt x="11701" y="815"/>
                    </a:cubicBezTo>
                    <a:cubicBezTo>
                      <a:pt x="11948" y="763"/>
                      <a:pt x="12183" y="685"/>
                      <a:pt x="12417" y="606"/>
                    </a:cubicBezTo>
                    <a:cubicBezTo>
                      <a:pt x="12796" y="476"/>
                      <a:pt x="13200" y="332"/>
                      <a:pt x="13605" y="332"/>
                    </a:cubicBezTo>
                    <a:cubicBezTo>
                      <a:pt x="14100" y="332"/>
                      <a:pt x="14570" y="528"/>
                      <a:pt x="15026" y="723"/>
                    </a:cubicBezTo>
                    <a:cubicBezTo>
                      <a:pt x="15431" y="893"/>
                      <a:pt x="15861" y="1062"/>
                      <a:pt x="16304" y="1102"/>
                    </a:cubicBezTo>
                    <a:cubicBezTo>
                      <a:pt x="16379" y="1109"/>
                      <a:pt x="16454" y="1112"/>
                      <a:pt x="16529" y="1112"/>
                    </a:cubicBezTo>
                    <a:cubicBezTo>
                      <a:pt x="16862" y="1112"/>
                      <a:pt x="17201" y="1050"/>
                      <a:pt x="17530" y="998"/>
                    </a:cubicBezTo>
                    <a:cubicBezTo>
                      <a:pt x="17863" y="939"/>
                      <a:pt x="18187" y="879"/>
                      <a:pt x="18500" y="879"/>
                    </a:cubicBezTo>
                    <a:cubicBezTo>
                      <a:pt x="18740" y="879"/>
                      <a:pt x="18973" y="914"/>
                      <a:pt x="19200" y="1010"/>
                    </a:cubicBezTo>
                    <a:cubicBezTo>
                      <a:pt x="19213" y="1024"/>
                      <a:pt x="19239" y="1036"/>
                      <a:pt x="19252" y="1050"/>
                    </a:cubicBezTo>
                    <a:cubicBezTo>
                      <a:pt x="19291" y="1036"/>
                      <a:pt x="19344" y="1024"/>
                      <a:pt x="19382" y="1010"/>
                    </a:cubicBezTo>
                    <a:lnTo>
                      <a:pt x="19226" y="932"/>
                    </a:lnTo>
                    <a:cubicBezTo>
                      <a:pt x="18988" y="827"/>
                      <a:pt x="18737" y="790"/>
                      <a:pt x="18481" y="790"/>
                    </a:cubicBezTo>
                    <a:cubicBezTo>
                      <a:pt x="18162" y="790"/>
                      <a:pt x="17836" y="848"/>
                      <a:pt x="17518" y="906"/>
                    </a:cubicBezTo>
                    <a:cubicBezTo>
                      <a:pt x="17189" y="959"/>
                      <a:pt x="16861" y="1021"/>
                      <a:pt x="16539" y="1021"/>
                    </a:cubicBezTo>
                    <a:cubicBezTo>
                      <a:pt x="16465" y="1021"/>
                      <a:pt x="16391" y="1018"/>
                      <a:pt x="16318" y="1010"/>
                    </a:cubicBezTo>
                    <a:cubicBezTo>
                      <a:pt x="15887" y="972"/>
                      <a:pt x="15469" y="801"/>
                      <a:pt x="15066" y="632"/>
                    </a:cubicBezTo>
                    <a:cubicBezTo>
                      <a:pt x="14596" y="436"/>
                      <a:pt x="14113" y="241"/>
                      <a:pt x="13605" y="241"/>
                    </a:cubicBezTo>
                    <a:cubicBezTo>
                      <a:pt x="13174" y="241"/>
                      <a:pt x="12770" y="384"/>
                      <a:pt x="12379" y="514"/>
                    </a:cubicBezTo>
                    <a:cubicBezTo>
                      <a:pt x="12157" y="593"/>
                      <a:pt x="11922" y="671"/>
                      <a:pt x="11687" y="723"/>
                    </a:cubicBezTo>
                    <a:cubicBezTo>
                      <a:pt x="11452" y="775"/>
                      <a:pt x="11214" y="801"/>
                      <a:pt x="10978" y="801"/>
                    </a:cubicBezTo>
                    <a:cubicBezTo>
                      <a:pt x="10742" y="801"/>
                      <a:pt x="10507" y="775"/>
                      <a:pt x="10278" y="723"/>
                    </a:cubicBezTo>
                    <a:cubicBezTo>
                      <a:pt x="9953" y="645"/>
                      <a:pt x="9640" y="528"/>
                      <a:pt x="9339" y="410"/>
                    </a:cubicBezTo>
                    <a:cubicBezTo>
                      <a:pt x="9026" y="280"/>
                      <a:pt x="8713" y="163"/>
                      <a:pt x="8388" y="85"/>
                    </a:cubicBezTo>
                    <a:cubicBezTo>
                      <a:pt x="8140" y="29"/>
                      <a:pt x="7887" y="1"/>
                      <a:pt x="7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4" name="Google Shape;804;p14"/>
            <p:cNvSpPr/>
            <p:nvPr/>
          </p:nvSpPr>
          <p:spPr>
            <a:xfrm rot="122775">
              <a:off x="2559644" y="909920"/>
              <a:ext cx="4000780" cy="333211"/>
            </a:xfrm>
            <a:custGeom>
              <a:avLst/>
              <a:gdLst/>
              <a:ahLst/>
              <a:cxnLst/>
              <a:rect l="l" t="t" r="r" b="b"/>
              <a:pathLst>
                <a:path w="19383" h="1324" extrusionOk="0">
                  <a:moveTo>
                    <a:pt x="7634" y="1"/>
                  </a:moveTo>
                  <a:cubicBezTo>
                    <a:pt x="7235" y="1"/>
                    <a:pt x="6838" y="71"/>
                    <a:pt x="6470" y="215"/>
                  </a:cubicBezTo>
                  <a:cubicBezTo>
                    <a:pt x="6287" y="280"/>
                    <a:pt x="6105" y="372"/>
                    <a:pt x="5922" y="462"/>
                  </a:cubicBezTo>
                  <a:cubicBezTo>
                    <a:pt x="5727" y="554"/>
                    <a:pt x="5518" y="658"/>
                    <a:pt x="5296" y="737"/>
                  </a:cubicBezTo>
                  <a:cubicBezTo>
                    <a:pt x="4995" y="835"/>
                    <a:pt x="4671" y="885"/>
                    <a:pt x="4335" y="885"/>
                  </a:cubicBezTo>
                  <a:cubicBezTo>
                    <a:pt x="3870" y="885"/>
                    <a:pt x="3381" y="790"/>
                    <a:pt x="2896" y="593"/>
                  </a:cubicBezTo>
                  <a:cubicBezTo>
                    <a:pt x="2832" y="567"/>
                    <a:pt x="2766" y="541"/>
                    <a:pt x="2688" y="514"/>
                  </a:cubicBezTo>
                  <a:cubicBezTo>
                    <a:pt x="2415" y="390"/>
                    <a:pt x="2118" y="266"/>
                    <a:pt x="1809" y="266"/>
                  </a:cubicBezTo>
                  <a:cubicBezTo>
                    <a:pt x="1794" y="266"/>
                    <a:pt x="1778" y="267"/>
                    <a:pt x="1762" y="267"/>
                  </a:cubicBezTo>
                  <a:cubicBezTo>
                    <a:pt x="1240" y="280"/>
                    <a:pt x="836" y="619"/>
                    <a:pt x="444" y="945"/>
                  </a:cubicBezTo>
                  <a:cubicBezTo>
                    <a:pt x="301" y="1076"/>
                    <a:pt x="145" y="1193"/>
                    <a:pt x="1" y="1311"/>
                  </a:cubicBezTo>
                  <a:cubicBezTo>
                    <a:pt x="41" y="1311"/>
                    <a:pt x="79" y="1311"/>
                    <a:pt x="119" y="1323"/>
                  </a:cubicBezTo>
                  <a:lnTo>
                    <a:pt x="131" y="1323"/>
                  </a:lnTo>
                  <a:cubicBezTo>
                    <a:pt x="262" y="1232"/>
                    <a:pt x="380" y="1128"/>
                    <a:pt x="510" y="1024"/>
                  </a:cubicBezTo>
                  <a:cubicBezTo>
                    <a:pt x="901" y="685"/>
                    <a:pt x="1279" y="372"/>
                    <a:pt x="1762" y="358"/>
                  </a:cubicBezTo>
                  <a:cubicBezTo>
                    <a:pt x="1776" y="357"/>
                    <a:pt x="1790" y="357"/>
                    <a:pt x="1804" y="357"/>
                  </a:cubicBezTo>
                  <a:cubicBezTo>
                    <a:pt x="2102" y="357"/>
                    <a:pt x="2388" y="481"/>
                    <a:pt x="2662" y="593"/>
                  </a:cubicBezTo>
                  <a:cubicBezTo>
                    <a:pt x="2727" y="619"/>
                    <a:pt x="2792" y="645"/>
                    <a:pt x="2858" y="685"/>
                  </a:cubicBezTo>
                  <a:cubicBezTo>
                    <a:pt x="3350" y="879"/>
                    <a:pt x="3847" y="974"/>
                    <a:pt x="4319" y="974"/>
                  </a:cubicBezTo>
                  <a:cubicBezTo>
                    <a:pt x="4671" y="974"/>
                    <a:pt x="5010" y="921"/>
                    <a:pt x="5322" y="815"/>
                  </a:cubicBezTo>
                  <a:cubicBezTo>
                    <a:pt x="5545" y="737"/>
                    <a:pt x="5766" y="632"/>
                    <a:pt x="5962" y="541"/>
                  </a:cubicBezTo>
                  <a:cubicBezTo>
                    <a:pt x="6144" y="450"/>
                    <a:pt x="6327" y="358"/>
                    <a:pt x="6510" y="293"/>
                  </a:cubicBezTo>
                  <a:cubicBezTo>
                    <a:pt x="6866" y="158"/>
                    <a:pt x="7246" y="91"/>
                    <a:pt x="7627" y="91"/>
                  </a:cubicBezTo>
                  <a:cubicBezTo>
                    <a:pt x="7874" y="91"/>
                    <a:pt x="8121" y="119"/>
                    <a:pt x="8362" y="175"/>
                  </a:cubicBezTo>
                  <a:cubicBezTo>
                    <a:pt x="8687" y="241"/>
                    <a:pt x="9000" y="372"/>
                    <a:pt x="9301" y="488"/>
                  </a:cubicBezTo>
                  <a:cubicBezTo>
                    <a:pt x="9614" y="606"/>
                    <a:pt x="9927" y="737"/>
                    <a:pt x="10252" y="815"/>
                  </a:cubicBezTo>
                  <a:cubicBezTo>
                    <a:pt x="10494" y="867"/>
                    <a:pt x="10739" y="893"/>
                    <a:pt x="10982" y="893"/>
                  </a:cubicBezTo>
                  <a:cubicBezTo>
                    <a:pt x="11225" y="893"/>
                    <a:pt x="11466" y="867"/>
                    <a:pt x="11701" y="815"/>
                  </a:cubicBezTo>
                  <a:cubicBezTo>
                    <a:pt x="11948" y="763"/>
                    <a:pt x="12183" y="685"/>
                    <a:pt x="12417" y="606"/>
                  </a:cubicBezTo>
                  <a:cubicBezTo>
                    <a:pt x="12796" y="476"/>
                    <a:pt x="13200" y="332"/>
                    <a:pt x="13605" y="332"/>
                  </a:cubicBezTo>
                  <a:cubicBezTo>
                    <a:pt x="14100" y="332"/>
                    <a:pt x="14570" y="528"/>
                    <a:pt x="15026" y="723"/>
                  </a:cubicBezTo>
                  <a:cubicBezTo>
                    <a:pt x="15431" y="893"/>
                    <a:pt x="15861" y="1062"/>
                    <a:pt x="16304" y="1102"/>
                  </a:cubicBezTo>
                  <a:cubicBezTo>
                    <a:pt x="16379" y="1109"/>
                    <a:pt x="16454" y="1112"/>
                    <a:pt x="16529" y="1112"/>
                  </a:cubicBezTo>
                  <a:cubicBezTo>
                    <a:pt x="16862" y="1112"/>
                    <a:pt x="17201" y="1050"/>
                    <a:pt x="17530" y="998"/>
                  </a:cubicBezTo>
                  <a:cubicBezTo>
                    <a:pt x="17863" y="939"/>
                    <a:pt x="18187" y="879"/>
                    <a:pt x="18500" y="879"/>
                  </a:cubicBezTo>
                  <a:cubicBezTo>
                    <a:pt x="18740" y="879"/>
                    <a:pt x="18973" y="914"/>
                    <a:pt x="19200" y="1010"/>
                  </a:cubicBezTo>
                  <a:cubicBezTo>
                    <a:pt x="19213" y="1024"/>
                    <a:pt x="19239" y="1036"/>
                    <a:pt x="19252" y="1050"/>
                  </a:cubicBezTo>
                  <a:cubicBezTo>
                    <a:pt x="19291" y="1036"/>
                    <a:pt x="19344" y="1024"/>
                    <a:pt x="19382" y="1010"/>
                  </a:cubicBezTo>
                  <a:lnTo>
                    <a:pt x="19226" y="932"/>
                  </a:lnTo>
                  <a:cubicBezTo>
                    <a:pt x="18988" y="827"/>
                    <a:pt x="18737" y="790"/>
                    <a:pt x="18481" y="790"/>
                  </a:cubicBezTo>
                  <a:cubicBezTo>
                    <a:pt x="18162" y="790"/>
                    <a:pt x="17836" y="848"/>
                    <a:pt x="17518" y="906"/>
                  </a:cubicBezTo>
                  <a:cubicBezTo>
                    <a:pt x="17189" y="959"/>
                    <a:pt x="16861" y="1021"/>
                    <a:pt x="16539" y="1021"/>
                  </a:cubicBezTo>
                  <a:cubicBezTo>
                    <a:pt x="16465" y="1021"/>
                    <a:pt x="16391" y="1018"/>
                    <a:pt x="16318" y="1010"/>
                  </a:cubicBezTo>
                  <a:cubicBezTo>
                    <a:pt x="15887" y="972"/>
                    <a:pt x="15469" y="801"/>
                    <a:pt x="15066" y="632"/>
                  </a:cubicBezTo>
                  <a:cubicBezTo>
                    <a:pt x="14596" y="436"/>
                    <a:pt x="14113" y="241"/>
                    <a:pt x="13605" y="241"/>
                  </a:cubicBezTo>
                  <a:cubicBezTo>
                    <a:pt x="13174" y="241"/>
                    <a:pt x="12770" y="384"/>
                    <a:pt x="12379" y="514"/>
                  </a:cubicBezTo>
                  <a:cubicBezTo>
                    <a:pt x="12157" y="593"/>
                    <a:pt x="11922" y="671"/>
                    <a:pt x="11687" y="723"/>
                  </a:cubicBezTo>
                  <a:cubicBezTo>
                    <a:pt x="11452" y="775"/>
                    <a:pt x="11214" y="801"/>
                    <a:pt x="10978" y="801"/>
                  </a:cubicBezTo>
                  <a:cubicBezTo>
                    <a:pt x="10742" y="801"/>
                    <a:pt x="10507" y="775"/>
                    <a:pt x="10278" y="723"/>
                  </a:cubicBezTo>
                  <a:cubicBezTo>
                    <a:pt x="9953" y="645"/>
                    <a:pt x="9640" y="528"/>
                    <a:pt x="9339" y="410"/>
                  </a:cubicBezTo>
                  <a:cubicBezTo>
                    <a:pt x="9026" y="280"/>
                    <a:pt x="8713" y="163"/>
                    <a:pt x="8388" y="85"/>
                  </a:cubicBezTo>
                  <a:cubicBezTo>
                    <a:pt x="8140" y="29"/>
                    <a:pt x="7887" y="1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14"/>
          <p:cNvSpPr/>
          <p:nvPr/>
        </p:nvSpPr>
        <p:spPr>
          <a:xfrm rot="367929" flipH="1">
            <a:off x="-1128263" y="3371519"/>
            <a:ext cx="3691133" cy="2277088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14"/>
          <p:cNvGrpSpPr/>
          <p:nvPr/>
        </p:nvGrpSpPr>
        <p:grpSpPr>
          <a:xfrm rot="10800000" flipH="1">
            <a:off x="8651950" y="4390695"/>
            <a:ext cx="409675" cy="432756"/>
            <a:chOff x="2441875" y="3668975"/>
            <a:chExt cx="81550" cy="86100"/>
          </a:xfrm>
        </p:grpSpPr>
        <p:sp>
          <p:nvSpPr>
            <p:cNvPr id="807" name="Google Shape;807;p14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14"/>
          <p:cNvSpPr/>
          <p:nvPr/>
        </p:nvSpPr>
        <p:spPr>
          <a:xfrm rot="5507933" flipH="1">
            <a:off x="-53671" y="4393184"/>
            <a:ext cx="233750" cy="233775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14"/>
          <p:cNvSpPr/>
          <p:nvPr/>
        </p:nvSpPr>
        <p:spPr>
          <a:xfrm rot="10800000" flipH="1">
            <a:off x="8119287" y="4791434"/>
            <a:ext cx="409674" cy="409699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14"/>
          <p:cNvSpPr/>
          <p:nvPr/>
        </p:nvSpPr>
        <p:spPr>
          <a:xfrm rot="5507938" flipH="1">
            <a:off x="404389" y="4742075"/>
            <a:ext cx="409678" cy="409695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4" name="Google Shape;814;p14"/>
          <p:cNvGrpSpPr/>
          <p:nvPr/>
        </p:nvGrpSpPr>
        <p:grpSpPr>
          <a:xfrm rot="10800000" flipH="1">
            <a:off x="8900412" y="779770"/>
            <a:ext cx="409675" cy="432756"/>
            <a:chOff x="2441875" y="3668975"/>
            <a:chExt cx="81550" cy="86100"/>
          </a:xfrm>
        </p:grpSpPr>
        <p:sp>
          <p:nvSpPr>
            <p:cNvPr id="815" name="Google Shape;815;p14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14"/>
          <p:cNvGrpSpPr/>
          <p:nvPr/>
        </p:nvGrpSpPr>
        <p:grpSpPr>
          <a:xfrm rot="10800000" flipH="1">
            <a:off x="8119277" y="21777"/>
            <a:ext cx="233747" cy="246918"/>
            <a:chOff x="2441875" y="3668975"/>
            <a:chExt cx="81550" cy="86100"/>
          </a:xfrm>
        </p:grpSpPr>
        <p:sp>
          <p:nvSpPr>
            <p:cNvPr id="820" name="Google Shape;820;p14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4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4" name="Google Shape;824;p14"/>
          <p:cNvSpPr/>
          <p:nvPr/>
        </p:nvSpPr>
        <p:spPr>
          <a:xfrm rot="10800000" flipH="1">
            <a:off x="8309822" y="772268"/>
            <a:ext cx="233748" cy="233772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5" name="Google Shape;825;p14"/>
          <p:cNvGrpSpPr/>
          <p:nvPr/>
        </p:nvGrpSpPr>
        <p:grpSpPr>
          <a:xfrm>
            <a:off x="-1954549" y="-1368764"/>
            <a:ext cx="4772196" cy="3937904"/>
            <a:chOff x="-1668799" y="-1079789"/>
            <a:chExt cx="4772196" cy="3937904"/>
          </a:xfrm>
        </p:grpSpPr>
        <p:grpSp>
          <p:nvGrpSpPr>
            <p:cNvPr id="826" name="Google Shape;826;p14"/>
            <p:cNvGrpSpPr/>
            <p:nvPr/>
          </p:nvGrpSpPr>
          <p:grpSpPr>
            <a:xfrm rot="8593748" flipH="1">
              <a:off x="-1868809" y="363750"/>
              <a:ext cx="5172216" cy="1050825"/>
              <a:chOff x="596233" y="-199180"/>
              <a:chExt cx="6984374" cy="1513632"/>
            </a:xfrm>
          </p:grpSpPr>
          <p:grpSp>
            <p:nvGrpSpPr>
              <p:cNvPr id="827" name="Google Shape;827;p14"/>
              <p:cNvGrpSpPr/>
              <p:nvPr/>
            </p:nvGrpSpPr>
            <p:grpSpPr>
              <a:xfrm rot="122792">
                <a:off x="612944" y="-75405"/>
                <a:ext cx="6950953" cy="1061173"/>
                <a:chOff x="4210524" y="823336"/>
                <a:chExt cx="1355683" cy="193430"/>
              </a:xfrm>
            </p:grpSpPr>
            <p:sp>
              <p:nvSpPr>
                <p:cNvPr id="828" name="Google Shape;828;p14"/>
                <p:cNvSpPr/>
                <p:nvPr/>
              </p:nvSpPr>
              <p:spPr>
                <a:xfrm>
                  <a:off x="4210524" y="823336"/>
                  <a:ext cx="1355683" cy="129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16" h="2740" extrusionOk="0">
                      <a:moveTo>
                        <a:pt x="13786" y="0"/>
                      </a:moveTo>
                      <a:cubicBezTo>
                        <a:pt x="13147" y="0"/>
                        <a:pt x="12573" y="313"/>
                        <a:pt x="11999" y="613"/>
                      </a:cubicBezTo>
                      <a:cubicBezTo>
                        <a:pt x="11448" y="911"/>
                        <a:pt x="10915" y="1190"/>
                        <a:pt x="10345" y="1190"/>
                      </a:cubicBezTo>
                      <a:cubicBezTo>
                        <a:pt x="10241" y="1190"/>
                        <a:pt x="10136" y="1181"/>
                        <a:pt x="10029" y="1161"/>
                      </a:cubicBezTo>
                      <a:cubicBezTo>
                        <a:pt x="9742" y="1108"/>
                        <a:pt x="9469" y="965"/>
                        <a:pt x="9208" y="835"/>
                      </a:cubicBezTo>
                      <a:cubicBezTo>
                        <a:pt x="8934" y="691"/>
                        <a:pt x="8647" y="548"/>
                        <a:pt x="8321" y="496"/>
                      </a:cubicBezTo>
                      <a:cubicBezTo>
                        <a:pt x="8236" y="482"/>
                        <a:pt x="8151" y="476"/>
                        <a:pt x="8067" y="476"/>
                      </a:cubicBezTo>
                      <a:cubicBezTo>
                        <a:pt x="7435" y="476"/>
                        <a:pt x="6849" y="843"/>
                        <a:pt x="6273" y="1200"/>
                      </a:cubicBezTo>
                      <a:cubicBezTo>
                        <a:pt x="5720" y="1546"/>
                        <a:pt x="5148" y="1911"/>
                        <a:pt x="4536" y="1911"/>
                      </a:cubicBezTo>
                      <a:cubicBezTo>
                        <a:pt x="4455" y="1911"/>
                        <a:pt x="4373" y="1905"/>
                        <a:pt x="4291" y="1891"/>
                      </a:cubicBezTo>
                      <a:cubicBezTo>
                        <a:pt x="4134" y="1865"/>
                        <a:pt x="3977" y="1813"/>
                        <a:pt x="3835" y="1761"/>
                      </a:cubicBezTo>
                      <a:cubicBezTo>
                        <a:pt x="3652" y="1708"/>
                        <a:pt x="3456" y="1644"/>
                        <a:pt x="3261" y="1630"/>
                      </a:cubicBezTo>
                      <a:cubicBezTo>
                        <a:pt x="3217" y="1626"/>
                        <a:pt x="3173" y="1624"/>
                        <a:pt x="3130" y="1624"/>
                      </a:cubicBezTo>
                      <a:cubicBezTo>
                        <a:pt x="2633" y="1624"/>
                        <a:pt x="2178" y="1888"/>
                        <a:pt x="1722" y="2152"/>
                      </a:cubicBezTo>
                      <a:cubicBezTo>
                        <a:pt x="1669" y="2191"/>
                        <a:pt x="1630" y="2218"/>
                        <a:pt x="1578" y="2244"/>
                      </a:cubicBezTo>
                      <a:cubicBezTo>
                        <a:pt x="1128" y="2509"/>
                        <a:pt x="735" y="2638"/>
                        <a:pt x="398" y="2638"/>
                      </a:cubicBezTo>
                      <a:cubicBezTo>
                        <a:pt x="304" y="2638"/>
                        <a:pt x="215" y="2629"/>
                        <a:pt x="130" y="2609"/>
                      </a:cubicBezTo>
                      <a:cubicBezTo>
                        <a:pt x="91" y="2635"/>
                        <a:pt x="52" y="2647"/>
                        <a:pt x="0" y="2661"/>
                      </a:cubicBezTo>
                      <a:cubicBezTo>
                        <a:pt x="130" y="2713"/>
                        <a:pt x="261" y="2739"/>
                        <a:pt x="404" y="2739"/>
                      </a:cubicBezTo>
                      <a:cubicBezTo>
                        <a:pt x="743" y="2739"/>
                        <a:pt x="1148" y="2595"/>
                        <a:pt x="1617" y="2322"/>
                      </a:cubicBezTo>
                      <a:cubicBezTo>
                        <a:pt x="1669" y="2296"/>
                        <a:pt x="1722" y="2270"/>
                        <a:pt x="1774" y="2230"/>
                      </a:cubicBezTo>
                      <a:cubicBezTo>
                        <a:pt x="2206" y="1979"/>
                        <a:pt x="2648" y="1716"/>
                        <a:pt x="3133" y="1716"/>
                      </a:cubicBezTo>
                      <a:cubicBezTo>
                        <a:pt x="3175" y="1716"/>
                        <a:pt x="3218" y="1718"/>
                        <a:pt x="3261" y="1722"/>
                      </a:cubicBezTo>
                      <a:cubicBezTo>
                        <a:pt x="3443" y="1734"/>
                        <a:pt x="3626" y="1787"/>
                        <a:pt x="3795" y="1852"/>
                      </a:cubicBezTo>
                      <a:cubicBezTo>
                        <a:pt x="3951" y="1905"/>
                        <a:pt x="4108" y="1957"/>
                        <a:pt x="4278" y="1983"/>
                      </a:cubicBezTo>
                      <a:cubicBezTo>
                        <a:pt x="4364" y="1996"/>
                        <a:pt x="4450" y="2003"/>
                        <a:pt x="4534" y="2003"/>
                      </a:cubicBezTo>
                      <a:cubicBezTo>
                        <a:pt x="5175" y="2003"/>
                        <a:pt x="5761" y="1635"/>
                        <a:pt x="6325" y="1278"/>
                      </a:cubicBezTo>
                      <a:cubicBezTo>
                        <a:pt x="6883" y="918"/>
                        <a:pt x="7462" y="558"/>
                        <a:pt x="8080" y="558"/>
                      </a:cubicBezTo>
                      <a:cubicBezTo>
                        <a:pt x="8155" y="558"/>
                        <a:pt x="8231" y="563"/>
                        <a:pt x="8308" y="574"/>
                      </a:cubicBezTo>
                      <a:cubicBezTo>
                        <a:pt x="8621" y="626"/>
                        <a:pt x="8895" y="769"/>
                        <a:pt x="9168" y="913"/>
                      </a:cubicBezTo>
                      <a:cubicBezTo>
                        <a:pt x="9443" y="1056"/>
                        <a:pt x="9716" y="1200"/>
                        <a:pt x="10017" y="1252"/>
                      </a:cubicBezTo>
                      <a:cubicBezTo>
                        <a:pt x="10126" y="1274"/>
                        <a:pt x="10235" y="1284"/>
                        <a:pt x="10342" y="1284"/>
                      </a:cubicBezTo>
                      <a:cubicBezTo>
                        <a:pt x="10937" y="1284"/>
                        <a:pt x="11499" y="978"/>
                        <a:pt x="12051" y="691"/>
                      </a:cubicBezTo>
                      <a:cubicBezTo>
                        <a:pt x="12599" y="392"/>
                        <a:pt x="13173" y="91"/>
                        <a:pt x="13786" y="91"/>
                      </a:cubicBezTo>
                      <a:cubicBezTo>
                        <a:pt x="14333" y="91"/>
                        <a:pt x="14842" y="339"/>
                        <a:pt x="15338" y="587"/>
                      </a:cubicBezTo>
                      <a:cubicBezTo>
                        <a:pt x="15834" y="821"/>
                        <a:pt x="16329" y="1070"/>
                        <a:pt x="16877" y="1082"/>
                      </a:cubicBezTo>
                      <a:cubicBezTo>
                        <a:pt x="16896" y="1083"/>
                        <a:pt x="16915" y="1083"/>
                        <a:pt x="16935" y="1083"/>
                      </a:cubicBezTo>
                      <a:cubicBezTo>
                        <a:pt x="17385" y="1083"/>
                        <a:pt x="17834" y="934"/>
                        <a:pt x="18260" y="795"/>
                      </a:cubicBezTo>
                      <a:cubicBezTo>
                        <a:pt x="18691" y="648"/>
                        <a:pt x="19106" y="509"/>
                        <a:pt x="19525" y="509"/>
                      </a:cubicBezTo>
                      <a:cubicBezTo>
                        <a:pt x="19625" y="509"/>
                        <a:pt x="19724" y="517"/>
                        <a:pt x="19825" y="535"/>
                      </a:cubicBezTo>
                      <a:cubicBezTo>
                        <a:pt x="20202" y="600"/>
                        <a:pt x="20529" y="809"/>
                        <a:pt x="20855" y="1004"/>
                      </a:cubicBezTo>
                      <a:cubicBezTo>
                        <a:pt x="21168" y="1174"/>
                        <a:pt x="21468" y="1357"/>
                        <a:pt x="21820" y="1448"/>
                      </a:cubicBezTo>
                      <a:cubicBezTo>
                        <a:pt x="21998" y="1491"/>
                        <a:pt x="22179" y="1508"/>
                        <a:pt x="22362" y="1508"/>
                      </a:cubicBezTo>
                      <a:cubicBezTo>
                        <a:pt x="22676" y="1508"/>
                        <a:pt x="22994" y="1458"/>
                        <a:pt x="23307" y="1409"/>
                      </a:cubicBezTo>
                      <a:cubicBezTo>
                        <a:pt x="23607" y="1350"/>
                        <a:pt x="23923" y="1297"/>
                        <a:pt x="24234" y="1297"/>
                      </a:cubicBezTo>
                      <a:cubicBezTo>
                        <a:pt x="24410" y="1297"/>
                        <a:pt x="24585" y="1314"/>
                        <a:pt x="24755" y="1357"/>
                      </a:cubicBezTo>
                      <a:cubicBezTo>
                        <a:pt x="25120" y="1448"/>
                        <a:pt x="25459" y="1656"/>
                        <a:pt x="25772" y="1865"/>
                      </a:cubicBezTo>
                      <a:cubicBezTo>
                        <a:pt x="25967" y="1995"/>
                        <a:pt x="26176" y="2126"/>
                        <a:pt x="26398" y="2244"/>
                      </a:cubicBezTo>
                      <a:cubicBezTo>
                        <a:pt x="26787" y="2430"/>
                        <a:pt x="27218" y="2520"/>
                        <a:pt x="27649" y="2520"/>
                      </a:cubicBezTo>
                      <a:cubicBezTo>
                        <a:pt x="27941" y="2520"/>
                        <a:pt x="28232" y="2479"/>
                        <a:pt x="28511" y="2400"/>
                      </a:cubicBezTo>
                      <a:cubicBezTo>
                        <a:pt x="28550" y="2374"/>
                        <a:pt x="28576" y="2361"/>
                        <a:pt x="28615" y="2334"/>
                      </a:cubicBezTo>
                      <a:cubicBezTo>
                        <a:pt x="28589" y="2322"/>
                        <a:pt x="28563" y="2322"/>
                        <a:pt x="28537" y="2308"/>
                      </a:cubicBezTo>
                      <a:cubicBezTo>
                        <a:pt x="28260" y="2392"/>
                        <a:pt x="27973" y="2434"/>
                        <a:pt x="27687" y="2434"/>
                      </a:cubicBezTo>
                      <a:cubicBezTo>
                        <a:pt x="27257" y="2434"/>
                        <a:pt x="26828" y="2340"/>
                        <a:pt x="26437" y="2152"/>
                      </a:cubicBezTo>
                      <a:cubicBezTo>
                        <a:pt x="26228" y="2061"/>
                        <a:pt x="26019" y="1917"/>
                        <a:pt x="25824" y="1800"/>
                      </a:cubicBezTo>
                      <a:cubicBezTo>
                        <a:pt x="25498" y="1578"/>
                        <a:pt x="25159" y="1369"/>
                        <a:pt x="24767" y="1265"/>
                      </a:cubicBezTo>
                      <a:cubicBezTo>
                        <a:pt x="24594" y="1223"/>
                        <a:pt x="24417" y="1206"/>
                        <a:pt x="24238" y="1206"/>
                      </a:cubicBezTo>
                      <a:cubicBezTo>
                        <a:pt x="23920" y="1206"/>
                        <a:pt x="23598" y="1259"/>
                        <a:pt x="23281" y="1317"/>
                      </a:cubicBezTo>
                      <a:cubicBezTo>
                        <a:pt x="22983" y="1367"/>
                        <a:pt x="22675" y="1416"/>
                        <a:pt x="22370" y="1416"/>
                      </a:cubicBezTo>
                      <a:cubicBezTo>
                        <a:pt x="22194" y="1416"/>
                        <a:pt x="22018" y="1400"/>
                        <a:pt x="21846" y="1357"/>
                      </a:cubicBezTo>
                      <a:cubicBezTo>
                        <a:pt x="21507" y="1278"/>
                        <a:pt x="21207" y="1096"/>
                        <a:pt x="20907" y="926"/>
                      </a:cubicBezTo>
                      <a:cubicBezTo>
                        <a:pt x="20568" y="717"/>
                        <a:pt x="20229" y="522"/>
                        <a:pt x="19837" y="444"/>
                      </a:cubicBezTo>
                      <a:cubicBezTo>
                        <a:pt x="19736" y="427"/>
                        <a:pt x="19635" y="419"/>
                        <a:pt x="19534" y="419"/>
                      </a:cubicBezTo>
                      <a:cubicBezTo>
                        <a:pt x="19092" y="419"/>
                        <a:pt x="18659" y="566"/>
                        <a:pt x="18234" y="705"/>
                      </a:cubicBezTo>
                      <a:cubicBezTo>
                        <a:pt x="17808" y="855"/>
                        <a:pt x="17371" y="992"/>
                        <a:pt x="16933" y="992"/>
                      </a:cubicBezTo>
                      <a:cubicBezTo>
                        <a:pt x="16915" y="992"/>
                        <a:pt x="16896" y="992"/>
                        <a:pt x="16877" y="992"/>
                      </a:cubicBezTo>
                      <a:cubicBezTo>
                        <a:pt x="16355" y="978"/>
                        <a:pt x="15860" y="731"/>
                        <a:pt x="15377" y="496"/>
                      </a:cubicBezTo>
                      <a:cubicBezTo>
                        <a:pt x="14869" y="261"/>
                        <a:pt x="14347" y="0"/>
                        <a:pt x="137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14"/>
                <p:cNvSpPr/>
                <p:nvPr/>
              </p:nvSpPr>
              <p:spPr>
                <a:xfrm>
                  <a:off x="4283433" y="868105"/>
                  <a:ext cx="1222228" cy="110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99" h="2329" extrusionOk="0">
                      <a:moveTo>
                        <a:pt x="12287" y="1"/>
                      </a:moveTo>
                      <a:cubicBezTo>
                        <a:pt x="12166" y="1"/>
                        <a:pt x="12044" y="11"/>
                        <a:pt x="11921" y="33"/>
                      </a:cubicBezTo>
                      <a:cubicBezTo>
                        <a:pt x="11438" y="111"/>
                        <a:pt x="10982" y="372"/>
                        <a:pt x="10551" y="633"/>
                      </a:cubicBezTo>
                      <a:cubicBezTo>
                        <a:pt x="10035" y="943"/>
                        <a:pt x="9549" y="1223"/>
                        <a:pt x="9013" y="1223"/>
                      </a:cubicBezTo>
                      <a:cubicBezTo>
                        <a:pt x="8940" y="1223"/>
                        <a:pt x="8866" y="1218"/>
                        <a:pt x="8791" y="1207"/>
                      </a:cubicBezTo>
                      <a:cubicBezTo>
                        <a:pt x="8438" y="1142"/>
                        <a:pt x="8113" y="946"/>
                        <a:pt x="7800" y="763"/>
                      </a:cubicBezTo>
                      <a:cubicBezTo>
                        <a:pt x="7460" y="555"/>
                        <a:pt x="7095" y="333"/>
                        <a:pt x="6690" y="294"/>
                      </a:cubicBezTo>
                      <a:cubicBezTo>
                        <a:pt x="6662" y="292"/>
                        <a:pt x="6633" y="291"/>
                        <a:pt x="6605" y="291"/>
                      </a:cubicBezTo>
                      <a:cubicBezTo>
                        <a:pt x="6016" y="291"/>
                        <a:pt x="5519" y="663"/>
                        <a:pt x="5034" y="1012"/>
                      </a:cubicBezTo>
                      <a:cubicBezTo>
                        <a:pt x="4643" y="1311"/>
                        <a:pt x="4238" y="1612"/>
                        <a:pt x="3782" y="1716"/>
                      </a:cubicBezTo>
                      <a:cubicBezTo>
                        <a:pt x="3629" y="1756"/>
                        <a:pt x="3472" y="1771"/>
                        <a:pt x="3313" y="1771"/>
                      </a:cubicBezTo>
                      <a:cubicBezTo>
                        <a:pt x="3053" y="1771"/>
                        <a:pt x="2789" y="1730"/>
                        <a:pt x="2530" y="1690"/>
                      </a:cubicBezTo>
                      <a:cubicBezTo>
                        <a:pt x="2265" y="1651"/>
                        <a:pt x="1995" y="1612"/>
                        <a:pt x="1726" y="1612"/>
                      </a:cubicBezTo>
                      <a:cubicBezTo>
                        <a:pt x="1545" y="1612"/>
                        <a:pt x="1365" y="1629"/>
                        <a:pt x="1186" y="1676"/>
                      </a:cubicBezTo>
                      <a:cubicBezTo>
                        <a:pt x="887" y="1768"/>
                        <a:pt x="613" y="1937"/>
                        <a:pt x="339" y="2094"/>
                      </a:cubicBezTo>
                      <a:cubicBezTo>
                        <a:pt x="235" y="2159"/>
                        <a:pt x="117" y="2238"/>
                        <a:pt x="0" y="2302"/>
                      </a:cubicBezTo>
                      <a:cubicBezTo>
                        <a:pt x="39" y="2302"/>
                        <a:pt x="78" y="2316"/>
                        <a:pt x="117" y="2328"/>
                      </a:cubicBezTo>
                      <a:lnTo>
                        <a:pt x="391" y="2172"/>
                      </a:lnTo>
                      <a:cubicBezTo>
                        <a:pt x="652" y="2015"/>
                        <a:pt x="913" y="1846"/>
                        <a:pt x="1212" y="1768"/>
                      </a:cubicBezTo>
                      <a:cubicBezTo>
                        <a:pt x="1380" y="1721"/>
                        <a:pt x="1555" y="1703"/>
                        <a:pt x="1731" y="1703"/>
                      </a:cubicBezTo>
                      <a:cubicBezTo>
                        <a:pt x="1993" y="1703"/>
                        <a:pt x="2260" y="1742"/>
                        <a:pt x="2517" y="1781"/>
                      </a:cubicBezTo>
                      <a:cubicBezTo>
                        <a:pt x="2775" y="1821"/>
                        <a:pt x="3044" y="1862"/>
                        <a:pt x="3313" y="1862"/>
                      </a:cubicBezTo>
                      <a:cubicBezTo>
                        <a:pt x="3479" y="1862"/>
                        <a:pt x="3644" y="1846"/>
                        <a:pt x="3808" y="1807"/>
                      </a:cubicBezTo>
                      <a:cubicBezTo>
                        <a:pt x="4278" y="1690"/>
                        <a:pt x="4695" y="1389"/>
                        <a:pt x="5087" y="1090"/>
                      </a:cubicBezTo>
                      <a:cubicBezTo>
                        <a:pt x="5569" y="719"/>
                        <a:pt x="6028" y="383"/>
                        <a:pt x="6586" y="383"/>
                      </a:cubicBezTo>
                      <a:cubicBezTo>
                        <a:pt x="6616" y="383"/>
                        <a:pt x="6647" y="384"/>
                        <a:pt x="6678" y="386"/>
                      </a:cubicBezTo>
                      <a:cubicBezTo>
                        <a:pt x="7069" y="424"/>
                        <a:pt x="7408" y="620"/>
                        <a:pt x="7760" y="842"/>
                      </a:cubicBezTo>
                      <a:cubicBezTo>
                        <a:pt x="8073" y="1038"/>
                        <a:pt x="8399" y="1233"/>
                        <a:pt x="8777" y="1299"/>
                      </a:cubicBezTo>
                      <a:cubicBezTo>
                        <a:pt x="8857" y="1311"/>
                        <a:pt x="8935" y="1317"/>
                        <a:pt x="9013" y="1317"/>
                      </a:cubicBezTo>
                      <a:cubicBezTo>
                        <a:pt x="9575" y="1317"/>
                        <a:pt x="10099" y="1009"/>
                        <a:pt x="10603" y="711"/>
                      </a:cubicBezTo>
                      <a:cubicBezTo>
                        <a:pt x="11021" y="464"/>
                        <a:pt x="11464" y="203"/>
                        <a:pt x="11934" y="125"/>
                      </a:cubicBezTo>
                      <a:cubicBezTo>
                        <a:pt x="12052" y="102"/>
                        <a:pt x="12171" y="92"/>
                        <a:pt x="12290" y="92"/>
                      </a:cubicBezTo>
                      <a:cubicBezTo>
                        <a:pt x="12862" y="92"/>
                        <a:pt x="13430" y="326"/>
                        <a:pt x="13982" y="542"/>
                      </a:cubicBezTo>
                      <a:cubicBezTo>
                        <a:pt x="14541" y="775"/>
                        <a:pt x="15132" y="1008"/>
                        <a:pt x="15735" y="1008"/>
                      </a:cubicBezTo>
                      <a:cubicBezTo>
                        <a:pt x="15807" y="1008"/>
                        <a:pt x="15879" y="1005"/>
                        <a:pt x="15951" y="998"/>
                      </a:cubicBezTo>
                      <a:cubicBezTo>
                        <a:pt x="16290" y="960"/>
                        <a:pt x="16629" y="842"/>
                        <a:pt x="16942" y="725"/>
                      </a:cubicBezTo>
                      <a:cubicBezTo>
                        <a:pt x="17324" y="586"/>
                        <a:pt x="17684" y="457"/>
                        <a:pt x="18061" y="457"/>
                      </a:cubicBezTo>
                      <a:cubicBezTo>
                        <a:pt x="18110" y="457"/>
                        <a:pt x="18158" y="459"/>
                        <a:pt x="18208" y="464"/>
                      </a:cubicBezTo>
                      <a:cubicBezTo>
                        <a:pt x="18677" y="490"/>
                        <a:pt x="19107" y="763"/>
                        <a:pt x="19524" y="1012"/>
                      </a:cubicBezTo>
                      <a:cubicBezTo>
                        <a:pt x="19955" y="1273"/>
                        <a:pt x="20385" y="1546"/>
                        <a:pt x="20894" y="1586"/>
                      </a:cubicBezTo>
                      <a:cubicBezTo>
                        <a:pt x="20941" y="1590"/>
                        <a:pt x="20987" y="1592"/>
                        <a:pt x="21033" y="1592"/>
                      </a:cubicBezTo>
                      <a:cubicBezTo>
                        <a:pt x="21428" y="1592"/>
                        <a:pt x="21813" y="1453"/>
                        <a:pt x="22199" y="1325"/>
                      </a:cubicBezTo>
                      <a:cubicBezTo>
                        <a:pt x="22560" y="1193"/>
                        <a:pt x="22931" y="1061"/>
                        <a:pt x="23312" y="1061"/>
                      </a:cubicBezTo>
                      <a:cubicBezTo>
                        <a:pt x="23384" y="1061"/>
                        <a:pt x="23456" y="1066"/>
                        <a:pt x="23529" y="1076"/>
                      </a:cubicBezTo>
                      <a:cubicBezTo>
                        <a:pt x="23972" y="1142"/>
                        <a:pt x="24338" y="1389"/>
                        <a:pt x="24729" y="1664"/>
                      </a:cubicBezTo>
                      <a:cubicBezTo>
                        <a:pt x="24964" y="1833"/>
                        <a:pt x="25211" y="2003"/>
                        <a:pt x="25472" y="2120"/>
                      </a:cubicBezTo>
                      <a:cubicBezTo>
                        <a:pt x="25537" y="2159"/>
                        <a:pt x="25602" y="2186"/>
                        <a:pt x="25680" y="2198"/>
                      </a:cubicBezTo>
                      <a:cubicBezTo>
                        <a:pt x="25720" y="2186"/>
                        <a:pt x="25759" y="2159"/>
                        <a:pt x="25798" y="2146"/>
                      </a:cubicBezTo>
                      <a:cubicBezTo>
                        <a:pt x="25694" y="2120"/>
                        <a:pt x="25602" y="2081"/>
                        <a:pt x="25511" y="2042"/>
                      </a:cubicBezTo>
                      <a:cubicBezTo>
                        <a:pt x="25251" y="1925"/>
                        <a:pt x="25016" y="1755"/>
                        <a:pt x="24781" y="1598"/>
                      </a:cubicBezTo>
                      <a:cubicBezTo>
                        <a:pt x="24402" y="1325"/>
                        <a:pt x="24011" y="1050"/>
                        <a:pt x="23541" y="986"/>
                      </a:cubicBezTo>
                      <a:cubicBezTo>
                        <a:pt x="23468" y="976"/>
                        <a:pt x="23396" y="971"/>
                        <a:pt x="23324" y="971"/>
                      </a:cubicBezTo>
                      <a:cubicBezTo>
                        <a:pt x="22921" y="971"/>
                        <a:pt x="22535" y="1114"/>
                        <a:pt x="22159" y="1246"/>
                      </a:cubicBezTo>
                      <a:cubicBezTo>
                        <a:pt x="21801" y="1373"/>
                        <a:pt x="21423" y="1500"/>
                        <a:pt x="21042" y="1500"/>
                      </a:cubicBezTo>
                      <a:cubicBezTo>
                        <a:pt x="20993" y="1500"/>
                        <a:pt x="20944" y="1498"/>
                        <a:pt x="20894" y="1494"/>
                      </a:cubicBezTo>
                      <a:cubicBezTo>
                        <a:pt x="20425" y="1455"/>
                        <a:pt x="19994" y="1194"/>
                        <a:pt x="19576" y="946"/>
                      </a:cubicBezTo>
                      <a:cubicBezTo>
                        <a:pt x="19147" y="685"/>
                        <a:pt x="18716" y="412"/>
                        <a:pt x="18208" y="372"/>
                      </a:cubicBezTo>
                      <a:cubicBezTo>
                        <a:pt x="18161" y="368"/>
                        <a:pt x="18115" y="366"/>
                        <a:pt x="18068" y="366"/>
                      </a:cubicBezTo>
                      <a:cubicBezTo>
                        <a:pt x="17674" y="366"/>
                        <a:pt x="17289" y="505"/>
                        <a:pt x="16916" y="633"/>
                      </a:cubicBezTo>
                      <a:cubicBezTo>
                        <a:pt x="16603" y="751"/>
                        <a:pt x="16277" y="868"/>
                        <a:pt x="15938" y="907"/>
                      </a:cubicBezTo>
                      <a:cubicBezTo>
                        <a:pt x="15870" y="914"/>
                        <a:pt x="15801" y="917"/>
                        <a:pt x="15732" y="917"/>
                      </a:cubicBezTo>
                      <a:cubicBezTo>
                        <a:pt x="15149" y="917"/>
                        <a:pt x="14568" y="685"/>
                        <a:pt x="14008" y="464"/>
                      </a:cubicBezTo>
                      <a:cubicBezTo>
                        <a:pt x="13446" y="237"/>
                        <a:pt x="12875" y="1"/>
                        <a:pt x="122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14"/>
                <p:cNvSpPr/>
                <p:nvPr/>
              </p:nvSpPr>
              <p:spPr>
                <a:xfrm>
                  <a:off x="4369275" y="922206"/>
                  <a:ext cx="1103601" cy="74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95" h="1578" extrusionOk="0">
                      <a:moveTo>
                        <a:pt x="10608" y="1"/>
                      </a:moveTo>
                      <a:cubicBezTo>
                        <a:pt x="10524" y="1"/>
                        <a:pt x="10440" y="4"/>
                        <a:pt x="10356" y="13"/>
                      </a:cubicBezTo>
                      <a:cubicBezTo>
                        <a:pt x="9874" y="52"/>
                        <a:pt x="9391" y="247"/>
                        <a:pt x="8935" y="430"/>
                      </a:cubicBezTo>
                      <a:cubicBezTo>
                        <a:pt x="8418" y="649"/>
                        <a:pt x="7922" y="846"/>
                        <a:pt x="7392" y="846"/>
                      </a:cubicBezTo>
                      <a:cubicBezTo>
                        <a:pt x="7320" y="846"/>
                        <a:pt x="7247" y="843"/>
                        <a:pt x="7174" y="835"/>
                      </a:cubicBezTo>
                      <a:cubicBezTo>
                        <a:pt x="6783" y="795"/>
                        <a:pt x="6391" y="626"/>
                        <a:pt x="6014" y="456"/>
                      </a:cubicBezTo>
                      <a:cubicBezTo>
                        <a:pt x="5585" y="273"/>
                        <a:pt x="5149" y="81"/>
                        <a:pt x="4705" y="81"/>
                      </a:cubicBezTo>
                      <a:cubicBezTo>
                        <a:pt x="4581" y="81"/>
                        <a:pt x="4456" y="96"/>
                        <a:pt x="4331" y="131"/>
                      </a:cubicBezTo>
                      <a:cubicBezTo>
                        <a:pt x="3965" y="221"/>
                        <a:pt x="3678" y="456"/>
                        <a:pt x="3392" y="691"/>
                      </a:cubicBezTo>
                      <a:cubicBezTo>
                        <a:pt x="3131" y="900"/>
                        <a:pt x="2857" y="1122"/>
                        <a:pt x="2531" y="1213"/>
                      </a:cubicBezTo>
                      <a:cubicBezTo>
                        <a:pt x="2365" y="1261"/>
                        <a:pt x="2188" y="1277"/>
                        <a:pt x="2010" y="1277"/>
                      </a:cubicBezTo>
                      <a:cubicBezTo>
                        <a:pt x="1852" y="1277"/>
                        <a:pt x="1693" y="1264"/>
                        <a:pt x="1539" y="1252"/>
                      </a:cubicBezTo>
                      <a:cubicBezTo>
                        <a:pt x="1369" y="1239"/>
                        <a:pt x="1196" y="1223"/>
                        <a:pt x="1024" y="1223"/>
                      </a:cubicBezTo>
                      <a:cubicBezTo>
                        <a:pt x="854" y="1223"/>
                        <a:pt x="685" y="1239"/>
                        <a:pt x="522" y="1291"/>
                      </a:cubicBezTo>
                      <a:cubicBezTo>
                        <a:pt x="327" y="1357"/>
                        <a:pt x="171" y="1447"/>
                        <a:pt x="0" y="1552"/>
                      </a:cubicBezTo>
                      <a:cubicBezTo>
                        <a:pt x="40" y="1565"/>
                        <a:pt x="92" y="1565"/>
                        <a:pt x="131" y="1578"/>
                      </a:cubicBezTo>
                      <a:cubicBezTo>
                        <a:pt x="261" y="1487"/>
                        <a:pt x="392" y="1421"/>
                        <a:pt x="548" y="1383"/>
                      </a:cubicBezTo>
                      <a:cubicBezTo>
                        <a:pt x="705" y="1330"/>
                        <a:pt x="869" y="1314"/>
                        <a:pt x="1036" y="1314"/>
                      </a:cubicBezTo>
                      <a:cubicBezTo>
                        <a:pt x="1202" y="1314"/>
                        <a:pt x="1371" y="1330"/>
                        <a:pt x="1539" y="1343"/>
                      </a:cubicBezTo>
                      <a:cubicBezTo>
                        <a:pt x="1700" y="1355"/>
                        <a:pt x="1860" y="1368"/>
                        <a:pt x="2020" y="1368"/>
                      </a:cubicBezTo>
                      <a:cubicBezTo>
                        <a:pt x="2199" y="1368"/>
                        <a:pt x="2378" y="1352"/>
                        <a:pt x="2557" y="1304"/>
                      </a:cubicBezTo>
                      <a:cubicBezTo>
                        <a:pt x="2896" y="1200"/>
                        <a:pt x="3170" y="978"/>
                        <a:pt x="3444" y="757"/>
                      </a:cubicBezTo>
                      <a:cubicBezTo>
                        <a:pt x="3731" y="534"/>
                        <a:pt x="4005" y="313"/>
                        <a:pt x="4344" y="221"/>
                      </a:cubicBezTo>
                      <a:cubicBezTo>
                        <a:pt x="4464" y="190"/>
                        <a:pt x="4583" y="176"/>
                        <a:pt x="4701" y="176"/>
                      </a:cubicBezTo>
                      <a:cubicBezTo>
                        <a:pt x="5126" y="176"/>
                        <a:pt x="5546" y="354"/>
                        <a:pt x="5974" y="548"/>
                      </a:cubicBezTo>
                      <a:cubicBezTo>
                        <a:pt x="6365" y="717"/>
                        <a:pt x="6757" y="887"/>
                        <a:pt x="7174" y="926"/>
                      </a:cubicBezTo>
                      <a:cubicBezTo>
                        <a:pt x="7247" y="933"/>
                        <a:pt x="7319" y="937"/>
                        <a:pt x="7391" y="937"/>
                      </a:cubicBezTo>
                      <a:cubicBezTo>
                        <a:pt x="7939" y="937"/>
                        <a:pt x="8467" y="729"/>
                        <a:pt x="8974" y="522"/>
                      </a:cubicBezTo>
                      <a:cubicBezTo>
                        <a:pt x="9417" y="339"/>
                        <a:pt x="9887" y="143"/>
                        <a:pt x="10370" y="104"/>
                      </a:cubicBezTo>
                      <a:cubicBezTo>
                        <a:pt x="10453" y="96"/>
                        <a:pt x="10536" y="92"/>
                        <a:pt x="10620" y="92"/>
                      </a:cubicBezTo>
                      <a:cubicBezTo>
                        <a:pt x="11185" y="92"/>
                        <a:pt x="11741" y="274"/>
                        <a:pt x="12287" y="456"/>
                      </a:cubicBezTo>
                      <a:cubicBezTo>
                        <a:pt x="12835" y="628"/>
                        <a:pt x="13401" y="809"/>
                        <a:pt x="13977" y="809"/>
                      </a:cubicBezTo>
                      <a:cubicBezTo>
                        <a:pt x="14100" y="809"/>
                        <a:pt x="14223" y="801"/>
                        <a:pt x="14347" y="783"/>
                      </a:cubicBezTo>
                      <a:cubicBezTo>
                        <a:pt x="14660" y="743"/>
                        <a:pt x="14961" y="626"/>
                        <a:pt x="15260" y="522"/>
                      </a:cubicBezTo>
                      <a:cubicBezTo>
                        <a:pt x="15639" y="378"/>
                        <a:pt x="16017" y="247"/>
                        <a:pt x="16422" y="247"/>
                      </a:cubicBezTo>
                      <a:lnTo>
                        <a:pt x="16448" y="247"/>
                      </a:lnTo>
                      <a:cubicBezTo>
                        <a:pt x="16956" y="247"/>
                        <a:pt x="17425" y="496"/>
                        <a:pt x="17895" y="717"/>
                      </a:cubicBezTo>
                      <a:cubicBezTo>
                        <a:pt x="18357" y="960"/>
                        <a:pt x="18843" y="1204"/>
                        <a:pt x="19362" y="1204"/>
                      </a:cubicBezTo>
                      <a:cubicBezTo>
                        <a:pt x="19399" y="1204"/>
                        <a:pt x="19436" y="1203"/>
                        <a:pt x="19474" y="1200"/>
                      </a:cubicBezTo>
                      <a:cubicBezTo>
                        <a:pt x="19839" y="1186"/>
                        <a:pt x="20178" y="1044"/>
                        <a:pt x="20503" y="913"/>
                      </a:cubicBezTo>
                      <a:cubicBezTo>
                        <a:pt x="20854" y="775"/>
                        <a:pt x="21192" y="638"/>
                        <a:pt x="21564" y="638"/>
                      </a:cubicBezTo>
                      <a:cubicBezTo>
                        <a:pt x="21580" y="638"/>
                        <a:pt x="21596" y="638"/>
                        <a:pt x="21613" y="639"/>
                      </a:cubicBezTo>
                      <a:cubicBezTo>
                        <a:pt x="22108" y="665"/>
                        <a:pt x="22552" y="952"/>
                        <a:pt x="22981" y="1226"/>
                      </a:cubicBezTo>
                      <a:cubicBezTo>
                        <a:pt x="23047" y="1278"/>
                        <a:pt x="23125" y="1317"/>
                        <a:pt x="23190" y="1357"/>
                      </a:cubicBezTo>
                      <a:cubicBezTo>
                        <a:pt x="23216" y="1343"/>
                        <a:pt x="23256" y="1330"/>
                        <a:pt x="23295" y="1317"/>
                      </a:cubicBezTo>
                      <a:cubicBezTo>
                        <a:pt x="23282" y="1304"/>
                        <a:pt x="23268" y="1304"/>
                        <a:pt x="23242" y="1291"/>
                      </a:cubicBezTo>
                      <a:cubicBezTo>
                        <a:pt x="23178" y="1252"/>
                        <a:pt x="23099" y="1200"/>
                        <a:pt x="23034" y="1148"/>
                      </a:cubicBezTo>
                      <a:cubicBezTo>
                        <a:pt x="22590" y="861"/>
                        <a:pt x="22134" y="574"/>
                        <a:pt x="21613" y="548"/>
                      </a:cubicBezTo>
                      <a:cubicBezTo>
                        <a:pt x="21596" y="547"/>
                        <a:pt x="21580" y="547"/>
                        <a:pt x="21563" y="547"/>
                      </a:cubicBezTo>
                      <a:cubicBezTo>
                        <a:pt x="21177" y="547"/>
                        <a:pt x="20815" y="697"/>
                        <a:pt x="20465" y="835"/>
                      </a:cubicBezTo>
                      <a:cubicBezTo>
                        <a:pt x="20138" y="965"/>
                        <a:pt x="19813" y="1096"/>
                        <a:pt x="19474" y="1108"/>
                      </a:cubicBezTo>
                      <a:cubicBezTo>
                        <a:pt x="19436" y="1111"/>
                        <a:pt x="19399" y="1112"/>
                        <a:pt x="19362" y="1112"/>
                      </a:cubicBezTo>
                      <a:cubicBezTo>
                        <a:pt x="18856" y="1112"/>
                        <a:pt x="18384" y="870"/>
                        <a:pt x="17935" y="639"/>
                      </a:cubicBezTo>
                      <a:cubicBezTo>
                        <a:pt x="17465" y="404"/>
                        <a:pt x="16969" y="157"/>
                        <a:pt x="16448" y="157"/>
                      </a:cubicBezTo>
                      <a:cubicBezTo>
                        <a:pt x="16430" y="156"/>
                        <a:pt x="16413" y="156"/>
                        <a:pt x="16395" y="156"/>
                      </a:cubicBezTo>
                      <a:cubicBezTo>
                        <a:pt x="15985" y="156"/>
                        <a:pt x="15609" y="305"/>
                        <a:pt x="15234" y="430"/>
                      </a:cubicBezTo>
                      <a:cubicBezTo>
                        <a:pt x="14935" y="548"/>
                        <a:pt x="14634" y="652"/>
                        <a:pt x="14335" y="691"/>
                      </a:cubicBezTo>
                      <a:cubicBezTo>
                        <a:pt x="14215" y="709"/>
                        <a:pt x="14095" y="718"/>
                        <a:pt x="13975" y="718"/>
                      </a:cubicBezTo>
                      <a:cubicBezTo>
                        <a:pt x="13414" y="718"/>
                        <a:pt x="12850" y="537"/>
                        <a:pt x="12313" y="365"/>
                      </a:cubicBezTo>
                      <a:cubicBezTo>
                        <a:pt x="11755" y="183"/>
                        <a:pt x="11186" y="1"/>
                        <a:pt x="106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14"/>
                <p:cNvSpPr/>
                <p:nvPr/>
              </p:nvSpPr>
              <p:spPr>
                <a:xfrm>
                  <a:off x="4506424" y="954041"/>
                  <a:ext cx="918270" cy="6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83" h="1324" extrusionOk="0">
                      <a:moveTo>
                        <a:pt x="7634" y="1"/>
                      </a:moveTo>
                      <a:cubicBezTo>
                        <a:pt x="7235" y="1"/>
                        <a:pt x="6838" y="71"/>
                        <a:pt x="6470" y="215"/>
                      </a:cubicBezTo>
                      <a:cubicBezTo>
                        <a:pt x="6287" y="280"/>
                        <a:pt x="6105" y="372"/>
                        <a:pt x="5922" y="462"/>
                      </a:cubicBezTo>
                      <a:cubicBezTo>
                        <a:pt x="5727" y="554"/>
                        <a:pt x="5518" y="658"/>
                        <a:pt x="5296" y="737"/>
                      </a:cubicBezTo>
                      <a:cubicBezTo>
                        <a:pt x="4995" y="835"/>
                        <a:pt x="4671" y="885"/>
                        <a:pt x="4335" y="885"/>
                      </a:cubicBezTo>
                      <a:cubicBezTo>
                        <a:pt x="3870" y="885"/>
                        <a:pt x="3381" y="790"/>
                        <a:pt x="2896" y="593"/>
                      </a:cubicBezTo>
                      <a:cubicBezTo>
                        <a:pt x="2832" y="567"/>
                        <a:pt x="2766" y="541"/>
                        <a:pt x="2688" y="514"/>
                      </a:cubicBezTo>
                      <a:cubicBezTo>
                        <a:pt x="2415" y="390"/>
                        <a:pt x="2118" y="266"/>
                        <a:pt x="1809" y="266"/>
                      </a:cubicBezTo>
                      <a:cubicBezTo>
                        <a:pt x="1794" y="266"/>
                        <a:pt x="1778" y="267"/>
                        <a:pt x="1762" y="267"/>
                      </a:cubicBezTo>
                      <a:cubicBezTo>
                        <a:pt x="1240" y="280"/>
                        <a:pt x="836" y="619"/>
                        <a:pt x="444" y="945"/>
                      </a:cubicBezTo>
                      <a:cubicBezTo>
                        <a:pt x="301" y="1076"/>
                        <a:pt x="145" y="1193"/>
                        <a:pt x="1" y="1311"/>
                      </a:cubicBezTo>
                      <a:cubicBezTo>
                        <a:pt x="41" y="1311"/>
                        <a:pt x="79" y="1311"/>
                        <a:pt x="119" y="1323"/>
                      </a:cubicBezTo>
                      <a:lnTo>
                        <a:pt x="131" y="1323"/>
                      </a:lnTo>
                      <a:cubicBezTo>
                        <a:pt x="262" y="1232"/>
                        <a:pt x="380" y="1128"/>
                        <a:pt x="510" y="1024"/>
                      </a:cubicBezTo>
                      <a:cubicBezTo>
                        <a:pt x="901" y="685"/>
                        <a:pt x="1279" y="372"/>
                        <a:pt x="1762" y="358"/>
                      </a:cubicBezTo>
                      <a:cubicBezTo>
                        <a:pt x="1776" y="357"/>
                        <a:pt x="1790" y="357"/>
                        <a:pt x="1804" y="357"/>
                      </a:cubicBezTo>
                      <a:cubicBezTo>
                        <a:pt x="2102" y="357"/>
                        <a:pt x="2388" y="481"/>
                        <a:pt x="2662" y="593"/>
                      </a:cubicBezTo>
                      <a:cubicBezTo>
                        <a:pt x="2727" y="619"/>
                        <a:pt x="2792" y="645"/>
                        <a:pt x="2858" y="685"/>
                      </a:cubicBezTo>
                      <a:cubicBezTo>
                        <a:pt x="3350" y="879"/>
                        <a:pt x="3847" y="974"/>
                        <a:pt x="4319" y="974"/>
                      </a:cubicBezTo>
                      <a:cubicBezTo>
                        <a:pt x="4671" y="974"/>
                        <a:pt x="5010" y="921"/>
                        <a:pt x="5322" y="815"/>
                      </a:cubicBezTo>
                      <a:cubicBezTo>
                        <a:pt x="5545" y="737"/>
                        <a:pt x="5766" y="632"/>
                        <a:pt x="5962" y="541"/>
                      </a:cubicBezTo>
                      <a:cubicBezTo>
                        <a:pt x="6144" y="450"/>
                        <a:pt x="6327" y="358"/>
                        <a:pt x="6510" y="293"/>
                      </a:cubicBezTo>
                      <a:cubicBezTo>
                        <a:pt x="6866" y="158"/>
                        <a:pt x="7246" y="91"/>
                        <a:pt x="7627" y="91"/>
                      </a:cubicBezTo>
                      <a:cubicBezTo>
                        <a:pt x="7874" y="91"/>
                        <a:pt x="8121" y="119"/>
                        <a:pt x="8362" y="175"/>
                      </a:cubicBezTo>
                      <a:cubicBezTo>
                        <a:pt x="8687" y="241"/>
                        <a:pt x="9000" y="372"/>
                        <a:pt x="9301" y="488"/>
                      </a:cubicBezTo>
                      <a:cubicBezTo>
                        <a:pt x="9614" y="606"/>
                        <a:pt x="9927" y="737"/>
                        <a:pt x="10252" y="815"/>
                      </a:cubicBezTo>
                      <a:cubicBezTo>
                        <a:pt x="10494" y="867"/>
                        <a:pt x="10739" y="893"/>
                        <a:pt x="10982" y="893"/>
                      </a:cubicBezTo>
                      <a:cubicBezTo>
                        <a:pt x="11225" y="893"/>
                        <a:pt x="11466" y="867"/>
                        <a:pt x="11701" y="815"/>
                      </a:cubicBezTo>
                      <a:cubicBezTo>
                        <a:pt x="11948" y="763"/>
                        <a:pt x="12183" y="685"/>
                        <a:pt x="12417" y="606"/>
                      </a:cubicBezTo>
                      <a:cubicBezTo>
                        <a:pt x="12796" y="476"/>
                        <a:pt x="13200" y="332"/>
                        <a:pt x="13605" y="332"/>
                      </a:cubicBezTo>
                      <a:cubicBezTo>
                        <a:pt x="14100" y="332"/>
                        <a:pt x="14570" y="528"/>
                        <a:pt x="15026" y="723"/>
                      </a:cubicBezTo>
                      <a:cubicBezTo>
                        <a:pt x="15431" y="893"/>
                        <a:pt x="15861" y="1062"/>
                        <a:pt x="16304" y="1102"/>
                      </a:cubicBezTo>
                      <a:cubicBezTo>
                        <a:pt x="16379" y="1109"/>
                        <a:pt x="16454" y="1112"/>
                        <a:pt x="16529" y="1112"/>
                      </a:cubicBezTo>
                      <a:cubicBezTo>
                        <a:pt x="16862" y="1112"/>
                        <a:pt x="17201" y="1050"/>
                        <a:pt x="17530" y="998"/>
                      </a:cubicBezTo>
                      <a:cubicBezTo>
                        <a:pt x="17863" y="939"/>
                        <a:pt x="18187" y="879"/>
                        <a:pt x="18500" y="879"/>
                      </a:cubicBezTo>
                      <a:cubicBezTo>
                        <a:pt x="18740" y="879"/>
                        <a:pt x="18973" y="914"/>
                        <a:pt x="19200" y="1010"/>
                      </a:cubicBezTo>
                      <a:cubicBezTo>
                        <a:pt x="19213" y="1024"/>
                        <a:pt x="19239" y="1036"/>
                        <a:pt x="19252" y="1050"/>
                      </a:cubicBezTo>
                      <a:cubicBezTo>
                        <a:pt x="19291" y="1036"/>
                        <a:pt x="19344" y="1024"/>
                        <a:pt x="19382" y="1010"/>
                      </a:cubicBezTo>
                      <a:lnTo>
                        <a:pt x="19226" y="932"/>
                      </a:lnTo>
                      <a:cubicBezTo>
                        <a:pt x="18988" y="827"/>
                        <a:pt x="18737" y="790"/>
                        <a:pt x="18481" y="790"/>
                      </a:cubicBezTo>
                      <a:cubicBezTo>
                        <a:pt x="18162" y="790"/>
                        <a:pt x="17836" y="848"/>
                        <a:pt x="17518" y="906"/>
                      </a:cubicBezTo>
                      <a:cubicBezTo>
                        <a:pt x="17189" y="959"/>
                        <a:pt x="16861" y="1021"/>
                        <a:pt x="16539" y="1021"/>
                      </a:cubicBezTo>
                      <a:cubicBezTo>
                        <a:pt x="16465" y="1021"/>
                        <a:pt x="16391" y="1018"/>
                        <a:pt x="16318" y="1010"/>
                      </a:cubicBezTo>
                      <a:cubicBezTo>
                        <a:pt x="15887" y="972"/>
                        <a:pt x="15469" y="801"/>
                        <a:pt x="15066" y="632"/>
                      </a:cubicBezTo>
                      <a:cubicBezTo>
                        <a:pt x="14596" y="436"/>
                        <a:pt x="14113" y="241"/>
                        <a:pt x="13605" y="241"/>
                      </a:cubicBezTo>
                      <a:cubicBezTo>
                        <a:pt x="13174" y="241"/>
                        <a:pt x="12770" y="384"/>
                        <a:pt x="12379" y="514"/>
                      </a:cubicBezTo>
                      <a:cubicBezTo>
                        <a:pt x="12157" y="593"/>
                        <a:pt x="11922" y="671"/>
                        <a:pt x="11687" y="723"/>
                      </a:cubicBezTo>
                      <a:cubicBezTo>
                        <a:pt x="11452" y="775"/>
                        <a:pt x="11214" y="801"/>
                        <a:pt x="10978" y="801"/>
                      </a:cubicBezTo>
                      <a:cubicBezTo>
                        <a:pt x="10742" y="801"/>
                        <a:pt x="10507" y="775"/>
                        <a:pt x="10278" y="723"/>
                      </a:cubicBezTo>
                      <a:cubicBezTo>
                        <a:pt x="9953" y="645"/>
                        <a:pt x="9640" y="528"/>
                        <a:pt x="9339" y="410"/>
                      </a:cubicBezTo>
                      <a:cubicBezTo>
                        <a:pt x="9026" y="280"/>
                        <a:pt x="8713" y="163"/>
                        <a:pt x="8388" y="85"/>
                      </a:cubicBezTo>
                      <a:cubicBezTo>
                        <a:pt x="8140" y="29"/>
                        <a:pt x="7887" y="1"/>
                        <a:pt x="76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32" name="Google Shape;832;p14"/>
              <p:cNvSpPr/>
              <p:nvPr/>
            </p:nvSpPr>
            <p:spPr>
              <a:xfrm rot="122775">
                <a:off x="2559644" y="909920"/>
                <a:ext cx="4000780" cy="333211"/>
              </a:xfrm>
              <a:custGeom>
                <a:avLst/>
                <a:gdLst/>
                <a:ahLst/>
                <a:cxnLst/>
                <a:rect l="l" t="t" r="r" b="b"/>
                <a:pathLst>
                  <a:path w="19383" h="1324" extrusionOk="0">
                    <a:moveTo>
                      <a:pt x="7634" y="1"/>
                    </a:moveTo>
                    <a:cubicBezTo>
                      <a:pt x="7235" y="1"/>
                      <a:pt x="6838" y="71"/>
                      <a:pt x="6470" y="215"/>
                    </a:cubicBezTo>
                    <a:cubicBezTo>
                      <a:pt x="6287" y="280"/>
                      <a:pt x="6105" y="372"/>
                      <a:pt x="5922" y="462"/>
                    </a:cubicBezTo>
                    <a:cubicBezTo>
                      <a:pt x="5727" y="554"/>
                      <a:pt x="5518" y="658"/>
                      <a:pt x="5296" y="737"/>
                    </a:cubicBezTo>
                    <a:cubicBezTo>
                      <a:pt x="4995" y="835"/>
                      <a:pt x="4671" y="885"/>
                      <a:pt x="4335" y="885"/>
                    </a:cubicBezTo>
                    <a:cubicBezTo>
                      <a:pt x="3870" y="885"/>
                      <a:pt x="3381" y="790"/>
                      <a:pt x="2896" y="593"/>
                    </a:cubicBezTo>
                    <a:cubicBezTo>
                      <a:pt x="2832" y="567"/>
                      <a:pt x="2766" y="541"/>
                      <a:pt x="2688" y="514"/>
                    </a:cubicBezTo>
                    <a:cubicBezTo>
                      <a:pt x="2415" y="390"/>
                      <a:pt x="2118" y="266"/>
                      <a:pt x="1809" y="266"/>
                    </a:cubicBezTo>
                    <a:cubicBezTo>
                      <a:pt x="1794" y="266"/>
                      <a:pt x="1778" y="267"/>
                      <a:pt x="1762" y="267"/>
                    </a:cubicBezTo>
                    <a:cubicBezTo>
                      <a:pt x="1240" y="280"/>
                      <a:pt x="836" y="619"/>
                      <a:pt x="444" y="945"/>
                    </a:cubicBezTo>
                    <a:cubicBezTo>
                      <a:pt x="301" y="1076"/>
                      <a:pt x="145" y="1193"/>
                      <a:pt x="1" y="1311"/>
                    </a:cubicBezTo>
                    <a:cubicBezTo>
                      <a:pt x="41" y="1311"/>
                      <a:pt x="79" y="1311"/>
                      <a:pt x="119" y="1323"/>
                    </a:cubicBezTo>
                    <a:lnTo>
                      <a:pt x="131" y="1323"/>
                    </a:lnTo>
                    <a:cubicBezTo>
                      <a:pt x="262" y="1232"/>
                      <a:pt x="380" y="1128"/>
                      <a:pt x="510" y="1024"/>
                    </a:cubicBezTo>
                    <a:cubicBezTo>
                      <a:pt x="901" y="685"/>
                      <a:pt x="1279" y="372"/>
                      <a:pt x="1762" y="358"/>
                    </a:cubicBezTo>
                    <a:cubicBezTo>
                      <a:pt x="1776" y="357"/>
                      <a:pt x="1790" y="357"/>
                      <a:pt x="1804" y="357"/>
                    </a:cubicBezTo>
                    <a:cubicBezTo>
                      <a:pt x="2102" y="357"/>
                      <a:pt x="2388" y="481"/>
                      <a:pt x="2662" y="593"/>
                    </a:cubicBezTo>
                    <a:cubicBezTo>
                      <a:pt x="2727" y="619"/>
                      <a:pt x="2792" y="645"/>
                      <a:pt x="2858" y="685"/>
                    </a:cubicBezTo>
                    <a:cubicBezTo>
                      <a:pt x="3350" y="879"/>
                      <a:pt x="3847" y="974"/>
                      <a:pt x="4319" y="974"/>
                    </a:cubicBezTo>
                    <a:cubicBezTo>
                      <a:pt x="4671" y="974"/>
                      <a:pt x="5010" y="921"/>
                      <a:pt x="5322" y="815"/>
                    </a:cubicBezTo>
                    <a:cubicBezTo>
                      <a:pt x="5545" y="737"/>
                      <a:pt x="5766" y="632"/>
                      <a:pt x="5962" y="541"/>
                    </a:cubicBezTo>
                    <a:cubicBezTo>
                      <a:pt x="6144" y="450"/>
                      <a:pt x="6327" y="358"/>
                      <a:pt x="6510" y="293"/>
                    </a:cubicBezTo>
                    <a:cubicBezTo>
                      <a:pt x="6866" y="158"/>
                      <a:pt x="7246" y="91"/>
                      <a:pt x="7627" y="91"/>
                    </a:cubicBezTo>
                    <a:cubicBezTo>
                      <a:pt x="7874" y="91"/>
                      <a:pt x="8121" y="119"/>
                      <a:pt x="8362" y="175"/>
                    </a:cubicBezTo>
                    <a:cubicBezTo>
                      <a:pt x="8687" y="241"/>
                      <a:pt x="9000" y="372"/>
                      <a:pt x="9301" y="488"/>
                    </a:cubicBezTo>
                    <a:cubicBezTo>
                      <a:pt x="9614" y="606"/>
                      <a:pt x="9927" y="737"/>
                      <a:pt x="10252" y="815"/>
                    </a:cubicBezTo>
                    <a:cubicBezTo>
                      <a:pt x="10494" y="867"/>
                      <a:pt x="10739" y="893"/>
                      <a:pt x="10982" y="893"/>
                    </a:cubicBezTo>
                    <a:cubicBezTo>
                      <a:pt x="11225" y="893"/>
                      <a:pt x="11466" y="867"/>
                      <a:pt x="11701" y="815"/>
                    </a:cubicBezTo>
                    <a:cubicBezTo>
                      <a:pt x="11948" y="763"/>
                      <a:pt x="12183" y="685"/>
                      <a:pt x="12417" y="606"/>
                    </a:cubicBezTo>
                    <a:cubicBezTo>
                      <a:pt x="12796" y="476"/>
                      <a:pt x="13200" y="332"/>
                      <a:pt x="13605" y="332"/>
                    </a:cubicBezTo>
                    <a:cubicBezTo>
                      <a:pt x="14100" y="332"/>
                      <a:pt x="14570" y="528"/>
                      <a:pt x="15026" y="723"/>
                    </a:cubicBezTo>
                    <a:cubicBezTo>
                      <a:pt x="15431" y="893"/>
                      <a:pt x="15861" y="1062"/>
                      <a:pt x="16304" y="1102"/>
                    </a:cubicBezTo>
                    <a:cubicBezTo>
                      <a:pt x="16379" y="1109"/>
                      <a:pt x="16454" y="1112"/>
                      <a:pt x="16529" y="1112"/>
                    </a:cubicBezTo>
                    <a:cubicBezTo>
                      <a:pt x="16862" y="1112"/>
                      <a:pt x="17201" y="1050"/>
                      <a:pt x="17530" y="998"/>
                    </a:cubicBezTo>
                    <a:cubicBezTo>
                      <a:pt x="17863" y="939"/>
                      <a:pt x="18187" y="879"/>
                      <a:pt x="18500" y="879"/>
                    </a:cubicBezTo>
                    <a:cubicBezTo>
                      <a:pt x="18740" y="879"/>
                      <a:pt x="18973" y="914"/>
                      <a:pt x="19200" y="1010"/>
                    </a:cubicBezTo>
                    <a:cubicBezTo>
                      <a:pt x="19213" y="1024"/>
                      <a:pt x="19239" y="1036"/>
                      <a:pt x="19252" y="1050"/>
                    </a:cubicBezTo>
                    <a:cubicBezTo>
                      <a:pt x="19291" y="1036"/>
                      <a:pt x="19344" y="1024"/>
                      <a:pt x="19382" y="1010"/>
                    </a:cubicBezTo>
                    <a:lnTo>
                      <a:pt x="19226" y="932"/>
                    </a:lnTo>
                    <a:cubicBezTo>
                      <a:pt x="18988" y="827"/>
                      <a:pt x="18737" y="790"/>
                      <a:pt x="18481" y="790"/>
                    </a:cubicBezTo>
                    <a:cubicBezTo>
                      <a:pt x="18162" y="790"/>
                      <a:pt x="17836" y="848"/>
                      <a:pt x="17518" y="906"/>
                    </a:cubicBezTo>
                    <a:cubicBezTo>
                      <a:pt x="17189" y="959"/>
                      <a:pt x="16861" y="1021"/>
                      <a:pt x="16539" y="1021"/>
                    </a:cubicBezTo>
                    <a:cubicBezTo>
                      <a:pt x="16465" y="1021"/>
                      <a:pt x="16391" y="1018"/>
                      <a:pt x="16318" y="1010"/>
                    </a:cubicBezTo>
                    <a:cubicBezTo>
                      <a:pt x="15887" y="972"/>
                      <a:pt x="15469" y="801"/>
                      <a:pt x="15066" y="632"/>
                    </a:cubicBezTo>
                    <a:cubicBezTo>
                      <a:pt x="14596" y="436"/>
                      <a:pt x="14113" y="241"/>
                      <a:pt x="13605" y="241"/>
                    </a:cubicBezTo>
                    <a:cubicBezTo>
                      <a:pt x="13174" y="241"/>
                      <a:pt x="12770" y="384"/>
                      <a:pt x="12379" y="514"/>
                    </a:cubicBezTo>
                    <a:cubicBezTo>
                      <a:pt x="12157" y="593"/>
                      <a:pt x="11922" y="671"/>
                      <a:pt x="11687" y="723"/>
                    </a:cubicBezTo>
                    <a:cubicBezTo>
                      <a:pt x="11452" y="775"/>
                      <a:pt x="11214" y="801"/>
                      <a:pt x="10978" y="801"/>
                    </a:cubicBezTo>
                    <a:cubicBezTo>
                      <a:pt x="10742" y="801"/>
                      <a:pt x="10507" y="775"/>
                      <a:pt x="10278" y="723"/>
                    </a:cubicBezTo>
                    <a:cubicBezTo>
                      <a:pt x="9953" y="645"/>
                      <a:pt x="9640" y="528"/>
                      <a:pt x="9339" y="410"/>
                    </a:cubicBezTo>
                    <a:cubicBezTo>
                      <a:pt x="9026" y="280"/>
                      <a:pt x="8713" y="163"/>
                      <a:pt x="8388" y="85"/>
                    </a:cubicBezTo>
                    <a:cubicBezTo>
                      <a:pt x="8140" y="29"/>
                      <a:pt x="7887" y="1"/>
                      <a:pt x="7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3" name="Google Shape;833;p14"/>
            <p:cNvSpPr/>
            <p:nvPr/>
          </p:nvSpPr>
          <p:spPr>
            <a:xfrm rot="8478655" flipH="1">
              <a:off x="-872031" y="143867"/>
              <a:ext cx="2962518" cy="231351"/>
            </a:xfrm>
            <a:custGeom>
              <a:avLst/>
              <a:gdLst/>
              <a:ahLst/>
              <a:cxnLst/>
              <a:rect l="l" t="t" r="r" b="b"/>
              <a:pathLst>
                <a:path w="19383" h="1324" extrusionOk="0">
                  <a:moveTo>
                    <a:pt x="7634" y="1"/>
                  </a:moveTo>
                  <a:cubicBezTo>
                    <a:pt x="7235" y="1"/>
                    <a:pt x="6838" y="71"/>
                    <a:pt x="6470" y="215"/>
                  </a:cubicBezTo>
                  <a:cubicBezTo>
                    <a:pt x="6287" y="280"/>
                    <a:pt x="6105" y="372"/>
                    <a:pt x="5922" y="462"/>
                  </a:cubicBezTo>
                  <a:cubicBezTo>
                    <a:pt x="5727" y="554"/>
                    <a:pt x="5518" y="658"/>
                    <a:pt x="5296" y="737"/>
                  </a:cubicBezTo>
                  <a:cubicBezTo>
                    <a:pt x="4995" y="835"/>
                    <a:pt x="4671" y="885"/>
                    <a:pt x="4335" y="885"/>
                  </a:cubicBezTo>
                  <a:cubicBezTo>
                    <a:pt x="3870" y="885"/>
                    <a:pt x="3381" y="790"/>
                    <a:pt x="2896" y="593"/>
                  </a:cubicBezTo>
                  <a:cubicBezTo>
                    <a:pt x="2832" y="567"/>
                    <a:pt x="2766" y="541"/>
                    <a:pt x="2688" y="514"/>
                  </a:cubicBezTo>
                  <a:cubicBezTo>
                    <a:pt x="2415" y="390"/>
                    <a:pt x="2118" y="266"/>
                    <a:pt x="1809" y="266"/>
                  </a:cubicBezTo>
                  <a:cubicBezTo>
                    <a:pt x="1794" y="266"/>
                    <a:pt x="1778" y="267"/>
                    <a:pt x="1762" y="267"/>
                  </a:cubicBezTo>
                  <a:cubicBezTo>
                    <a:pt x="1240" y="280"/>
                    <a:pt x="836" y="619"/>
                    <a:pt x="444" y="945"/>
                  </a:cubicBezTo>
                  <a:cubicBezTo>
                    <a:pt x="301" y="1076"/>
                    <a:pt x="145" y="1193"/>
                    <a:pt x="1" y="1311"/>
                  </a:cubicBezTo>
                  <a:cubicBezTo>
                    <a:pt x="41" y="1311"/>
                    <a:pt x="79" y="1311"/>
                    <a:pt x="119" y="1323"/>
                  </a:cubicBezTo>
                  <a:lnTo>
                    <a:pt x="131" y="1323"/>
                  </a:lnTo>
                  <a:cubicBezTo>
                    <a:pt x="262" y="1232"/>
                    <a:pt x="380" y="1128"/>
                    <a:pt x="510" y="1024"/>
                  </a:cubicBezTo>
                  <a:cubicBezTo>
                    <a:pt x="901" y="685"/>
                    <a:pt x="1279" y="372"/>
                    <a:pt x="1762" y="358"/>
                  </a:cubicBezTo>
                  <a:cubicBezTo>
                    <a:pt x="1776" y="357"/>
                    <a:pt x="1790" y="357"/>
                    <a:pt x="1804" y="357"/>
                  </a:cubicBezTo>
                  <a:cubicBezTo>
                    <a:pt x="2102" y="357"/>
                    <a:pt x="2388" y="481"/>
                    <a:pt x="2662" y="593"/>
                  </a:cubicBezTo>
                  <a:cubicBezTo>
                    <a:pt x="2727" y="619"/>
                    <a:pt x="2792" y="645"/>
                    <a:pt x="2858" y="685"/>
                  </a:cubicBezTo>
                  <a:cubicBezTo>
                    <a:pt x="3350" y="879"/>
                    <a:pt x="3847" y="974"/>
                    <a:pt x="4319" y="974"/>
                  </a:cubicBezTo>
                  <a:cubicBezTo>
                    <a:pt x="4671" y="974"/>
                    <a:pt x="5010" y="921"/>
                    <a:pt x="5322" y="815"/>
                  </a:cubicBezTo>
                  <a:cubicBezTo>
                    <a:pt x="5545" y="737"/>
                    <a:pt x="5766" y="632"/>
                    <a:pt x="5962" y="541"/>
                  </a:cubicBezTo>
                  <a:cubicBezTo>
                    <a:pt x="6144" y="450"/>
                    <a:pt x="6327" y="358"/>
                    <a:pt x="6510" y="293"/>
                  </a:cubicBezTo>
                  <a:cubicBezTo>
                    <a:pt x="6866" y="158"/>
                    <a:pt x="7246" y="91"/>
                    <a:pt x="7627" y="91"/>
                  </a:cubicBezTo>
                  <a:cubicBezTo>
                    <a:pt x="7874" y="91"/>
                    <a:pt x="8121" y="119"/>
                    <a:pt x="8362" y="175"/>
                  </a:cubicBezTo>
                  <a:cubicBezTo>
                    <a:pt x="8687" y="241"/>
                    <a:pt x="9000" y="372"/>
                    <a:pt x="9301" y="488"/>
                  </a:cubicBezTo>
                  <a:cubicBezTo>
                    <a:pt x="9614" y="606"/>
                    <a:pt x="9927" y="737"/>
                    <a:pt x="10252" y="815"/>
                  </a:cubicBezTo>
                  <a:cubicBezTo>
                    <a:pt x="10494" y="867"/>
                    <a:pt x="10739" y="893"/>
                    <a:pt x="10982" y="893"/>
                  </a:cubicBezTo>
                  <a:cubicBezTo>
                    <a:pt x="11225" y="893"/>
                    <a:pt x="11466" y="867"/>
                    <a:pt x="11701" y="815"/>
                  </a:cubicBezTo>
                  <a:cubicBezTo>
                    <a:pt x="11948" y="763"/>
                    <a:pt x="12183" y="685"/>
                    <a:pt x="12417" y="606"/>
                  </a:cubicBezTo>
                  <a:cubicBezTo>
                    <a:pt x="12796" y="476"/>
                    <a:pt x="13200" y="332"/>
                    <a:pt x="13605" y="332"/>
                  </a:cubicBezTo>
                  <a:cubicBezTo>
                    <a:pt x="14100" y="332"/>
                    <a:pt x="14570" y="528"/>
                    <a:pt x="15026" y="723"/>
                  </a:cubicBezTo>
                  <a:cubicBezTo>
                    <a:pt x="15431" y="893"/>
                    <a:pt x="15861" y="1062"/>
                    <a:pt x="16304" y="1102"/>
                  </a:cubicBezTo>
                  <a:cubicBezTo>
                    <a:pt x="16379" y="1109"/>
                    <a:pt x="16454" y="1112"/>
                    <a:pt x="16529" y="1112"/>
                  </a:cubicBezTo>
                  <a:cubicBezTo>
                    <a:pt x="16862" y="1112"/>
                    <a:pt x="17201" y="1050"/>
                    <a:pt x="17530" y="998"/>
                  </a:cubicBezTo>
                  <a:cubicBezTo>
                    <a:pt x="17863" y="939"/>
                    <a:pt x="18187" y="879"/>
                    <a:pt x="18500" y="879"/>
                  </a:cubicBezTo>
                  <a:cubicBezTo>
                    <a:pt x="18740" y="879"/>
                    <a:pt x="18973" y="914"/>
                    <a:pt x="19200" y="1010"/>
                  </a:cubicBezTo>
                  <a:cubicBezTo>
                    <a:pt x="19213" y="1024"/>
                    <a:pt x="19239" y="1036"/>
                    <a:pt x="19252" y="1050"/>
                  </a:cubicBezTo>
                  <a:cubicBezTo>
                    <a:pt x="19291" y="1036"/>
                    <a:pt x="19344" y="1024"/>
                    <a:pt x="19382" y="1010"/>
                  </a:cubicBezTo>
                  <a:lnTo>
                    <a:pt x="19226" y="932"/>
                  </a:lnTo>
                  <a:cubicBezTo>
                    <a:pt x="18988" y="827"/>
                    <a:pt x="18737" y="790"/>
                    <a:pt x="18481" y="790"/>
                  </a:cubicBezTo>
                  <a:cubicBezTo>
                    <a:pt x="18162" y="790"/>
                    <a:pt x="17836" y="848"/>
                    <a:pt x="17518" y="906"/>
                  </a:cubicBezTo>
                  <a:cubicBezTo>
                    <a:pt x="17189" y="959"/>
                    <a:pt x="16861" y="1021"/>
                    <a:pt x="16539" y="1021"/>
                  </a:cubicBezTo>
                  <a:cubicBezTo>
                    <a:pt x="16465" y="1021"/>
                    <a:pt x="16391" y="1018"/>
                    <a:pt x="16318" y="1010"/>
                  </a:cubicBezTo>
                  <a:cubicBezTo>
                    <a:pt x="15887" y="972"/>
                    <a:pt x="15469" y="801"/>
                    <a:pt x="15066" y="632"/>
                  </a:cubicBezTo>
                  <a:cubicBezTo>
                    <a:pt x="14596" y="436"/>
                    <a:pt x="14113" y="241"/>
                    <a:pt x="13605" y="241"/>
                  </a:cubicBezTo>
                  <a:cubicBezTo>
                    <a:pt x="13174" y="241"/>
                    <a:pt x="12770" y="384"/>
                    <a:pt x="12379" y="514"/>
                  </a:cubicBezTo>
                  <a:cubicBezTo>
                    <a:pt x="12157" y="593"/>
                    <a:pt x="11922" y="671"/>
                    <a:pt x="11687" y="723"/>
                  </a:cubicBezTo>
                  <a:cubicBezTo>
                    <a:pt x="11452" y="775"/>
                    <a:pt x="11214" y="801"/>
                    <a:pt x="10978" y="801"/>
                  </a:cubicBezTo>
                  <a:cubicBezTo>
                    <a:pt x="10742" y="801"/>
                    <a:pt x="10507" y="775"/>
                    <a:pt x="10278" y="723"/>
                  </a:cubicBezTo>
                  <a:cubicBezTo>
                    <a:pt x="9953" y="645"/>
                    <a:pt x="9640" y="528"/>
                    <a:pt x="9339" y="410"/>
                  </a:cubicBezTo>
                  <a:cubicBezTo>
                    <a:pt x="9026" y="280"/>
                    <a:pt x="8713" y="163"/>
                    <a:pt x="8388" y="85"/>
                  </a:cubicBezTo>
                  <a:cubicBezTo>
                    <a:pt x="8140" y="29"/>
                    <a:pt x="7887" y="1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4"/>
            <p:cNvSpPr/>
            <p:nvPr/>
          </p:nvSpPr>
          <p:spPr>
            <a:xfrm rot="8478655" flipH="1">
              <a:off x="-872031" y="-125508"/>
              <a:ext cx="2962518" cy="231351"/>
            </a:xfrm>
            <a:custGeom>
              <a:avLst/>
              <a:gdLst/>
              <a:ahLst/>
              <a:cxnLst/>
              <a:rect l="l" t="t" r="r" b="b"/>
              <a:pathLst>
                <a:path w="19383" h="1324" extrusionOk="0">
                  <a:moveTo>
                    <a:pt x="7634" y="1"/>
                  </a:moveTo>
                  <a:cubicBezTo>
                    <a:pt x="7235" y="1"/>
                    <a:pt x="6838" y="71"/>
                    <a:pt x="6470" y="215"/>
                  </a:cubicBezTo>
                  <a:cubicBezTo>
                    <a:pt x="6287" y="280"/>
                    <a:pt x="6105" y="372"/>
                    <a:pt x="5922" y="462"/>
                  </a:cubicBezTo>
                  <a:cubicBezTo>
                    <a:pt x="5727" y="554"/>
                    <a:pt x="5518" y="658"/>
                    <a:pt x="5296" y="737"/>
                  </a:cubicBezTo>
                  <a:cubicBezTo>
                    <a:pt x="4995" y="835"/>
                    <a:pt x="4671" y="885"/>
                    <a:pt x="4335" y="885"/>
                  </a:cubicBezTo>
                  <a:cubicBezTo>
                    <a:pt x="3870" y="885"/>
                    <a:pt x="3381" y="790"/>
                    <a:pt x="2896" y="593"/>
                  </a:cubicBezTo>
                  <a:cubicBezTo>
                    <a:pt x="2832" y="567"/>
                    <a:pt x="2766" y="541"/>
                    <a:pt x="2688" y="514"/>
                  </a:cubicBezTo>
                  <a:cubicBezTo>
                    <a:pt x="2415" y="390"/>
                    <a:pt x="2118" y="266"/>
                    <a:pt x="1809" y="266"/>
                  </a:cubicBezTo>
                  <a:cubicBezTo>
                    <a:pt x="1794" y="266"/>
                    <a:pt x="1778" y="267"/>
                    <a:pt x="1762" y="267"/>
                  </a:cubicBezTo>
                  <a:cubicBezTo>
                    <a:pt x="1240" y="280"/>
                    <a:pt x="836" y="619"/>
                    <a:pt x="444" y="945"/>
                  </a:cubicBezTo>
                  <a:cubicBezTo>
                    <a:pt x="301" y="1076"/>
                    <a:pt x="145" y="1193"/>
                    <a:pt x="1" y="1311"/>
                  </a:cubicBezTo>
                  <a:cubicBezTo>
                    <a:pt x="41" y="1311"/>
                    <a:pt x="79" y="1311"/>
                    <a:pt x="119" y="1323"/>
                  </a:cubicBezTo>
                  <a:lnTo>
                    <a:pt x="131" y="1323"/>
                  </a:lnTo>
                  <a:cubicBezTo>
                    <a:pt x="262" y="1232"/>
                    <a:pt x="380" y="1128"/>
                    <a:pt x="510" y="1024"/>
                  </a:cubicBezTo>
                  <a:cubicBezTo>
                    <a:pt x="901" y="685"/>
                    <a:pt x="1279" y="372"/>
                    <a:pt x="1762" y="358"/>
                  </a:cubicBezTo>
                  <a:cubicBezTo>
                    <a:pt x="1776" y="357"/>
                    <a:pt x="1790" y="357"/>
                    <a:pt x="1804" y="357"/>
                  </a:cubicBezTo>
                  <a:cubicBezTo>
                    <a:pt x="2102" y="357"/>
                    <a:pt x="2388" y="481"/>
                    <a:pt x="2662" y="593"/>
                  </a:cubicBezTo>
                  <a:cubicBezTo>
                    <a:pt x="2727" y="619"/>
                    <a:pt x="2792" y="645"/>
                    <a:pt x="2858" y="685"/>
                  </a:cubicBezTo>
                  <a:cubicBezTo>
                    <a:pt x="3350" y="879"/>
                    <a:pt x="3847" y="974"/>
                    <a:pt x="4319" y="974"/>
                  </a:cubicBezTo>
                  <a:cubicBezTo>
                    <a:pt x="4671" y="974"/>
                    <a:pt x="5010" y="921"/>
                    <a:pt x="5322" y="815"/>
                  </a:cubicBezTo>
                  <a:cubicBezTo>
                    <a:pt x="5545" y="737"/>
                    <a:pt x="5766" y="632"/>
                    <a:pt x="5962" y="541"/>
                  </a:cubicBezTo>
                  <a:cubicBezTo>
                    <a:pt x="6144" y="450"/>
                    <a:pt x="6327" y="358"/>
                    <a:pt x="6510" y="293"/>
                  </a:cubicBezTo>
                  <a:cubicBezTo>
                    <a:pt x="6866" y="158"/>
                    <a:pt x="7246" y="91"/>
                    <a:pt x="7627" y="91"/>
                  </a:cubicBezTo>
                  <a:cubicBezTo>
                    <a:pt x="7874" y="91"/>
                    <a:pt x="8121" y="119"/>
                    <a:pt x="8362" y="175"/>
                  </a:cubicBezTo>
                  <a:cubicBezTo>
                    <a:pt x="8687" y="241"/>
                    <a:pt x="9000" y="372"/>
                    <a:pt x="9301" y="488"/>
                  </a:cubicBezTo>
                  <a:cubicBezTo>
                    <a:pt x="9614" y="606"/>
                    <a:pt x="9927" y="737"/>
                    <a:pt x="10252" y="815"/>
                  </a:cubicBezTo>
                  <a:cubicBezTo>
                    <a:pt x="10494" y="867"/>
                    <a:pt x="10739" y="893"/>
                    <a:pt x="10982" y="893"/>
                  </a:cubicBezTo>
                  <a:cubicBezTo>
                    <a:pt x="11225" y="893"/>
                    <a:pt x="11466" y="867"/>
                    <a:pt x="11701" y="815"/>
                  </a:cubicBezTo>
                  <a:cubicBezTo>
                    <a:pt x="11948" y="763"/>
                    <a:pt x="12183" y="685"/>
                    <a:pt x="12417" y="606"/>
                  </a:cubicBezTo>
                  <a:cubicBezTo>
                    <a:pt x="12796" y="476"/>
                    <a:pt x="13200" y="332"/>
                    <a:pt x="13605" y="332"/>
                  </a:cubicBezTo>
                  <a:cubicBezTo>
                    <a:pt x="14100" y="332"/>
                    <a:pt x="14570" y="528"/>
                    <a:pt x="15026" y="723"/>
                  </a:cubicBezTo>
                  <a:cubicBezTo>
                    <a:pt x="15431" y="893"/>
                    <a:pt x="15861" y="1062"/>
                    <a:pt x="16304" y="1102"/>
                  </a:cubicBezTo>
                  <a:cubicBezTo>
                    <a:pt x="16379" y="1109"/>
                    <a:pt x="16454" y="1112"/>
                    <a:pt x="16529" y="1112"/>
                  </a:cubicBezTo>
                  <a:cubicBezTo>
                    <a:pt x="16862" y="1112"/>
                    <a:pt x="17201" y="1050"/>
                    <a:pt x="17530" y="998"/>
                  </a:cubicBezTo>
                  <a:cubicBezTo>
                    <a:pt x="17863" y="939"/>
                    <a:pt x="18187" y="879"/>
                    <a:pt x="18500" y="879"/>
                  </a:cubicBezTo>
                  <a:cubicBezTo>
                    <a:pt x="18740" y="879"/>
                    <a:pt x="18973" y="914"/>
                    <a:pt x="19200" y="1010"/>
                  </a:cubicBezTo>
                  <a:cubicBezTo>
                    <a:pt x="19213" y="1024"/>
                    <a:pt x="19239" y="1036"/>
                    <a:pt x="19252" y="1050"/>
                  </a:cubicBezTo>
                  <a:cubicBezTo>
                    <a:pt x="19291" y="1036"/>
                    <a:pt x="19344" y="1024"/>
                    <a:pt x="19382" y="1010"/>
                  </a:cubicBezTo>
                  <a:lnTo>
                    <a:pt x="19226" y="932"/>
                  </a:lnTo>
                  <a:cubicBezTo>
                    <a:pt x="18988" y="827"/>
                    <a:pt x="18737" y="790"/>
                    <a:pt x="18481" y="790"/>
                  </a:cubicBezTo>
                  <a:cubicBezTo>
                    <a:pt x="18162" y="790"/>
                    <a:pt x="17836" y="848"/>
                    <a:pt x="17518" y="906"/>
                  </a:cubicBezTo>
                  <a:cubicBezTo>
                    <a:pt x="17189" y="959"/>
                    <a:pt x="16861" y="1021"/>
                    <a:pt x="16539" y="1021"/>
                  </a:cubicBezTo>
                  <a:cubicBezTo>
                    <a:pt x="16465" y="1021"/>
                    <a:pt x="16391" y="1018"/>
                    <a:pt x="16318" y="1010"/>
                  </a:cubicBezTo>
                  <a:cubicBezTo>
                    <a:pt x="15887" y="972"/>
                    <a:pt x="15469" y="801"/>
                    <a:pt x="15066" y="632"/>
                  </a:cubicBezTo>
                  <a:cubicBezTo>
                    <a:pt x="14596" y="436"/>
                    <a:pt x="14113" y="241"/>
                    <a:pt x="13605" y="241"/>
                  </a:cubicBezTo>
                  <a:cubicBezTo>
                    <a:pt x="13174" y="241"/>
                    <a:pt x="12770" y="384"/>
                    <a:pt x="12379" y="514"/>
                  </a:cubicBezTo>
                  <a:cubicBezTo>
                    <a:pt x="12157" y="593"/>
                    <a:pt x="11922" y="671"/>
                    <a:pt x="11687" y="723"/>
                  </a:cubicBezTo>
                  <a:cubicBezTo>
                    <a:pt x="11452" y="775"/>
                    <a:pt x="11214" y="801"/>
                    <a:pt x="10978" y="801"/>
                  </a:cubicBezTo>
                  <a:cubicBezTo>
                    <a:pt x="10742" y="801"/>
                    <a:pt x="10507" y="775"/>
                    <a:pt x="10278" y="723"/>
                  </a:cubicBezTo>
                  <a:cubicBezTo>
                    <a:pt x="9953" y="645"/>
                    <a:pt x="9640" y="528"/>
                    <a:pt x="9339" y="410"/>
                  </a:cubicBezTo>
                  <a:cubicBezTo>
                    <a:pt x="9026" y="280"/>
                    <a:pt x="8713" y="163"/>
                    <a:pt x="8388" y="85"/>
                  </a:cubicBezTo>
                  <a:cubicBezTo>
                    <a:pt x="8140" y="29"/>
                    <a:pt x="7887" y="1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6"/>
          <p:cNvSpPr txBox="1">
            <a:spLocks noGrp="1"/>
          </p:cNvSpPr>
          <p:nvPr>
            <p:ph type="title"/>
          </p:nvPr>
        </p:nvSpPr>
        <p:spPr>
          <a:xfrm>
            <a:off x="720000" y="2825704"/>
            <a:ext cx="2336400" cy="4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1" name="Google Shape;871;p16"/>
          <p:cNvSpPr txBox="1">
            <a:spLocks noGrp="1"/>
          </p:cNvSpPr>
          <p:nvPr>
            <p:ph type="subTitle" idx="1"/>
          </p:nvPr>
        </p:nvSpPr>
        <p:spPr>
          <a:xfrm>
            <a:off x="720000" y="3310081"/>
            <a:ext cx="23364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16"/>
          <p:cNvSpPr txBox="1">
            <a:spLocks noGrp="1"/>
          </p:cNvSpPr>
          <p:nvPr>
            <p:ph type="title" idx="2"/>
          </p:nvPr>
        </p:nvSpPr>
        <p:spPr>
          <a:xfrm>
            <a:off x="3403800" y="2825704"/>
            <a:ext cx="2336400" cy="4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3" name="Google Shape;873;p16"/>
          <p:cNvSpPr txBox="1">
            <a:spLocks noGrp="1"/>
          </p:cNvSpPr>
          <p:nvPr>
            <p:ph type="subTitle" idx="3"/>
          </p:nvPr>
        </p:nvSpPr>
        <p:spPr>
          <a:xfrm>
            <a:off x="3403800" y="3310081"/>
            <a:ext cx="23364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4" name="Google Shape;874;p16"/>
          <p:cNvSpPr txBox="1">
            <a:spLocks noGrp="1"/>
          </p:cNvSpPr>
          <p:nvPr>
            <p:ph type="title" idx="4"/>
          </p:nvPr>
        </p:nvSpPr>
        <p:spPr>
          <a:xfrm>
            <a:off x="6087600" y="2825704"/>
            <a:ext cx="2336400" cy="4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5" name="Google Shape;875;p16"/>
          <p:cNvSpPr txBox="1">
            <a:spLocks noGrp="1"/>
          </p:cNvSpPr>
          <p:nvPr>
            <p:ph type="subTitle" idx="5"/>
          </p:nvPr>
        </p:nvSpPr>
        <p:spPr>
          <a:xfrm>
            <a:off x="5996100" y="3310075"/>
            <a:ext cx="25194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16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877" name="Google Shape;877;p16"/>
          <p:cNvGrpSpPr/>
          <p:nvPr/>
        </p:nvGrpSpPr>
        <p:grpSpPr>
          <a:xfrm rot="8593748" flipH="1">
            <a:off x="-2604159" y="11012"/>
            <a:ext cx="5172216" cy="1050825"/>
            <a:chOff x="596233" y="-199180"/>
            <a:chExt cx="6984374" cy="1513632"/>
          </a:xfrm>
        </p:grpSpPr>
        <p:grpSp>
          <p:nvGrpSpPr>
            <p:cNvPr id="878" name="Google Shape;878;p16"/>
            <p:cNvGrpSpPr/>
            <p:nvPr/>
          </p:nvGrpSpPr>
          <p:grpSpPr>
            <a:xfrm rot="122792">
              <a:off x="612944" y="-75405"/>
              <a:ext cx="6950953" cy="1061173"/>
              <a:chOff x="4210524" y="823336"/>
              <a:chExt cx="1355683" cy="193430"/>
            </a:xfrm>
          </p:grpSpPr>
          <p:sp>
            <p:nvSpPr>
              <p:cNvPr id="879" name="Google Shape;879;p16"/>
              <p:cNvSpPr/>
              <p:nvPr/>
            </p:nvSpPr>
            <p:spPr>
              <a:xfrm>
                <a:off x="4210524" y="823336"/>
                <a:ext cx="1355683" cy="129808"/>
              </a:xfrm>
              <a:custGeom>
                <a:avLst/>
                <a:gdLst/>
                <a:ahLst/>
                <a:cxnLst/>
                <a:rect l="l" t="t" r="r" b="b"/>
                <a:pathLst>
                  <a:path w="28616" h="2740" extrusionOk="0">
                    <a:moveTo>
                      <a:pt x="13786" y="0"/>
                    </a:moveTo>
                    <a:cubicBezTo>
                      <a:pt x="13147" y="0"/>
                      <a:pt x="12573" y="313"/>
                      <a:pt x="11999" y="613"/>
                    </a:cubicBezTo>
                    <a:cubicBezTo>
                      <a:pt x="11448" y="911"/>
                      <a:pt x="10915" y="1190"/>
                      <a:pt x="10345" y="1190"/>
                    </a:cubicBezTo>
                    <a:cubicBezTo>
                      <a:pt x="10241" y="1190"/>
                      <a:pt x="10136" y="1181"/>
                      <a:pt x="10029" y="1161"/>
                    </a:cubicBezTo>
                    <a:cubicBezTo>
                      <a:pt x="9742" y="1108"/>
                      <a:pt x="9469" y="965"/>
                      <a:pt x="9208" y="835"/>
                    </a:cubicBezTo>
                    <a:cubicBezTo>
                      <a:pt x="8934" y="691"/>
                      <a:pt x="8647" y="548"/>
                      <a:pt x="8321" y="496"/>
                    </a:cubicBezTo>
                    <a:cubicBezTo>
                      <a:pt x="8236" y="482"/>
                      <a:pt x="8151" y="476"/>
                      <a:pt x="8067" y="476"/>
                    </a:cubicBezTo>
                    <a:cubicBezTo>
                      <a:pt x="7435" y="476"/>
                      <a:pt x="6849" y="843"/>
                      <a:pt x="6273" y="1200"/>
                    </a:cubicBezTo>
                    <a:cubicBezTo>
                      <a:pt x="5720" y="1546"/>
                      <a:pt x="5148" y="1911"/>
                      <a:pt x="4536" y="1911"/>
                    </a:cubicBezTo>
                    <a:cubicBezTo>
                      <a:pt x="4455" y="1911"/>
                      <a:pt x="4373" y="1905"/>
                      <a:pt x="4291" y="1891"/>
                    </a:cubicBezTo>
                    <a:cubicBezTo>
                      <a:pt x="4134" y="1865"/>
                      <a:pt x="3977" y="1813"/>
                      <a:pt x="3835" y="1761"/>
                    </a:cubicBezTo>
                    <a:cubicBezTo>
                      <a:pt x="3652" y="1708"/>
                      <a:pt x="3456" y="1644"/>
                      <a:pt x="3261" y="1630"/>
                    </a:cubicBezTo>
                    <a:cubicBezTo>
                      <a:pt x="3217" y="1626"/>
                      <a:pt x="3173" y="1624"/>
                      <a:pt x="3130" y="1624"/>
                    </a:cubicBezTo>
                    <a:cubicBezTo>
                      <a:pt x="2633" y="1624"/>
                      <a:pt x="2178" y="1888"/>
                      <a:pt x="1722" y="2152"/>
                    </a:cubicBezTo>
                    <a:cubicBezTo>
                      <a:pt x="1669" y="2191"/>
                      <a:pt x="1630" y="2218"/>
                      <a:pt x="1578" y="2244"/>
                    </a:cubicBezTo>
                    <a:cubicBezTo>
                      <a:pt x="1128" y="2509"/>
                      <a:pt x="735" y="2638"/>
                      <a:pt x="398" y="2638"/>
                    </a:cubicBezTo>
                    <a:cubicBezTo>
                      <a:pt x="304" y="2638"/>
                      <a:pt x="215" y="2629"/>
                      <a:pt x="130" y="2609"/>
                    </a:cubicBezTo>
                    <a:cubicBezTo>
                      <a:pt x="91" y="2635"/>
                      <a:pt x="52" y="2647"/>
                      <a:pt x="0" y="2661"/>
                    </a:cubicBezTo>
                    <a:cubicBezTo>
                      <a:pt x="130" y="2713"/>
                      <a:pt x="261" y="2739"/>
                      <a:pt x="404" y="2739"/>
                    </a:cubicBezTo>
                    <a:cubicBezTo>
                      <a:pt x="743" y="2739"/>
                      <a:pt x="1148" y="2595"/>
                      <a:pt x="1617" y="2322"/>
                    </a:cubicBezTo>
                    <a:cubicBezTo>
                      <a:pt x="1669" y="2296"/>
                      <a:pt x="1722" y="2270"/>
                      <a:pt x="1774" y="2230"/>
                    </a:cubicBezTo>
                    <a:cubicBezTo>
                      <a:pt x="2206" y="1979"/>
                      <a:pt x="2648" y="1716"/>
                      <a:pt x="3133" y="1716"/>
                    </a:cubicBezTo>
                    <a:cubicBezTo>
                      <a:pt x="3175" y="1716"/>
                      <a:pt x="3218" y="1718"/>
                      <a:pt x="3261" y="1722"/>
                    </a:cubicBezTo>
                    <a:cubicBezTo>
                      <a:pt x="3443" y="1734"/>
                      <a:pt x="3626" y="1787"/>
                      <a:pt x="3795" y="1852"/>
                    </a:cubicBezTo>
                    <a:cubicBezTo>
                      <a:pt x="3951" y="1905"/>
                      <a:pt x="4108" y="1957"/>
                      <a:pt x="4278" y="1983"/>
                    </a:cubicBezTo>
                    <a:cubicBezTo>
                      <a:pt x="4364" y="1996"/>
                      <a:pt x="4450" y="2003"/>
                      <a:pt x="4534" y="2003"/>
                    </a:cubicBezTo>
                    <a:cubicBezTo>
                      <a:pt x="5175" y="2003"/>
                      <a:pt x="5761" y="1635"/>
                      <a:pt x="6325" y="1278"/>
                    </a:cubicBezTo>
                    <a:cubicBezTo>
                      <a:pt x="6883" y="918"/>
                      <a:pt x="7462" y="558"/>
                      <a:pt x="8080" y="558"/>
                    </a:cubicBezTo>
                    <a:cubicBezTo>
                      <a:pt x="8155" y="558"/>
                      <a:pt x="8231" y="563"/>
                      <a:pt x="8308" y="574"/>
                    </a:cubicBezTo>
                    <a:cubicBezTo>
                      <a:pt x="8621" y="626"/>
                      <a:pt x="8895" y="769"/>
                      <a:pt x="9168" y="913"/>
                    </a:cubicBezTo>
                    <a:cubicBezTo>
                      <a:pt x="9443" y="1056"/>
                      <a:pt x="9716" y="1200"/>
                      <a:pt x="10017" y="1252"/>
                    </a:cubicBezTo>
                    <a:cubicBezTo>
                      <a:pt x="10126" y="1274"/>
                      <a:pt x="10235" y="1284"/>
                      <a:pt x="10342" y="1284"/>
                    </a:cubicBezTo>
                    <a:cubicBezTo>
                      <a:pt x="10937" y="1284"/>
                      <a:pt x="11499" y="978"/>
                      <a:pt x="12051" y="691"/>
                    </a:cubicBezTo>
                    <a:cubicBezTo>
                      <a:pt x="12599" y="392"/>
                      <a:pt x="13173" y="91"/>
                      <a:pt x="13786" y="91"/>
                    </a:cubicBezTo>
                    <a:cubicBezTo>
                      <a:pt x="14333" y="91"/>
                      <a:pt x="14842" y="339"/>
                      <a:pt x="15338" y="587"/>
                    </a:cubicBezTo>
                    <a:cubicBezTo>
                      <a:pt x="15834" y="821"/>
                      <a:pt x="16329" y="1070"/>
                      <a:pt x="16877" y="1082"/>
                    </a:cubicBezTo>
                    <a:cubicBezTo>
                      <a:pt x="16896" y="1083"/>
                      <a:pt x="16915" y="1083"/>
                      <a:pt x="16935" y="1083"/>
                    </a:cubicBezTo>
                    <a:cubicBezTo>
                      <a:pt x="17385" y="1083"/>
                      <a:pt x="17834" y="934"/>
                      <a:pt x="18260" y="795"/>
                    </a:cubicBezTo>
                    <a:cubicBezTo>
                      <a:pt x="18691" y="648"/>
                      <a:pt x="19106" y="509"/>
                      <a:pt x="19525" y="509"/>
                    </a:cubicBezTo>
                    <a:cubicBezTo>
                      <a:pt x="19625" y="509"/>
                      <a:pt x="19724" y="517"/>
                      <a:pt x="19825" y="535"/>
                    </a:cubicBezTo>
                    <a:cubicBezTo>
                      <a:pt x="20202" y="600"/>
                      <a:pt x="20529" y="809"/>
                      <a:pt x="20855" y="1004"/>
                    </a:cubicBezTo>
                    <a:cubicBezTo>
                      <a:pt x="21168" y="1174"/>
                      <a:pt x="21468" y="1357"/>
                      <a:pt x="21820" y="1448"/>
                    </a:cubicBezTo>
                    <a:cubicBezTo>
                      <a:pt x="21998" y="1491"/>
                      <a:pt x="22179" y="1508"/>
                      <a:pt x="22362" y="1508"/>
                    </a:cubicBezTo>
                    <a:cubicBezTo>
                      <a:pt x="22676" y="1508"/>
                      <a:pt x="22994" y="1458"/>
                      <a:pt x="23307" y="1409"/>
                    </a:cubicBezTo>
                    <a:cubicBezTo>
                      <a:pt x="23607" y="1350"/>
                      <a:pt x="23923" y="1297"/>
                      <a:pt x="24234" y="1297"/>
                    </a:cubicBezTo>
                    <a:cubicBezTo>
                      <a:pt x="24410" y="1297"/>
                      <a:pt x="24585" y="1314"/>
                      <a:pt x="24755" y="1357"/>
                    </a:cubicBezTo>
                    <a:cubicBezTo>
                      <a:pt x="25120" y="1448"/>
                      <a:pt x="25459" y="1656"/>
                      <a:pt x="25772" y="1865"/>
                    </a:cubicBezTo>
                    <a:cubicBezTo>
                      <a:pt x="25967" y="1995"/>
                      <a:pt x="26176" y="2126"/>
                      <a:pt x="26398" y="2244"/>
                    </a:cubicBezTo>
                    <a:cubicBezTo>
                      <a:pt x="26787" y="2430"/>
                      <a:pt x="27218" y="2520"/>
                      <a:pt x="27649" y="2520"/>
                    </a:cubicBezTo>
                    <a:cubicBezTo>
                      <a:pt x="27941" y="2520"/>
                      <a:pt x="28232" y="2479"/>
                      <a:pt x="28511" y="2400"/>
                    </a:cubicBezTo>
                    <a:cubicBezTo>
                      <a:pt x="28550" y="2374"/>
                      <a:pt x="28576" y="2361"/>
                      <a:pt x="28615" y="2334"/>
                    </a:cubicBezTo>
                    <a:cubicBezTo>
                      <a:pt x="28589" y="2322"/>
                      <a:pt x="28563" y="2322"/>
                      <a:pt x="28537" y="2308"/>
                    </a:cubicBezTo>
                    <a:cubicBezTo>
                      <a:pt x="28260" y="2392"/>
                      <a:pt x="27973" y="2434"/>
                      <a:pt x="27687" y="2434"/>
                    </a:cubicBezTo>
                    <a:cubicBezTo>
                      <a:pt x="27257" y="2434"/>
                      <a:pt x="26828" y="2340"/>
                      <a:pt x="26437" y="2152"/>
                    </a:cubicBezTo>
                    <a:cubicBezTo>
                      <a:pt x="26228" y="2061"/>
                      <a:pt x="26019" y="1917"/>
                      <a:pt x="25824" y="1800"/>
                    </a:cubicBezTo>
                    <a:cubicBezTo>
                      <a:pt x="25498" y="1578"/>
                      <a:pt x="25159" y="1369"/>
                      <a:pt x="24767" y="1265"/>
                    </a:cubicBezTo>
                    <a:cubicBezTo>
                      <a:pt x="24594" y="1223"/>
                      <a:pt x="24417" y="1206"/>
                      <a:pt x="24238" y="1206"/>
                    </a:cubicBezTo>
                    <a:cubicBezTo>
                      <a:pt x="23920" y="1206"/>
                      <a:pt x="23598" y="1259"/>
                      <a:pt x="23281" y="1317"/>
                    </a:cubicBezTo>
                    <a:cubicBezTo>
                      <a:pt x="22983" y="1367"/>
                      <a:pt x="22675" y="1416"/>
                      <a:pt x="22370" y="1416"/>
                    </a:cubicBezTo>
                    <a:cubicBezTo>
                      <a:pt x="22194" y="1416"/>
                      <a:pt x="22018" y="1400"/>
                      <a:pt x="21846" y="1357"/>
                    </a:cubicBezTo>
                    <a:cubicBezTo>
                      <a:pt x="21507" y="1278"/>
                      <a:pt x="21207" y="1096"/>
                      <a:pt x="20907" y="926"/>
                    </a:cubicBezTo>
                    <a:cubicBezTo>
                      <a:pt x="20568" y="717"/>
                      <a:pt x="20229" y="522"/>
                      <a:pt x="19837" y="444"/>
                    </a:cubicBezTo>
                    <a:cubicBezTo>
                      <a:pt x="19736" y="427"/>
                      <a:pt x="19635" y="419"/>
                      <a:pt x="19534" y="419"/>
                    </a:cubicBezTo>
                    <a:cubicBezTo>
                      <a:pt x="19092" y="419"/>
                      <a:pt x="18659" y="566"/>
                      <a:pt x="18234" y="705"/>
                    </a:cubicBezTo>
                    <a:cubicBezTo>
                      <a:pt x="17808" y="855"/>
                      <a:pt x="17371" y="992"/>
                      <a:pt x="16933" y="992"/>
                    </a:cubicBezTo>
                    <a:cubicBezTo>
                      <a:pt x="16915" y="992"/>
                      <a:pt x="16896" y="992"/>
                      <a:pt x="16877" y="992"/>
                    </a:cubicBezTo>
                    <a:cubicBezTo>
                      <a:pt x="16355" y="978"/>
                      <a:pt x="15860" y="731"/>
                      <a:pt x="15377" y="496"/>
                    </a:cubicBezTo>
                    <a:cubicBezTo>
                      <a:pt x="14869" y="261"/>
                      <a:pt x="14347" y="0"/>
                      <a:pt x="13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6"/>
              <p:cNvSpPr/>
              <p:nvPr/>
            </p:nvSpPr>
            <p:spPr>
              <a:xfrm>
                <a:off x="4283433" y="868105"/>
                <a:ext cx="1222228" cy="110336"/>
              </a:xfrm>
              <a:custGeom>
                <a:avLst/>
                <a:gdLst/>
                <a:ahLst/>
                <a:cxnLst/>
                <a:rect l="l" t="t" r="r" b="b"/>
                <a:pathLst>
                  <a:path w="25799" h="2329" extrusionOk="0">
                    <a:moveTo>
                      <a:pt x="12287" y="1"/>
                    </a:moveTo>
                    <a:cubicBezTo>
                      <a:pt x="12166" y="1"/>
                      <a:pt x="12044" y="11"/>
                      <a:pt x="11921" y="33"/>
                    </a:cubicBezTo>
                    <a:cubicBezTo>
                      <a:pt x="11438" y="111"/>
                      <a:pt x="10982" y="372"/>
                      <a:pt x="10551" y="633"/>
                    </a:cubicBezTo>
                    <a:cubicBezTo>
                      <a:pt x="10035" y="943"/>
                      <a:pt x="9549" y="1223"/>
                      <a:pt x="9013" y="1223"/>
                    </a:cubicBezTo>
                    <a:cubicBezTo>
                      <a:pt x="8940" y="1223"/>
                      <a:pt x="8866" y="1218"/>
                      <a:pt x="8791" y="1207"/>
                    </a:cubicBezTo>
                    <a:cubicBezTo>
                      <a:pt x="8438" y="1142"/>
                      <a:pt x="8113" y="946"/>
                      <a:pt x="7800" y="763"/>
                    </a:cubicBezTo>
                    <a:cubicBezTo>
                      <a:pt x="7460" y="555"/>
                      <a:pt x="7095" y="333"/>
                      <a:pt x="6690" y="294"/>
                    </a:cubicBezTo>
                    <a:cubicBezTo>
                      <a:pt x="6662" y="292"/>
                      <a:pt x="6633" y="291"/>
                      <a:pt x="6605" y="291"/>
                    </a:cubicBezTo>
                    <a:cubicBezTo>
                      <a:pt x="6016" y="291"/>
                      <a:pt x="5519" y="663"/>
                      <a:pt x="5034" y="1012"/>
                    </a:cubicBezTo>
                    <a:cubicBezTo>
                      <a:pt x="4643" y="1311"/>
                      <a:pt x="4238" y="1612"/>
                      <a:pt x="3782" y="1716"/>
                    </a:cubicBezTo>
                    <a:cubicBezTo>
                      <a:pt x="3629" y="1756"/>
                      <a:pt x="3472" y="1771"/>
                      <a:pt x="3313" y="1771"/>
                    </a:cubicBezTo>
                    <a:cubicBezTo>
                      <a:pt x="3053" y="1771"/>
                      <a:pt x="2789" y="1730"/>
                      <a:pt x="2530" y="1690"/>
                    </a:cubicBezTo>
                    <a:cubicBezTo>
                      <a:pt x="2265" y="1651"/>
                      <a:pt x="1995" y="1612"/>
                      <a:pt x="1726" y="1612"/>
                    </a:cubicBezTo>
                    <a:cubicBezTo>
                      <a:pt x="1545" y="1612"/>
                      <a:pt x="1365" y="1629"/>
                      <a:pt x="1186" y="1676"/>
                    </a:cubicBezTo>
                    <a:cubicBezTo>
                      <a:pt x="887" y="1768"/>
                      <a:pt x="613" y="1937"/>
                      <a:pt x="339" y="2094"/>
                    </a:cubicBezTo>
                    <a:cubicBezTo>
                      <a:pt x="235" y="2159"/>
                      <a:pt x="117" y="2238"/>
                      <a:pt x="0" y="2302"/>
                    </a:cubicBezTo>
                    <a:cubicBezTo>
                      <a:pt x="39" y="2302"/>
                      <a:pt x="78" y="2316"/>
                      <a:pt x="117" y="2328"/>
                    </a:cubicBezTo>
                    <a:lnTo>
                      <a:pt x="391" y="2172"/>
                    </a:lnTo>
                    <a:cubicBezTo>
                      <a:pt x="652" y="2015"/>
                      <a:pt x="913" y="1846"/>
                      <a:pt x="1212" y="1768"/>
                    </a:cubicBezTo>
                    <a:cubicBezTo>
                      <a:pt x="1380" y="1721"/>
                      <a:pt x="1555" y="1703"/>
                      <a:pt x="1731" y="1703"/>
                    </a:cubicBezTo>
                    <a:cubicBezTo>
                      <a:pt x="1993" y="1703"/>
                      <a:pt x="2260" y="1742"/>
                      <a:pt x="2517" y="1781"/>
                    </a:cubicBezTo>
                    <a:cubicBezTo>
                      <a:pt x="2775" y="1821"/>
                      <a:pt x="3044" y="1862"/>
                      <a:pt x="3313" y="1862"/>
                    </a:cubicBezTo>
                    <a:cubicBezTo>
                      <a:pt x="3479" y="1862"/>
                      <a:pt x="3644" y="1846"/>
                      <a:pt x="3808" y="1807"/>
                    </a:cubicBezTo>
                    <a:cubicBezTo>
                      <a:pt x="4278" y="1690"/>
                      <a:pt x="4695" y="1389"/>
                      <a:pt x="5087" y="1090"/>
                    </a:cubicBezTo>
                    <a:cubicBezTo>
                      <a:pt x="5569" y="719"/>
                      <a:pt x="6028" y="383"/>
                      <a:pt x="6586" y="383"/>
                    </a:cubicBezTo>
                    <a:cubicBezTo>
                      <a:pt x="6616" y="383"/>
                      <a:pt x="6647" y="384"/>
                      <a:pt x="6678" y="386"/>
                    </a:cubicBezTo>
                    <a:cubicBezTo>
                      <a:pt x="7069" y="424"/>
                      <a:pt x="7408" y="620"/>
                      <a:pt x="7760" y="842"/>
                    </a:cubicBezTo>
                    <a:cubicBezTo>
                      <a:pt x="8073" y="1038"/>
                      <a:pt x="8399" y="1233"/>
                      <a:pt x="8777" y="1299"/>
                    </a:cubicBezTo>
                    <a:cubicBezTo>
                      <a:pt x="8857" y="1311"/>
                      <a:pt x="8935" y="1317"/>
                      <a:pt x="9013" y="1317"/>
                    </a:cubicBezTo>
                    <a:cubicBezTo>
                      <a:pt x="9575" y="1317"/>
                      <a:pt x="10099" y="1009"/>
                      <a:pt x="10603" y="711"/>
                    </a:cubicBezTo>
                    <a:cubicBezTo>
                      <a:pt x="11021" y="464"/>
                      <a:pt x="11464" y="203"/>
                      <a:pt x="11934" y="125"/>
                    </a:cubicBezTo>
                    <a:cubicBezTo>
                      <a:pt x="12052" y="102"/>
                      <a:pt x="12171" y="92"/>
                      <a:pt x="12290" y="92"/>
                    </a:cubicBezTo>
                    <a:cubicBezTo>
                      <a:pt x="12862" y="92"/>
                      <a:pt x="13430" y="326"/>
                      <a:pt x="13982" y="542"/>
                    </a:cubicBezTo>
                    <a:cubicBezTo>
                      <a:pt x="14541" y="775"/>
                      <a:pt x="15132" y="1008"/>
                      <a:pt x="15735" y="1008"/>
                    </a:cubicBezTo>
                    <a:cubicBezTo>
                      <a:pt x="15807" y="1008"/>
                      <a:pt x="15879" y="1005"/>
                      <a:pt x="15951" y="998"/>
                    </a:cubicBezTo>
                    <a:cubicBezTo>
                      <a:pt x="16290" y="960"/>
                      <a:pt x="16629" y="842"/>
                      <a:pt x="16942" y="725"/>
                    </a:cubicBezTo>
                    <a:cubicBezTo>
                      <a:pt x="17324" y="586"/>
                      <a:pt x="17684" y="457"/>
                      <a:pt x="18061" y="457"/>
                    </a:cubicBezTo>
                    <a:cubicBezTo>
                      <a:pt x="18110" y="457"/>
                      <a:pt x="18158" y="459"/>
                      <a:pt x="18208" y="464"/>
                    </a:cubicBezTo>
                    <a:cubicBezTo>
                      <a:pt x="18677" y="490"/>
                      <a:pt x="19107" y="763"/>
                      <a:pt x="19524" y="1012"/>
                    </a:cubicBezTo>
                    <a:cubicBezTo>
                      <a:pt x="19955" y="1273"/>
                      <a:pt x="20385" y="1546"/>
                      <a:pt x="20894" y="1586"/>
                    </a:cubicBezTo>
                    <a:cubicBezTo>
                      <a:pt x="20941" y="1590"/>
                      <a:pt x="20987" y="1592"/>
                      <a:pt x="21033" y="1592"/>
                    </a:cubicBezTo>
                    <a:cubicBezTo>
                      <a:pt x="21428" y="1592"/>
                      <a:pt x="21813" y="1453"/>
                      <a:pt x="22199" y="1325"/>
                    </a:cubicBezTo>
                    <a:cubicBezTo>
                      <a:pt x="22560" y="1193"/>
                      <a:pt x="22931" y="1061"/>
                      <a:pt x="23312" y="1061"/>
                    </a:cubicBezTo>
                    <a:cubicBezTo>
                      <a:pt x="23384" y="1061"/>
                      <a:pt x="23456" y="1066"/>
                      <a:pt x="23529" y="1076"/>
                    </a:cubicBezTo>
                    <a:cubicBezTo>
                      <a:pt x="23972" y="1142"/>
                      <a:pt x="24338" y="1389"/>
                      <a:pt x="24729" y="1664"/>
                    </a:cubicBezTo>
                    <a:cubicBezTo>
                      <a:pt x="24964" y="1833"/>
                      <a:pt x="25211" y="2003"/>
                      <a:pt x="25472" y="2120"/>
                    </a:cubicBezTo>
                    <a:cubicBezTo>
                      <a:pt x="25537" y="2159"/>
                      <a:pt x="25602" y="2186"/>
                      <a:pt x="25680" y="2198"/>
                    </a:cubicBezTo>
                    <a:cubicBezTo>
                      <a:pt x="25720" y="2186"/>
                      <a:pt x="25759" y="2159"/>
                      <a:pt x="25798" y="2146"/>
                    </a:cubicBezTo>
                    <a:cubicBezTo>
                      <a:pt x="25694" y="2120"/>
                      <a:pt x="25602" y="2081"/>
                      <a:pt x="25511" y="2042"/>
                    </a:cubicBezTo>
                    <a:cubicBezTo>
                      <a:pt x="25251" y="1925"/>
                      <a:pt x="25016" y="1755"/>
                      <a:pt x="24781" y="1598"/>
                    </a:cubicBezTo>
                    <a:cubicBezTo>
                      <a:pt x="24402" y="1325"/>
                      <a:pt x="24011" y="1050"/>
                      <a:pt x="23541" y="986"/>
                    </a:cubicBezTo>
                    <a:cubicBezTo>
                      <a:pt x="23468" y="976"/>
                      <a:pt x="23396" y="971"/>
                      <a:pt x="23324" y="971"/>
                    </a:cubicBezTo>
                    <a:cubicBezTo>
                      <a:pt x="22921" y="971"/>
                      <a:pt x="22535" y="1114"/>
                      <a:pt x="22159" y="1246"/>
                    </a:cubicBezTo>
                    <a:cubicBezTo>
                      <a:pt x="21801" y="1373"/>
                      <a:pt x="21423" y="1500"/>
                      <a:pt x="21042" y="1500"/>
                    </a:cubicBezTo>
                    <a:cubicBezTo>
                      <a:pt x="20993" y="1500"/>
                      <a:pt x="20944" y="1498"/>
                      <a:pt x="20894" y="1494"/>
                    </a:cubicBezTo>
                    <a:cubicBezTo>
                      <a:pt x="20425" y="1455"/>
                      <a:pt x="19994" y="1194"/>
                      <a:pt x="19576" y="946"/>
                    </a:cubicBezTo>
                    <a:cubicBezTo>
                      <a:pt x="19147" y="685"/>
                      <a:pt x="18716" y="412"/>
                      <a:pt x="18208" y="372"/>
                    </a:cubicBezTo>
                    <a:cubicBezTo>
                      <a:pt x="18161" y="368"/>
                      <a:pt x="18115" y="366"/>
                      <a:pt x="18068" y="366"/>
                    </a:cubicBezTo>
                    <a:cubicBezTo>
                      <a:pt x="17674" y="366"/>
                      <a:pt x="17289" y="505"/>
                      <a:pt x="16916" y="633"/>
                    </a:cubicBezTo>
                    <a:cubicBezTo>
                      <a:pt x="16603" y="751"/>
                      <a:pt x="16277" y="868"/>
                      <a:pt x="15938" y="907"/>
                    </a:cubicBezTo>
                    <a:cubicBezTo>
                      <a:pt x="15870" y="914"/>
                      <a:pt x="15801" y="917"/>
                      <a:pt x="15732" y="917"/>
                    </a:cubicBezTo>
                    <a:cubicBezTo>
                      <a:pt x="15149" y="917"/>
                      <a:pt x="14568" y="685"/>
                      <a:pt x="14008" y="464"/>
                    </a:cubicBezTo>
                    <a:cubicBezTo>
                      <a:pt x="13446" y="237"/>
                      <a:pt x="12875" y="1"/>
                      <a:pt x="12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6"/>
              <p:cNvSpPr/>
              <p:nvPr/>
            </p:nvSpPr>
            <p:spPr>
              <a:xfrm>
                <a:off x="4369275" y="922206"/>
                <a:ext cx="1103601" cy="74758"/>
              </a:xfrm>
              <a:custGeom>
                <a:avLst/>
                <a:gdLst/>
                <a:ahLst/>
                <a:cxnLst/>
                <a:rect l="l" t="t" r="r" b="b"/>
                <a:pathLst>
                  <a:path w="23295" h="1578" extrusionOk="0">
                    <a:moveTo>
                      <a:pt x="10608" y="1"/>
                    </a:moveTo>
                    <a:cubicBezTo>
                      <a:pt x="10524" y="1"/>
                      <a:pt x="10440" y="4"/>
                      <a:pt x="10356" y="13"/>
                    </a:cubicBezTo>
                    <a:cubicBezTo>
                      <a:pt x="9874" y="52"/>
                      <a:pt x="9391" y="247"/>
                      <a:pt x="8935" y="430"/>
                    </a:cubicBezTo>
                    <a:cubicBezTo>
                      <a:pt x="8418" y="649"/>
                      <a:pt x="7922" y="846"/>
                      <a:pt x="7392" y="846"/>
                    </a:cubicBezTo>
                    <a:cubicBezTo>
                      <a:pt x="7320" y="846"/>
                      <a:pt x="7247" y="843"/>
                      <a:pt x="7174" y="835"/>
                    </a:cubicBezTo>
                    <a:cubicBezTo>
                      <a:pt x="6783" y="795"/>
                      <a:pt x="6391" y="626"/>
                      <a:pt x="6014" y="456"/>
                    </a:cubicBezTo>
                    <a:cubicBezTo>
                      <a:pt x="5585" y="273"/>
                      <a:pt x="5149" y="81"/>
                      <a:pt x="4705" y="81"/>
                    </a:cubicBezTo>
                    <a:cubicBezTo>
                      <a:pt x="4581" y="81"/>
                      <a:pt x="4456" y="96"/>
                      <a:pt x="4331" y="131"/>
                    </a:cubicBezTo>
                    <a:cubicBezTo>
                      <a:pt x="3965" y="221"/>
                      <a:pt x="3678" y="456"/>
                      <a:pt x="3392" y="691"/>
                    </a:cubicBezTo>
                    <a:cubicBezTo>
                      <a:pt x="3131" y="900"/>
                      <a:pt x="2857" y="1122"/>
                      <a:pt x="2531" y="1213"/>
                    </a:cubicBezTo>
                    <a:cubicBezTo>
                      <a:pt x="2365" y="1261"/>
                      <a:pt x="2188" y="1277"/>
                      <a:pt x="2010" y="1277"/>
                    </a:cubicBezTo>
                    <a:cubicBezTo>
                      <a:pt x="1852" y="1277"/>
                      <a:pt x="1693" y="1264"/>
                      <a:pt x="1539" y="1252"/>
                    </a:cubicBezTo>
                    <a:cubicBezTo>
                      <a:pt x="1369" y="1239"/>
                      <a:pt x="1196" y="1223"/>
                      <a:pt x="1024" y="1223"/>
                    </a:cubicBezTo>
                    <a:cubicBezTo>
                      <a:pt x="854" y="1223"/>
                      <a:pt x="685" y="1239"/>
                      <a:pt x="522" y="1291"/>
                    </a:cubicBezTo>
                    <a:cubicBezTo>
                      <a:pt x="327" y="1357"/>
                      <a:pt x="171" y="1447"/>
                      <a:pt x="0" y="1552"/>
                    </a:cubicBezTo>
                    <a:cubicBezTo>
                      <a:pt x="40" y="1565"/>
                      <a:pt x="92" y="1565"/>
                      <a:pt x="131" y="1578"/>
                    </a:cubicBezTo>
                    <a:cubicBezTo>
                      <a:pt x="261" y="1487"/>
                      <a:pt x="392" y="1421"/>
                      <a:pt x="548" y="1383"/>
                    </a:cubicBezTo>
                    <a:cubicBezTo>
                      <a:pt x="705" y="1330"/>
                      <a:pt x="869" y="1314"/>
                      <a:pt x="1036" y="1314"/>
                    </a:cubicBezTo>
                    <a:cubicBezTo>
                      <a:pt x="1202" y="1314"/>
                      <a:pt x="1371" y="1330"/>
                      <a:pt x="1539" y="1343"/>
                    </a:cubicBezTo>
                    <a:cubicBezTo>
                      <a:pt x="1700" y="1355"/>
                      <a:pt x="1860" y="1368"/>
                      <a:pt x="2020" y="1368"/>
                    </a:cubicBezTo>
                    <a:cubicBezTo>
                      <a:pt x="2199" y="1368"/>
                      <a:pt x="2378" y="1352"/>
                      <a:pt x="2557" y="1304"/>
                    </a:cubicBezTo>
                    <a:cubicBezTo>
                      <a:pt x="2896" y="1200"/>
                      <a:pt x="3170" y="978"/>
                      <a:pt x="3444" y="757"/>
                    </a:cubicBezTo>
                    <a:cubicBezTo>
                      <a:pt x="3731" y="534"/>
                      <a:pt x="4005" y="313"/>
                      <a:pt x="4344" y="221"/>
                    </a:cubicBezTo>
                    <a:cubicBezTo>
                      <a:pt x="4464" y="190"/>
                      <a:pt x="4583" y="176"/>
                      <a:pt x="4701" y="176"/>
                    </a:cubicBezTo>
                    <a:cubicBezTo>
                      <a:pt x="5126" y="176"/>
                      <a:pt x="5546" y="354"/>
                      <a:pt x="5974" y="548"/>
                    </a:cubicBezTo>
                    <a:cubicBezTo>
                      <a:pt x="6365" y="717"/>
                      <a:pt x="6757" y="887"/>
                      <a:pt x="7174" y="926"/>
                    </a:cubicBezTo>
                    <a:cubicBezTo>
                      <a:pt x="7247" y="933"/>
                      <a:pt x="7319" y="937"/>
                      <a:pt x="7391" y="937"/>
                    </a:cubicBezTo>
                    <a:cubicBezTo>
                      <a:pt x="7939" y="937"/>
                      <a:pt x="8467" y="729"/>
                      <a:pt x="8974" y="522"/>
                    </a:cubicBezTo>
                    <a:cubicBezTo>
                      <a:pt x="9417" y="339"/>
                      <a:pt x="9887" y="143"/>
                      <a:pt x="10370" y="104"/>
                    </a:cubicBezTo>
                    <a:cubicBezTo>
                      <a:pt x="10453" y="96"/>
                      <a:pt x="10536" y="92"/>
                      <a:pt x="10620" y="92"/>
                    </a:cubicBezTo>
                    <a:cubicBezTo>
                      <a:pt x="11185" y="92"/>
                      <a:pt x="11741" y="274"/>
                      <a:pt x="12287" y="456"/>
                    </a:cubicBezTo>
                    <a:cubicBezTo>
                      <a:pt x="12835" y="628"/>
                      <a:pt x="13401" y="809"/>
                      <a:pt x="13977" y="809"/>
                    </a:cubicBezTo>
                    <a:cubicBezTo>
                      <a:pt x="14100" y="809"/>
                      <a:pt x="14223" y="801"/>
                      <a:pt x="14347" y="783"/>
                    </a:cubicBezTo>
                    <a:cubicBezTo>
                      <a:pt x="14660" y="743"/>
                      <a:pt x="14961" y="626"/>
                      <a:pt x="15260" y="522"/>
                    </a:cubicBezTo>
                    <a:cubicBezTo>
                      <a:pt x="15639" y="378"/>
                      <a:pt x="16017" y="247"/>
                      <a:pt x="16422" y="247"/>
                    </a:cubicBezTo>
                    <a:lnTo>
                      <a:pt x="16448" y="247"/>
                    </a:lnTo>
                    <a:cubicBezTo>
                      <a:pt x="16956" y="247"/>
                      <a:pt x="17425" y="496"/>
                      <a:pt x="17895" y="717"/>
                    </a:cubicBezTo>
                    <a:cubicBezTo>
                      <a:pt x="18357" y="960"/>
                      <a:pt x="18843" y="1204"/>
                      <a:pt x="19362" y="1204"/>
                    </a:cubicBezTo>
                    <a:cubicBezTo>
                      <a:pt x="19399" y="1204"/>
                      <a:pt x="19436" y="1203"/>
                      <a:pt x="19474" y="1200"/>
                    </a:cubicBezTo>
                    <a:cubicBezTo>
                      <a:pt x="19839" y="1186"/>
                      <a:pt x="20178" y="1044"/>
                      <a:pt x="20503" y="913"/>
                    </a:cubicBezTo>
                    <a:cubicBezTo>
                      <a:pt x="20854" y="775"/>
                      <a:pt x="21192" y="638"/>
                      <a:pt x="21564" y="638"/>
                    </a:cubicBezTo>
                    <a:cubicBezTo>
                      <a:pt x="21580" y="638"/>
                      <a:pt x="21596" y="638"/>
                      <a:pt x="21613" y="639"/>
                    </a:cubicBezTo>
                    <a:cubicBezTo>
                      <a:pt x="22108" y="665"/>
                      <a:pt x="22552" y="952"/>
                      <a:pt x="22981" y="1226"/>
                    </a:cubicBezTo>
                    <a:cubicBezTo>
                      <a:pt x="23047" y="1278"/>
                      <a:pt x="23125" y="1317"/>
                      <a:pt x="23190" y="1357"/>
                    </a:cubicBezTo>
                    <a:cubicBezTo>
                      <a:pt x="23216" y="1343"/>
                      <a:pt x="23256" y="1330"/>
                      <a:pt x="23295" y="1317"/>
                    </a:cubicBezTo>
                    <a:cubicBezTo>
                      <a:pt x="23282" y="1304"/>
                      <a:pt x="23268" y="1304"/>
                      <a:pt x="23242" y="1291"/>
                    </a:cubicBezTo>
                    <a:cubicBezTo>
                      <a:pt x="23178" y="1252"/>
                      <a:pt x="23099" y="1200"/>
                      <a:pt x="23034" y="1148"/>
                    </a:cubicBezTo>
                    <a:cubicBezTo>
                      <a:pt x="22590" y="861"/>
                      <a:pt x="22134" y="574"/>
                      <a:pt x="21613" y="548"/>
                    </a:cubicBezTo>
                    <a:cubicBezTo>
                      <a:pt x="21596" y="547"/>
                      <a:pt x="21580" y="547"/>
                      <a:pt x="21563" y="547"/>
                    </a:cubicBezTo>
                    <a:cubicBezTo>
                      <a:pt x="21177" y="547"/>
                      <a:pt x="20815" y="697"/>
                      <a:pt x="20465" y="835"/>
                    </a:cubicBezTo>
                    <a:cubicBezTo>
                      <a:pt x="20138" y="965"/>
                      <a:pt x="19813" y="1096"/>
                      <a:pt x="19474" y="1108"/>
                    </a:cubicBezTo>
                    <a:cubicBezTo>
                      <a:pt x="19436" y="1111"/>
                      <a:pt x="19399" y="1112"/>
                      <a:pt x="19362" y="1112"/>
                    </a:cubicBezTo>
                    <a:cubicBezTo>
                      <a:pt x="18856" y="1112"/>
                      <a:pt x="18384" y="870"/>
                      <a:pt x="17935" y="639"/>
                    </a:cubicBezTo>
                    <a:cubicBezTo>
                      <a:pt x="17465" y="404"/>
                      <a:pt x="16969" y="157"/>
                      <a:pt x="16448" y="157"/>
                    </a:cubicBezTo>
                    <a:cubicBezTo>
                      <a:pt x="16430" y="156"/>
                      <a:pt x="16413" y="156"/>
                      <a:pt x="16395" y="156"/>
                    </a:cubicBezTo>
                    <a:cubicBezTo>
                      <a:pt x="15985" y="156"/>
                      <a:pt x="15609" y="305"/>
                      <a:pt x="15234" y="430"/>
                    </a:cubicBezTo>
                    <a:cubicBezTo>
                      <a:pt x="14935" y="548"/>
                      <a:pt x="14634" y="652"/>
                      <a:pt x="14335" y="691"/>
                    </a:cubicBezTo>
                    <a:cubicBezTo>
                      <a:pt x="14215" y="709"/>
                      <a:pt x="14095" y="718"/>
                      <a:pt x="13975" y="718"/>
                    </a:cubicBezTo>
                    <a:cubicBezTo>
                      <a:pt x="13414" y="718"/>
                      <a:pt x="12850" y="537"/>
                      <a:pt x="12313" y="365"/>
                    </a:cubicBezTo>
                    <a:cubicBezTo>
                      <a:pt x="11755" y="183"/>
                      <a:pt x="11186" y="1"/>
                      <a:pt x="10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6"/>
              <p:cNvSpPr/>
              <p:nvPr/>
            </p:nvSpPr>
            <p:spPr>
              <a:xfrm>
                <a:off x="4506424" y="954041"/>
                <a:ext cx="918270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19383" h="1324" extrusionOk="0">
                    <a:moveTo>
                      <a:pt x="7634" y="1"/>
                    </a:moveTo>
                    <a:cubicBezTo>
                      <a:pt x="7235" y="1"/>
                      <a:pt x="6838" y="71"/>
                      <a:pt x="6470" y="215"/>
                    </a:cubicBezTo>
                    <a:cubicBezTo>
                      <a:pt x="6287" y="280"/>
                      <a:pt x="6105" y="372"/>
                      <a:pt x="5922" y="462"/>
                    </a:cubicBezTo>
                    <a:cubicBezTo>
                      <a:pt x="5727" y="554"/>
                      <a:pt x="5518" y="658"/>
                      <a:pt x="5296" y="737"/>
                    </a:cubicBezTo>
                    <a:cubicBezTo>
                      <a:pt x="4995" y="835"/>
                      <a:pt x="4671" y="885"/>
                      <a:pt x="4335" y="885"/>
                    </a:cubicBezTo>
                    <a:cubicBezTo>
                      <a:pt x="3870" y="885"/>
                      <a:pt x="3381" y="790"/>
                      <a:pt x="2896" y="593"/>
                    </a:cubicBezTo>
                    <a:cubicBezTo>
                      <a:pt x="2832" y="567"/>
                      <a:pt x="2766" y="541"/>
                      <a:pt x="2688" y="514"/>
                    </a:cubicBezTo>
                    <a:cubicBezTo>
                      <a:pt x="2415" y="390"/>
                      <a:pt x="2118" y="266"/>
                      <a:pt x="1809" y="266"/>
                    </a:cubicBezTo>
                    <a:cubicBezTo>
                      <a:pt x="1794" y="266"/>
                      <a:pt x="1778" y="267"/>
                      <a:pt x="1762" y="267"/>
                    </a:cubicBezTo>
                    <a:cubicBezTo>
                      <a:pt x="1240" y="280"/>
                      <a:pt x="836" y="619"/>
                      <a:pt x="444" y="945"/>
                    </a:cubicBezTo>
                    <a:cubicBezTo>
                      <a:pt x="301" y="1076"/>
                      <a:pt x="145" y="1193"/>
                      <a:pt x="1" y="1311"/>
                    </a:cubicBezTo>
                    <a:cubicBezTo>
                      <a:pt x="41" y="1311"/>
                      <a:pt x="79" y="1311"/>
                      <a:pt x="119" y="1323"/>
                    </a:cubicBezTo>
                    <a:lnTo>
                      <a:pt x="131" y="1323"/>
                    </a:lnTo>
                    <a:cubicBezTo>
                      <a:pt x="262" y="1232"/>
                      <a:pt x="380" y="1128"/>
                      <a:pt x="510" y="1024"/>
                    </a:cubicBezTo>
                    <a:cubicBezTo>
                      <a:pt x="901" y="685"/>
                      <a:pt x="1279" y="372"/>
                      <a:pt x="1762" y="358"/>
                    </a:cubicBezTo>
                    <a:cubicBezTo>
                      <a:pt x="1776" y="357"/>
                      <a:pt x="1790" y="357"/>
                      <a:pt x="1804" y="357"/>
                    </a:cubicBezTo>
                    <a:cubicBezTo>
                      <a:pt x="2102" y="357"/>
                      <a:pt x="2388" y="481"/>
                      <a:pt x="2662" y="593"/>
                    </a:cubicBezTo>
                    <a:cubicBezTo>
                      <a:pt x="2727" y="619"/>
                      <a:pt x="2792" y="645"/>
                      <a:pt x="2858" y="685"/>
                    </a:cubicBezTo>
                    <a:cubicBezTo>
                      <a:pt x="3350" y="879"/>
                      <a:pt x="3847" y="974"/>
                      <a:pt x="4319" y="974"/>
                    </a:cubicBezTo>
                    <a:cubicBezTo>
                      <a:pt x="4671" y="974"/>
                      <a:pt x="5010" y="921"/>
                      <a:pt x="5322" y="815"/>
                    </a:cubicBezTo>
                    <a:cubicBezTo>
                      <a:pt x="5545" y="737"/>
                      <a:pt x="5766" y="632"/>
                      <a:pt x="5962" y="541"/>
                    </a:cubicBezTo>
                    <a:cubicBezTo>
                      <a:pt x="6144" y="450"/>
                      <a:pt x="6327" y="358"/>
                      <a:pt x="6510" y="293"/>
                    </a:cubicBezTo>
                    <a:cubicBezTo>
                      <a:pt x="6866" y="158"/>
                      <a:pt x="7246" y="91"/>
                      <a:pt x="7627" y="91"/>
                    </a:cubicBezTo>
                    <a:cubicBezTo>
                      <a:pt x="7874" y="91"/>
                      <a:pt x="8121" y="119"/>
                      <a:pt x="8362" y="175"/>
                    </a:cubicBezTo>
                    <a:cubicBezTo>
                      <a:pt x="8687" y="241"/>
                      <a:pt x="9000" y="372"/>
                      <a:pt x="9301" y="488"/>
                    </a:cubicBezTo>
                    <a:cubicBezTo>
                      <a:pt x="9614" y="606"/>
                      <a:pt x="9927" y="737"/>
                      <a:pt x="10252" y="815"/>
                    </a:cubicBezTo>
                    <a:cubicBezTo>
                      <a:pt x="10494" y="867"/>
                      <a:pt x="10739" y="893"/>
                      <a:pt x="10982" y="893"/>
                    </a:cubicBezTo>
                    <a:cubicBezTo>
                      <a:pt x="11225" y="893"/>
                      <a:pt x="11466" y="867"/>
                      <a:pt x="11701" y="815"/>
                    </a:cubicBezTo>
                    <a:cubicBezTo>
                      <a:pt x="11948" y="763"/>
                      <a:pt x="12183" y="685"/>
                      <a:pt x="12417" y="606"/>
                    </a:cubicBezTo>
                    <a:cubicBezTo>
                      <a:pt x="12796" y="476"/>
                      <a:pt x="13200" y="332"/>
                      <a:pt x="13605" y="332"/>
                    </a:cubicBezTo>
                    <a:cubicBezTo>
                      <a:pt x="14100" y="332"/>
                      <a:pt x="14570" y="528"/>
                      <a:pt x="15026" y="723"/>
                    </a:cubicBezTo>
                    <a:cubicBezTo>
                      <a:pt x="15431" y="893"/>
                      <a:pt x="15861" y="1062"/>
                      <a:pt x="16304" y="1102"/>
                    </a:cubicBezTo>
                    <a:cubicBezTo>
                      <a:pt x="16379" y="1109"/>
                      <a:pt x="16454" y="1112"/>
                      <a:pt x="16529" y="1112"/>
                    </a:cubicBezTo>
                    <a:cubicBezTo>
                      <a:pt x="16862" y="1112"/>
                      <a:pt x="17201" y="1050"/>
                      <a:pt x="17530" y="998"/>
                    </a:cubicBezTo>
                    <a:cubicBezTo>
                      <a:pt x="17863" y="939"/>
                      <a:pt x="18187" y="879"/>
                      <a:pt x="18500" y="879"/>
                    </a:cubicBezTo>
                    <a:cubicBezTo>
                      <a:pt x="18740" y="879"/>
                      <a:pt x="18973" y="914"/>
                      <a:pt x="19200" y="1010"/>
                    </a:cubicBezTo>
                    <a:cubicBezTo>
                      <a:pt x="19213" y="1024"/>
                      <a:pt x="19239" y="1036"/>
                      <a:pt x="19252" y="1050"/>
                    </a:cubicBezTo>
                    <a:cubicBezTo>
                      <a:pt x="19291" y="1036"/>
                      <a:pt x="19344" y="1024"/>
                      <a:pt x="19382" y="1010"/>
                    </a:cubicBezTo>
                    <a:lnTo>
                      <a:pt x="19226" y="932"/>
                    </a:lnTo>
                    <a:cubicBezTo>
                      <a:pt x="18988" y="827"/>
                      <a:pt x="18737" y="790"/>
                      <a:pt x="18481" y="790"/>
                    </a:cubicBezTo>
                    <a:cubicBezTo>
                      <a:pt x="18162" y="790"/>
                      <a:pt x="17836" y="848"/>
                      <a:pt x="17518" y="906"/>
                    </a:cubicBezTo>
                    <a:cubicBezTo>
                      <a:pt x="17189" y="959"/>
                      <a:pt x="16861" y="1021"/>
                      <a:pt x="16539" y="1021"/>
                    </a:cubicBezTo>
                    <a:cubicBezTo>
                      <a:pt x="16465" y="1021"/>
                      <a:pt x="16391" y="1018"/>
                      <a:pt x="16318" y="1010"/>
                    </a:cubicBezTo>
                    <a:cubicBezTo>
                      <a:pt x="15887" y="972"/>
                      <a:pt x="15469" y="801"/>
                      <a:pt x="15066" y="632"/>
                    </a:cubicBezTo>
                    <a:cubicBezTo>
                      <a:pt x="14596" y="436"/>
                      <a:pt x="14113" y="241"/>
                      <a:pt x="13605" y="241"/>
                    </a:cubicBezTo>
                    <a:cubicBezTo>
                      <a:pt x="13174" y="241"/>
                      <a:pt x="12770" y="384"/>
                      <a:pt x="12379" y="514"/>
                    </a:cubicBezTo>
                    <a:cubicBezTo>
                      <a:pt x="12157" y="593"/>
                      <a:pt x="11922" y="671"/>
                      <a:pt x="11687" y="723"/>
                    </a:cubicBezTo>
                    <a:cubicBezTo>
                      <a:pt x="11452" y="775"/>
                      <a:pt x="11214" y="801"/>
                      <a:pt x="10978" y="801"/>
                    </a:cubicBezTo>
                    <a:cubicBezTo>
                      <a:pt x="10742" y="801"/>
                      <a:pt x="10507" y="775"/>
                      <a:pt x="10278" y="723"/>
                    </a:cubicBezTo>
                    <a:cubicBezTo>
                      <a:pt x="9953" y="645"/>
                      <a:pt x="9640" y="528"/>
                      <a:pt x="9339" y="410"/>
                    </a:cubicBezTo>
                    <a:cubicBezTo>
                      <a:pt x="9026" y="280"/>
                      <a:pt x="8713" y="163"/>
                      <a:pt x="8388" y="85"/>
                    </a:cubicBezTo>
                    <a:cubicBezTo>
                      <a:pt x="8140" y="29"/>
                      <a:pt x="7887" y="1"/>
                      <a:pt x="7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3" name="Google Shape;883;p16"/>
            <p:cNvSpPr/>
            <p:nvPr/>
          </p:nvSpPr>
          <p:spPr>
            <a:xfrm rot="122775">
              <a:off x="2559644" y="909920"/>
              <a:ext cx="4000780" cy="333211"/>
            </a:xfrm>
            <a:custGeom>
              <a:avLst/>
              <a:gdLst/>
              <a:ahLst/>
              <a:cxnLst/>
              <a:rect l="l" t="t" r="r" b="b"/>
              <a:pathLst>
                <a:path w="19383" h="1324" extrusionOk="0">
                  <a:moveTo>
                    <a:pt x="7634" y="1"/>
                  </a:moveTo>
                  <a:cubicBezTo>
                    <a:pt x="7235" y="1"/>
                    <a:pt x="6838" y="71"/>
                    <a:pt x="6470" y="215"/>
                  </a:cubicBezTo>
                  <a:cubicBezTo>
                    <a:pt x="6287" y="280"/>
                    <a:pt x="6105" y="372"/>
                    <a:pt x="5922" y="462"/>
                  </a:cubicBezTo>
                  <a:cubicBezTo>
                    <a:pt x="5727" y="554"/>
                    <a:pt x="5518" y="658"/>
                    <a:pt x="5296" y="737"/>
                  </a:cubicBezTo>
                  <a:cubicBezTo>
                    <a:pt x="4995" y="835"/>
                    <a:pt x="4671" y="885"/>
                    <a:pt x="4335" y="885"/>
                  </a:cubicBezTo>
                  <a:cubicBezTo>
                    <a:pt x="3870" y="885"/>
                    <a:pt x="3381" y="790"/>
                    <a:pt x="2896" y="593"/>
                  </a:cubicBezTo>
                  <a:cubicBezTo>
                    <a:pt x="2832" y="567"/>
                    <a:pt x="2766" y="541"/>
                    <a:pt x="2688" y="514"/>
                  </a:cubicBezTo>
                  <a:cubicBezTo>
                    <a:pt x="2415" y="390"/>
                    <a:pt x="2118" y="266"/>
                    <a:pt x="1809" y="266"/>
                  </a:cubicBezTo>
                  <a:cubicBezTo>
                    <a:pt x="1794" y="266"/>
                    <a:pt x="1778" y="267"/>
                    <a:pt x="1762" y="267"/>
                  </a:cubicBezTo>
                  <a:cubicBezTo>
                    <a:pt x="1240" y="280"/>
                    <a:pt x="836" y="619"/>
                    <a:pt x="444" y="945"/>
                  </a:cubicBezTo>
                  <a:cubicBezTo>
                    <a:pt x="301" y="1076"/>
                    <a:pt x="145" y="1193"/>
                    <a:pt x="1" y="1311"/>
                  </a:cubicBezTo>
                  <a:cubicBezTo>
                    <a:pt x="41" y="1311"/>
                    <a:pt x="79" y="1311"/>
                    <a:pt x="119" y="1323"/>
                  </a:cubicBezTo>
                  <a:lnTo>
                    <a:pt x="131" y="1323"/>
                  </a:lnTo>
                  <a:cubicBezTo>
                    <a:pt x="262" y="1232"/>
                    <a:pt x="380" y="1128"/>
                    <a:pt x="510" y="1024"/>
                  </a:cubicBezTo>
                  <a:cubicBezTo>
                    <a:pt x="901" y="685"/>
                    <a:pt x="1279" y="372"/>
                    <a:pt x="1762" y="358"/>
                  </a:cubicBezTo>
                  <a:cubicBezTo>
                    <a:pt x="1776" y="357"/>
                    <a:pt x="1790" y="357"/>
                    <a:pt x="1804" y="357"/>
                  </a:cubicBezTo>
                  <a:cubicBezTo>
                    <a:pt x="2102" y="357"/>
                    <a:pt x="2388" y="481"/>
                    <a:pt x="2662" y="593"/>
                  </a:cubicBezTo>
                  <a:cubicBezTo>
                    <a:pt x="2727" y="619"/>
                    <a:pt x="2792" y="645"/>
                    <a:pt x="2858" y="685"/>
                  </a:cubicBezTo>
                  <a:cubicBezTo>
                    <a:pt x="3350" y="879"/>
                    <a:pt x="3847" y="974"/>
                    <a:pt x="4319" y="974"/>
                  </a:cubicBezTo>
                  <a:cubicBezTo>
                    <a:pt x="4671" y="974"/>
                    <a:pt x="5010" y="921"/>
                    <a:pt x="5322" y="815"/>
                  </a:cubicBezTo>
                  <a:cubicBezTo>
                    <a:pt x="5545" y="737"/>
                    <a:pt x="5766" y="632"/>
                    <a:pt x="5962" y="541"/>
                  </a:cubicBezTo>
                  <a:cubicBezTo>
                    <a:pt x="6144" y="450"/>
                    <a:pt x="6327" y="358"/>
                    <a:pt x="6510" y="293"/>
                  </a:cubicBezTo>
                  <a:cubicBezTo>
                    <a:pt x="6866" y="158"/>
                    <a:pt x="7246" y="91"/>
                    <a:pt x="7627" y="91"/>
                  </a:cubicBezTo>
                  <a:cubicBezTo>
                    <a:pt x="7874" y="91"/>
                    <a:pt x="8121" y="119"/>
                    <a:pt x="8362" y="175"/>
                  </a:cubicBezTo>
                  <a:cubicBezTo>
                    <a:pt x="8687" y="241"/>
                    <a:pt x="9000" y="372"/>
                    <a:pt x="9301" y="488"/>
                  </a:cubicBezTo>
                  <a:cubicBezTo>
                    <a:pt x="9614" y="606"/>
                    <a:pt x="9927" y="737"/>
                    <a:pt x="10252" y="815"/>
                  </a:cubicBezTo>
                  <a:cubicBezTo>
                    <a:pt x="10494" y="867"/>
                    <a:pt x="10739" y="893"/>
                    <a:pt x="10982" y="893"/>
                  </a:cubicBezTo>
                  <a:cubicBezTo>
                    <a:pt x="11225" y="893"/>
                    <a:pt x="11466" y="867"/>
                    <a:pt x="11701" y="815"/>
                  </a:cubicBezTo>
                  <a:cubicBezTo>
                    <a:pt x="11948" y="763"/>
                    <a:pt x="12183" y="685"/>
                    <a:pt x="12417" y="606"/>
                  </a:cubicBezTo>
                  <a:cubicBezTo>
                    <a:pt x="12796" y="476"/>
                    <a:pt x="13200" y="332"/>
                    <a:pt x="13605" y="332"/>
                  </a:cubicBezTo>
                  <a:cubicBezTo>
                    <a:pt x="14100" y="332"/>
                    <a:pt x="14570" y="528"/>
                    <a:pt x="15026" y="723"/>
                  </a:cubicBezTo>
                  <a:cubicBezTo>
                    <a:pt x="15431" y="893"/>
                    <a:pt x="15861" y="1062"/>
                    <a:pt x="16304" y="1102"/>
                  </a:cubicBezTo>
                  <a:cubicBezTo>
                    <a:pt x="16379" y="1109"/>
                    <a:pt x="16454" y="1112"/>
                    <a:pt x="16529" y="1112"/>
                  </a:cubicBezTo>
                  <a:cubicBezTo>
                    <a:pt x="16862" y="1112"/>
                    <a:pt x="17201" y="1050"/>
                    <a:pt x="17530" y="998"/>
                  </a:cubicBezTo>
                  <a:cubicBezTo>
                    <a:pt x="17863" y="939"/>
                    <a:pt x="18187" y="879"/>
                    <a:pt x="18500" y="879"/>
                  </a:cubicBezTo>
                  <a:cubicBezTo>
                    <a:pt x="18740" y="879"/>
                    <a:pt x="18973" y="914"/>
                    <a:pt x="19200" y="1010"/>
                  </a:cubicBezTo>
                  <a:cubicBezTo>
                    <a:pt x="19213" y="1024"/>
                    <a:pt x="19239" y="1036"/>
                    <a:pt x="19252" y="1050"/>
                  </a:cubicBezTo>
                  <a:cubicBezTo>
                    <a:pt x="19291" y="1036"/>
                    <a:pt x="19344" y="1024"/>
                    <a:pt x="19382" y="1010"/>
                  </a:cubicBezTo>
                  <a:lnTo>
                    <a:pt x="19226" y="932"/>
                  </a:lnTo>
                  <a:cubicBezTo>
                    <a:pt x="18988" y="827"/>
                    <a:pt x="18737" y="790"/>
                    <a:pt x="18481" y="790"/>
                  </a:cubicBezTo>
                  <a:cubicBezTo>
                    <a:pt x="18162" y="790"/>
                    <a:pt x="17836" y="848"/>
                    <a:pt x="17518" y="906"/>
                  </a:cubicBezTo>
                  <a:cubicBezTo>
                    <a:pt x="17189" y="959"/>
                    <a:pt x="16861" y="1021"/>
                    <a:pt x="16539" y="1021"/>
                  </a:cubicBezTo>
                  <a:cubicBezTo>
                    <a:pt x="16465" y="1021"/>
                    <a:pt x="16391" y="1018"/>
                    <a:pt x="16318" y="1010"/>
                  </a:cubicBezTo>
                  <a:cubicBezTo>
                    <a:pt x="15887" y="972"/>
                    <a:pt x="15469" y="801"/>
                    <a:pt x="15066" y="632"/>
                  </a:cubicBezTo>
                  <a:cubicBezTo>
                    <a:pt x="14596" y="436"/>
                    <a:pt x="14113" y="241"/>
                    <a:pt x="13605" y="241"/>
                  </a:cubicBezTo>
                  <a:cubicBezTo>
                    <a:pt x="13174" y="241"/>
                    <a:pt x="12770" y="384"/>
                    <a:pt x="12379" y="514"/>
                  </a:cubicBezTo>
                  <a:cubicBezTo>
                    <a:pt x="12157" y="593"/>
                    <a:pt x="11922" y="671"/>
                    <a:pt x="11687" y="723"/>
                  </a:cubicBezTo>
                  <a:cubicBezTo>
                    <a:pt x="11452" y="775"/>
                    <a:pt x="11214" y="801"/>
                    <a:pt x="10978" y="801"/>
                  </a:cubicBezTo>
                  <a:cubicBezTo>
                    <a:pt x="10742" y="801"/>
                    <a:pt x="10507" y="775"/>
                    <a:pt x="10278" y="723"/>
                  </a:cubicBezTo>
                  <a:cubicBezTo>
                    <a:pt x="9953" y="645"/>
                    <a:pt x="9640" y="528"/>
                    <a:pt x="9339" y="410"/>
                  </a:cubicBezTo>
                  <a:cubicBezTo>
                    <a:pt x="9026" y="280"/>
                    <a:pt x="8713" y="163"/>
                    <a:pt x="8388" y="85"/>
                  </a:cubicBezTo>
                  <a:cubicBezTo>
                    <a:pt x="8140" y="29"/>
                    <a:pt x="7887" y="1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4" name="Google Shape;884;p16"/>
          <p:cNvSpPr/>
          <p:nvPr/>
        </p:nvSpPr>
        <p:spPr>
          <a:xfrm rot="-118">
            <a:off x="7471379" y="4129056"/>
            <a:ext cx="3058151" cy="1734459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5" name="Google Shape;885;p16"/>
          <p:cNvGrpSpPr/>
          <p:nvPr/>
        </p:nvGrpSpPr>
        <p:grpSpPr>
          <a:xfrm rot="5404226" flipH="1">
            <a:off x="7095924" y="-1321013"/>
            <a:ext cx="3256646" cy="3161098"/>
            <a:chOff x="7316226" y="-1054725"/>
            <a:chExt cx="2859464" cy="2760302"/>
          </a:xfrm>
        </p:grpSpPr>
        <p:sp>
          <p:nvSpPr>
            <p:cNvPr id="886" name="Google Shape;886;p16"/>
            <p:cNvSpPr/>
            <p:nvPr/>
          </p:nvSpPr>
          <p:spPr>
            <a:xfrm rot="-3146397">
              <a:off x="8282391" y="-984779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 rot="-3146397">
              <a:off x="7928998" y="-502868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6"/>
          <p:cNvGrpSpPr/>
          <p:nvPr/>
        </p:nvGrpSpPr>
        <p:grpSpPr>
          <a:xfrm rot="170920" flipH="1">
            <a:off x="977531" y="4562271"/>
            <a:ext cx="6984624" cy="1418953"/>
            <a:chOff x="596233" y="-199180"/>
            <a:chExt cx="6984374" cy="1513632"/>
          </a:xfrm>
        </p:grpSpPr>
        <p:grpSp>
          <p:nvGrpSpPr>
            <p:cNvPr id="889" name="Google Shape;889;p16"/>
            <p:cNvGrpSpPr/>
            <p:nvPr/>
          </p:nvGrpSpPr>
          <p:grpSpPr>
            <a:xfrm rot="122792">
              <a:off x="612944" y="-75405"/>
              <a:ext cx="6950953" cy="1061173"/>
              <a:chOff x="4210524" y="823336"/>
              <a:chExt cx="1355683" cy="193430"/>
            </a:xfrm>
          </p:grpSpPr>
          <p:sp>
            <p:nvSpPr>
              <p:cNvPr id="890" name="Google Shape;890;p16"/>
              <p:cNvSpPr/>
              <p:nvPr/>
            </p:nvSpPr>
            <p:spPr>
              <a:xfrm>
                <a:off x="4210524" y="823336"/>
                <a:ext cx="1355683" cy="129808"/>
              </a:xfrm>
              <a:custGeom>
                <a:avLst/>
                <a:gdLst/>
                <a:ahLst/>
                <a:cxnLst/>
                <a:rect l="l" t="t" r="r" b="b"/>
                <a:pathLst>
                  <a:path w="28616" h="2740" extrusionOk="0">
                    <a:moveTo>
                      <a:pt x="13786" y="0"/>
                    </a:moveTo>
                    <a:cubicBezTo>
                      <a:pt x="13147" y="0"/>
                      <a:pt x="12573" y="313"/>
                      <a:pt x="11999" y="613"/>
                    </a:cubicBezTo>
                    <a:cubicBezTo>
                      <a:pt x="11448" y="911"/>
                      <a:pt x="10915" y="1190"/>
                      <a:pt x="10345" y="1190"/>
                    </a:cubicBezTo>
                    <a:cubicBezTo>
                      <a:pt x="10241" y="1190"/>
                      <a:pt x="10136" y="1181"/>
                      <a:pt x="10029" y="1161"/>
                    </a:cubicBezTo>
                    <a:cubicBezTo>
                      <a:pt x="9742" y="1108"/>
                      <a:pt x="9469" y="965"/>
                      <a:pt x="9208" y="835"/>
                    </a:cubicBezTo>
                    <a:cubicBezTo>
                      <a:pt x="8934" y="691"/>
                      <a:pt x="8647" y="548"/>
                      <a:pt x="8321" y="496"/>
                    </a:cubicBezTo>
                    <a:cubicBezTo>
                      <a:pt x="8236" y="482"/>
                      <a:pt x="8151" y="476"/>
                      <a:pt x="8067" y="476"/>
                    </a:cubicBezTo>
                    <a:cubicBezTo>
                      <a:pt x="7435" y="476"/>
                      <a:pt x="6849" y="843"/>
                      <a:pt x="6273" y="1200"/>
                    </a:cubicBezTo>
                    <a:cubicBezTo>
                      <a:pt x="5720" y="1546"/>
                      <a:pt x="5148" y="1911"/>
                      <a:pt x="4536" y="1911"/>
                    </a:cubicBezTo>
                    <a:cubicBezTo>
                      <a:pt x="4455" y="1911"/>
                      <a:pt x="4373" y="1905"/>
                      <a:pt x="4291" y="1891"/>
                    </a:cubicBezTo>
                    <a:cubicBezTo>
                      <a:pt x="4134" y="1865"/>
                      <a:pt x="3977" y="1813"/>
                      <a:pt x="3835" y="1761"/>
                    </a:cubicBezTo>
                    <a:cubicBezTo>
                      <a:pt x="3652" y="1708"/>
                      <a:pt x="3456" y="1644"/>
                      <a:pt x="3261" y="1630"/>
                    </a:cubicBezTo>
                    <a:cubicBezTo>
                      <a:pt x="3217" y="1626"/>
                      <a:pt x="3173" y="1624"/>
                      <a:pt x="3130" y="1624"/>
                    </a:cubicBezTo>
                    <a:cubicBezTo>
                      <a:pt x="2633" y="1624"/>
                      <a:pt x="2178" y="1888"/>
                      <a:pt x="1722" y="2152"/>
                    </a:cubicBezTo>
                    <a:cubicBezTo>
                      <a:pt x="1669" y="2191"/>
                      <a:pt x="1630" y="2218"/>
                      <a:pt x="1578" y="2244"/>
                    </a:cubicBezTo>
                    <a:cubicBezTo>
                      <a:pt x="1128" y="2509"/>
                      <a:pt x="735" y="2638"/>
                      <a:pt x="398" y="2638"/>
                    </a:cubicBezTo>
                    <a:cubicBezTo>
                      <a:pt x="304" y="2638"/>
                      <a:pt x="215" y="2629"/>
                      <a:pt x="130" y="2609"/>
                    </a:cubicBezTo>
                    <a:cubicBezTo>
                      <a:pt x="91" y="2635"/>
                      <a:pt x="52" y="2647"/>
                      <a:pt x="0" y="2661"/>
                    </a:cubicBezTo>
                    <a:cubicBezTo>
                      <a:pt x="130" y="2713"/>
                      <a:pt x="261" y="2739"/>
                      <a:pt x="404" y="2739"/>
                    </a:cubicBezTo>
                    <a:cubicBezTo>
                      <a:pt x="743" y="2739"/>
                      <a:pt x="1148" y="2595"/>
                      <a:pt x="1617" y="2322"/>
                    </a:cubicBezTo>
                    <a:cubicBezTo>
                      <a:pt x="1669" y="2296"/>
                      <a:pt x="1722" y="2270"/>
                      <a:pt x="1774" y="2230"/>
                    </a:cubicBezTo>
                    <a:cubicBezTo>
                      <a:pt x="2206" y="1979"/>
                      <a:pt x="2648" y="1716"/>
                      <a:pt x="3133" y="1716"/>
                    </a:cubicBezTo>
                    <a:cubicBezTo>
                      <a:pt x="3175" y="1716"/>
                      <a:pt x="3218" y="1718"/>
                      <a:pt x="3261" y="1722"/>
                    </a:cubicBezTo>
                    <a:cubicBezTo>
                      <a:pt x="3443" y="1734"/>
                      <a:pt x="3626" y="1787"/>
                      <a:pt x="3795" y="1852"/>
                    </a:cubicBezTo>
                    <a:cubicBezTo>
                      <a:pt x="3951" y="1905"/>
                      <a:pt x="4108" y="1957"/>
                      <a:pt x="4278" y="1983"/>
                    </a:cubicBezTo>
                    <a:cubicBezTo>
                      <a:pt x="4364" y="1996"/>
                      <a:pt x="4450" y="2003"/>
                      <a:pt x="4534" y="2003"/>
                    </a:cubicBezTo>
                    <a:cubicBezTo>
                      <a:pt x="5175" y="2003"/>
                      <a:pt x="5761" y="1635"/>
                      <a:pt x="6325" y="1278"/>
                    </a:cubicBezTo>
                    <a:cubicBezTo>
                      <a:pt x="6883" y="918"/>
                      <a:pt x="7462" y="558"/>
                      <a:pt x="8080" y="558"/>
                    </a:cubicBezTo>
                    <a:cubicBezTo>
                      <a:pt x="8155" y="558"/>
                      <a:pt x="8231" y="563"/>
                      <a:pt x="8308" y="574"/>
                    </a:cubicBezTo>
                    <a:cubicBezTo>
                      <a:pt x="8621" y="626"/>
                      <a:pt x="8895" y="769"/>
                      <a:pt x="9168" y="913"/>
                    </a:cubicBezTo>
                    <a:cubicBezTo>
                      <a:pt x="9443" y="1056"/>
                      <a:pt x="9716" y="1200"/>
                      <a:pt x="10017" y="1252"/>
                    </a:cubicBezTo>
                    <a:cubicBezTo>
                      <a:pt x="10126" y="1274"/>
                      <a:pt x="10235" y="1284"/>
                      <a:pt x="10342" y="1284"/>
                    </a:cubicBezTo>
                    <a:cubicBezTo>
                      <a:pt x="10937" y="1284"/>
                      <a:pt x="11499" y="978"/>
                      <a:pt x="12051" y="691"/>
                    </a:cubicBezTo>
                    <a:cubicBezTo>
                      <a:pt x="12599" y="392"/>
                      <a:pt x="13173" y="91"/>
                      <a:pt x="13786" y="91"/>
                    </a:cubicBezTo>
                    <a:cubicBezTo>
                      <a:pt x="14333" y="91"/>
                      <a:pt x="14842" y="339"/>
                      <a:pt x="15338" y="587"/>
                    </a:cubicBezTo>
                    <a:cubicBezTo>
                      <a:pt x="15834" y="821"/>
                      <a:pt x="16329" y="1070"/>
                      <a:pt x="16877" y="1082"/>
                    </a:cubicBezTo>
                    <a:cubicBezTo>
                      <a:pt x="16896" y="1083"/>
                      <a:pt x="16915" y="1083"/>
                      <a:pt x="16935" y="1083"/>
                    </a:cubicBezTo>
                    <a:cubicBezTo>
                      <a:pt x="17385" y="1083"/>
                      <a:pt x="17834" y="934"/>
                      <a:pt x="18260" y="795"/>
                    </a:cubicBezTo>
                    <a:cubicBezTo>
                      <a:pt x="18691" y="648"/>
                      <a:pt x="19106" y="509"/>
                      <a:pt x="19525" y="509"/>
                    </a:cubicBezTo>
                    <a:cubicBezTo>
                      <a:pt x="19625" y="509"/>
                      <a:pt x="19724" y="517"/>
                      <a:pt x="19825" y="535"/>
                    </a:cubicBezTo>
                    <a:cubicBezTo>
                      <a:pt x="20202" y="600"/>
                      <a:pt x="20529" y="809"/>
                      <a:pt x="20855" y="1004"/>
                    </a:cubicBezTo>
                    <a:cubicBezTo>
                      <a:pt x="21168" y="1174"/>
                      <a:pt x="21468" y="1357"/>
                      <a:pt x="21820" y="1448"/>
                    </a:cubicBezTo>
                    <a:cubicBezTo>
                      <a:pt x="21998" y="1491"/>
                      <a:pt x="22179" y="1508"/>
                      <a:pt x="22362" y="1508"/>
                    </a:cubicBezTo>
                    <a:cubicBezTo>
                      <a:pt x="22676" y="1508"/>
                      <a:pt x="22994" y="1458"/>
                      <a:pt x="23307" y="1409"/>
                    </a:cubicBezTo>
                    <a:cubicBezTo>
                      <a:pt x="23607" y="1350"/>
                      <a:pt x="23923" y="1297"/>
                      <a:pt x="24234" y="1297"/>
                    </a:cubicBezTo>
                    <a:cubicBezTo>
                      <a:pt x="24410" y="1297"/>
                      <a:pt x="24585" y="1314"/>
                      <a:pt x="24755" y="1357"/>
                    </a:cubicBezTo>
                    <a:cubicBezTo>
                      <a:pt x="25120" y="1448"/>
                      <a:pt x="25459" y="1656"/>
                      <a:pt x="25772" y="1865"/>
                    </a:cubicBezTo>
                    <a:cubicBezTo>
                      <a:pt x="25967" y="1995"/>
                      <a:pt x="26176" y="2126"/>
                      <a:pt x="26398" y="2244"/>
                    </a:cubicBezTo>
                    <a:cubicBezTo>
                      <a:pt x="26787" y="2430"/>
                      <a:pt x="27218" y="2520"/>
                      <a:pt x="27649" y="2520"/>
                    </a:cubicBezTo>
                    <a:cubicBezTo>
                      <a:pt x="27941" y="2520"/>
                      <a:pt x="28232" y="2479"/>
                      <a:pt x="28511" y="2400"/>
                    </a:cubicBezTo>
                    <a:cubicBezTo>
                      <a:pt x="28550" y="2374"/>
                      <a:pt x="28576" y="2361"/>
                      <a:pt x="28615" y="2334"/>
                    </a:cubicBezTo>
                    <a:cubicBezTo>
                      <a:pt x="28589" y="2322"/>
                      <a:pt x="28563" y="2322"/>
                      <a:pt x="28537" y="2308"/>
                    </a:cubicBezTo>
                    <a:cubicBezTo>
                      <a:pt x="28260" y="2392"/>
                      <a:pt x="27973" y="2434"/>
                      <a:pt x="27687" y="2434"/>
                    </a:cubicBezTo>
                    <a:cubicBezTo>
                      <a:pt x="27257" y="2434"/>
                      <a:pt x="26828" y="2340"/>
                      <a:pt x="26437" y="2152"/>
                    </a:cubicBezTo>
                    <a:cubicBezTo>
                      <a:pt x="26228" y="2061"/>
                      <a:pt x="26019" y="1917"/>
                      <a:pt x="25824" y="1800"/>
                    </a:cubicBezTo>
                    <a:cubicBezTo>
                      <a:pt x="25498" y="1578"/>
                      <a:pt x="25159" y="1369"/>
                      <a:pt x="24767" y="1265"/>
                    </a:cubicBezTo>
                    <a:cubicBezTo>
                      <a:pt x="24594" y="1223"/>
                      <a:pt x="24417" y="1206"/>
                      <a:pt x="24238" y="1206"/>
                    </a:cubicBezTo>
                    <a:cubicBezTo>
                      <a:pt x="23920" y="1206"/>
                      <a:pt x="23598" y="1259"/>
                      <a:pt x="23281" y="1317"/>
                    </a:cubicBezTo>
                    <a:cubicBezTo>
                      <a:pt x="22983" y="1367"/>
                      <a:pt x="22675" y="1416"/>
                      <a:pt x="22370" y="1416"/>
                    </a:cubicBezTo>
                    <a:cubicBezTo>
                      <a:pt x="22194" y="1416"/>
                      <a:pt x="22018" y="1400"/>
                      <a:pt x="21846" y="1357"/>
                    </a:cubicBezTo>
                    <a:cubicBezTo>
                      <a:pt x="21507" y="1278"/>
                      <a:pt x="21207" y="1096"/>
                      <a:pt x="20907" y="926"/>
                    </a:cubicBezTo>
                    <a:cubicBezTo>
                      <a:pt x="20568" y="717"/>
                      <a:pt x="20229" y="522"/>
                      <a:pt x="19837" y="444"/>
                    </a:cubicBezTo>
                    <a:cubicBezTo>
                      <a:pt x="19736" y="427"/>
                      <a:pt x="19635" y="419"/>
                      <a:pt x="19534" y="419"/>
                    </a:cubicBezTo>
                    <a:cubicBezTo>
                      <a:pt x="19092" y="419"/>
                      <a:pt x="18659" y="566"/>
                      <a:pt x="18234" y="705"/>
                    </a:cubicBezTo>
                    <a:cubicBezTo>
                      <a:pt x="17808" y="855"/>
                      <a:pt x="17371" y="992"/>
                      <a:pt x="16933" y="992"/>
                    </a:cubicBezTo>
                    <a:cubicBezTo>
                      <a:pt x="16915" y="992"/>
                      <a:pt x="16896" y="992"/>
                      <a:pt x="16877" y="992"/>
                    </a:cubicBezTo>
                    <a:cubicBezTo>
                      <a:pt x="16355" y="978"/>
                      <a:pt x="15860" y="731"/>
                      <a:pt x="15377" y="496"/>
                    </a:cubicBezTo>
                    <a:cubicBezTo>
                      <a:pt x="14869" y="261"/>
                      <a:pt x="14347" y="0"/>
                      <a:pt x="13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6"/>
              <p:cNvSpPr/>
              <p:nvPr/>
            </p:nvSpPr>
            <p:spPr>
              <a:xfrm>
                <a:off x="4283433" y="868105"/>
                <a:ext cx="1222228" cy="110336"/>
              </a:xfrm>
              <a:custGeom>
                <a:avLst/>
                <a:gdLst/>
                <a:ahLst/>
                <a:cxnLst/>
                <a:rect l="l" t="t" r="r" b="b"/>
                <a:pathLst>
                  <a:path w="25799" h="2329" extrusionOk="0">
                    <a:moveTo>
                      <a:pt x="12287" y="1"/>
                    </a:moveTo>
                    <a:cubicBezTo>
                      <a:pt x="12166" y="1"/>
                      <a:pt x="12044" y="11"/>
                      <a:pt x="11921" y="33"/>
                    </a:cubicBezTo>
                    <a:cubicBezTo>
                      <a:pt x="11438" y="111"/>
                      <a:pt x="10982" y="372"/>
                      <a:pt x="10551" y="633"/>
                    </a:cubicBezTo>
                    <a:cubicBezTo>
                      <a:pt x="10035" y="943"/>
                      <a:pt x="9549" y="1223"/>
                      <a:pt x="9013" y="1223"/>
                    </a:cubicBezTo>
                    <a:cubicBezTo>
                      <a:pt x="8940" y="1223"/>
                      <a:pt x="8866" y="1218"/>
                      <a:pt x="8791" y="1207"/>
                    </a:cubicBezTo>
                    <a:cubicBezTo>
                      <a:pt x="8438" y="1142"/>
                      <a:pt x="8113" y="946"/>
                      <a:pt x="7800" y="763"/>
                    </a:cubicBezTo>
                    <a:cubicBezTo>
                      <a:pt x="7460" y="555"/>
                      <a:pt x="7095" y="333"/>
                      <a:pt x="6690" y="294"/>
                    </a:cubicBezTo>
                    <a:cubicBezTo>
                      <a:pt x="6662" y="292"/>
                      <a:pt x="6633" y="291"/>
                      <a:pt x="6605" y="291"/>
                    </a:cubicBezTo>
                    <a:cubicBezTo>
                      <a:pt x="6016" y="291"/>
                      <a:pt x="5519" y="663"/>
                      <a:pt x="5034" y="1012"/>
                    </a:cubicBezTo>
                    <a:cubicBezTo>
                      <a:pt x="4643" y="1311"/>
                      <a:pt x="4238" y="1612"/>
                      <a:pt x="3782" y="1716"/>
                    </a:cubicBezTo>
                    <a:cubicBezTo>
                      <a:pt x="3629" y="1756"/>
                      <a:pt x="3472" y="1771"/>
                      <a:pt x="3313" y="1771"/>
                    </a:cubicBezTo>
                    <a:cubicBezTo>
                      <a:pt x="3053" y="1771"/>
                      <a:pt x="2789" y="1730"/>
                      <a:pt x="2530" y="1690"/>
                    </a:cubicBezTo>
                    <a:cubicBezTo>
                      <a:pt x="2265" y="1651"/>
                      <a:pt x="1995" y="1612"/>
                      <a:pt x="1726" y="1612"/>
                    </a:cubicBezTo>
                    <a:cubicBezTo>
                      <a:pt x="1545" y="1612"/>
                      <a:pt x="1365" y="1629"/>
                      <a:pt x="1186" y="1676"/>
                    </a:cubicBezTo>
                    <a:cubicBezTo>
                      <a:pt x="887" y="1768"/>
                      <a:pt x="613" y="1937"/>
                      <a:pt x="339" y="2094"/>
                    </a:cubicBezTo>
                    <a:cubicBezTo>
                      <a:pt x="235" y="2159"/>
                      <a:pt x="117" y="2238"/>
                      <a:pt x="0" y="2302"/>
                    </a:cubicBezTo>
                    <a:cubicBezTo>
                      <a:pt x="39" y="2302"/>
                      <a:pt x="78" y="2316"/>
                      <a:pt x="117" y="2328"/>
                    </a:cubicBezTo>
                    <a:lnTo>
                      <a:pt x="391" y="2172"/>
                    </a:lnTo>
                    <a:cubicBezTo>
                      <a:pt x="652" y="2015"/>
                      <a:pt x="913" y="1846"/>
                      <a:pt x="1212" y="1768"/>
                    </a:cubicBezTo>
                    <a:cubicBezTo>
                      <a:pt x="1380" y="1721"/>
                      <a:pt x="1555" y="1703"/>
                      <a:pt x="1731" y="1703"/>
                    </a:cubicBezTo>
                    <a:cubicBezTo>
                      <a:pt x="1993" y="1703"/>
                      <a:pt x="2260" y="1742"/>
                      <a:pt x="2517" y="1781"/>
                    </a:cubicBezTo>
                    <a:cubicBezTo>
                      <a:pt x="2775" y="1821"/>
                      <a:pt x="3044" y="1862"/>
                      <a:pt x="3313" y="1862"/>
                    </a:cubicBezTo>
                    <a:cubicBezTo>
                      <a:pt x="3479" y="1862"/>
                      <a:pt x="3644" y="1846"/>
                      <a:pt x="3808" y="1807"/>
                    </a:cubicBezTo>
                    <a:cubicBezTo>
                      <a:pt x="4278" y="1690"/>
                      <a:pt x="4695" y="1389"/>
                      <a:pt x="5087" y="1090"/>
                    </a:cubicBezTo>
                    <a:cubicBezTo>
                      <a:pt x="5569" y="719"/>
                      <a:pt x="6028" y="383"/>
                      <a:pt x="6586" y="383"/>
                    </a:cubicBezTo>
                    <a:cubicBezTo>
                      <a:pt x="6616" y="383"/>
                      <a:pt x="6647" y="384"/>
                      <a:pt x="6678" y="386"/>
                    </a:cubicBezTo>
                    <a:cubicBezTo>
                      <a:pt x="7069" y="424"/>
                      <a:pt x="7408" y="620"/>
                      <a:pt x="7760" y="842"/>
                    </a:cubicBezTo>
                    <a:cubicBezTo>
                      <a:pt x="8073" y="1038"/>
                      <a:pt x="8399" y="1233"/>
                      <a:pt x="8777" y="1299"/>
                    </a:cubicBezTo>
                    <a:cubicBezTo>
                      <a:pt x="8857" y="1311"/>
                      <a:pt x="8935" y="1317"/>
                      <a:pt x="9013" y="1317"/>
                    </a:cubicBezTo>
                    <a:cubicBezTo>
                      <a:pt x="9575" y="1317"/>
                      <a:pt x="10099" y="1009"/>
                      <a:pt x="10603" y="711"/>
                    </a:cubicBezTo>
                    <a:cubicBezTo>
                      <a:pt x="11021" y="464"/>
                      <a:pt x="11464" y="203"/>
                      <a:pt x="11934" y="125"/>
                    </a:cubicBezTo>
                    <a:cubicBezTo>
                      <a:pt x="12052" y="102"/>
                      <a:pt x="12171" y="92"/>
                      <a:pt x="12290" y="92"/>
                    </a:cubicBezTo>
                    <a:cubicBezTo>
                      <a:pt x="12862" y="92"/>
                      <a:pt x="13430" y="326"/>
                      <a:pt x="13982" y="542"/>
                    </a:cubicBezTo>
                    <a:cubicBezTo>
                      <a:pt x="14541" y="775"/>
                      <a:pt x="15132" y="1008"/>
                      <a:pt x="15735" y="1008"/>
                    </a:cubicBezTo>
                    <a:cubicBezTo>
                      <a:pt x="15807" y="1008"/>
                      <a:pt x="15879" y="1005"/>
                      <a:pt x="15951" y="998"/>
                    </a:cubicBezTo>
                    <a:cubicBezTo>
                      <a:pt x="16290" y="960"/>
                      <a:pt x="16629" y="842"/>
                      <a:pt x="16942" y="725"/>
                    </a:cubicBezTo>
                    <a:cubicBezTo>
                      <a:pt x="17324" y="586"/>
                      <a:pt x="17684" y="457"/>
                      <a:pt x="18061" y="457"/>
                    </a:cubicBezTo>
                    <a:cubicBezTo>
                      <a:pt x="18110" y="457"/>
                      <a:pt x="18158" y="459"/>
                      <a:pt x="18208" y="464"/>
                    </a:cubicBezTo>
                    <a:cubicBezTo>
                      <a:pt x="18677" y="490"/>
                      <a:pt x="19107" y="763"/>
                      <a:pt x="19524" y="1012"/>
                    </a:cubicBezTo>
                    <a:cubicBezTo>
                      <a:pt x="19955" y="1273"/>
                      <a:pt x="20385" y="1546"/>
                      <a:pt x="20894" y="1586"/>
                    </a:cubicBezTo>
                    <a:cubicBezTo>
                      <a:pt x="20941" y="1590"/>
                      <a:pt x="20987" y="1592"/>
                      <a:pt x="21033" y="1592"/>
                    </a:cubicBezTo>
                    <a:cubicBezTo>
                      <a:pt x="21428" y="1592"/>
                      <a:pt x="21813" y="1453"/>
                      <a:pt x="22199" y="1325"/>
                    </a:cubicBezTo>
                    <a:cubicBezTo>
                      <a:pt x="22560" y="1193"/>
                      <a:pt x="22931" y="1061"/>
                      <a:pt x="23312" y="1061"/>
                    </a:cubicBezTo>
                    <a:cubicBezTo>
                      <a:pt x="23384" y="1061"/>
                      <a:pt x="23456" y="1066"/>
                      <a:pt x="23529" y="1076"/>
                    </a:cubicBezTo>
                    <a:cubicBezTo>
                      <a:pt x="23972" y="1142"/>
                      <a:pt x="24338" y="1389"/>
                      <a:pt x="24729" y="1664"/>
                    </a:cubicBezTo>
                    <a:cubicBezTo>
                      <a:pt x="24964" y="1833"/>
                      <a:pt x="25211" y="2003"/>
                      <a:pt x="25472" y="2120"/>
                    </a:cubicBezTo>
                    <a:cubicBezTo>
                      <a:pt x="25537" y="2159"/>
                      <a:pt x="25602" y="2186"/>
                      <a:pt x="25680" y="2198"/>
                    </a:cubicBezTo>
                    <a:cubicBezTo>
                      <a:pt x="25720" y="2186"/>
                      <a:pt x="25759" y="2159"/>
                      <a:pt x="25798" y="2146"/>
                    </a:cubicBezTo>
                    <a:cubicBezTo>
                      <a:pt x="25694" y="2120"/>
                      <a:pt x="25602" y="2081"/>
                      <a:pt x="25511" y="2042"/>
                    </a:cubicBezTo>
                    <a:cubicBezTo>
                      <a:pt x="25251" y="1925"/>
                      <a:pt x="25016" y="1755"/>
                      <a:pt x="24781" y="1598"/>
                    </a:cubicBezTo>
                    <a:cubicBezTo>
                      <a:pt x="24402" y="1325"/>
                      <a:pt x="24011" y="1050"/>
                      <a:pt x="23541" y="986"/>
                    </a:cubicBezTo>
                    <a:cubicBezTo>
                      <a:pt x="23468" y="976"/>
                      <a:pt x="23396" y="971"/>
                      <a:pt x="23324" y="971"/>
                    </a:cubicBezTo>
                    <a:cubicBezTo>
                      <a:pt x="22921" y="971"/>
                      <a:pt x="22535" y="1114"/>
                      <a:pt x="22159" y="1246"/>
                    </a:cubicBezTo>
                    <a:cubicBezTo>
                      <a:pt x="21801" y="1373"/>
                      <a:pt x="21423" y="1500"/>
                      <a:pt x="21042" y="1500"/>
                    </a:cubicBezTo>
                    <a:cubicBezTo>
                      <a:pt x="20993" y="1500"/>
                      <a:pt x="20944" y="1498"/>
                      <a:pt x="20894" y="1494"/>
                    </a:cubicBezTo>
                    <a:cubicBezTo>
                      <a:pt x="20425" y="1455"/>
                      <a:pt x="19994" y="1194"/>
                      <a:pt x="19576" y="946"/>
                    </a:cubicBezTo>
                    <a:cubicBezTo>
                      <a:pt x="19147" y="685"/>
                      <a:pt x="18716" y="412"/>
                      <a:pt x="18208" y="372"/>
                    </a:cubicBezTo>
                    <a:cubicBezTo>
                      <a:pt x="18161" y="368"/>
                      <a:pt x="18115" y="366"/>
                      <a:pt x="18068" y="366"/>
                    </a:cubicBezTo>
                    <a:cubicBezTo>
                      <a:pt x="17674" y="366"/>
                      <a:pt x="17289" y="505"/>
                      <a:pt x="16916" y="633"/>
                    </a:cubicBezTo>
                    <a:cubicBezTo>
                      <a:pt x="16603" y="751"/>
                      <a:pt x="16277" y="868"/>
                      <a:pt x="15938" y="907"/>
                    </a:cubicBezTo>
                    <a:cubicBezTo>
                      <a:pt x="15870" y="914"/>
                      <a:pt x="15801" y="917"/>
                      <a:pt x="15732" y="917"/>
                    </a:cubicBezTo>
                    <a:cubicBezTo>
                      <a:pt x="15149" y="917"/>
                      <a:pt x="14568" y="685"/>
                      <a:pt x="14008" y="464"/>
                    </a:cubicBezTo>
                    <a:cubicBezTo>
                      <a:pt x="13446" y="237"/>
                      <a:pt x="12875" y="1"/>
                      <a:pt x="12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6"/>
              <p:cNvSpPr/>
              <p:nvPr/>
            </p:nvSpPr>
            <p:spPr>
              <a:xfrm>
                <a:off x="4369275" y="922206"/>
                <a:ext cx="1103601" cy="74758"/>
              </a:xfrm>
              <a:custGeom>
                <a:avLst/>
                <a:gdLst/>
                <a:ahLst/>
                <a:cxnLst/>
                <a:rect l="l" t="t" r="r" b="b"/>
                <a:pathLst>
                  <a:path w="23295" h="1578" extrusionOk="0">
                    <a:moveTo>
                      <a:pt x="10608" y="1"/>
                    </a:moveTo>
                    <a:cubicBezTo>
                      <a:pt x="10524" y="1"/>
                      <a:pt x="10440" y="4"/>
                      <a:pt x="10356" y="13"/>
                    </a:cubicBezTo>
                    <a:cubicBezTo>
                      <a:pt x="9874" y="52"/>
                      <a:pt x="9391" y="247"/>
                      <a:pt x="8935" y="430"/>
                    </a:cubicBezTo>
                    <a:cubicBezTo>
                      <a:pt x="8418" y="649"/>
                      <a:pt x="7922" y="846"/>
                      <a:pt x="7392" y="846"/>
                    </a:cubicBezTo>
                    <a:cubicBezTo>
                      <a:pt x="7320" y="846"/>
                      <a:pt x="7247" y="843"/>
                      <a:pt x="7174" y="835"/>
                    </a:cubicBezTo>
                    <a:cubicBezTo>
                      <a:pt x="6783" y="795"/>
                      <a:pt x="6391" y="626"/>
                      <a:pt x="6014" y="456"/>
                    </a:cubicBezTo>
                    <a:cubicBezTo>
                      <a:pt x="5585" y="273"/>
                      <a:pt x="5149" y="81"/>
                      <a:pt x="4705" y="81"/>
                    </a:cubicBezTo>
                    <a:cubicBezTo>
                      <a:pt x="4581" y="81"/>
                      <a:pt x="4456" y="96"/>
                      <a:pt x="4331" y="131"/>
                    </a:cubicBezTo>
                    <a:cubicBezTo>
                      <a:pt x="3965" y="221"/>
                      <a:pt x="3678" y="456"/>
                      <a:pt x="3392" y="691"/>
                    </a:cubicBezTo>
                    <a:cubicBezTo>
                      <a:pt x="3131" y="900"/>
                      <a:pt x="2857" y="1122"/>
                      <a:pt x="2531" y="1213"/>
                    </a:cubicBezTo>
                    <a:cubicBezTo>
                      <a:pt x="2365" y="1261"/>
                      <a:pt x="2188" y="1277"/>
                      <a:pt x="2010" y="1277"/>
                    </a:cubicBezTo>
                    <a:cubicBezTo>
                      <a:pt x="1852" y="1277"/>
                      <a:pt x="1693" y="1264"/>
                      <a:pt x="1539" y="1252"/>
                    </a:cubicBezTo>
                    <a:cubicBezTo>
                      <a:pt x="1369" y="1239"/>
                      <a:pt x="1196" y="1223"/>
                      <a:pt x="1024" y="1223"/>
                    </a:cubicBezTo>
                    <a:cubicBezTo>
                      <a:pt x="854" y="1223"/>
                      <a:pt x="685" y="1239"/>
                      <a:pt x="522" y="1291"/>
                    </a:cubicBezTo>
                    <a:cubicBezTo>
                      <a:pt x="327" y="1357"/>
                      <a:pt x="171" y="1447"/>
                      <a:pt x="0" y="1552"/>
                    </a:cubicBezTo>
                    <a:cubicBezTo>
                      <a:pt x="40" y="1565"/>
                      <a:pt x="92" y="1565"/>
                      <a:pt x="131" y="1578"/>
                    </a:cubicBezTo>
                    <a:cubicBezTo>
                      <a:pt x="261" y="1487"/>
                      <a:pt x="392" y="1421"/>
                      <a:pt x="548" y="1383"/>
                    </a:cubicBezTo>
                    <a:cubicBezTo>
                      <a:pt x="705" y="1330"/>
                      <a:pt x="869" y="1314"/>
                      <a:pt x="1036" y="1314"/>
                    </a:cubicBezTo>
                    <a:cubicBezTo>
                      <a:pt x="1202" y="1314"/>
                      <a:pt x="1371" y="1330"/>
                      <a:pt x="1539" y="1343"/>
                    </a:cubicBezTo>
                    <a:cubicBezTo>
                      <a:pt x="1700" y="1355"/>
                      <a:pt x="1860" y="1368"/>
                      <a:pt x="2020" y="1368"/>
                    </a:cubicBezTo>
                    <a:cubicBezTo>
                      <a:pt x="2199" y="1368"/>
                      <a:pt x="2378" y="1352"/>
                      <a:pt x="2557" y="1304"/>
                    </a:cubicBezTo>
                    <a:cubicBezTo>
                      <a:pt x="2896" y="1200"/>
                      <a:pt x="3170" y="978"/>
                      <a:pt x="3444" y="757"/>
                    </a:cubicBezTo>
                    <a:cubicBezTo>
                      <a:pt x="3731" y="534"/>
                      <a:pt x="4005" y="313"/>
                      <a:pt x="4344" y="221"/>
                    </a:cubicBezTo>
                    <a:cubicBezTo>
                      <a:pt x="4464" y="190"/>
                      <a:pt x="4583" y="176"/>
                      <a:pt x="4701" y="176"/>
                    </a:cubicBezTo>
                    <a:cubicBezTo>
                      <a:pt x="5126" y="176"/>
                      <a:pt x="5546" y="354"/>
                      <a:pt x="5974" y="548"/>
                    </a:cubicBezTo>
                    <a:cubicBezTo>
                      <a:pt x="6365" y="717"/>
                      <a:pt x="6757" y="887"/>
                      <a:pt x="7174" y="926"/>
                    </a:cubicBezTo>
                    <a:cubicBezTo>
                      <a:pt x="7247" y="933"/>
                      <a:pt x="7319" y="937"/>
                      <a:pt x="7391" y="937"/>
                    </a:cubicBezTo>
                    <a:cubicBezTo>
                      <a:pt x="7939" y="937"/>
                      <a:pt x="8467" y="729"/>
                      <a:pt x="8974" y="522"/>
                    </a:cubicBezTo>
                    <a:cubicBezTo>
                      <a:pt x="9417" y="339"/>
                      <a:pt x="9887" y="143"/>
                      <a:pt x="10370" y="104"/>
                    </a:cubicBezTo>
                    <a:cubicBezTo>
                      <a:pt x="10453" y="96"/>
                      <a:pt x="10536" y="92"/>
                      <a:pt x="10620" y="92"/>
                    </a:cubicBezTo>
                    <a:cubicBezTo>
                      <a:pt x="11185" y="92"/>
                      <a:pt x="11741" y="274"/>
                      <a:pt x="12287" y="456"/>
                    </a:cubicBezTo>
                    <a:cubicBezTo>
                      <a:pt x="12835" y="628"/>
                      <a:pt x="13401" y="809"/>
                      <a:pt x="13977" y="809"/>
                    </a:cubicBezTo>
                    <a:cubicBezTo>
                      <a:pt x="14100" y="809"/>
                      <a:pt x="14223" y="801"/>
                      <a:pt x="14347" y="783"/>
                    </a:cubicBezTo>
                    <a:cubicBezTo>
                      <a:pt x="14660" y="743"/>
                      <a:pt x="14961" y="626"/>
                      <a:pt x="15260" y="522"/>
                    </a:cubicBezTo>
                    <a:cubicBezTo>
                      <a:pt x="15639" y="378"/>
                      <a:pt x="16017" y="247"/>
                      <a:pt x="16422" y="247"/>
                    </a:cubicBezTo>
                    <a:lnTo>
                      <a:pt x="16448" y="247"/>
                    </a:lnTo>
                    <a:cubicBezTo>
                      <a:pt x="16956" y="247"/>
                      <a:pt x="17425" y="496"/>
                      <a:pt x="17895" y="717"/>
                    </a:cubicBezTo>
                    <a:cubicBezTo>
                      <a:pt x="18357" y="960"/>
                      <a:pt x="18843" y="1204"/>
                      <a:pt x="19362" y="1204"/>
                    </a:cubicBezTo>
                    <a:cubicBezTo>
                      <a:pt x="19399" y="1204"/>
                      <a:pt x="19436" y="1203"/>
                      <a:pt x="19474" y="1200"/>
                    </a:cubicBezTo>
                    <a:cubicBezTo>
                      <a:pt x="19839" y="1186"/>
                      <a:pt x="20178" y="1044"/>
                      <a:pt x="20503" y="913"/>
                    </a:cubicBezTo>
                    <a:cubicBezTo>
                      <a:pt x="20854" y="775"/>
                      <a:pt x="21192" y="638"/>
                      <a:pt x="21564" y="638"/>
                    </a:cubicBezTo>
                    <a:cubicBezTo>
                      <a:pt x="21580" y="638"/>
                      <a:pt x="21596" y="638"/>
                      <a:pt x="21613" y="639"/>
                    </a:cubicBezTo>
                    <a:cubicBezTo>
                      <a:pt x="22108" y="665"/>
                      <a:pt x="22552" y="952"/>
                      <a:pt x="22981" y="1226"/>
                    </a:cubicBezTo>
                    <a:cubicBezTo>
                      <a:pt x="23047" y="1278"/>
                      <a:pt x="23125" y="1317"/>
                      <a:pt x="23190" y="1357"/>
                    </a:cubicBezTo>
                    <a:cubicBezTo>
                      <a:pt x="23216" y="1343"/>
                      <a:pt x="23256" y="1330"/>
                      <a:pt x="23295" y="1317"/>
                    </a:cubicBezTo>
                    <a:cubicBezTo>
                      <a:pt x="23282" y="1304"/>
                      <a:pt x="23268" y="1304"/>
                      <a:pt x="23242" y="1291"/>
                    </a:cubicBezTo>
                    <a:cubicBezTo>
                      <a:pt x="23178" y="1252"/>
                      <a:pt x="23099" y="1200"/>
                      <a:pt x="23034" y="1148"/>
                    </a:cubicBezTo>
                    <a:cubicBezTo>
                      <a:pt x="22590" y="861"/>
                      <a:pt x="22134" y="574"/>
                      <a:pt x="21613" y="548"/>
                    </a:cubicBezTo>
                    <a:cubicBezTo>
                      <a:pt x="21596" y="547"/>
                      <a:pt x="21580" y="547"/>
                      <a:pt x="21563" y="547"/>
                    </a:cubicBezTo>
                    <a:cubicBezTo>
                      <a:pt x="21177" y="547"/>
                      <a:pt x="20815" y="697"/>
                      <a:pt x="20465" y="835"/>
                    </a:cubicBezTo>
                    <a:cubicBezTo>
                      <a:pt x="20138" y="965"/>
                      <a:pt x="19813" y="1096"/>
                      <a:pt x="19474" y="1108"/>
                    </a:cubicBezTo>
                    <a:cubicBezTo>
                      <a:pt x="19436" y="1111"/>
                      <a:pt x="19399" y="1112"/>
                      <a:pt x="19362" y="1112"/>
                    </a:cubicBezTo>
                    <a:cubicBezTo>
                      <a:pt x="18856" y="1112"/>
                      <a:pt x="18384" y="870"/>
                      <a:pt x="17935" y="639"/>
                    </a:cubicBezTo>
                    <a:cubicBezTo>
                      <a:pt x="17465" y="404"/>
                      <a:pt x="16969" y="157"/>
                      <a:pt x="16448" y="157"/>
                    </a:cubicBezTo>
                    <a:cubicBezTo>
                      <a:pt x="16430" y="156"/>
                      <a:pt x="16413" y="156"/>
                      <a:pt x="16395" y="156"/>
                    </a:cubicBezTo>
                    <a:cubicBezTo>
                      <a:pt x="15985" y="156"/>
                      <a:pt x="15609" y="305"/>
                      <a:pt x="15234" y="430"/>
                    </a:cubicBezTo>
                    <a:cubicBezTo>
                      <a:pt x="14935" y="548"/>
                      <a:pt x="14634" y="652"/>
                      <a:pt x="14335" y="691"/>
                    </a:cubicBezTo>
                    <a:cubicBezTo>
                      <a:pt x="14215" y="709"/>
                      <a:pt x="14095" y="718"/>
                      <a:pt x="13975" y="718"/>
                    </a:cubicBezTo>
                    <a:cubicBezTo>
                      <a:pt x="13414" y="718"/>
                      <a:pt x="12850" y="537"/>
                      <a:pt x="12313" y="365"/>
                    </a:cubicBezTo>
                    <a:cubicBezTo>
                      <a:pt x="11755" y="183"/>
                      <a:pt x="11186" y="1"/>
                      <a:pt x="10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6"/>
              <p:cNvSpPr/>
              <p:nvPr/>
            </p:nvSpPr>
            <p:spPr>
              <a:xfrm>
                <a:off x="4506424" y="954041"/>
                <a:ext cx="918270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19383" h="1324" extrusionOk="0">
                    <a:moveTo>
                      <a:pt x="7634" y="1"/>
                    </a:moveTo>
                    <a:cubicBezTo>
                      <a:pt x="7235" y="1"/>
                      <a:pt x="6838" y="71"/>
                      <a:pt x="6470" y="215"/>
                    </a:cubicBezTo>
                    <a:cubicBezTo>
                      <a:pt x="6287" y="280"/>
                      <a:pt x="6105" y="372"/>
                      <a:pt x="5922" y="462"/>
                    </a:cubicBezTo>
                    <a:cubicBezTo>
                      <a:pt x="5727" y="554"/>
                      <a:pt x="5518" y="658"/>
                      <a:pt x="5296" y="737"/>
                    </a:cubicBezTo>
                    <a:cubicBezTo>
                      <a:pt x="4995" y="835"/>
                      <a:pt x="4671" y="885"/>
                      <a:pt x="4335" y="885"/>
                    </a:cubicBezTo>
                    <a:cubicBezTo>
                      <a:pt x="3870" y="885"/>
                      <a:pt x="3381" y="790"/>
                      <a:pt x="2896" y="593"/>
                    </a:cubicBezTo>
                    <a:cubicBezTo>
                      <a:pt x="2832" y="567"/>
                      <a:pt x="2766" y="541"/>
                      <a:pt x="2688" y="514"/>
                    </a:cubicBezTo>
                    <a:cubicBezTo>
                      <a:pt x="2415" y="390"/>
                      <a:pt x="2118" y="266"/>
                      <a:pt x="1809" y="266"/>
                    </a:cubicBezTo>
                    <a:cubicBezTo>
                      <a:pt x="1794" y="266"/>
                      <a:pt x="1778" y="267"/>
                      <a:pt x="1762" y="267"/>
                    </a:cubicBezTo>
                    <a:cubicBezTo>
                      <a:pt x="1240" y="280"/>
                      <a:pt x="836" y="619"/>
                      <a:pt x="444" y="945"/>
                    </a:cubicBezTo>
                    <a:cubicBezTo>
                      <a:pt x="301" y="1076"/>
                      <a:pt x="145" y="1193"/>
                      <a:pt x="1" y="1311"/>
                    </a:cubicBezTo>
                    <a:cubicBezTo>
                      <a:pt x="41" y="1311"/>
                      <a:pt x="79" y="1311"/>
                      <a:pt x="119" y="1323"/>
                    </a:cubicBezTo>
                    <a:lnTo>
                      <a:pt x="131" y="1323"/>
                    </a:lnTo>
                    <a:cubicBezTo>
                      <a:pt x="262" y="1232"/>
                      <a:pt x="380" y="1128"/>
                      <a:pt x="510" y="1024"/>
                    </a:cubicBezTo>
                    <a:cubicBezTo>
                      <a:pt x="901" y="685"/>
                      <a:pt x="1279" y="372"/>
                      <a:pt x="1762" y="358"/>
                    </a:cubicBezTo>
                    <a:cubicBezTo>
                      <a:pt x="1776" y="357"/>
                      <a:pt x="1790" y="357"/>
                      <a:pt x="1804" y="357"/>
                    </a:cubicBezTo>
                    <a:cubicBezTo>
                      <a:pt x="2102" y="357"/>
                      <a:pt x="2388" y="481"/>
                      <a:pt x="2662" y="593"/>
                    </a:cubicBezTo>
                    <a:cubicBezTo>
                      <a:pt x="2727" y="619"/>
                      <a:pt x="2792" y="645"/>
                      <a:pt x="2858" y="685"/>
                    </a:cubicBezTo>
                    <a:cubicBezTo>
                      <a:pt x="3350" y="879"/>
                      <a:pt x="3847" y="974"/>
                      <a:pt x="4319" y="974"/>
                    </a:cubicBezTo>
                    <a:cubicBezTo>
                      <a:pt x="4671" y="974"/>
                      <a:pt x="5010" y="921"/>
                      <a:pt x="5322" y="815"/>
                    </a:cubicBezTo>
                    <a:cubicBezTo>
                      <a:pt x="5545" y="737"/>
                      <a:pt x="5766" y="632"/>
                      <a:pt x="5962" y="541"/>
                    </a:cubicBezTo>
                    <a:cubicBezTo>
                      <a:pt x="6144" y="450"/>
                      <a:pt x="6327" y="358"/>
                      <a:pt x="6510" y="293"/>
                    </a:cubicBezTo>
                    <a:cubicBezTo>
                      <a:pt x="6866" y="158"/>
                      <a:pt x="7246" y="91"/>
                      <a:pt x="7627" y="91"/>
                    </a:cubicBezTo>
                    <a:cubicBezTo>
                      <a:pt x="7874" y="91"/>
                      <a:pt x="8121" y="119"/>
                      <a:pt x="8362" y="175"/>
                    </a:cubicBezTo>
                    <a:cubicBezTo>
                      <a:pt x="8687" y="241"/>
                      <a:pt x="9000" y="372"/>
                      <a:pt x="9301" y="488"/>
                    </a:cubicBezTo>
                    <a:cubicBezTo>
                      <a:pt x="9614" y="606"/>
                      <a:pt x="9927" y="737"/>
                      <a:pt x="10252" y="815"/>
                    </a:cubicBezTo>
                    <a:cubicBezTo>
                      <a:pt x="10494" y="867"/>
                      <a:pt x="10739" y="893"/>
                      <a:pt x="10982" y="893"/>
                    </a:cubicBezTo>
                    <a:cubicBezTo>
                      <a:pt x="11225" y="893"/>
                      <a:pt x="11466" y="867"/>
                      <a:pt x="11701" y="815"/>
                    </a:cubicBezTo>
                    <a:cubicBezTo>
                      <a:pt x="11948" y="763"/>
                      <a:pt x="12183" y="685"/>
                      <a:pt x="12417" y="606"/>
                    </a:cubicBezTo>
                    <a:cubicBezTo>
                      <a:pt x="12796" y="476"/>
                      <a:pt x="13200" y="332"/>
                      <a:pt x="13605" y="332"/>
                    </a:cubicBezTo>
                    <a:cubicBezTo>
                      <a:pt x="14100" y="332"/>
                      <a:pt x="14570" y="528"/>
                      <a:pt x="15026" y="723"/>
                    </a:cubicBezTo>
                    <a:cubicBezTo>
                      <a:pt x="15431" y="893"/>
                      <a:pt x="15861" y="1062"/>
                      <a:pt x="16304" y="1102"/>
                    </a:cubicBezTo>
                    <a:cubicBezTo>
                      <a:pt x="16379" y="1109"/>
                      <a:pt x="16454" y="1112"/>
                      <a:pt x="16529" y="1112"/>
                    </a:cubicBezTo>
                    <a:cubicBezTo>
                      <a:pt x="16862" y="1112"/>
                      <a:pt x="17201" y="1050"/>
                      <a:pt x="17530" y="998"/>
                    </a:cubicBezTo>
                    <a:cubicBezTo>
                      <a:pt x="17863" y="939"/>
                      <a:pt x="18187" y="879"/>
                      <a:pt x="18500" y="879"/>
                    </a:cubicBezTo>
                    <a:cubicBezTo>
                      <a:pt x="18740" y="879"/>
                      <a:pt x="18973" y="914"/>
                      <a:pt x="19200" y="1010"/>
                    </a:cubicBezTo>
                    <a:cubicBezTo>
                      <a:pt x="19213" y="1024"/>
                      <a:pt x="19239" y="1036"/>
                      <a:pt x="19252" y="1050"/>
                    </a:cubicBezTo>
                    <a:cubicBezTo>
                      <a:pt x="19291" y="1036"/>
                      <a:pt x="19344" y="1024"/>
                      <a:pt x="19382" y="1010"/>
                    </a:cubicBezTo>
                    <a:lnTo>
                      <a:pt x="19226" y="932"/>
                    </a:lnTo>
                    <a:cubicBezTo>
                      <a:pt x="18988" y="827"/>
                      <a:pt x="18737" y="790"/>
                      <a:pt x="18481" y="790"/>
                    </a:cubicBezTo>
                    <a:cubicBezTo>
                      <a:pt x="18162" y="790"/>
                      <a:pt x="17836" y="848"/>
                      <a:pt x="17518" y="906"/>
                    </a:cubicBezTo>
                    <a:cubicBezTo>
                      <a:pt x="17189" y="959"/>
                      <a:pt x="16861" y="1021"/>
                      <a:pt x="16539" y="1021"/>
                    </a:cubicBezTo>
                    <a:cubicBezTo>
                      <a:pt x="16465" y="1021"/>
                      <a:pt x="16391" y="1018"/>
                      <a:pt x="16318" y="1010"/>
                    </a:cubicBezTo>
                    <a:cubicBezTo>
                      <a:pt x="15887" y="972"/>
                      <a:pt x="15469" y="801"/>
                      <a:pt x="15066" y="632"/>
                    </a:cubicBezTo>
                    <a:cubicBezTo>
                      <a:pt x="14596" y="436"/>
                      <a:pt x="14113" y="241"/>
                      <a:pt x="13605" y="241"/>
                    </a:cubicBezTo>
                    <a:cubicBezTo>
                      <a:pt x="13174" y="241"/>
                      <a:pt x="12770" y="384"/>
                      <a:pt x="12379" y="514"/>
                    </a:cubicBezTo>
                    <a:cubicBezTo>
                      <a:pt x="12157" y="593"/>
                      <a:pt x="11922" y="671"/>
                      <a:pt x="11687" y="723"/>
                    </a:cubicBezTo>
                    <a:cubicBezTo>
                      <a:pt x="11452" y="775"/>
                      <a:pt x="11214" y="801"/>
                      <a:pt x="10978" y="801"/>
                    </a:cubicBezTo>
                    <a:cubicBezTo>
                      <a:pt x="10742" y="801"/>
                      <a:pt x="10507" y="775"/>
                      <a:pt x="10278" y="723"/>
                    </a:cubicBezTo>
                    <a:cubicBezTo>
                      <a:pt x="9953" y="645"/>
                      <a:pt x="9640" y="528"/>
                      <a:pt x="9339" y="410"/>
                    </a:cubicBezTo>
                    <a:cubicBezTo>
                      <a:pt x="9026" y="280"/>
                      <a:pt x="8713" y="163"/>
                      <a:pt x="8388" y="85"/>
                    </a:cubicBezTo>
                    <a:cubicBezTo>
                      <a:pt x="8140" y="29"/>
                      <a:pt x="7887" y="1"/>
                      <a:pt x="7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4" name="Google Shape;894;p16"/>
            <p:cNvSpPr/>
            <p:nvPr/>
          </p:nvSpPr>
          <p:spPr>
            <a:xfrm rot="122775">
              <a:off x="2559644" y="909920"/>
              <a:ext cx="4000780" cy="333211"/>
            </a:xfrm>
            <a:custGeom>
              <a:avLst/>
              <a:gdLst/>
              <a:ahLst/>
              <a:cxnLst/>
              <a:rect l="l" t="t" r="r" b="b"/>
              <a:pathLst>
                <a:path w="19383" h="1324" extrusionOk="0">
                  <a:moveTo>
                    <a:pt x="7634" y="1"/>
                  </a:moveTo>
                  <a:cubicBezTo>
                    <a:pt x="7235" y="1"/>
                    <a:pt x="6838" y="71"/>
                    <a:pt x="6470" y="215"/>
                  </a:cubicBezTo>
                  <a:cubicBezTo>
                    <a:pt x="6287" y="280"/>
                    <a:pt x="6105" y="372"/>
                    <a:pt x="5922" y="462"/>
                  </a:cubicBezTo>
                  <a:cubicBezTo>
                    <a:pt x="5727" y="554"/>
                    <a:pt x="5518" y="658"/>
                    <a:pt x="5296" y="737"/>
                  </a:cubicBezTo>
                  <a:cubicBezTo>
                    <a:pt x="4995" y="835"/>
                    <a:pt x="4671" y="885"/>
                    <a:pt x="4335" y="885"/>
                  </a:cubicBezTo>
                  <a:cubicBezTo>
                    <a:pt x="3870" y="885"/>
                    <a:pt x="3381" y="790"/>
                    <a:pt x="2896" y="593"/>
                  </a:cubicBezTo>
                  <a:cubicBezTo>
                    <a:pt x="2832" y="567"/>
                    <a:pt x="2766" y="541"/>
                    <a:pt x="2688" y="514"/>
                  </a:cubicBezTo>
                  <a:cubicBezTo>
                    <a:pt x="2415" y="390"/>
                    <a:pt x="2118" y="266"/>
                    <a:pt x="1809" y="266"/>
                  </a:cubicBezTo>
                  <a:cubicBezTo>
                    <a:pt x="1794" y="266"/>
                    <a:pt x="1778" y="267"/>
                    <a:pt x="1762" y="267"/>
                  </a:cubicBezTo>
                  <a:cubicBezTo>
                    <a:pt x="1240" y="280"/>
                    <a:pt x="836" y="619"/>
                    <a:pt x="444" y="945"/>
                  </a:cubicBezTo>
                  <a:cubicBezTo>
                    <a:pt x="301" y="1076"/>
                    <a:pt x="145" y="1193"/>
                    <a:pt x="1" y="1311"/>
                  </a:cubicBezTo>
                  <a:cubicBezTo>
                    <a:pt x="41" y="1311"/>
                    <a:pt x="79" y="1311"/>
                    <a:pt x="119" y="1323"/>
                  </a:cubicBezTo>
                  <a:lnTo>
                    <a:pt x="131" y="1323"/>
                  </a:lnTo>
                  <a:cubicBezTo>
                    <a:pt x="262" y="1232"/>
                    <a:pt x="380" y="1128"/>
                    <a:pt x="510" y="1024"/>
                  </a:cubicBezTo>
                  <a:cubicBezTo>
                    <a:pt x="901" y="685"/>
                    <a:pt x="1279" y="372"/>
                    <a:pt x="1762" y="358"/>
                  </a:cubicBezTo>
                  <a:cubicBezTo>
                    <a:pt x="1776" y="357"/>
                    <a:pt x="1790" y="357"/>
                    <a:pt x="1804" y="357"/>
                  </a:cubicBezTo>
                  <a:cubicBezTo>
                    <a:pt x="2102" y="357"/>
                    <a:pt x="2388" y="481"/>
                    <a:pt x="2662" y="593"/>
                  </a:cubicBezTo>
                  <a:cubicBezTo>
                    <a:pt x="2727" y="619"/>
                    <a:pt x="2792" y="645"/>
                    <a:pt x="2858" y="685"/>
                  </a:cubicBezTo>
                  <a:cubicBezTo>
                    <a:pt x="3350" y="879"/>
                    <a:pt x="3847" y="974"/>
                    <a:pt x="4319" y="974"/>
                  </a:cubicBezTo>
                  <a:cubicBezTo>
                    <a:pt x="4671" y="974"/>
                    <a:pt x="5010" y="921"/>
                    <a:pt x="5322" y="815"/>
                  </a:cubicBezTo>
                  <a:cubicBezTo>
                    <a:pt x="5545" y="737"/>
                    <a:pt x="5766" y="632"/>
                    <a:pt x="5962" y="541"/>
                  </a:cubicBezTo>
                  <a:cubicBezTo>
                    <a:pt x="6144" y="450"/>
                    <a:pt x="6327" y="358"/>
                    <a:pt x="6510" y="293"/>
                  </a:cubicBezTo>
                  <a:cubicBezTo>
                    <a:pt x="6866" y="158"/>
                    <a:pt x="7246" y="91"/>
                    <a:pt x="7627" y="91"/>
                  </a:cubicBezTo>
                  <a:cubicBezTo>
                    <a:pt x="7874" y="91"/>
                    <a:pt x="8121" y="119"/>
                    <a:pt x="8362" y="175"/>
                  </a:cubicBezTo>
                  <a:cubicBezTo>
                    <a:pt x="8687" y="241"/>
                    <a:pt x="9000" y="372"/>
                    <a:pt x="9301" y="488"/>
                  </a:cubicBezTo>
                  <a:cubicBezTo>
                    <a:pt x="9614" y="606"/>
                    <a:pt x="9927" y="737"/>
                    <a:pt x="10252" y="815"/>
                  </a:cubicBezTo>
                  <a:cubicBezTo>
                    <a:pt x="10494" y="867"/>
                    <a:pt x="10739" y="893"/>
                    <a:pt x="10982" y="893"/>
                  </a:cubicBezTo>
                  <a:cubicBezTo>
                    <a:pt x="11225" y="893"/>
                    <a:pt x="11466" y="867"/>
                    <a:pt x="11701" y="815"/>
                  </a:cubicBezTo>
                  <a:cubicBezTo>
                    <a:pt x="11948" y="763"/>
                    <a:pt x="12183" y="685"/>
                    <a:pt x="12417" y="606"/>
                  </a:cubicBezTo>
                  <a:cubicBezTo>
                    <a:pt x="12796" y="476"/>
                    <a:pt x="13200" y="332"/>
                    <a:pt x="13605" y="332"/>
                  </a:cubicBezTo>
                  <a:cubicBezTo>
                    <a:pt x="14100" y="332"/>
                    <a:pt x="14570" y="528"/>
                    <a:pt x="15026" y="723"/>
                  </a:cubicBezTo>
                  <a:cubicBezTo>
                    <a:pt x="15431" y="893"/>
                    <a:pt x="15861" y="1062"/>
                    <a:pt x="16304" y="1102"/>
                  </a:cubicBezTo>
                  <a:cubicBezTo>
                    <a:pt x="16379" y="1109"/>
                    <a:pt x="16454" y="1112"/>
                    <a:pt x="16529" y="1112"/>
                  </a:cubicBezTo>
                  <a:cubicBezTo>
                    <a:pt x="16862" y="1112"/>
                    <a:pt x="17201" y="1050"/>
                    <a:pt x="17530" y="998"/>
                  </a:cubicBezTo>
                  <a:cubicBezTo>
                    <a:pt x="17863" y="939"/>
                    <a:pt x="18187" y="879"/>
                    <a:pt x="18500" y="879"/>
                  </a:cubicBezTo>
                  <a:cubicBezTo>
                    <a:pt x="18740" y="879"/>
                    <a:pt x="18973" y="914"/>
                    <a:pt x="19200" y="1010"/>
                  </a:cubicBezTo>
                  <a:cubicBezTo>
                    <a:pt x="19213" y="1024"/>
                    <a:pt x="19239" y="1036"/>
                    <a:pt x="19252" y="1050"/>
                  </a:cubicBezTo>
                  <a:cubicBezTo>
                    <a:pt x="19291" y="1036"/>
                    <a:pt x="19344" y="1024"/>
                    <a:pt x="19382" y="1010"/>
                  </a:cubicBezTo>
                  <a:lnTo>
                    <a:pt x="19226" y="932"/>
                  </a:lnTo>
                  <a:cubicBezTo>
                    <a:pt x="18988" y="827"/>
                    <a:pt x="18737" y="790"/>
                    <a:pt x="18481" y="790"/>
                  </a:cubicBezTo>
                  <a:cubicBezTo>
                    <a:pt x="18162" y="790"/>
                    <a:pt x="17836" y="848"/>
                    <a:pt x="17518" y="906"/>
                  </a:cubicBezTo>
                  <a:cubicBezTo>
                    <a:pt x="17189" y="959"/>
                    <a:pt x="16861" y="1021"/>
                    <a:pt x="16539" y="1021"/>
                  </a:cubicBezTo>
                  <a:cubicBezTo>
                    <a:pt x="16465" y="1021"/>
                    <a:pt x="16391" y="1018"/>
                    <a:pt x="16318" y="1010"/>
                  </a:cubicBezTo>
                  <a:cubicBezTo>
                    <a:pt x="15887" y="972"/>
                    <a:pt x="15469" y="801"/>
                    <a:pt x="15066" y="632"/>
                  </a:cubicBezTo>
                  <a:cubicBezTo>
                    <a:pt x="14596" y="436"/>
                    <a:pt x="14113" y="241"/>
                    <a:pt x="13605" y="241"/>
                  </a:cubicBezTo>
                  <a:cubicBezTo>
                    <a:pt x="13174" y="241"/>
                    <a:pt x="12770" y="384"/>
                    <a:pt x="12379" y="514"/>
                  </a:cubicBezTo>
                  <a:cubicBezTo>
                    <a:pt x="12157" y="593"/>
                    <a:pt x="11922" y="671"/>
                    <a:pt x="11687" y="723"/>
                  </a:cubicBezTo>
                  <a:cubicBezTo>
                    <a:pt x="11452" y="775"/>
                    <a:pt x="11214" y="801"/>
                    <a:pt x="10978" y="801"/>
                  </a:cubicBezTo>
                  <a:cubicBezTo>
                    <a:pt x="10742" y="801"/>
                    <a:pt x="10507" y="775"/>
                    <a:pt x="10278" y="723"/>
                  </a:cubicBezTo>
                  <a:cubicBezTo>
                    <a:pt x="9953" y="645"/>
                    <a:pt x="9640" y="528"/>
                    <a:pt x="9339" y="410"/>
                  </a:cubicBezTo>
                  <a:cubicBezTo>
                    <a:pt x="9026" y="280"/>
                    <a:pt x="8713" y="163"/>
                    <a:pt x="8388" y="85"/>
                  </a:cubicBezTo>
                  <a:cubicBezTo>
                    <a:pt x="8140" y="29"/>
                    <a:pt x="7887" y="1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5" name="Google Shape;895;p16"/>
          <p:cNvSpPr/>
          <p:nvPr/>
        </p:nvSpPr>
        <p:spPr>
          <a:xfrm rot="367901" flipH="1">
            <a:off x="-1123172" y="4142784"/>
            <a:ext cx="2408386" cy="1485754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6" name="Google Shape;896;p16"/>
          <p:cNvGrpSpPr/>
          <p:nvPr/>
        </p:nvGrpSpPr>
        <p:grpSpPr>
          <a:xfrm rot="10800000" flipH="1">
            <a:off x="8651950" y="4390695"/>
            <a:ext cx="409675" cy="432756"/>
            <a:chOff x="2441875" y="3668975"/>
            <a:chExt cx="81550" cy="86100"/>
          </a:xfrm>
        </p:grpSpPr>
        <p:sp>
          <p:nvSpPr>
            <p:cNvPr id="897" name="Google Shape;897;p16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6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6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16"/>
          <p:cNvSpPr/>
          <p:nvPr/>
        </p:nvSpPr>
        <p:spPr>
          <a:xfrm rot="5507933" flipH="1">
            <a:off x="-53671" y="4393184"/>
            <a:ext cx="233750" cy="233775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6"/>
          <p:cNvSpPr/>
          <p:nvPr/>
        </p:nvSpPr>
        <p:spPr>
          <a:xfrm rot="10800000" flipH="1">
            <a:off x="8119287" y="4791434"/>
            <a:ext cx="409674" cy="409699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6"/>
          <p:cNvSpPr/>
          <p:nvPr/>
        </p:nvSpPr>
        <p:spPr>
          <a:xfrm rot="5507938" flipH="1">
            <a:off x="404389" y="4742075"/>
            <a:ext cx="409678" cy="409695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16"/>
          <p:cNvGrpSpPr/>
          <p:nvPr/>
        </p:nvGrpSpPr>
        <p:grpSpPr>
          <a:xfrm rot="10800000" flipH="1">
            <a:off x="8900412" y="779770"/>
            <a:ext cx="409675" cy="432756"/>
            <a:chOff x="2441875" y="3668975"/>
            <a:chExt cx="81550" cy="86100"/>
          </a:xfrm>
        </p:grpSpPr>
        <p:sp>
          <p:nvSpPr>
            <p:cNvPr id="905" name="Google Shape;905;p16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6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16"/>
          <p:cNvGrpSpPr/>
          <p:nvPr/>
        </p:nvGrpSpPr>
        <p:grpSpPr>
          <a:xfrm rot="10800000" flipH="1">
            <a:off x="8119277" y="21777"/>
            <a:ext cx="233747" cy="246918"/>
            <a:chOff x="2441875" y="3668975"/>
            <a:chExt cx="81550" cy="86100"/>
          </a:xfrm>
        </p:grpSpPr>
        <p:sp>
          <p:nvSpPr>
            <p:cNvPr id="910" name="Google Shape;910;p16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6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4" name="Google Shape;914;p16"/>
          <p:cNvSpPr/>
          <p:nvPr/>
        </p:nvSpPr>
        <p:spPr>
          <a:xfrm rot="10800000" flipH="1">
            <a:off x="8309822" y="772268"/>
            <a:ext cx="233748" cy="233772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7"/>
          <p:cNvSpPr txBox="1">
            <a:spLocks noGrp="1"/>
          </p:cNvSpPr>
          <p:nvPr>
            <p:ph type="title"/>
          </p:nvPr>
        </p:nvSpPr>
        <p:spPr>
          <a:xfrm>
            <a:off x="1666010" y="1783025"/>
            <a:ext cx="23031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7" name="Google Shape;917;p17"/>
          <p:cNvSpPr txBox="1">
            <a:spLocks noGrp="1"/>
          </p:cNvSpPr>
          <p:nvPr>
            <p:ph type="subTitle" idx="1"/>
          </p:nvPr>
        </p:nvSpPr>
        <p:spPr>
          <a:xfrm>
            <a:off x="1666000" y="2269375"/>
            <a:ext cx="2303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8" name="Google Shape;918;p17"/>
          <p:cNvSpPr txBox="1">
            <a:spLocks noGrp="1"/>
          </p:cNvSpPr>
          <p:nvPr>
            <p:ph type="title" idx="2"/>
          </p:nvPr>
        </p:nvSpPr>
        <p:spPr>
          <a:xfrm>
            <a:off x="5174892" y="1783025"/>
            <a:ext cx="23031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9" name="Google Shape;919;p17"/>
          <p:cNvSpPr txBox="1">
            <a:spLocks noGrp="1"/>
          </p:cNvSpPr>
          <p:nvPr>
            <p:ph type="subTitle" idx="3"/>
          </p:nvPr>
        </p:nvSpPr>
        <p:spPr>
          <a:xfrm>
            <a:off x="5174885" y="2269375"/>
            <a:ext cx="2303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17"/>
          <p:cNvSpPr txBox="1">
            <a:spLocks noGrp="1"/>
          </p:cNvSpPr>
          <p:nvPr>
            <p:ph type="title" idx="4"/>
          </p:nvPr>
        </p:nvSpPr>
        <p:spPr>
          <a:xfrm>
            <a:off x="1666010" y="3679685"/>
            <a:ext cx="23031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1" name="Google Shape;921;p17"/>
          <p:cNvSpPr txBox="1">
            <a:spLocks noGrp="1"/>
          </p:cNvSpPr>
          <p:nvPr>
            <p:ph type="subTitle" idx="5"/>
          </p:nvPr>
        </p:nvSpPr>
        <p:spPr>
          <a:xfrm>
            <a:off x="1666000" y="4159975"/>
            <a:ext cx="2303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17"/>
          <p:cNvSpPr txBox="1">
            <a:spLocks noGrp="1"/>
          </p:cNvSpPr>
          <p:nvPr>
            <p:ph type="title" idx="6"/>
          </p:nvPr>
        </p:nvSpPr>
        <p:spPr>
          <a:xfrm>
            <a:off x="5174892" y="3679685"/>
            <a:ext cx="2303100" cy="4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3" name="Google Shape;923;p17"/>
          <p:cNvSpPr txBox="1">
            <a:spLocks noGrp="1"/>
          </p:cNvSpPr>
          <p:nvPr>
            <p:ph type="subTitle" idx="7"/>
          </p:nvPr>
        </p:nvSpPr>
        <p:spPr>
          <a:xfrm>
            <a:off x="5174885" y="4159975"/>
            <a:ext cx="2303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17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925" name="Google Shape;925;p17"/>
          <p:cNvGrpSpPr/>
          <p:nvPr/>
        </p:nvGrpSpPr>
        <p:grpSpPr>
          <a:xfrm rot="-5400000">
            <a:off x="-1469801" y="-1516935"/>
            <a:ext cx="2859464" cy="2880929"/>
            <a:chOff x="7316226" y="-1175353"/>
            <a:chExt cx="2859464" cy="2880929"/>
          </a:xfrm>
        </p:grpSpPr>
        <p:sp>
          <p:nvSpPr>
            <p:cNvPr id="926" name="Google Shape;926;p17"/>
            <p:cNvSpPr/>
            <p:nvPr/>
          </p:nvSpPr>
          <p:spPr>
            <a:xfrm rot="-3146397">
              <a:off x="8282391" y="-984779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7"/>
            <p:cNvSpPr/>
            <p:nvPr/>
          </p:nvSpPr>
          <p:spPr>
            <a:xfrm rot="-3146397">
              <a:off x="7928998" y="-502868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7"/>
            <p:cNvSpPr/>
            <p:nvPr/>
          </p:nvSpPr>
          <p:spPr>
            <a:xfrm rot="-3146397">
              <a:off x="8174182" y="-362393"/>
              <a:ext cx="608650" cy="2191554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7"/>
            <p:cNvSpPr/>
            <p:nvPr/>
          </p:nvSpPr>
          <p:spPr>
            <a:xfrm rot="-3146397">
              <a:off x="8312085" y="-521799"/>
              <a:ext cx="578013" cy="2191554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7"/>
            <p:cNvSpPr/>
            <p:nvPr/>
          </p:nvSpPr>
          <p:spPr>
            <a:xfrm rot="-3146397">
              <a:off x="8420772" y="-651366"/>
              <a:ext cx="522007" cy="2114526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7"/>
            <p:cNvSpPr/>
            <p:nvPr/>
          </p:nvSpPr>
          <p:spPr>
            <a:xfrm rot="-3146397">
              <a:off x="8476592" y="-741166"/>
              <a:ext cx="519470" cy="2055577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7"/>
            <p:cNvSpPr/>
            <p:nvPr/>
          </p:nvSpPr>
          <p:spPr>
            <a:xfrm rot="-3146397">
              <a:off x="8573564" y="-1011316"/>
              <a:ext cx="608650" cy="2191554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7"/>
            <p:cNvSpPr/>
            <p:nvPr/>
          </p:nvSpPr>
          <p:spPr>
            <a:xfrm rot="-3146397">
              <a:off x="8711467" y="-1170722"/>
              <a:ext cx="578013" cy="2191554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7"/>
            <p:cNvSpPr/>
            <p:nvPr/>
          </p:nvSpPr>
          <p:spPr>
            <a:xfrm rot="-3146397">
              <a:off x="8820155" y="-1300289"/>
              <a:ext cx="522007" cy="2114526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7"/>
            <p:cNvSpPr/>
            <p:nvPr/>
          </p:nvSpPr>
          <p:spPr>
            <a:xfrm rot="-3146397">
              <a:off x="8875974" y="-1390089"/>
              <a:ext cx="519470" cy="2055577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" name="Google Shape;936;p17"/>
          <p:cNvGrpSpPr/>
          <p:nvPr/>
        </p:nvGrpSpPr>
        <p:grpSpPr>
          <a:xfrm rot="-6935564" flipH="1">
            <a:off x="-2475700" y="3738775"/>
            <a:ext cx="5172335" cy="1050793"/>
            <a:chOff x="596233" y="-199180"/>
            <a:chExt cx="6984374" cy="1513632"/>
          </a:xfrm>
        </p:grpSpPr>
        <p:grpSp>
          <p:nvGrpSpPr>
            <p:cNvPr id="937" name="Google Shape;937;p17"/>
            <p:cNvGrpSpPr/>
            <p:nvPr/>
          </p:nvGrpSpPr>
          <p:grpSpPr>
            <a:xfrm rot="122792">
              <a:off x="612944" y="-75405"/>
              <a:ext cx="6950953" cy="1061173"/>
              <a:chOff x="4210524" y="823336"/>
              <a:chExt cx="1355683" cy="193430"/>
            </a:xfrm>
          </p:grpSpPr>
          <p:sp>
            <p:nvSpPr>
              <p:cNvPr id="938" name="Google Shape;938;p17"/>
              <p:cNvSpPr/>
              <p:nvPr/>
            </p:nvSpPr>
            <p:spPr>
              <a:xfrm>
                <a:off x="4210524" y="823336"/>
                <a:ext cx="1355683" cy="129808"/>
              </a:xfrm>
              <a:custGeom>
                <a:avLst/>
                <a:gdLst/>
                <a:ahLst/>
                <a:cxnLst/>
                <a:rect l="l" t="t" r="r" b="b"/>
                <a:pathLst>
                  <a:path w="28616" h="2740" extrusionOk="0">
                    <a:moveTo>
                      <a:pt x="13786" y="0"/>
                    </a:moveTo>
                    <a:cubicBezTo>
                      <a:pt x="13147" y="0"/>
                      <a:pt x="12573" y="313"/>
                      <a:pt x="11999" y="613"/>
                    </a:cubicBezTo>
                    <a:cubicBezTo>
                      <a:pt x="11448" y="911"/>
                      <a:pt x="10915" y="1190"/>
                      <a:pt x="10345" y="1190"/>
                    </a:cubicBezTo>
                    <a:cubicBezTo>
                      <a:pt x="10241" y="1190"/>
                      <a:pt x="10136" y="1181"/>
                      <a:pt x="10029" y="1161"/>
                    </a:cubicBezTo>
                    <a:cubicBezTo>
                      <a:pt x="9742" y="1108"/>
                      <a:pt x="9469" y="965"/>
                      <a:pt x="9208" y="835"/>
                    </a:cubicBezTo>
                    <a:cubicBezTo>
                      <a:pt x="8934" y="691"/>
                      <a:pt x="8647" y="548"/>
                      <a:pt x="8321" y="496"/>
                    </a:cubicBezTo>
                    <a:cubicBezTo>
                      <a:pt x="8236" y="482"/>
                      <a:pt x="8151" y="476"/>
                      <a:pt x="8067" y="476"/>
                    </a:cubicBezTo>
                    <a:cubicBezTo>
                      <a:pt x="7435" y="476"/>
                      <a:pt x="6849" y="843"/>
                      <a:pt x="6273" y="1200"/>
                    </a:cubicBezTo>
                    <a:cubicBezTo>
                      <a:pt x="5720" y="1546"/>
                      <a:pt x="5148" y="1911"/>
                      <a:pt x="4536" y="1911"/>
                    </a:cubicBezTo>
                    <a:cubicBezTo>
                      <a:pt x="4455" y="1911"/>
                      <a:pt x="4373" y="1905"/>
                      <a:pt x="4291" y="1891"/>
                    </a:cubicBezTo>
                    <a:cubicBezTo>
                      <a:pt x="4134" y="1865"/>
                      <a:pt x="3977" y="1813"/>
                      <a:pt x="3835" y="1761"/>
                    </a:cubicBezTo>
                    <a:cubicBezTo>
                      <a:pt x="3652" y="1708"/>
                      <a:pt x="3456" y="1644"/>
                      <a:pt x="3261" y="1630"/>
                    </a:cubicBezTo>
                    <a:cubicBezTo>
                      <a:pt x="3217" y="1626"/>
                      <a:pt x="3173" y="1624"/>
                      <a:pt x="3130" y="1624"/>
                    </a:cubicBezTo>
                    <a:cubicBezTo>
                      <a:pt x="2633" y="1624"/>
                      <a:pt x="2178" y="1888"/>
                      <a:pt x="1722" y="2152"/>
                    </a:cubicBezTo>
                    <a:cubicBezTo>
                      <a:pt x="1669" y="2191"/>
                      <a:pt x="1630" y="2218"/>
                      <a:pt x="1578" y="2244"/>
                    </a:cubicBezTo>
                    <a:cubicBezTo>
                      <a:pt x="1128" y="2509"/>
                      <a:pt x="735" y="2638"/>
                      <a:pt x="398" y="2638"/>
                    </a:cubicBezTo>
                    <a:cubicBezTo>
                      <a:pt x="304" y="2638"/>
                      <a:pt x="215" y="2629"/>
                      <a:pt x="130" y="2609"/>
                    </a:cubicBezTo>
                    <a:cubicBezTo>
                      <a:pt x="91" y="2635"/>
                      <a:pt x="52" y="2647"/>
                      <a:pt x="0" y="2661"/>
                    </a:cubicBezTo>
                    <a:cubicBezTo>
                      <a:pt x="130" y="2713"/>
                      <a:pt x="261" y="2739"/>
                      <a:pt x="404" y="2739"/>
                    </a:cubicBezTo>
                    <a:cubicBezTo>
                      <a:pt x="743" y="2739"/>
                      <a:pt x="1148" y="2595"/>
                      <a:pt x="1617" y="2322"/>
                    </a:cubicBezTo>
                    <a:cubicBezTo>
                      <a:pt x="1669" y="2296"/>
                      <a:pt x="1722" y="2270"/>
                      <a:pt x="1774" y="2230"/>
                    </a:cubicBezTo>
                    <a:cubicBezTo>
                      <a:pt x="2206" y="1979"/>
                      <a:pt x="2648" y="1716"/>
                      <a:pt x="3133" y="1716"/>
                    </a:cubicBezTo>
                    <a:cubicBezTo>
                      <a:pt x="3175" y="1716"/>
                      <a:pt x="3218" y="1718"/>
                      <a:pt x="3261" y="1722"/>
                    </a:cubicBezTo>
                    <a:cubicBezTo>
                      <a:pt x="3443" y="1734"/>
                      <a:pt x="3626" y="1787"/>
                      <a:pt x="3795" y="1852"/>
                    </a:cubicBezTo>
                    <a:cubicBezTo>
                      <a:pt x="3951" y="1905"/>
                      <a:pt x="4108" y="1957"/>
                      <a:pt x="4278" y="1983"/>
                    </a:cubicBezTo>
                    <a:cubicBezTo>
                      <a:pt x="4364" y="1996"/>
                      <a:pt x="4450" y="2003"/>
                      <a:pt x="4534" y="2003"/>
                    </a:cubicBezTo>
                    <a:cubicBezTo>
                      <a:pt x="5175" y="2003"/>
                      <a:pt x="5761" y="1635"/>
                      <a:pt x="6325" y="1278"/>
                    </a:cubicBezTo>
                    <a:cubicBezTo>
                      <a:pt x="6883" y="918"/>
                      <a:pt x="7462" y="558"/>
                      <a:pt x="8080" y="558"/>
                    </a:cubicBezTo>
                    <a:cubicBezTo>
                      <a:pt x="8155" y="558"/>
                      <a:pt x="8231" y="563"/>
                      <a:pt x="8308" y="574"/>
                    </a:cubicBezTo>
                    <a:cubicBezTo>
                      <a:pt x="8621" y="626"/>
                      <a:pt x="8895" y="769"/>
                      <a:pt x="9168" y="913"/>
                    </a:cubicBezTo>
                    <a:cubicBezTo>
                      <a:pt x="9443" y="1056"/>
                      <a:pt x="9716" y="1200"/>
                      <a:pt x="10017" y="1252"/>
                    </a:cubicBezTo>
                    <a:cubicBezTo>
                      <a:pt x="10126" y="1274"/>
                      <a:pt x="10235" y="1284"/>
                      <a:pt x="10342" y="1284"/>
                    </a:cubicBezTo>
                    <a:cubicBezTo>
                      <a:pt x="10937" y="1284"/>
                      <a:pt x="11499" y="978"/>
                      <a:pt x="12051" y="691"/>
                    </a:cubicBezTo>
                    <a:cubicBezTo>
                      <a:pt x="12599" y="392"/>
                      <a:pt x="13173" y="91"/>
                      <a:pt x="13786" y="91"/>
                    </a:cubicBezTo>
                    <a:cubicBezTo>
                      <a:pt x="14333" y="91"/>
                      <a:pt x="14842" y="339"/>
                      <a:pt x="15338" y="587"/>
                    </a:cubicBezTo>
                    <a:cubicBezTo>
                      <a:pt x="15834" y="821"/>
                      <a:pt x="16329" y="1070"/>
                      <a:pt x="16877" y="1082"/>
                    </a:cubicBezTo>
                    <a:cubicBezTo>
                      <a:pt x="16896" y="1083"/>
                      <a:pt x="16915" y="1083"/>
                      <a:pt x="16935" y="1083"/>
                    </a:cubicBezTo>
                    <a:cubicBezTo>
                      <a:pt x="17385" y="1083"/>
                      <a:pt x="17834" y="934"/>
                      <a:pt x="18260" y="795"/>
                    </a:cubicBezTo>
                    <a:cubicBezTo>
                      <a:pt x="18691" y="648"/>
                      <a:pt x="19106" y="509"/>
                      <a:pt x="19525" y="509"/>
                    </a:cubicBezTo>
                    <a:cubicBezTo>
                      <a:pt x="19625" y="509"/>
                      <a:pt x="19724" y="517"/>
                      <a:pt x="19825" y="535"/>
                    </a:cubicBezTo>
                    <a:cubicBezTo>
                      <a:pt x="20202" y="600"/>
                      <a:pt x="20529" y="809"/>
                      <a:pt x="20855" y="1004"/>
                    </a:cubicBezTo>
                    <a:cubicBezTo>
                      <a:pt x="21168" y="1174"/>
                      <a:pt x="21468" y="1357"/>
                      <a:pt x="21820" y="1448"/>
                    </a:cubicBezTo>
                    <a:cubicBezTo>
                      <a:pt x="21998" y="1491"/>
                      <a:pt x="22179" y="1508"/>
                      <a:pt x="22362" y="1508"/>
                    </a:cubicBezTo>
                    <a:cubicBezTo>
                      <a:pt x="22676" y="1508"/>
                      <a:pt x="22994" y="1458"/>
                      <a:pt x="23307" y="1409"/>
                    </a:cubicBezTo>
                    <a:cubicBezTo>
                      <a:pt x="23607" y="1350"/>
                      <a:pt x="23923" y="1297"/>
                      <a:pt x="24234" y="1297"/>
                    </a:cubicBezTo>
                    <a:cubicBezTo>
                      <a:pt x="24410" y="1297"/>
                      <a:pt x="24585" y="1314"/>
                      <a:pt x="24755" y="1357"/>
                    </a:cubicBezTo>
                    <a:cubicBezTo>
                      <a:pt x="25120" y="1448"/>
                      <a:pt x="25459" y="1656"/>
                      <a:pt x="25772" y="1865"/>
                    </a:cubicBezTo>
                    <a:cubicBezTo>
                      <a:pt x="25967" y="1995"/>
                      <a:pt x="26176" y="2126"/>
                      <a:pt x="26398" y="2244"/>
                    </a:cubicBezTo>
                    <a:cubicBezTo>
                      <a:pt x="26787" y="2430"/>
                      <a:pt x="27218" y="2520"/>
                      <a:pt x="27649" y="2520"/>
                    </a:cubicBezTo>
                    <a:cubicBezTo>
                      <a:pt x="27941" y="2520"/>
                      <a:pt x="28232" y="2479"/>
                      <a:pt x="28511" y="2400"/>
                    </a:cubicBezTo>
                    <a:cubicBezTo>
                      <a:pt x="28550" y="2374"/>
                      <a:pt x="28576" y="2361"/>
                      <a:pt x="28615" y="2334"/>
                    </a:cubicBezTo>
                    <a:cubicBezTo>
                      <a:pt x="28589" y="2322"/>
                      <a:pt x="28563" y="2322"/>
                      <a:pt x="28537" y="2308"/>
                    </a:cubicBezTo>
                    <a:cubicBezTo>
                      <a:pt x="28260" y="2392"/>
                      <a:pt x="27973" y="2434"/>
                      <a:pt x="27687" y="2434"/>
                    </a:cubicBezTo>
                    <a:cubicBezTo>
                      <a:pt x="27257" y="2434"/>
                      <a:pt x="26828" y="2340"/>
                      <a:pt x="26437" y="2152"/>
                    </a:cubicBezTo>
                    <a:cubicBezTo>
                      <a:pt x="26228" y="2061"/>
                      <a:pt x="26019" y="1917"/>
                      <a:pt x="25824" y="1800"/>
                    </a:cubicBezTo>
                    <a:cubicBezTo>
                      <a:pt x="25498" y="1578"/>
                      <a:pt x="25159" y="1369"/>
                      <a:pt x="24767" y="1265"/>
                    </a:cubicBezTo>
                    <a:cubicBezTo>
                      <a:pt x="24594" y="1223"/>
                      <a:pt x="24417" y="1206"/>
                      <a:pt x="24238" y="1206"/>
                    </a:cubicBezTo>
                    <a:cubicBezTo>
                      <a:pt x="23920" y="1206"/>
                      <a:pt x="23598" y="1259"/>
                      <a:pt x="23281" y="1317"/>
                    </a:cubicBezTo>
                    <a:cubicBezTo>
                      <a:pt x="22983" y="1367"/>
                      <a:pt x="22675" y="1416"/>
                      <a:pt x="22370" y="1416"/>
                    </a:cubicBezTo>
                    <a:cubicBezTo>
                      <a:pt x="22194" y="1416"/>
                      <a:pt x="22018" y="1400"/>
                      <a:pt x="21846" y="1357"/>
                    </a:cubicBezTo>
                    <a:cubicBezTo>
                      <a:pt x="21507" y="1278"/>
                      <a:pt x="21207" y="1096"/>
                      <a:pt x="20907" y="926"/>
                    </a:cubicBezTo>
                    <a:cubicBezTo>
                      <a:pt x="20568" y="717"/>
                      <a:pt x="20229" y="522"/>
                      <a:pt x="19837" y="444"/>
                    </a:cubicBezTo>
                    <a:cubicBezTo>
                      <a:pt x="19736" y="427"/>
                      <a:pt x="19635" y="419"/>
                      <a:pt x="19534" y="419"/>
                    </a:cubicBezTo>
                    <a:cubicBezTo>
                      <a:pt x="19092" y="419"/>
                      <a:pt x="18659" y="566"/>
                      <a:pt x="18234" y="705"/>
                    </a:cubicBezTo>
                    <a:cubicBezTo>
                      <a:pt x="17808" y="855"/>
                      <a:pt x="17371" y="992"/>
                      <a:pt x="16933" y="992"/>
                    </a:cubicBezTo>
                    <a:cubicBezTo>
                      <a:pt x="16915" y="992"/>
                      <a:pt x="16896" y="992"/>
                      <a:pt x="16877" y="992"/>
                    </a:cubicBezTo>
                    <a:cubicBezTo>
                      <a:pt x="16355" y="978"/>
                      <a:pt x="15860" y="731"/>
                      <a:pt x="15377" y="496"/>
                    </a:cubicBezTo>
                    <a:cubicBezTo>
                      <a:pt x="14869" y="261"/>
                      <a:pt x="14347" y="0"/>
                      <a:pt x="13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17"/>
              <p:cNvSpPr/>
              <p:nvPr/>
            </p:nvSpPr>
            <p:spPr>
              <a:xfrm>
                <a:off x="4283433" y="868105"/>
                <a:ext cx="1222228" cy="110336"/>
              </a:xfrm>
              <a:custGeom>
                <a:avLst/>
                <a:gdLst/>
                <a:ahLst/>
                <a:cxnLst/>
                <a:rect l="l" t="t" r="r" b="b"/>
                <a:pathLst>
                  <a:path w="25799" h="2329" extrusionOk="0">
                    <a:moveTo>
                      <a:pt x="12287" y="1"/>
                    </a:moveTo>
                    <a:cubicBezTo>
                      <a:pt x="12166" y="1"/>
                      <a:pt x="12044" y="11"/>
                      <a:pt x="11921" y="33"/>
                    </a:cubicBezTo>
                    <a:cubicBezTo>
                      <a:pt x="11438" y="111"/>
                      <a:pt x="10982" y="372"/>
                      <a:pt x="10551" y="633"/>
                    </a:cubicBezTo>
                    <a:cubicBezTo>
                      <a:pt x="10035" y="943"/>
                      <a:pt x="9549" y="1223"/>
                      <a:pt x="9013" y="1223"/>
                    </a:cubicBezTo>
                    <a:cubicBezTo>
                      <a:pt x="8940" y="1223"/>
                      <a:pt x="8866" y="1218"/>
                      <a:pt x="8791" y="1207"/>
                    </a:cubicBezTo>
                    <a:cubicBezTo>
                      <a:pt x="8438" y="1142"/>
                      <a:pt x="8113" y="946"/>
                      <a:pt x="7800" y="763"/>
                    </a:cubicBezTo>
                    <a:cubicBezTo>
                      <a:pt x="7460" y="555"/>
                      <a:pt x="7095" y="333"/>
                      <a:pt x="6690" y="294"/>
                    </a:cubicBezTo>
                    <a:cubicBezTo>
                      <a:pt x="6662" y="292"/>
                      <a:pt x="6633" y="291"/>
                      <a:pt x="6605" y="291"/>
                    </a:cubicBezTo>
                    <a:cubicBezTo>
                      <a:pt x="6016" y="291"/>
                      <a:pt x="5519" y="663"/>
                      <a:pt x="5034" y="1012"/>
                    </a:cubicBezTo>
                    <a:cubicBezTo>
                      <a:pt x="4643" y="1311"/>
                      <a:pt x="4238" y="1612"/>
                      <a:pt x="3782" y="1716"/>
                    </a:cubicBezTo>
                    <a:cubicBezTo>
                      <a:pt x="3629" y="1756"/>
                      <a:pt x="3472" y="1771"/>
                      <a:pt x="3313" y="1771"/>
                    </a:cubicBezTo>
                    <a:cubicBezTo>
                      <a:pt x="3053" y="1771"/>
                      <a:pt x="2789" y="1730"/>
                      <a:pt x="2530" y="1690"/>
                    </a:cubicBezTo>
                    <a:cubicBezTo>
                      <a:pt x="2265" y="1651"/>
                      <a:pt x="1995" y="1612"/>
                      <a:pt x="1726" y="1612"/>
                    </a:cubicBezTo>
                    <a:cubicBezTo>
                      <a:pt x="1545" y="1612"/>
                      <a:pt x="1365" y="1629"/>
                      <a:pt x="1186" y="1676"/>
                    </a:cubicBezTo>
                    <a:cubicBezTo>
                      <a:pt x="887" y="1768"/>
                      <a:pt x="613" y="1937"/>
                      <a:pt x="339" y="2094"/>
                    </a:cubicBezTo>
                    <a:cubicBezTo>
                      <a:pt x="235" y="2159"/>
                      <a:pt x="117" y="2238"/>
                      <a:pt x="0" y="2302"/>
                    </a:cubicBezTo>
                    <a:cubicBezTo>
                      <a:pt x="39" y="2302"/>
                      <a:pt x="78" y="2316"/>
                      <a:pt x="117" y="2328"/>
                    </a:cubicBezTo>
                    <a:lnTo>
                      <a:pt x="391" y="2172"/>
                    </a:lnTo>
                    <a:cubicBezTo>
                      <a:pt x="652" y="2015"/>
                      <a:pt x="913" y="1846"/>
                      <a:pt x="1212" y="1768"/>
                    </a:cubicBezTo>
                    <a:cubicBezTo>
                      <a:pt x="1380" y="1721"/>
                      <a:pt x="1555" y="1703"/>
                      <a:pt x="1731" y="1703"/>
                    </a:cubicBezTo>
                    <a:cubicBezTo>
                      <a:pt x="1993" y="1703"/>
                      <a:pt x="2260" y="1742"/>
                      <a:pt x="2517" y="1781"/>
                    </a:cubicBezTo>
                    <a:cubicBezTo>
                      <a:pt x="2775" y="1821"/>
                      <a:pt x="3044" y="1862"/>
                      <a:pt x="3313" y="1862"/>
                    </a:cubicBezTo>
                    <a:cubicBezTo>
                      <a:pt x="3479" y="1862"/>
                      <a:pt x="3644" y="1846"/>
                      <a:pt x="3808" y="1807"/>
                    </a:cubicBezTo>
                    <a:cubicBezTo>
                      <a:pt x="4278" y="1690"/>
                      <a:pt x="4695" y="1389"/>
                      <a:pt x="5087" y="1090"/>
                    </a:cubicBezTo>
                    <a:cubicBezTo>
                      <a:pt x="5569" y="719"/>
                      <a:pt x="6028" y="383"/>
                      <a:pt x="6586" y="383"/>
                    </a:cubicBezTo>
                    <a:cubicBezTo>
                      <a:pt x="6616" y="383"/>
                      <a:pt x="6647" y="384"/>
                      <a:pt x="6678" y="386"/>
                    </a:cubicBezTo>
                    <a:cubicBezTo>
                      <a:pt x="7069" y="424"/>
                      <a:pt x="7408" y="620"/>
                      <a:pt x="7760" y="842"/>
                    </a:cubicBezTo>
                    <a:cubicBezTo>
                      <a:pt x="8073" y="1038"/>
                      <a:pt x="8399" y="1233"/>
                      <a:pt x="8777" y="1299"/>
                    </a:cubicBezTo>
                    <a:cubicBezTo>
                      <a:pt x="8857" y="1311"/>
                      <a:pt x="8935" y="1317"/>
                      <a:pt x="9013" y="1317"/>
                    </a:cubicBezTo>
                    <a:cubicBezTo>
                      <a:pt x="9575" y="1317"/>
                      <a:pt x="10099" y="1009"/>
                      <a:pt x="10603" y="711"/>
                    </a:cubicBezTo>
                    <a:cubicBezTo>
                      <a:pt x="11021" y="464"/>
                      <a:pt x="11464" y="203"/>
                      <a:pt x="11934" y="125"/>
                    </a:cubicBezTo>
                    <a:cubicBezTo>
                      <a:pt x="12052" y="102"/>
                      <a:pt x="12171" y="92"/>
                      <a:pt x="12290" y="92"/>
                    </a:cubicBezTo>
                    <a:cubicBezTo>
                      <a:pt x="12862" y="92"/>
                      <a:pt x="13430" y="326"/>
                      <a:pt x="13982" y="542"/>
                    </a:cubicBezTo>
                    <a:cubicBezTo>
                      <a:pt x="14541" y="775"/>
                      <a:pt x="15132" y="1008"/>
                      <a:pt x="15735" y="1008"/>
                    </a:cubicBezTo>
                    <a:cubicBezTo>
                      <a:pt x="15807" y="1008"/>
                      <a:pt x="15879" y="1005"/>
                      <a:pt x="15951" y="998"/>
                    </a:cubicBezTo>
                    <a:cubicBezTo>
                      <a:pt x="16290" y="960"/>
                      <a:pt x="16629" y="842"/>
                      <a:pt x="16942" y="725"/>
                    </a:cubicBezTo>
                    <a:cubicBezTo>
                      <a:pt x="17324" y="586"/>
                      <a:pt x="17684" y="457"/>
                      <a:pt x="18061" y="457"/>
                    </a:cubicBezTo>
                    <a:cubicBezTo>
                      <a:pt x="18110" y="457"/>
                      <a:pt x="18158" y="459"/>
                      <a:pt x="18208" y="464"/>
                    </a:cubicBezTo>
                    <a:cubicBezTo>
                      <a:pt x="18677" y="490"/>
                      <a:pt x="19107" y="763"/>
                      <a:pt x="19524" y="1012"/>
                    </a:cubicBezTo>
                    <a:cubicBezTo>
                      <a:pt x="19955" y="1273"/>
                      <a:pt x="20385" y="1546"/>
                      <a:pt x="20894" y="1586"/>
                    </a:cubicBezTo>
                    <a:cubicBezTo>
                      <a:pt x="20941" y="1590"/>
                      <a:pt x="20987" y="1592"/>
                      <a:pt x="21033" y="1592"/>
                    </a:cubicBezTo>
                    <a:cubicBezTo>
                      <a:pt x="21428" y="1592"/>
                      <a:pt x="21813" y="1453"/>
                      <a:pt x="22199" y="1325"/>
                    </a:cubicBezTo>
                    <a:cubicBezTo>
                      <a:pt x="22560" y="1193"/>
                      <a:pt x="22931" y="1061"/>
                      <a:pt x="23312" y="1061"/>
                    </a:cubicBezTo>
                    <a:cubicBezTo>
                      <a:pt x="23384" y="1061"/>
                      <a:pt x="23456" y="1066"/>
                      <a:pt x="23529" y="1076"/>
                    </a:cubicBezTo>
                    <a:cubicBezTo>
                      <a:pt x="23972" y="1142"/>
                      <a:pt x="24338" y="1389"/>
                      <a:pt x="24729" y="1664"/>
                    </a:cubicBezTo>
                    <a:cubicBezTo>
                      <a:pt x="24964" y="1833"/>
                      <a:pt x="25211" y="2003"/>
                      <a:pt x="25472" y="2120"/>
                    </a:cubicBezTo>
                    <a:cubicBezTo>
                      <a:pt x="25537" y="2159"/>
                      <a:pt x="25602" y="2186"/>
                      <a:pt x="25680" y="2198"/>
                    </a:cubicBezTo>
                    <a:cubicBezTo>
                      <a:pt x="25720" y="2186"/>
                      <a:pt x="25759" y="2159"/>
                      <a:pt x="25798" y="2146"/>
                    </a:cubicBezTo>
                    <a:cubicBezTo>
                      <a:pt x="25694" y="2120"/>
                      <a:pt x="25602" y="2081"/>
                      <a:pt x="25511" y="2042"/>
                    </a:cubicBezTo>
                    <a:cubicBezTo>
                      <a:pt x="25251" y="1925"/>
                      <a:pt x="25016" y="1755"/>
                      <a:pt x="24781" y="1598"/>
                    </a:cubicBezTo>
                    <a:cubicBezTo>
                      <a:pt x="24402" y="1325"/>
                      <a:pt x="24011" y="1050"/>
                      <a:pt x="23541" y="986"/>
                    </a:cubicBezTo>
                    <a:cubicBezTo>
                      <a:pt x="23468" y="976"/>
                      <a:pt x="23396" y="971"/>
                      <a:pt x="23324" y="971"/>
                    </a:cubicBezTo>
                    <a:cubicBezTo>
                      <a:pt x="22921" y="971"/>
                      <a:pt x="22535" y="1114"/>
                      <a:pt x="22159" y="1246"/>
                    </a:cubicBezTo>
                    <a:cubicBezTo>
                      <a:pt x="21801" y="1373"/>
                      <a:pt x="21423" y="1500"/>
                      <a:pt x="21042" y="1500"/>
                    </a:cubicBezTo>
                    <a:cubicBezTo>
                      <a:pt x="20993" y="1500"/>
                      <a:pt x="20944" y="1498"/>
                      <a:pt x="20894" y="1494"/>
                    </a:cubicBezTo>
                    <a:cubicBezTo>
                      <a:pt x="20425" y="1455"/>
                      <a:pt x="19994" y="1194"/>
                      <a:pt x="19576" y="946"/>
                    </a:cubicBezTo>
                    <a:cubicBezTo>
                      <a:pt x="19147" y="685"/>
                      <a:pt x="18716" y="412"/>
                      <a:pt x="18208" y="372"/>
                    </a:cubicBezTo>
                    <a:cubicBezTo>
                      <a:pt x="18161" y="368"/>
                      <a:pt x="18115" y="366"/>
                      <a:pt x="18068" y="366"/>
                    </a:cubicBezTo>
                    <a:cubicBezTo>
                      <a:pt x="17674" y="366"/>
                      <a:pt x="17289" y="505"/>
                      <a:pt x="16916" y="633"/>
                    </a:cubicBezTo>
                    <a:cubicBezTo>
                      <a:pt x="16603" y="751"/>
                      <a:pt x="16277" y="868"/>
                      <a:pt x="15938" y="907"/>
                    </a:cubicBezTo>
                    <a:cubicBezTo>
                      <a:pt x="15870" y="914"/>
                      <a:pt x="15801" y="917"/>
                      <a:pt x="15732" y="917"/>
                    </a:cubicBezTo>
                    <a:cubicBezTo>
                      <a:pt x="15149" y="917"/>
                      <a:pt x="14568" y="685"/>
                      <a:pt x="14008" y="464"/>
                    </a:cubicBezTo>
                    <a:cubicBezTo>
                      <a:pt x="13446" y="237"/>
                      <a:pt x="12875" y="1"/>
                      <a:pt x="12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17"/>
              <p:cNvSpPr/>
              <p:nvPr/>
            </p:nvSpPr>
            <p:spPr>
              <a:xfrm>
                <a:off x="4369275" y="922206"/>
                <a:ext cx="1103601" cy="74758"/>
              </a:xfrm>
              <a:custGeom>
                <a:avLst/>
                <a:gdLst/>
                <a:ahLst/>
                <a:cxnLst/>
                <a:rect l="l" t="t" r="r" b="b"/>
                <a:pathLst>
                  <a:path w="23295" h="1578" extrusionOk="0">
                    <a:moveTo>
                      <a:pt x="10608" y="1"/>
                    </a:moveTo>
                    <a:cubicBezTo>
                      <a:pt x="10524" y="1"/>
                      <a:pt x="10440" y="4"/>
                      <a:pt x="10356" y="13"/>
                    </a:cubicBezTo>
                    <a:cubicBezTo>
                      <a:pt x="9874" y="52"/>
                      <a:pt x="9391" y="247"/>
                      <a:pt x="8935" y="430"/>
                    </a:cubicBezTo>
                    <a:cubicBezTo>
                      <a:pt x="8418" y="649"/>
                      <a:pt x="7922" y="846"/>
                      <a:pt x="7392" y="846"/>
                    </a:cubicBezTo>
                    <a:cubicBezTo>
                      <a:pt x="7320" y="846"/>
                      <a:pt x="7247" y="843"/>
                      <a:pt x="7174" y="835"/>
                    </a:cubicBezTo>
                    <a:cubicBezTo>
                      <a:pt x="6783" y="795"/>
                      <a:pt x="6391" y="626"/>
                      <a:pt x="6014" y="456"/>
                    </a:cubicBezTo>
                    <a:cubicBezTo>
                      <a:pt x="5585" y="273"/>
                      <a:pt x="5149" y="81"/>
                      <a:pt x="4705" y="81"/>
                    </a:cubicBezTo>
                    <a:cubicBezTo>
                      <a:pt x="4581" y="81"/>
                      <a:pt x="4456" y="96"/>
                      <a:pt x="4331" y="131"/>
                    </a:cubicBezTo>
                    <a:cubicBezTo>
                      <a:pt x="3965" y="221"/>
                      <a:pt x="3678" y="456"/>
                      <a:pt x="3392" y="691"/>
                    </a:cubicBezTo>
                    <a:cubicBezTo>
                      <a:pt x="3131" y="900"/>
                      <a:pt x="2857" y="1122"/>
                      <a:pt x="2531" y="1213"/>
                    </a:cubicBezTo>
                    <a:cubicBezTo>
                      <a:pt x="2365" y="1261"/>
                      <a:pt x="2188" y="1277"/>
                      <a:pt x="2010" y="1277"/>
                    </a:cubicBezTo>
                    <a:cubicBezTo>
                      <a:pt x="1852" y="1277"/>
                      <a:pt x="1693" y="1264"/>
                      <a:pt x="1539" y="1252"/>
                    </a:cubicBezTo>
                    <a:cubicBezTo>
                      <a:pt x="1369" y="1239"/>
                      <a:pt x="1196" y="1223"/>
                      <a:pt x="1024" y="1223"/>
                    </a:cubicBezTo>
                    <a:cubicBezTo>
                      <a:pt x="854" y="1223"/>
                      <a:pt x="685" y="1239"/>
                      <a:pt x="522" y="1291"/>
                    </a:cubicBezTo>
                    <a:cubicBezTo>
                      <a:pt x="327" y="1357"/>
                      <a:pt x="171" y="1447"/>
                      <a:pt x="0" y="1552"/>
                    </a:cubicBezTo>
                    <a:cubicBezTo>
                      <a:pt x="40" y="1565"/>
                      <a:pt x="92" y="1565"/>
                      <a:pt x="131" y="1578"/>
                    </a:cubicBezTo>
                    <a:cubicBezTo>
                      <a:pt x="261" y="1487"/>
                      <a:pt x="392" y="1421"/>
                      <a:pt x="548" y="1383"/>
                    </a:cubicBezTo>
                    <a:cubicBezTo>
                      <a:pt x="705" y="1330"/>
                      <a:pt x="869" y="1314"/>
                      <a:pt x="1036" y="1314"/>
                    </a:cubicBezTo>
                    <a:cubicBezTo>
                      <a:pt x="1202" y="1314"/>
                      <a:pt x="1371" y="1330"/>
                      <a:pt x="1539" y="1343"/>
                    </a:cubicBezTo>
                    <a:cubicBezTo>
                      <a:pt x="1700" y="1355"/>
                      <a:pt x="1860" y="1368"/>
                      <a:pt x="2020" y="1368"/>
                    </a:cubicBezTo>
                    <a:cubicBezTo>
                      <a:pt x="2199" y="1368"/>
                      <a:pt x="2378" y="1352"/>
                      <a:pt x="2557" y="1304"/>
                    </a:cubicBezTo>
                    <a:cubicBezTo>
                      <a:pt x="2896" y="1200"/>
                      <a:pt x="3170" y="978"/>
                      <a:pt x="3444" y="757"/>
                    </a:cubicBezTo>
                    <a:cubicBezTo>
                      <a:pt x="3731" y="534"/>
                      <a:pt x="4005" y="313"/>
                      <a:pt x="4344" y="221"/>
                    </a:cubicBezTo>
                    <a:cubicBezTo>
                      <a:pt x="4464" y="190"/>
                      <a:pt x="4583" y="176"/>
                      <a:pt x="4701" y="176"/>
                    </a:cubicBezTo>
                    <a:cubicBezTo>
                      <a:pt x="5126" y="176"/>
                      <a:pt x="5546" y="354"/>
                      <a:pt x="5974" y="548"/>
                    </a:cubicBezTo>
                    <a:cubicBezTo>
                      <a:pt x="6365" y="717"/>
                      <a:pt x="6757" y="887"/>
                      <a:pt x="7174" y="926"/>
                    </a:cubicBezTo>
                    <a:cubicBezTo>
                      <a:pt x="7247" y="933"/>
                      <a:pt x="7319" y="937"/>
                      <a:pt x="7391" y="937"/>
                    </a:cubicBezTo>
                    <a:cubicBezTo>
                      <a:pt x="7939" y="937"/>
                      <a:pt x="8467" y="729"/>
                      <a:pt x="8974" y="522"/>
                    </a:cubicBezTo>
                    <a:cubicBezTo>
                      <a:pt x="9417" y="339"/>
                      <a:pt x="9887" y="143"/>
                      <a:pt x="10370" y="104"/>
                    </a:cubicBezTo>
                    <a:cubicBezTo>
                      <a:pt x="10453" y="96"/>
                      <a:pt x="10536" y="92"/>
                      <a:pt x="10620" y="92"/>
                    </a:cubicBezTo>
                    <a:cubicBezTo>
                      <a:pt x="11185" y="92"/>
                      <a:pt x="11741" y="274"/>
                      <a:pt x="12287" y="456"/>
                    </a:cubicBezTo>
                    <a:cubicBezTo>
                      <a:pt x="12835" y="628"/>
                      <a:pt x="13401" y="809"/>
                      <a:pt x="13977" y="809"/>
                    </a:cubicBezTo>
                    <a:cubicBezTo>
                      <a:pt x="14100" y="809"/>
                      <a:pt x="14223" y="801"/>
                      <a:pt x="14347" y="783"/>
                    </a:cubicBezTo>
                    <a:cubicBezTo>
                      <a:pt x="14660" y="743"/>
                      <a:pt x="14961" y="626"/>
                      <a:pt x="15260" y="522"/>
                    </a:cubicBezTo>
                    <a:cubicBezTo>
                      <a:pt x="15639" y="378"/>
                      <a:pt x="16017" y="247"/>
                      <a:pt x="16422" y="247"/>
                    </a:cubicBezTo>
                    <a:lnTo>
                      <a:pt x="16448" y="247"/>
                    </a:lnTo>
                    <a:cubicBezTo>
                      <a:pt x="16956" y="247"/>
                      <a:pt x="17425" y="496"/>
                      <a:pt x="17895" y="717"/>
                    </a:cubicBezTo>
                    <a:cubicBezTo>
                      <a:pt x="18357" y="960"/>
                      <a:pt x="18843" y="1204"/>
                      <a:pt x="19362" y="1204"/>
                    </a:cubicBezTo>
                    <a:cubicBezTo>
                      <a:pt x="19399" y="1204"/>
                      <a:pt x="19436" y="1203"/>
                      <a:pt x="19474" y="1200"/>
                    </a:cubicBezTo>
                    <a:cubicBezTo>
                      <a:pt x="19839" y="1186"/>
                      <a:pt x="20178" y="1044"/>
                      <a:pt x="20503" y="913"/>
                    </a:cubicBezTo>
                    <a:cubicBezTo>
                      <a:pt x="20854" y="775"/>
                      <a:pt x="21192" y="638"/>
                      <a:pt x="21564" y="638"/>
                    </a:cubicBezTo>
                    <a:cubicBezTo>
                      <a:pt x="21580" y="638"/>
                      <a:pt x="21596" y="638"/>
                      <a:pt x="21613" y="639"/>
                    </a:cubicBezTo>
                    <a:cubicBezTo>
                      <a:pt x="22108" y="665"/>
                      <a:pt x="22552" y="952"/>
                      <a:pt x="22981" y="1226"/>
                    </a:cubicBezTo>
                    <a:cubicBezTo>
                      <a:pt x="23047" y="1278"/>
                      <a:pt x="23125" y="1317"/>
                      <a:pt x="23190" y="1357"/>
                    </a:cubicBezTo>
                    <a:cubicBezTo>
                      <a:pt x="23216" y="1343"/>
                      <a:pt x="23256" y="1330"/>
                      <a:pt x="23295" y="1317"/>
                    </a:cubicBezTo>
                    <a:cubicBezTo>
                      <a:pt x="23282" y="1304"/>
                      <a:pt x="23268" y="1304"/>
                      <a:pt x="23242" y="1291"/>
                    </a:cubicBezTo>
                    <a:cubicBezTo>
                      <a:pt x="23178" y="1252"/>
                      <a:pt x="23099" y="1200"/>
                      <a:pt x="23034" y="1148"/>
                    </a:cubicBezTo>
                    <a:cubicBezTo>
                      <a:pt x="22590" y="861"/>
                      <a:pt x="22134" y="574"/>
                      <a:pt x="21613" y="548"/>
                    </a:cubicBezTo>
                    <a:cubicBezTo>
                      <a:pt x="21596" y="547"/>
                      <a:pt x="21580" y="547"/>
                      <a:pt x="21563" y="547"/>
                    </a:cubicBezTo>
                    <a:cubicBezTo>
                      <a:pt x="21177" y="547"/>
                      <a:pt x="20815" y="697"/>
                      <a:pt x="20465" y="835"/>
                    </a:cubicBezTo>
                    <a:cubicBezTo>
                      <a:pt x="20138" y="965"/>
                      <a:pt x="19813" y="1096"/>
                      <a:pt x="19474" y="1108"/>
                    </a:cubicBezTo>
                    <a:cubicBezTo>
                      <a:pt x="19436" y="1111"/>
                      <a:pt x="19399" y="1112"/>
                      <a:pt x="19362" y="1112"/>
                    </a:cubicBezTo>
                    <a:cubicBezTo>
                      <a:pt x="18856" y="1112"/>
                      <a:pt x="18384" y="870"/>
                      <a:pt x="17935" y="639"/>
                    </a:cubicBezTo>
                    <a:cubicBezTo>
                      <a:pt x="17465" y="404"/>
                      <a:pt x="16969" y="157"/>
                      <a:pt x="16448" y="157"/>
                    </a:cubicBezTo>
                    <a:cubicBezTo>
                      <a:pt x="16430" y="156"/>
                      <a:pt x="16413" y="156"/>
                      <a:pt x="16395" y="156"/>
                    </a:cubicBezTo>
                    <a:cubicBezTo>
                      <a:pt x="15985" y="156"/>
                      <a:pt x="15609" y="305"/>
                      <a:pt x="15234" y="430"/>
                    </a:cubicBezTo>
                    <a:cubicBezTo>
                      <a:pt x="14935" y="548"/>
                      <a:pt x="14634" y="652"/>
                      <a:pt x="14335" y="691"/>
                    </a:cubicBezTo>
                    <a:cubicBezTo>
                      <a:pt x="14215" y="709"/>
                      <a:pt x="14095" y="718"/>
                      <a:pt x="13975" y="718"/>
                    </a:cubicBezTo>
                    <a:cubicBezTo>
                      <a:pt x="13414" y="718"/>
                      <a:pt x="12850" y="537"/>
                      <a:pt x="12313" y="365"/>
                    </a:cubicBezTo>
                    <a:cubicBezTo>
                      <a:pt x="11755" y="183"/>
                      <a:pt x="11186" y="1"/>
                      <a:pt x="10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17"/>
              <p:cNvSpPr/>
              <p:nvPr/>
            </p:nvSpPr>
            <p:spPr>
              <a:xfrm>
                <a:off x="4506424" y="954041"/>
                <a:ext cx="918270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19383" h="1324" extrusionOk="0">
                    <a:moveTo>
                      <a:pt x="7634" y="1"/>
                    </a:moveTo>
                    <a:cubicBezTo>
                      <a:pt x="7235" y="1"/>
                      <a:pt x="6838" y="71"/>
                      <a:pt x="6470" y="215"/>
                    </a:cubicBezTo>
                    <a:cubicBezTo>
                      <a:pt x="6287" y="280"/>
                      <a:pt x="6105" y="372"/>
                      <a:pt x="5922" y="462"/>
                    </a:cubicBezTo>
                    <a:cubicBezTo>
                      <a:pt x="5727" y="554"/>
                      <a:pt x="5518" y="658"/>
                      <a:pt x="5296" y="737"/>
                    </a:cubicBezTo>
                    <a:cubicBezTo>
                      <a:pt x="4995" y="835"/>
                      <a:pt x="4671" y="885"/>
                      <a:pt x="4335" y="885"/>
                    </a:cubicBezTo>
                    <a:cubicBezTo>
                      <a:pt x="3870" y="885"/>
                      <a:pt x="3381" y="790"/>
                      <a:pt x="2896" y="593"/>
                    </a:cubicBezTo>
                    <a:cubicBezTo>
                      <a:pt x="2832" y="567"/>
                      <a:pt x="2766" y="541"/>
                      <a:pt x="2688" y="514"/>
                    </a:cubicBezTo>
                    <a:cubicBezTo>
                      <a:pt x="2415" y="390"/>
                      <a:pt x="2118" y="266"/>
                      <a:pt x="1809" y="266"/>
                    </a:cubicBezTo>
                    <a:cubicBezTo>
                      <a:pt x="1794" y="266"/>
                      <a:pt x="1778" y="267"/>
                      <a:pt x="1762" y="267"/>
                    </a:cubicBezTo>
                    <a:cubicBezTo>
                      <a:pt x="1240" y="280"/>
                      <a:pt x="836" y="619"/>
                      <a:pt x="444" y="945"/>
                    </a:cubicBezTo>
                    <a:cubicBezTo>
                      <a:pt x="301" y="1076"/>
                      <a:pt x="145" y="1193"/>
                      <a:pt x="1" y="1311"/>
                    </a:cubicBezTo>
                    <a:cubicBezTo>
                      <a:pt x="41" y="1311"/>
                      <a:pt x="79" y="1311"/>
                      <a:pt x="119" y="1323"/>
                    </a:cubicBezTo>
                    <a:lnTo>
                      <a:pt x="131" y="1323"/>
                    </a:lnTo>
                    <a:cubicBezTo>
                      <a:pt x="262" y="1232"/>
                      <a:pt x="380" y="1128"/>
                      <a:pt x="510" y="1024"/>
                    </a:cubicBezTo>
                    <a:cubicBezTo>
                      <a:pt x="901" y="685"/>
                      <a:pt x="1279" y="372"/>
                      <a:pt x="1762" y="358"/>
                    </a:cubicBezTo>
                    <a:cubicBezTo>
                      <a:pt x="1776" y="357"/>
                      <a:pt x="1790" y="357"/>
                      <a:pt x="1804" y="357"/>
                    </a:cubicBezTo>
                    <a:cubicBezTo>
                      <a:pt x="2102" y="357"/>
                      <a:pt x="2388" y="481"/>
                      <a:pt x="2662" y="593"/>
                    </a:cubicBezTo>
                    <a:cubicBezTo>
                      <a:pt x="2727" y="619"/>
                      <a:pt x="2792" y="645"/>
                      <a:pt x="2858" y="685"/>
                    </a:cubicBezTo>
                    <a:cubicBezTo>
                      <a:pt x="3350" y="879"/>
                      <a:pt x="3847" y="974"/>
                      <a:pt x="4319" y="974"/>
                    </a:cubicBezTo>
                    <a:cubicBezTo>
                      <a:pt x="4671" y="974"/>
                      <a:pt x="5010" y="921"/>
                      <a:pt x="5322" y="815"/>
                    </a:cubicBezTo>
                    <a:cubicBezTo>
                      <a:pt x="5545" y="737"/>
                      <a:pt x="5766" y="632"/>
                      <a:pt x="5962" y="541"/>
                    </a:cubicBezTo>
                    <a:cubicBezTo>
                      <a:pt x="6144" y="450"/>
                      <a:pt x="6327" y="358"/>
                      <a:pt x="6510" y="293"/>
                    </a:cubicBezTo>
                    <a:cubicBezTo>
                      <a:pt x="6866" y="158"/>
                      <a:pt x="7246" y="91"/>
                      <a:pt x="7627" y="91"/>
                    </a:cubicBezTo>
                    <a:cubicBezTo>
                      <a:pt x="7874" y="91"/>
                      <a:pt x="8121" y="119"/>
                      <a:pt x="8362" y="175"/>
                    </a:cubicBezTo>
                    <a:cubicBezTo>
                      <a:pt x="8687" y="241"/>
                      <a:pt x="9000" y="372"/>
                      <a:pt x="9301" y="488"/>
                    </a:cubicBezTo>
                    <a:cubicBezTo>
                      <a:pt x="9614" y="606"/>
                      <a:pt x="9927" y="737"/>
                      <a:pt x="10252" y="815"/>
                    </a:cubicBezTo>
                    <a:cubicBezTo>
                      <a:pt x="10494" y="867"/>
                      <a:pt x="10739" y="893"/>
                      <a:pt x="10982" y="893"/>
                    </a:cubicBezTo>
                    <a:cubicBezTo>
                      <a:pt x="11225" y="893"/>
                      <a:pt x="11466" y="867"/>
                      <a:pt x="11701" y="815"/>
                    </a:cubicBezTo>
                    <a:cubicBezTo>
                      <a:pt x="11948" y="763"/>
                      <a:pt x="12183" y="685"/>
                      <a:pt x="12417" y="606"/>
                    </a:cubicBezTo>
                    <a:cubicBezTo>
                      <a:pt x="12796" y="476"/>
                      <a:pt x="13200" y="332"/>
                      <a:pt x="13605" y="332"/>
                    </a:cubicBezTo>
                    <a:cubicBezTo>
                      <a:pt x="14100" y="332"/>
                      <a:pt x="14570" y="528"/>
                      <a:pt x="15026" y="723"/>
                    </a:cubicBezTo>
                    <a:cubicBezTo>
                      <a:pt x="15431" y="893"/>
                      <a:pt x="15861" y="1062"/>
                      <a:pt x="16304" y="1102"/>
                    </a:cubicBezTo>
                    <a:cubicBezTo>
                      <a:pt x="16379" y="1109"/>
                      <a:pt x="16454" y="1112"/>
                      <a:pt x="16529" y="1112"/>
                    </a:cubicBezTo>
                    <a:cubicBezTo>
                      <a:pt x="16862" y="1112"/>
                      <a:pt x="17201" y="1050"/>
                      <a:pt x="17530" y="998"/>
                    </a:cubicBezTo>
                    <a:cubicBezTo>
                      <a:pt x="17863" y="939"/>
                      <a:pt x="18187" y="879"/>
                      <a:pt x="18500" y="879"/>
                    </a:cubicBezTo>
                    <a:cubicBezTo>
                      <a:pt x="18740" y="879"/>
                      <a:pt x="18973" y="914"/>
                      <a:pt x="19200" y="1010"/>
                    </a:cubicBezTo>
                    <a:cubicBezTo>
                      <a:pt x="19213" y="1024"/>
                      <a:pt x="19239" y="1036"/>
                      <a:pt x="19252" y="1050"/>
                    </a:cubicBezTo>
                    <a:cubicBezTo>
                      <a:pt x="19291" y="1036"/>
                      <a:pt x="19344" y="1024"/>
                      <a:pt x="19382" y="1010"/>
                    </a:cubicBezTo>
                    <a:lnTo>
                      <a:pt x="19226" y="932"/>
                    </a:lnTo>
                    <a:cubicBezTo>
                      <a:pt x="18988" y="827"/>
                      <a:pt x="18737" y="790"/>
                      <a:pt x="18481" y="790"/>
                    </a:cubicBezTo>
                    <a:cubicBezTo>
                      <a:pt x="18162" y="790"/>
                      <a:pt x="17836" y="848"/>
                      <a:pt x="17518" y="906"/>
                    </a:cubicBezTo>
                    <a:cubicBezTo>
                      <a:pt x="17189" y="959"/>
                      <a:pt x="16861" y="1021"/>
                      <a:pt x="16539" y="1021"/>
                    </a:cubicBezTo>
                    <a:cubicBezTo>
                      <a:pt x="16465" y="1021"/>
                      <a:pt x="16391" y="1018"/>
                      <a:pt x="16318" y="1010"/>
                    </a:cubicBezTo>
                    <a:cubicBezTo>
                      <a:pt x="15887" y="972"/>
                      <a:pt x="15469" y="801"/>
                      <a:pt x="15066" y="632"/>
                    </a:cubicBezTo>
                    <a:cubicBezTo>
                      <a:pt x="14596" y="436"/>
                      <a:pt x="14113" y="241"/>
                      <a:pt x="13605" y="241"/>
                    </a:cubicBezTo>
                    <a:cubicBezTo>
                      <a:pt x="13174" y="241"/>
                      <a:pt x="12770" y="384"/>
                      <a:pt x="12379" y="514"/>
                    </a:cubicBezTo>
                    <a:cubicBezTo>
                      <a:pt x="12157" y="593"/>
                      <a:pt x="11922" y="671"/>
                      <a:pt x="11687" y="723"/>
                    </a:cubicBezTo>
                    <a:cubicBezTo>
                      <a:pt x="11452" y="775"/>
                      <a:pt x="11214" y="801"/>
                      <a:pt x="10978" y="801"/>
                    </a:cubicBezTo>
                    <a:cubicBezTo>
                      <a:pt x="10742" y="801"/>
                      <a:pt x="10507" y="775"/>
                      <a:pt x="10278" y="723"/>
                    </a:cubicBezTo>
                    <a:cubicBezTo>
                      <a:pt x="9953" y="645"/>
                      <a:pt x="9640" y="528"/>
                      <a:pt x="9339" y="410"/>
                    </a:cubicBezTo>
                    <a:cubicBezTo>
                      <a:pt x="9026" y="280"/>
                      <a:pt x="8713" y="163"/>
                      <a:pt x="8388" y="85"/>
                    </a:cubicBezTo>
                    <a:cubicBezTo>
                      <a:pt x="8140" y="29"/>
                      <a:pt x="7887" y="1"/>
                      <a:pt x="7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2" name="Google Shape;942;p17"/>
            <p:cNvSpPr/>
            <p:nvPr/>
          </p:nvSpPr>
          <p:spPr>
            <a:xfrm rot="122775">
              <a:off x="2559644" y="909920"/>
              <a:ext cx="4000780" cy="333211"/>
            </a:xfrm>
            <a:custGeom>
              <a:avLst/>
              <a:gdLst/>
              <a:ahLst/>
              <a:cxnLst/>
              <a:rect l="l" t="t" r="r" b="b"/>
              <a:pathLst>
                <a:path w="19383" h="1324" extrusionOk="0">
                  <a:moveTo>
                    <a:pt x="7634" y="1"/>
                  </a:moveTo>
                  <a:cubicBezTo>
                    <a:pt x="7235" y="1"/>
                    <a:pt x="6838" y="71"/>
                    <a:pt x="6470" y="215"/>
                  </a:cubicBezTo>
                  <a:cubicBezTo>
                    <a:pt x="6287" y="280"/>
                    <a:pt x="6105" y="372"/>
                    <a:pt x="5922" y="462"/>
                  </a:cubicBezTo>
                  <a:cubicBezTo>
                    <a:pt x="5727" y="554"/>
                    <a:pt x="5518" y="658"/>
                    <a:pt x="5296" y="737"/>
                  </a:cubicBezTo>
                  <a:cubicBezTo>
                    <a:pt x="4995" y="835"/>
                    <a:pt x="4671" y="885"/>
                    <a:pt x="4335" y="885"/>
                  </a:cubicBezTo>
                  <a:cubicBezTo>
                    <a:pt x="3870" y="885"/>
                    <a:pt x="3381" y="790"/>
                    <a:pt x="2896" y="593"/>
                  </a:cubicBezTo>
                  <a:cubicBezTo>
                    <a:pt x="2832" y="567"/>
                    <a:pt x="2766" y="541"/>
                    <a:pt x="2688" y="514"/>
                  </a:cubicBezTo>
                  <a:cubicBezTo>
                    <a:pt x="2415" y="390"/>
                    <a:pt x="2118" y="266"/>
                    <a:pt x="1809" y="266"/>
                  </a:cubicBezTo>
                  <a:cubicBezTo>
                    <a:pt x="1794" y="266"/>
                    <a:pt x="1778" y="267"/>
                    <a:pt x="1762" y="267"/>
                  </a:cubicBezTo>
                  <a:cubicBezTo>
                    <a:pt x="1240" y="280"/>
                    <a:pt x="836" y="619"/>
                    <a:pt x="444" y="945"/>
                  </a:cubicBezTo>
                  <a:cubicBezTo>
                    <a:pt x="301" y="1076"/>
                    <a:pt x="145" y="1193"/>
                    <a:pt x="1" y="1311"/>
                  </a:cubicBezTo>
                  <a:cubicBezTo>
                    <a:pt x="41" y="1311"/>
                    <a:pt x="79" y="1311"/>
                    <a:pt x="119" y="1323"/>
                  </a:cubicBezTo>
                  <a:lnTo>
                    <a:pt x="131" y="1323"/>
                  </a:lnTo>
                  <a:cubicBezTo>
                    <a:pt x="262" y="1232"/>
                    <a:pt x="380" y="1128"/>
                    <a:pt x="510" y="1024"/>
                  </a:cubicBezTo>
                  <a:cubicBezTo>
                    <a:pt x="901" y="685"/>
                    <a:pt x="1279" y="372"/>
                    <a:pt x="1762" y="358"/>
                  </a:cubicBezTo>
                  <a:cubicBezTo>
                    <a:pt x="1776" y="357"/>
                    <a:pt x="1790" y="357"/>
                    <a:pt x="1804" y="357"/>
                  </a:cubicBezTo>
                  <a:cubicBezTo>
                    <a:pt x="2102" y="357"/>
                    <a:pt x="2388" y="481"/>
                    <a:pt x="2662" y="593"/>
                  </a:cubicBezTo>
                  <a:cubicBezTo>
                    <a:pt x="2727" y="619"/>
                    <a:pt x="2792" y="645"/>
                    <a:pt x="2858" y="685"/>
                  </a:cubicBezTo>
                  <a:cubicBezTo>
                    <a:pt x="3350" y="879"/>
                    <a:pt x="3847" y="974"/>
                    <a:pt x="4319" y="974"/>
                  </a:cubicBezTo>
                  <a:cubicBezTo>
                    <a:pt x="4671" y="974"/>
                    <a:pt x="5010" y="921"/>
                    <a:pt x="5322" y="815"/>
                  </a:cubicBezTo>
                  <a:cubicBezTo>
                    <a:pt x="5545" y="737"/>
                    <a:pt x="5766" y="632"/>
                    <a:pt x="5962" y="541"/>
                  </a:cubicBezTo>
                  <a:cubicBezTo>
                    <a:pt x="6144" y="450"/>
                    <a:pt x="6327" y="358"/>
                    <a:pt x="6510" y="293"/>
                  </a:cubicBezTo>
                  <a:cubicBezTo>
                    <a:pt x="6866" y="158"/>
                    <a:pt x="7246" y="91"/>
                    <a:pt x="7627" y="91"/>
                  </a:cubicBezTo>
                  <a:cubicBezTo>
                    <a:pt x="7874" y="91"/>
                    <a:pt x="8121" y="119"/>
                    <a:pt x="8362" y="175"/>
                  </a:cubicBezTo>
                  <a:cubicBezTo>
                    <a:pt x="8687" y="241"/>
                    <a:pt x="9000" y="372"/>
                    <a:pt x="9301" y="488"/>
                  </a:cubicBezTo>
                  <a:cubicBezTo>
                    <a:pt x="9614" y="606"/>
                    <a:pt x="9927" y="737"/>
                    <a:pt x="10252" y="815"/>
                  </a:cubicBezTo>
                  <a:cubicBezTo>
                    <a:pt x="10494" y="867"/>
                    <a:pt x="10739" y="893"/>
                    <a:pt x="10982" y="893"/>
                  </a:cubicBezTo>
                  <a:cubicBezTo>
                    <a:pt x="11225" y="893"/>
                    <a:pt x="11466" y="867"/>
                    <a:pt x="11701" y="815"/>
                  </a:cubicBezTo>
                  <a:cubicBezTo>
                    <a:pt x="11948" y="763"/>
                    <a:pt x="12183" y="685"/>
                    <a:pt x="12417" y="606"/>
                  </a:cubicBezTo>
                  <a:cubicBezTo>
                    <a:pt x="12796" y="476"/>
                    <a:pt x="13200" y="332"/>
                    <a:pt x="13605" y="332"/>
                  </a:cubicBezTo>
                  <a:cubicBezTo>
                    <a:pt x="14100" y="332"/>
                    <a:pt x="14570" y="528"/>
                    <a:pt x="15026" y="723"/>
                  </a:cubicBezTo>
                  <a:cubicBezTo>
                    <a:pt x="15431" y="893"/>
                    <a:pt x="15861" y="1062"/>
                    <a:pt x="16304" y="1102"/>
                  </a:cubicBezTo>
                  <a:cubicBezTo>
                    <a:pt x="16379" y="1109"/>
                    <a:pt x="16454" y="1112"/>
                    <a:pt x="16529" y="1112"/>
                  </a:cubicBezTo>
                  <a:cubicBezTo>
                    <a:pt x="16862" y="1112"/>
                    <a:pt x="17201" y="1050"/>
                    <a:pt x="17530" y="998"/>
                  </a:cubicBezTo>
                  <a:cubicBezTo>
                    <a:pt x="17863" y="939"/>
                    <a:pt x="18187" y="879"/>
                    <a:pt x="18500" y="879"/>
                  </a:cubicBezTo>
                  <a:cubicBezTo>
                    <a:pt x="18740" y="879"/>
                    <a:pt x="18973" y="914"/>
                    <a:pt x="19200" y="1010"/>
                  </a:cubicBezTo>
                  <a:cubicBezTo>
                    <a:pt x="19213" y="1024"/>
                    <a:pt x="19239" y="1036"/>
                    <a:pt x="19252" y="1050"/>
                  </a:cubicBezTo>
                  <a:cubicBezTo>
                    <a:pt x="19291" y="1036"/>
                    <a:pt x="19344" y="1024"/>
                    <a:pt x="19382" y="1010"/>
                  </a:cubicBezTo>
                  <a:lnTo>
                    <a:pt x="19226" y="932"/>
                  </a:lnTo>
                  <a:cubicBezTo>
                    <a:pt x="18988" y="827"/>
                    <a:pt x="18737" y="790"/>
                    <a:pt x="18481" y="790"/>
                  </a:cubicBezTo>
                  <a:cubicBezTo>
                    <a:pt x="18162" y="790"/>
                    <a:pt x="17836" y="848"/>
                    <a:pt x="17518" y="906"/>
                  </a:cubicBezTo>
                  <a:cubicBezTo>
                    <a:pt x="17189" y="959"/>
                    <a:pt x="16861" y="1021"/>
                    <a:pt x="16539" y="1021"/>
                  </a:cubicBezTo>
                  <a:cubicBezTo>
                    <a:pt x="16465" y="1021"/>
                    <a:pt x="16391" y="1018"/>
                    <a:pt x="16318" y="1010"/>
                  </a:cubicBezTo>
                  <a:cubicBezTo>
                    <a:pt x="15887" y="972"/>
                    <a:pt x="15469" y="801"/>
                    <a:pt x="15066" y="632"/>
                  </a:cubicBezTo>
                  <a:cubicBezTo>
                    <a:pt x="14596" y="436"/>
                    <a:pt x="14113" y="241"/>
                    <a:pt x="13605" y="241"/>
                  </a:cubicBezTo>
                  <a:cubicBezTo>
                    <a:pt x="13174" y="241"/>
                    <a:pt x="12770" y="384"/>
                    <a:pt x="12379" y="514"/>
                  </a:cubicBezTo>
                  <a:cubicBezTo>
                    <a:pt x="12157" y="593"/>
                    <a:pt x="11922" y="671"/>
                    <a:pt x="11687" y="723"/>
                  </a:cubicBezTo>
                  <a:cubicBezTo>
                    <a:pt x="11452" y="775"/>
                    <a:pt x="11214" y="801"/>
                    <a:pt x="10978" y="801"/>
                  </a:cubicBezTo>
                  <a:cubicBezTo>
                    <a:pt x="10742" y="801"/>
                    <a:pt x="10507" y="775"/>
                    <a:pt x="10278" y="723"/>
                  </a:cubicBezTo>
                  <a:cubicBezTo>
                    <a:pt x="9953" y="645"/>
                    <a:pt x="9640" y="528"/>
                    <a:pt x="9339" y="410"/>
                  </a:cubicBezTo>
                  <a:cubicBezTo>
                    <a:pt x="9026" y="280"/>
                    <a:pt x="8713" y="163"/>
                    <a:pt x="8388" y="85"/>
                  </a:cubicBezTo>
                  <a:cubicBezTo>
                    <a:pt x="8140" y="29"/>
                    <a:pt x="7887" y="1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3" name="Google Shape;943;p17"/>
          <p:cNvSpPr/>
          <p:nvPr/>
        </p:nvSpPr>
        <p:spPr>
          <a:xfrm rot="-6124763" flipH="1">
            <a:off x="7089035" y="1793316"/>
            <a:ext cx="4271833" cy="1436933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4" name="Google Shape;944;p17"/>
          <p:cNvGrpSpPr/>
          <p:nvPr/>
        </p:nvGrpSpPr>
        <p:grpSpPr>
          <a:xfrm rot="10800000">
            <a:off x="8725013" y="1783035"/>
            <a:ext cx="409675" cy="432549"/>
            <a:chOff x="2441875" y="3668975"/>
            <a:chExt cx="81550" cy="86100"/>
          </a:xfrm>
        </p:grpSpPr>
        <p:sp>
          <p:nvSpPr>
            <p:cNvPr id="945" name="Google Shape;945;p17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7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7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7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9" name="Google Shape;949;p17"/>
          <p:cNvSpPr/>
          <p:nvPr/>
        </p:nvSpPr>
        <p:spPr>
          <a:xfrm rot="10800000">
            <a:off x="8812990" y="3138919"/>
            <a:ext cx="233748" cy="233653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" name="Google Shape;950;p17"/>
          <p:cNvGrpSpPr/>
          <p:nvPr/>
        </p:nvGrpSpPr>
        <p:grpSpPr>
          <a:xfrm rot="-10488544" flipH="1">
            <a:off x="3500965" y="-468288"/>
            <a:ext cx="5172188" cy="1050820"/>
            <a:chOff x="596233" y="-199180"/>
            <a:chExt cx="6984374" cy="1513632"/>
          </a:xfrm>
        </p:grpSpPr>
        <p:grpSp>
          <p:nvGrpSpPr>
            <p:cNvPr id="951" name="Google Shape;951;p17"/>
            <p:cNvGrpSpPr/>
            <p:nvPr/>
          </p:nvGrpSpPr>
          <p:grpSpPr>
            <a:xfrm rot="122792">
              <a:off x="612944" y="-75405"/>
              <a:ext cx="6950953" cy="1061173"/>
              <a:chOff x="4210524" y="823336"/>
              <a:chExt cx="1355683" cy="193430"/>
            </a:xfrm>
          </p:grpSpPr>
          <p:sp>
            <p:nvSpPr>
              <p:cNvPr id="952" name="Google Shape;952;p17"/>
              <p:cNvSpPr/>
              <p:nvPr/>
            </p:nvSpPr>
            <p:spPr>
              <a:xfrm>
                <a:off x="4210524" y="823336"/>
                <a:ext cx="1355683" cy="129808"/>
              </a:xfrm>
              <a:custGeom>
                <a:avLst/>
                <a:gdLst/>
                <a:ahLst/>
                <a:cxnLst/>
                <a:rect l="l" t="t" r="r" b="b"/>
                <a:pathLst>
                  <a:path w="28616" h="2740" extrusionOk="0">
                    <a:moveTo>
                      <a:pt x="13786" y="0"/>
                    </a:moveTo>
                    <a:cubicBezTo>
                      <a:pt x="13147" y="0"/>
                      <a:pt x="12573" y="313"/>
                      <a:pt x="11999" y="613"/>
                    </a:cubicBezTo>
                    <a:cubicBezTo>
                      <a:pt x="11448" y="911"/>
                      <a:pt x="10915" y="1190"/>
                      <a:pt x="10345" y="1190"/>
                    </a:cubicBezTo>
                    <a:cubicBezTo>
                      <a:pt x="10241" y="1190"/>
                      <a:pt x="10136" y="1181"/>
                      <a:pt x="10029" y="1161"/>
                    </a:cubicBezTo>
                    <a:cubicBezTo>
                      <a:pt x="9742" y="1108"/>
                      <a:pt x="9469" y="965"/>
                      <a:pt x="9208" y="835"/>
                    </a:cubicBezTo>
                    <a:cubicBezTo>
                      <a:pt x="8934" y="691"/>
                      <a:pt x="8647" y="548"/>
                      <a:pt x="8321" y="496"/>
                    </a:cubicBezTo>
                    <a:cubicBezTo>
                      <a:pt x="8236" y="482"/>
                      <a:pt x="8151" y="476"/>
                      <a:pt x="8067" y="476"/>
                    </a:cubicBezTo>
                    <a:cubicBezTo>
                      <a:pt x="7435" y="476"/>
                      <a:pt x="6849" y="843"/>
                      <a:pt x="6273" y="1200"/>
                    </a:cubicBezTo>
                    <a:cubicBezTo>
                      <a:pt x="5720" y="1546"/>
                      <a:pt x="5148" y="1911"/>
                      <a:pt x="4536" y="1911"/>
                    </a:cubicBezTo>
                    <a:cubicBezTo>
                      <a:pt x="4455" y="1911"/>
                      <a:pt x="4373" y="1905"/>
                      <a:pt x="4291" y="1891"/>
                    </a:cubicBezTo>
                    <a:cubicBezTo>
                      <a:pt x="4134" y="1865"/>
                      <a:pt x="3977" y="1813"/>
                      <a:pt x="3835" y="1761"/>
                    </a:cubicBezTo>
                    <a:cubicBezTo>
                      <a:pt x="3652" y="1708"/>
                      <a:pt x="3456" y="1644"/>
                      <a:pt x="3261" y="1630"/>
                    </a:cubicBezTo>
                    <a:cubicBezTo>
                      <a:pt x="3217" y="1626"/>
                      <a:pt x="3173" y="1624"/>
                      <a:pt x="3130" y="1624"/>
                    </a:cubicBezTo>
                    <a:cubicBezTo>
                      <a:pt x="2633" y="1624"/>
                      <a:pt x="2178" y="1888"/>
                      <a:pt x="1722" y="2152"/>
                    </a:cubicBezTo>
                    <a:cubicBezTo>
                      <a:pt x="1669" y="2191"/>
                      <a:pt x="1630" y="2218"/>
                      <a:pt x="1578" y="2244"/>
                    </a:cubicBezTo>
                    <a:cubicBezTo>
                      <a:pt x="1128" y="2509"/>
                      <a:pt x="735" y="2638"/>
                      <a:pt x="398" y="2638"/>
                    </a:cubicBezTo>
                    <a:cubicBezTo>
                      <a:pt x="304" y="2638"/>
                      <a:pt x="215" y="2629"/>
                      <a:pt x="130" y="2609"/>
                    </a:cubicBezTo>
                    <a:cubicBezTo>
                      <a:pt x="91" y="2635"/>
                      <a:pt x="52" y="2647"/>
                      <a:pt x="0" y="2661"/>
                    </a:cubicBezTo>
                    <a:cubicBezTo>
                      <a:pt x="130" y="2713"/>
                      <a:pt x="261" y="2739"/>
                      <a:pt x="404" y="2739"/>
                    </a:cubicBezTo>
                    <a:cubicBezTo>
                      <a:pt x="743" y="2739"/>
                      <a:pt x="1148" y="2595"/>
                      <a:pt x="1617" y="2322"/>
                    </a:cubicBezTo>
                    <a:cubicBezTo>
                      <a:pt x="1669" y="2296"/>
                      <a:pt x="1722" y="2270"/>
                      <a:pt x="1774" y="2230"/>
                    </a:cubicBezTo>
                    <a:cubicBezTo>
                      <a:pt x="2206" y="1979"/>
                      <a:pt x="2648" y="1716"/>
                      <a:pt x="3133" y="1716"/>
                    </a:cubicBezTo>
                    <a:cubicBezTo>
                      <a:pt x="3175" y="1716"/>
                      <a:pt x="3218" y="1718"/>
                      <a:pt x="3261" y="1722"/>
                    </a:cubicBezTo>
                    <a:cubicBezTo>
                      <a:pt x="3443" y="1734"/>
                      <a:pt x="3626" y="1787"/>
                      <a:pt x="3795" y="1852"/>
                    </a:cubicBezTo>
                    <a:cubicBezTo>
                      <a:pt x="3951" y="1905"/>
                      <a:pt x="4108" y="1957"/>
                      <a:pt x="4278" y="1983"/>
                    </a:cubicBezTo>
                    <a:cubicBezTo>
                      <a:pt x="4364" y="1996"/>
                      <a:pt x="4450" y="2003"/>
                      <a:pt x="4534" y="2003"/>
                    </a:cubicBezTo>
                    <a:cubicBezTo>
                      <a:pt x="5175" y="2003"/>
                      <a:pt x="5761" y="1635"/>
                      <a:pt x="6325" y="1278"/>
                    </a:cubicBezTo>
                    <a:cubicBezTo>
                      <a:pt x="6883" y="918"/>
                      <a:pt x="7462" y="558"/>
                      <a:pt x="8080" y="558"/>
                    </a:cubicBezTo>
                    <a:cubicBezTo>
                      <a:pt x="8155" y="558"/>
                      <a:pt x="8231" y="563"/>
                      <a:pt x="8308" y="574"/>
                    </a:cubicBezTo>
                    <a:cubicBezTo>
                      <a:pt x="8621" y="626"/>
                      <a:pt x="8895" y="769"/>
                      <a:pt x="9168" y="913"/>
                    </a:cubicBezTo>
                    <a:cubicBezTo>
                      <a:pt x="9443" y="1056"/>
                      <a:pt x="9716" y="1200"/>
                      <a:pt x="10017" y="1252"/>
                    </a:cubicBezTo>
                    <a:cubicBezTo>
                      <a:pt x="10126" y="1274"/>
                      <a:pt x="10235" y="1284"/>
                      <a:pt x="10342" y="1284"/>
                    </a:cubicBezTo>
                    <a:cubicBezTo>
                      <a:pt x="10937" y="1284"/>
                      <a:pt x="11499" y="978"/>
                      <a:pt x="12051" y="691"/>
                    </a:cubicBezTo>
                    <a:cubicBezTo>
                      <a:pt x="12599" y="392"/>
                      <a:pt x="13173" y="91"/>
                      <a:pt x="13786" y="91"/>
                    </a:cubicBezTo>
                    <a:cubicBezTo>
                      <a:pt x="14333" y="91"/>
                      <a:pt x="14842" y="339"/>
                      <a:pt x="15338" y="587"/>
                    </a:cubicBezTo>
                    <a:cubicBezTo>
                      <a:pt x="15834" y="821"/>
                      <a:pt x="16329" y="1070"/>
                      <a:pt x="16877" y="1082"/>
                    </a:cubicBezTo>
                    <a:cubicBezTo>
                      <a:pt x="16896" y="1083"/>
                      <a:pt x="16915" y="1083"/>
                      <a:pt x="16935" y="1083"/>
                    </a:cubicBezTo>
                    <a:cubicBezTo>
                      <a:pt x="17385" y="1083"/>
                      <a:pt x="17834" y="934"/>
                      <a:pt x="18260" y="795"/>
                    </a:cubicBezTo>
                    <a:cubicBezTo>
                      <a:pt x="18691" y="648"/>
                      <a:pt x="19106" y="509"/>
                      <a:pt x="19525" y="509"/>
                    </a:cubicBezTo>
                    <a:cubicBezTo>
                      <a:pt x="19625" y="509"/>
                      <a:pt x="19724" y="517"/>
                      <a:pt x="19825" y="535"/>
                    </a:cubicBezTo>
                    <a:cubicBezTo>
                      <a:pt x="20202" y="600"/>
                      <a:pt x="20529" y="809"/>
                      <a:pt x="20855" y="1004"/>
                    </a:cubicBezTo>
                    <a:cubicBezTo>
                      <a:pt x="21168" y="1174"/>
                      <a:pt x="21468" y="1357"/>
                      <a:pt x="21820" y="1448"/>
                    </a:cubicBezTo>
                    <a:cubicBezTo>
                      <a:pt x="21998" y="1491"/>
                      <a:pt x="22179" y="1508"/>
                      <a:pt x="22362" y="1508"/>
                    </a:cubicBezTo>
                    <a:cubicBezTo>
                      <a:pt x="22676" y="1508"/>
                      <a:pt x="22994" y="1458"/>
                      <a:pt x="23307" y="1409"/>
                    </a:cubicBezTo>
                    <a:cubicBezTo>
                      <a:pt x="23607" y="1350"/>
                      <a:pt x="23923" y="1297"/>
                      <a:pt x="24234" y="1297"/>
                    </a:cubicBezTo>
                    <a:cubicBezTo>
                      <a:pt x="24410" y="1297"/>
                      <a:pt x="24585" y="1314"/>
                      <a:pt x="24755" y="1357"/>
                    </a:cubicBezTo>
                    <a:cubicBezTo>
                      <a:pt x="25120" y="1448"/>
                      <a:pt x="25459" y="1656"/>
                      <a:pt x="25772" y="1865"/>
                    </a:cubicBezTo>
                    <a:cubicBezTo>
                      <a:pt x="25967" y="1995"/>
                      <a:pt x="26176" y="2126"/>
                      <a:pt x="26398" y="2244"/>
                    </a:cubicBezTo>
                    <a:cubicBezTo>
                      <a:pt x="26787" y="2430"/>
                      <a:pt x="27218" y="2520"/>
                      <a:pt x="27649" y="2520"/>
                    </a:cubicBezTo>
                    <a:cubicBezTo>
                      <a:pt x="27941" y="2520"/>
                      <a:pt x="28232" y="2479"/>
                      <a:pt x="28511" y="2400"/>
                    </a:cubicBezTo>
                    <a:cubicBezTo>
                      <a:pt x="28550" y="2374"/>
                      <a:pt x="28576" y="2361"/>
                      <a:pt x="28615" y="2334"/>
                    </a:cubicBezTo>
                    <a:cubicBezTo>
                      <a:pt x="28589" y="2322"/>
                      <a:pt x="28563" y="2322"/>
                      <a:pt x="28537" y="2308"/>
                    </a:cubicBezTo>
                    <a:cubicBezTo>
                      <a:pt x="28260" y="2392"/>
                      <a:pt x="27973" y="2434"/>
                      <a:pt x="27687" y="2434"/>
                    </a:cubicBezTo>
                    <a:cubicBezTo>
                      <a:pt x="27257" y="2434"/>
                      <a:pt x="26828" y="2340"/>
                      <a:pt x="26437" y="2152"/>
                    </a:cubicBezTo>
                    <a:cubicBezTo>
                      <a:pt x="26228" y="2061"/>
                      <a:pt x="26019" y="1917"/>
                      <a:pt x="25824" y="1800"/>
                    </a:cubicBezTo>
                    <a:cubicBezTo>
                      <a:pt x="25498" y="1578"/>
                      <a:pt x="25159" y="1369"/>
                      <a:pt x="24767" y="1265"/>
                    </a:cubicBezTo>
                    <a:cubicBezTo>
                      <a:pt x="24594" y="1223"/>
                      <a:pt x="24417" y="1206"/>
                      <a:pt x="24238" y="1206"/>
                    </a:cubicBezTo>
                    <a:cubicBezTo>
                      <a:pt x="23920" y="1206"/>
                      <a:pt x="23598" y="1259"/>
                      <a:pt x="23281" y="1317"/>
                    </a:cubicBezTo>
                    <a:cubicBezTo>
                      <a:pt x="22983" y="1367"/>
                      <a:pt x="22675" y="1416"/>
                      <a:pt x="22370" y="1416"/>
                    </a:cubicBezTo>
                    <a:cubicBezTo>
                      <a:pt x="22194" y="1416"/>
                      <a:pt x="22018" y="1400"/>
                      <a:pt x="21846" y="1357"/>
                    </a:cubicBezTo>
                    <a:cubicBezTo>
                      <a:pt x="21507" y="1278"/>
                      <a:pt x="21207" y="1096"/>
                      <a:pt x="20907" y="926"/>
                    </a:cubicBezTo>
                    <a:cubicBezTo>
                      <a:pt x="20568" y="717"/>
                      <a:pt x="20229" y="522"/>
                      <a:pt x="19837" y="444"/>
                    </a:cubicBezTo>
                    <a:cubicBezTo>
                      <a:pt x="19736" y="427"/>
                      <a:pt x="19635" y="419"/>
                      <a:pt x="19534" y="419"/>
                    </a:cubicBezTo>
                    <a:cubicBezTo>
                      <a:pt x="19092" y="419"/>
                      <a:pt x="18659" y="566"/>
                      <a:pt x="18234" y="705"/>
                    </a:cubicBezTo>
                    <a:cubicBezTo>
                      <a:pt x="17808" y="855"/>
                      <a:pt x="17371" y="992"/>
                      <a:pt x="16933" y="992"/>
                    </a:cubicBezTo>
                    <a:cubicBezTo>
                      <a:pt x="16915" y="992"/>
                      <a:pt x="16896" y="992"/>
                      <a:pt x="16877" y="992"/>
                    </a:cubicBezTo>
                    <a:cubicBezTo>
                      <a:pt x="16355" y="978"/>
                      <a:pt x="15860" y="731"/>
                      <a:pt x="15377" y="496"/>
                    </a:cubicBezTo>
                    <a:cubicBezTo>
                      <a:pt x="14869" y="261"/>
                      <a:pt x="14347" y="0"/>
                      <a:pt x="13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7"/>
              <p:cNvSpPr/>
              <p:nvPr/>
            </p:nvSpPr>
            <p:spPr>
              <a:xfrm>
                <a:off x="4283433" y="868105"/>
                <a:ext cx="1222228" cy="110336"/>
              </a:xfrm>
              <a:custGeom>
                <a:avLst/>
                <a:gdLst/>
                <a:ahLst/>
                <a:cxnLst/>
                <a:rect l="l" t="t" r="r" b="b"/>
                <a:pathLst>
                  <a:path w="25799" h="2329" extrusionOk="0">
                    <a:moveTo>
                      <a:pt x="12287" y="1"/>
                    </a:moveTo>
                    <a:cubicBezTo>
                      <a:pt x="12166" y="1"/>
                      <a:pt x="12044" y="11"/>
                      <a:pt x="11921" y="33"/>
                    </a:cubicBezTo>
                    <a:cubicBezTo>
                      <a:pt x="11438" y="111"/>
                      <a:pt x="10982" y="372"/>
                      <a:pt x="10551" y="633"/>
                    </a:cubicBezTo>
                    <a:cubicBezTo>
                      <a:pt x="10035" y="943"/>
                      <a:pt x="9549" y="1223"/>
                      <a:pt x="9013" y="1223"/>
                    </a:cubicBezTo>
                    <a:cubicBezTo>
                      <a:pt x="8940" y="1223"/>
                      <a:pt x="8866" y="1218"/>
                      <a:pt x="8791" y="1207"/>
                    </a:cubicBezTo>
                    <a:cubicBezTo>
                      <a:pt x="8438" y="1142"/>
                      <a:pt x="8113" y="946"/>
                      <a:pt x="7800" y="763"/>
                    </a:cubicBezTo>
                    <a:cubicBezTo>
                      <a:pt x="7460" y="555"/>
                      <a:pt x="7095" y="333"/>
                      <a:pt x="6690" y="294"/>
                    </a:cubicBezTo>
                    <a:cubicBezTo>
                      <a:pt x="6662" y="292"/>
                      <a:pt x="6633" y="291"/>
                      <a:pt x="6605" y="291"/>
                    </a:cubicBezTo>
                    <a:cubicBezTo>
                      <a:pt x="6016" y="291"/>
                      <a:pt x="5519" y="663"/>
                      <a:pt x="5034" y="1012"/>
                    </a:cubicBezTo>
                    <a:cubicBezTo>
                      <a:pt x="4643" y="1311"/>
                      <a:pt x="4238" y="1612"/>
                      <a:pt x="3782" y="1716"/>
                    </a:cubicBezTo>
                    <a:cubicBezTo>
                      <a:pt x="3629" y="1756"/>
                      <a:pt x="3472" y="1771"/>
                      <a:pt x="3313" y="1771"/>
                    </a:cubicBezTo>
                    <a:cubicBezTo>
                      <a:pt x="3053" y="1771"/>
                      <a:pt x="2789" y="1730"/>
                      <a:pt x="2530" y="1690"/>
                    </a:cubicBezTo>
                    <a:cubicBezTo>
                      <a:pt x="2265" y="1651"/>
                      <a:pt x="1995" y="1612"/>
                      <a:pt x="1726" y="1612"/>
                    </a:cubicBezTo>
                    <a:cubicBezTo>
                      <a:pt x="1545" y="1612"/>
                      <a:pt x="1365" y="1629"/>
                      <a:pt x="1186" y="1676"/>
                    </a:cubicBezTo>
                    <a:cubicBezTo>
                      <a:pt x="887" y="1768"/>
                      <a:pt x="613" y="1937"/>
                      <a:pt x="339" y="2094"/>
                    </a:cubicBezTo>
                    <a:cubicBezTo>
                      <a:pt x="235" y="2159"/>
                      <a:pt x="117" y="2238"/>
                      <a:pt x="0" y="2302"/>
                    </a:cubicBezTo>
                    <a:cubicBezTo>
                      <a:pt x="39" y="2302"/>
                      <a:pt x="78" y="2316"/>
                      <a:pt x="117" y="2328"/>
                    </a:cubicBezTo>
                    <a:lnTo>
                      <a:pt x="391" y="2172"/>
                    </a:lnTo>
                    <a:cubicBezTo>
                      <a:pt x="652" y="2015"/>
                      <a:pt x="913" y="1846"/>
                      <a:pt x="1212" y="1768"/>
                    </a:cubicBezTo>
                    <a:cubicBezTo>
                      <a:pt x="1380" y="1721"/>
                      <a:pt x="1555" y="1703"/>
                      <a:pt x="1731" y="1703"/>
                    </a:cubicBezTo>
                    <a:cubicBezTo>
                      <a:pt x="1993" y="1703"/>
                      <a:pt x="2260" y="1742"/>
                      <a:pt x="2517" y="1781"/>
                    </a:cubicBezTo>
                    <a:cubicBezTo>
                      <a:pt x="2775" y="1821"/>
                      <a:pt x="3044" y="1862"/>
                      <a:pt x="3313" y="1862"/>
                    </a:cubicBezTo>
                    <a:cubicBezTo>
                      <a:pt x="3479" y="1862"/>
                      <a:pt x="3644" y="1846"/>
                      <a:pt x="3808" y="1807"/>
                    </a:cubicBezTo>
                    <a:cubicBezTo>
                      <a:pt x="4278" y="1690"/>
                      <a:pt x="4695" y="1389"/>
                      <a:pt x="5087" y="1090"/>
                    </a:cubicBezTo>
                    <a:cubicBezTo>
                      <a:pt x="5569" y="719"/>
                      <a:pt x="6028" y="383"/>
                      <a:pt x="6586" y="383"/>
                    </a:cubicBezTo>
                    <a:cubicBezTo>
                      <a:pt x="6616" y="383"/>
                      <a:pt x="6647" y="384"/>
                      <a:pt x="6678" y="386"/>
                    </a:cubicBezTo>
                    <a:cubicBezTo>
                      <a:pt x="7069" y="424"/>
                      <a:pt x="7408" y="620"/>
                      <a:pt x="7760" y="842"/>
                    </a:cubicBezTo>
                    <a:cubicBezTo>
                      <a:pt x="8073" y="1038"/>
                      <a:pt x="8399" y="1233"/>
                      <a:pt x="8777" y="1299"/>
                    </a:cubicBezTo>
                    <a:cubicBezTo>
                      <a:pt x="8857" y="1311"/>
                      <a:pt x="8935" y="1317"/>
                      <a:pt x="9013" y="1317"/>
                    </a:cubicBezTo>
                    <a:cubicBezTo>
                      <a:pt x="9575" y="1317"/>
                      <a:pt x="10099" y="1009"/>
                      <a:pt x="10603" y="711"/>
                    </a:cubicBezTo>
                    <a:cubicBezTo>
                      <a:pt x="11021" y="464"/>
                      <a:pt x="11464" y="203"/>
                      <a:pt x="11934" y="125"/>
                    </a:cubicBezTo>
                    <a:cubicBezTo>
                      <a:pt x="12052" y="102"/>
                      <a:pt x="12171" y="92"/>
                      <a:pt x="12290" y="92"/>
                    </a:cubicBezTo>
                    <a:cubicBezTo>
                      <a:pt x="12862" y="92"/>
                      <a:pt x="13430" y="326"/>
                      <a:pt x="13982" y="542"/>
                    </a:cubicBezTo>
                    <a:cubicBezTo>
                      <a:pt x="14541" y="775"/>
                      <a:pt x="15132" y="1008"/>
                      <a:pt x="15735" y="1008"/>
                    </a:cubicBezTo>
                    <a:cubicBezTo>
                      <a:pt x="15807" y="1008"/>
                      <a:pt x="15879" y="1005"/>
                      <a:pt x="15951" y="998"/>
                    </a:cubicBezTo>
                    <a:cubicBezTo>
                      <a:pt x="16290" y="960"/>
                      <a:pt x="16629" y="842"/>
                      <a:pt x="16942" y="725"/>
                    </a:cubicBezTo>
                    <a:cubicBezTo>
                      <a:pt x="17324" y="586"/>
                      <a:pt x="17684" y="457"/>
                      <a:pt x="18061" y="457"/>
                    </a:cubicBezTo>
                    <a:cubicBezTo>
                      <a:pt x="18110" y="457"/>
                      <a:pt x="18158" y="459"/>
                      <a:pt x="18208" y="464"/>
                    </a:cubicBezTo>
                    <a:cubicBezTo>
                      <a:pt x="18677" y="490"/>
                      <a:pt x="19107" y="763"/>
                      <a:pt x="19524" y="1012"/>
                    </a:cubicBezTo>
                    <a:cubicBezTo>
                      <a:pt x="19955" y="1273"/>
                      <a:pt x="20385" y="1546"/>
                      <a:pt x="20894" y="1586"/>
                    </a:cubicBezTo>
                    <a:cubicBezTo>
                      <a:pt x="20941" y="1590"/>
                      <a:pt x="20987" y="1592"/>
                      <a:pt x="21033" y="1592"/>
                    </a:cubicBezTo>
                    <a:cubicBezTo>
                      <a:pt x="21428" y="1592"/>
                      <a:pt x="21813" y="1453"/>
                      <a:pt x="22199" y="1325"/>
                    </a:cubicBezTo>
                    <a:cubicBezTo>
                      <a:pt x="22560" y="1193"/>
                      <a:pt x="22931" y="1061"/>
                      <a:pt x="23312" y="1061"/>
                    </a:cubicBezTo>
                    <a:cubicBezTo>
                      <a:pt x="23384" y="1061"/>
                      <a:pt x="23456" y="1066"/>
                      <a:pt x="23529" y="1076"/>
                    </a:cubicBezTo>
                    <a:cubicBezTo>
                      <a:pt x="23972" y="1142"/>
                      <a:pt x="24338" y="1389"/>
                      <a:pt x="24729" y="1664"/>
                    </a:cubicBezTo>
                    <a:cubicBezTo>
                      <a:pt x="24964" y="1833"/>
                      <a:pt x="25211" y="2003"/>
                      <a:pt x="25472" y="2120"/>
                    </a:cubicBezTo>
                    <a:cubicBezTo>
                      <a:pt x="25537" y="2159"/>
                      <a:pt x="25602" y="2186"/>
                      <a:pt x="25680" y="2198"/>
                    </a:cubicBezTo>
                    <a:cubicBezTo>
                      <a:pt x="25720" y="2186"/>
                      <a:pt x="25759" y="2159"/>
                      <a:pt x="25798" y="2146"/>
                    </a:cubicBezTo>
                    <a:cubicBezTo>
                      <a:pt x="25694" y="2120"/>
                      <a:pt x="25602" y="2081"/>
                      <a:pt x="25511" y="2042"/>
                    </a:cubicBezTo>
                    <a:cubicBezTo>
                      <a:pt x="25251" y="1925"/>
                      <a:pt x="25016" y="1755"/>
                      <a:pt x="24781" y="1598"/>
                    </a:cubicBezTo>
                    <a:cubicBezTo>
                      <a:pt x="24402" y="1325"/>
                      <a:pt x="24011" y="1050"/>
                      <a:pt x="23541" y="986"/>
                    </a:cubicBezTo>
                    <a:cubicBezTo>
                      <a:pt x="23468" y="976"/>
                      <a:pt x="23396" y="971"/>
                      <a:pt x="23324" y="971"/>
                    </a:cubicBezTo>
                    <a:cubicBezTo>
                      <a:pt x="22921" y="971"/>
                      <a:pt x="22535" y="1114"/>
                      <a:pt x="22159" y="1246"/>
                    </a:cubicBezTo>
                    <a:cubicBezTo>
                      <a:pt x="21801" y="1373"/>
                      <a:pt x="21423" y="1500"/>
                      <a:pt x="21042" y="1500"/>
                    </a:cubicBezTo>
                    <a:cubicBezTo>
                      <a:pt x="20993" y="1500"/>
                      <a:pt x="20944" y="1498"/>
                      <a:pt x="20894" y="1494"/>
                    </a:cubicBezTo>
                    <a:cubicBezTo>
                      <a:pt x="20425" y="1455"/>
                      <a:pt x="19994" y="1194"/>
                      <a:pt x="19576" y="946"/>
                    </a:cubicBezTo>
                    <a:cubicBezTo>
                      <a:pt x="19147" y="685"/>
                      <a:pt x="18716" y="412"/>
                      <a:pt x="18208" y="372"/>
                    </a:cubicBezTo>
                    <a:cubicBezTo>
                      <a:pt x="18161" y="368"/>
                      <a:pt x="18115" y="366"/>
                      <a:pt x="18068" y="366"/>
                    </a:cubicBezTo>
                    <a:cubicBezTo>
                      <a:pt x="17674" y="366"/>
                      <a:pt x="17289" y="505"/>
                      <a:pt x="16916" y="633"/>
                    </a:cubicBezTo>
                    <a:cubicBezTo>
                      <a:pt x="16603" y="751"/>
                      <a:pt x="16277" y="868"/>
                      <a:pt x="15938" y="907"/>
                    </a:cubicBezTo>
                    <a:cubicBezTo>
                      <a:pt x="15870" y="914"/>
                      <a:pt x="15801" y="917"/>
                      <a:pt x="15732" y="917"/>
                    </a:cubicBezTo>
                    <a:cubicBezTo>
                      <a:pt x="15149" y="917"/>
                      <a:pt x="14568" y="685"/>
                      <a:pt x="14008" y="464"/>
                    </a:cubicBezTo>
                    <a:cubicBezTo>
                      <a:pt x="13446" y="237"/>
                      <a:pt x="12875" y="1"/>
                      <a:pt x="12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7"/>
              <p:cNvSpPr/>
              <p:nvPr/>
            </p:nvSpPr>
            <p:spPr>
              <a:xfrm>
                <a:off x="4369275" y="922206"/>
                <a:ext cx="1103601" cy="74758"/>
              </a:xfrm>
              <a:custGeom>
                <a:avLst/>
                <a:gdLst/>
                <a:ahLst/>
                <a:cxnLst/>
                <a:rect l="l" t="t" r="r" b="b"/>
                <a:pathLst>
                  <a:path w="23295" h="1578" extrusionOk="0">
                    <a:moveTo>
                      <a:pt x="10608" y="1"/>
                    </a:moveTo>
                    <a:cubicBezTo>
                      <a:pt x="10524" y="1"/>
                      <a:pt x="10440" y="4"/>
                      <a:pt x="10356" y="13"/>
                    </a:cubicBezTo>
                    <a:cubicBezTo>
                      <a:pt x="9874" y="52"/>
                      <a:pt x="9391" y="247"/>
                      <a:pt x="8935" y="430"/>
                    </a:cubicBezTo>
                    <a:cubicBezTo>
                      <a:pt x="8418" y="649"/>
                      <a:pt x="7922" y="846"/>
                      <a:pt x="7392" y="846"/>
                    </a:cubicBezTo>
                    <a:cubicBezTo>
                      <a:pt x="7320" y="846"/>
                      <a:pt x="7247" y="843"/>
                      <a:pt x="7174" y="835"/>
                    </a:cubicBezTo>
                    <a:cubicBezTo>
                      <a:pt x="6783" y="795"/>
                      <a:pt x="6391" y="626"/>
                      <a:pt x="6014" y="456"/>
                    </a:cubicBezTo>
                    <a:cubicBezTo>
                      <a:pt x="5585" y="273"/>
                      <a:pt x="5149" y="81"/>
                      <a:pt x="4705" y="81"/>
                    </a:cubicBezTo>
                    <a:cubicBezTo>
                      <a:pt x="4581" y="81"/>
                      <a:pt x="4456" y="96"/>
                      <a:pt x="4331" y="131"/>
                    </a:cubicBezTo>
                    <a:cubicBezTo>
                      <a:pt x="3965" y="221"/>
                      <a:pt x="3678" y="456"/>
                      <a:pt x="3392" y="691"/>
                    </a:cubicBezTo>
                    <a:cubicBezTo>
                      <a:pt x="3131" y="900"/>
                      <a:pt x="2857" y="1122"/>
                      <a:pt x="2531" y="1213"/>
                    </a:cubicBezTo>
                    <a:cubicBezTo>
                      <a:pt x="2365" y="1261"/>
                      <a:pt x="2188" y="1277"/>
                      <a:pt x="2010" y="1277"/>
                    </a:cubicBezTo>
                    <a:cubicBezTo>
                      <a:pt x="1852" y="1277"/>
                      <a:pt x="1693" y="1264"/>
                      <a:pt x="1539" y="1252"/>
                    </a:cubicBezTo>
                    <a:cubicBezTo>
                      <a:pt x="1369" y="1239"/>
                      <a:pt x="1196" y="1223"/>
                      <a:pt x="1024" y="1223"/>
                    </a:cubicBezTo>
                    <a:cubicBezTo>
                      <a:pt x="854" y="1223"/>
                      <a:pt x="685" y="1239"/>
                      <a:pt x="522" y="1291"/>
                    </a:cubicBezTo>
                    <a:cubicBezTo>
                      <a:pt x="327" y="1357"/>
                      <a:pt x="171" y="1447"/>
                      <a:pt x="0" y="1552"/>
                    </a:cubicBezTo>
                    <a:cubicBezTo>
                      <a:pt x="40" y="1565"/>
                      <a:pt x="92" y="1565"/>
                      <a:pt x="131" y="1578"/>
                    </a:cubicBezTo>
                    <a:cubicBezTo>
                      <a:pt x="261" y="1487"/>
                      <a:pt x="392" y="1421"/>
                      <a:pt x="548" y="1383"/>
                    </a:cubicBezTo>
                    <a:cubicBezTo>
                      <a:pt x="705" y="1330"/>
                      <a:pt x="869" y="1314"/>
                      <a:pt x="1036" y="1314"/>
                    </a:cubicBezTo>
                    <a:cubicBezTo>
                      <a:pt x="1202" y="1314"/>
                      <a:pt x="1371" y="1330"/>
                      <a:pt x="1539" y="1343"/>
                    </a:cubicBezTo>
                    <a:cubicBezTo>
                      <a:pt x="1700" y="1355"/>
                      <a:pt x="1860" y="1368"/>
                      <a:pt x="2020" y="1368"/>
                    </a:cubicBezTo>
                    <a:cubicBezTo>
                      <a:pt x="2199" y="1368"/>
                      <a:pt x="2378" y="1352"/>
                      <a:pt x="2557" y="1304"/>
                    </a:cubicBezTo>
                    <a:cubicBezTo>
                      <a:pt x="2896" y="1200"/>
                      <a:pt x="3170" y="978"/>
                      <a:pt x="3444" y="757"/>
                    </a:cubicBezTo>
                    <a:cubicBezTo>
                      <a:pt x="3731" y="534"/>
                      <a:pt x="4005" y="313"/>
                      <a:pt x="4344" y="221"/>
                    </a:cubicBezTo>
                    <a:cubicBezTo>
                      <a:pt x="4464" y="190"/>
                      <a:pt x="4583" y="176"/>
                      <a:pt x="4701" y="176"/>
                    </a:cubicBezTo>
                    <a:cubicBezTo>
                      <a:pt x="5126" y="176"/>
                      <a:pt x="5546" y="354"/>
                      <a:pt x="5974" y="548"/>
                    </a:cubicBezTo>
                    <a:cubicBezTo>
                      <a:pt x="6365" y="717"/>
                      <a:pt x="6757" y="887"/>
                      <a:pt x="7174" y="926"/>
                    </a:cubicBezTo>
                    <a:cubicBezTo>
                      <a:pt x="7247" y="933"/>
                      <a:pt x="7319" y="937"/>
                      <a:pt x="7391" y="937"/>
                    </a:cubicBezTo>
                    <a:cubicBezTo>
                      <a:pt x="7939" y="937"/>
                      <a:pt x="8467" y="729"/>
                      <a:pt x="8974" y="522"/>
                    </a:cubicBezTo>
                    <a:cubicBezTo>
                      <a:pt x="9417" y="339"/>
                      <a:pt x="9887" y="143"/>
                      <a:pt x="10370" y="104"/>
                    </a:cubicBezTo>
                    <a:cubicBezTo>
                      <a:pt x="10453" y="96"/>
                      <a:pt x="10536" y="92"/>
                      <a:pt x="10620" y="92"/>
                    </a:cubicBezTo>
                    <a:cubicBezTo>
                      <a:pt x="11185" y="92"/>
                      <a:pt x="11741" y="274"/>
                      <a:pt x="12287" y="456"/>
                    </a:cubicBezTo>
                    <a:cubicBezTo>
                      <a:pt x="12835" y="628"/>
                      <a:pt x="13401" y="809"/>
                      <a:pt x="13977" y="809"/>
                    </a:cubicBezTo>
                    <a:cubicBezTo>
                      <a:pt x="14100" y="809"/>
                      <a:pt x="14223" y="801"/>
                      <a:pt x="14347" y="783"/>
                    </a:cubicBezTo>
                    <a:cubicBezTo>
                      <a:pt x="14660" y="743"/>
                      <a:pt x="14961" y="626"/>
                      <a:pt x="15260" y="522"/>
                    </a:cubicBezTo>
                    <a:cubicBezTo>
                      <a:pt x="15639" y="378"/>
                      <a:pt x="16017" y="247"/>
                      <a:pt x="16422" y="247"/>
                    </a:cubicBezTo>
                    <a:lnTo>
                      <a:pt x="16448" y="247"/>
                    </a:lnTo>
                    <a:cubicBezTo>
                      <a:pt x="16956" y="247"/>
                      <a:pt x="17425" y="496"/>
                      <a:pt x="17895" y="717"/>
                    </a:cubicBezTo>
                    <a:cubicBezTo>
                      <a:pt x="18357" y="960"/>
                      <a:pt x="18843" y="1204"/>
                      <a:pt x="19362" y="1204"/>
                    </a:cubicBezTo>
                    <a:cubicBezTo>
                      <a:pt x="19399" y="1204"/>
                      <a:pt x="19436" y="1203"/>
                      <a:pt x="19474" y="1200"/>
                    </a:cubicBezTo>
                    <a:cubicBezTo>
                      <a:pt x="19839" y="1186"/>
                      <a:pt x="20178" y="1044"/>
                      <a:pt x="20503" y="913"/>
                    </a:cubicBezTo>
                    <a:cubicBezTo>
                      <a:pt x="20854" y="775"/>
                      <a:pt x="21192" y="638"/>
                      <a:pt x="21564" y="638"/>
                    </a:cubicBezTo>
                    <a:cubicBezTo>
                      <a:pt x="21580" y="638"/>
                      <a:pt x="21596" y="638"/>
                      <a:pt x="21613" y="639"/>
                    </a:cubicBezTo>
                    <a:cubicBezTo>
                      <a:pt x="22108" y="665"/>
                      <a:pt x="22552" y="952"/>
                      <a:pt x="22981" y="1226"/>
                    </a:cubicBezTo>
                    <a:cubicBezTo>
                      <a:pt x="23047" y="1278"/>
                      <a:pt x="23125" y="1317"/>
                      <a:pt x="23190" y="1357"/>
                    </a:cubicBezTo>
                    <a:cubicBezTo>
                      <a:pt x="23216" y="1343"/>
                      <a:pt x="23256" y="1330"/>
                      <a:pt x="23295" y="1317"/>
                    </a:cubicBezTo>
                    <a:cubicBezTo>
                      <a:pt x="23282" y="1304"/>
                      <a:pt x="23268" y="1304"/>
                      <a:pt x="23242" y="1291"/>
                    </a:cubicBezTo>
                    <a:cubicBezTo>
                      <a:pt x="23178" y="1252"/>
                      <a:pt x="23099" y="1200"/>
                      <a:pt x="23034" y="1148"/>
                    </a:cubicBezTo>
                    <a:cubicBezTo>
                      <a:pt x="22590" y="861"/>
                      <a:pt x="22134" y="574"/>
                      <a:pt x="21613" y="548"/>
                    </a:cubicBezTo>
                    <a:cubicBezTo>
                      <a:pt x="21596" y="547"/>
                      <a:pt x="21580" y="547"/>
                      <a:pt x="21563" y="547"/>
                    </a:cubicBezTo>
                    <a:cubicBezTo>
                      <a:pt x="21177" y="547"/>
                      <a:pt x="20815" y="697"/>
                      <a:pt x="20465" y="835"/>
                    </a:cubicBezTo>
                    <a:cubicBezTo>
                      <a:pt x="20138" y="965"/>
                      <a:pt x="19813" y="1096"/>
                      <a:pt x="19474" y="1108"/>
                    </a:cubicBezTo>
                    <a:cubicBezTo>
                      <a:pt x="19436" y="1111"/>
                      <a:pt x="19399" y="1112"/>
                      <a:pt x="19362" y="1112"/>
                    </a:cubicBezTo>
                    <a:cubicBezTo>
                      <a:pt x="18856" y="1112"/>
                      <a:pt x="18384" y="870"/>
                      <a:pt x="17935" y="639"/>
                    </a:cubicBezTo>
                    <a:cubicBezTo>
                      <a:pt x="17465" y="404"/>
                      <a:pt x="16969" y="157"/>
                      <a:pt x="16448" y="157"/>
                    </a:cubicBezTo>
                    <a:cubicBezTo>
                      <a:pt x="16430" y="156"/>
                      <a:pt x="16413" y="156"/>
                      <a:pt x="16395" y="156"/>
                    </a:cubicBezTo>
                    <a:cubicBezTo>
                      <a:pt x="15985" y="156"/>
                      <a:pt x="15609" y="305"/>
                      <a:pt x="15234" y="430"/>
                    </a:cubicBezTo>
                    <a:cubicBezTo>
                      <a:pt x="14935" y="548"/>
                      <a:pt x="14634" y="652"/>
                      <a:pt x="14335" y="691"/>
                    </a:cubicBezTo>
                    <a:cubicBezTo>
                      <a:pt x="14215" y="709"/>
                      <a:pt x="14095" y="718"/>
                      <a:pt x="13975" y="718"/>
                    </a:cubicBezTo>
                    <a:cubicBezTo>
                      <a:pt x="13414" y="718"/>
                      <a:pt x="12850" y="537"/>
                      <a:pt x="12313" y="365"/>
                    </a:cubicBezTo>
                    <a:cubicBezTo>
                      <a:pt x="11755" y="183"/>
                      <a:pt x="11186" y="1"/>
                      <a:pt x="10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7"/>
              <p:cNvSpPr/>
              <p:nvPr/>
            </p:nvSpPr>
            <p:spPr>
              <a:xfrm>
                <a:off x="4506424" y="954041"/>
                <a:ext cx="918270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19383" h="1324" extrusionOk="0">
                    <a:moveTo>
                      <a:pt x="7634" y="1"/>
                    </a:moveTo>
                    <a:cubicBezTo>
                      <a:pt x="7235" y="1"/>
                      <a:pt x="6838" y="71"/>
                      <a:pt x="6470" y="215"/>
                    </a:cubicBezTo>
                    <a:cubicBezTo>
                      <a:pt x="6287" y="280"/>
                      <a:pt x="6105" y="372"/>
                      <a:pt x="5922" y="462"/>
                    </a:cubicBezTo>
                    <a:cubicBezTo>
                      <a:pt x="5727" y="554"/>
                      <a:pt x="5518" y="658"/>
                      <a:pt x="5296" y="737"/>
                    </a:cubicBezTo>
                    <a:cubicBezTo>
                      <a:pt x="4995" y="835"/>
                      <a:pt x="4671" y="885"/>
                      <a:pt x="4335" y="885"/>
                    </a:cubicBezTo>
                    <a:cubicBezTo>
                      <a:pt x="3870" y="885"/>
                      <a:pt x="3381" y="790"/>
                      <a:pt x="2896" y="593"/>
                    </a:cubicBezTo>
                    <a:cubicBezTo>
                      <a:pt x="2832" y="567"/>
                      <a:pt x="2766" y="541"/>
                      <a:pt x="2688" y="514"/>
                    </a:cubicBezTo>
                    <a:cubicBezTo>
                      <a:pt x="2415" y="390"/>
                      <a:pt x="2118" y="266"/>
                      <a:pt x="1809" y="266"/>
                    </a:cubicBezTo>
                    <a:cubicBezTo>
                      <a:pt x="1794" y="266"/>
                      <a:pt x="1778" y="267"/>
                      <a:pt x="1762" y="267"/>
                    </a:cubicBezTo>
                    <a:cubicBezTo>
                      <a:pt x="1240" y="280"/>
                      <a:pt x="836" y="619"/>
                      <a:pt x="444" y="945"/>
                    </a:cubicBezTo>
                    <a:cubicBezTo>
                      <a:pt x="301" y="1076"/>
                      <a:pt x="145" y="1193"/>
                      <a:pt x="1" y="1311"/>
                    </a:cubicBezTo>
                    <a:cubicBezTo>
                      <a:pt x="41" y="1311"/>
                      <a:pt x="79" y="1311"/>
                      <a:pt x="119" y="1323"/>
                    </a:cubicBezTo>
                    <a:lnTo>
                      <a:pt x="131" y="1323"/>
                    </a:lnTo>
                    <a:cubicBezTo>
                      <a:pt x="262" y="1232"/>
                      <a:pt x="380" y="1128"/>
                      <a:pt x="510" y="1024"/>
                    </a:cubicBezTo>
                    <a:cubicBezTo>
                      <a:pt x="901" y="685"/>
                      <a:pt x="1279" y="372"/>
                      <a:pt x="1762" y="358"/>
                    </a:cubicBezTo>
                    <a:cubicBezTo>
                      <a:pt x="1776" y="357"/>
                      <a:pt x="1790" y="357"/>
                      <a:pt x="1804" y="357"/>
                    </a:cubicBezTo>
                    <a:cubicBezTo>
                      <a:pt x="2102" y="357"/>
                      <a:pt x="2388" y="481"/>
                      <a:pt x="2662" y="593"/>
                    </a:cubicBezTo>
                    <a:cubicBezTo>
                      <a:pt x="2727" y="619"/>
                      <a:pt x="2792" y="645"/>
                      <a:pt x="2858" y="685"/>
                    </a:cubicBezTo>
                    <a:cubicBezTo>
                      <a:pt x="3350" y="879"/>
                      <a:pt x="3847" y="974"/>
                      <a:pt x="4319" y="974"/>
                    </a:cubicBezTo>
                    <a:cubicBezTo>
                      <a:pt x="4671" y="974"/>
                      <a:pt x="5010" y="921"/>
                      <a:pt x="5322" y="815"/>
                    </a:cubicBezTo>
                    <a:cubicBezTo>
                      <a:pt x="5545" y="737"/>
                      <a:pt x="5766" y="632"/>
                      <a:pt x="5962" y="541"/>
                    </a:cubicBezTo>
                    <a:cubicBezTo>
                      <a:pt x="6144" y="450"/>
                      <a:pt x="6327" y="358"/>
                      <a:pt x="6510" y="293"/>
                    </a:cubicBezTo>
                    <a:cubicBezTo>
                      <a:pt x="6866" y="158"/>
                      <a:pt x="7246" y="91"/>
                      <a:pt x="7627" y="91"/>
                    </a:cubicBezTo>
                    <a:cubicBezTo>
                      <a:pt x="7874" y="91"/>
                      <a:pt x="8121" y="119"/>
                      <a:pt x="8362" y="175"/>
                    </a:cubicBezTo>
                    <a:cubicBezTo>
                      <a:pt x="8687" y="241"/>
                      <a:pt x="9000" y="372"/>
                      <a:pt x="9301" y="488"/>
                    </a:cubicBezTo>
                    <a:cubicBezTo>
                      <a:pt x="9614" y="606"/>
                      <a:pt x="9927" y="737"/>
                      <a:pt x="10252" y="815"/>
                    </a:cubicBezTo>
                    <a:cubicBezTo>
                      <a:pt x="10494" y="867"/>
                      <a:pt x="10739" y="893"/>
                      <a:pt x="10982" y="893"/>
                    </a:cubicBezTo>
                    <a:cubicBezTo>
                      <a:pt x="11225" y="893"/>
                      <a:pt x="11466" y="867"/>
                      <a:pt x="11701" y="815"/>
                    </a:cubicBezTo>
                    <a:cubicBezTo>
                      <a:pt x="11948" y="763"/>
                      <a:pt x="12183" y="685"/>
                      <a:pt x="12417" y="606"/>
                    </a:cubicBezTo>
                    <a:cubicBezTo>
                      <a:pt x="12796" y="476"/>
                      <a:pt x="13200" y="332"/>
                      <a:pt x="13605" y="332"/>
                    </a:cubicBezTo>
                    <a:cubicBezTo>
                      <a:pt x="14100" y="332"/>
                      <a:pt x="14570" y="528"/>
                      <a:pt x="15026" y="723"/>
                    </a:cubicBezTo>
                    <a:cubicBezTo>
                      <a:pt x="15431" y="893"/>
                      <a:pt x="15861" y="1062"/>
                      <a:pt x="16304" y="1102"/>
                    </a:cubicBezTo>
                    <a:cubicBezTo>
                      <a:pt x="16379" y="1109"/>
                      <a:pt x="16454" y="1112"/>
                      <a:pt x="16529" y="1112"/>
                    </a:cubicBezTo>
                    <a:cubicBezTo>
                      <a:pt x="16862" y="1112"/>
                      <a:pt x="17201" y="1050"/>
                      <a:pt x="17530" y="998"/>
                    </a:cubicBezTo>
                    <a:cubicBezTo>
                      <a:pt x="17863" y="939"/>
                      <a:pt x="18187" y="879"/>
                      <a:pt x="18500" y="879"/>
                    </a:cubicBezTo>
                    <a:cubicBezTo>
                      <a:pt x="18740" y="879"/>
                      <a:pt x="18973" y="914"/>
                      <a:pt x="19200" y="1010"/>
                    </a:cubicBezTo>
                    <a:cubicBezTo>
                      <a:pt x="19213" y="1024"/>
                      <a:pt x="19239" y="1036"/>
                      <a:pt x="19252" y="1050"/>
                    </a:cubicBezTo>
                    <a:cubicBezTo>
                      <a:pt x="19291" y="1036"/>
                      <a:pt x="19344" y="1024"/>
                      <a:pt x="19382" y="1010"/>
                    </a:cubicBezTo>
                    <a:lnTo>
                      <a:pt x="19226" y="932"/>
                    </a:lnTo>
                    <a:cubicBezTo>
                      <a:pt x="18988" y="827"/>
                      <a:pt x="18737" y="790"/>
                      <a:pt x="18481" y="790"/>
                    </a:cubicBezTo>
                    <a:cubicBezTo>
                      <a:pt x="18162" y="790"/>
                      <a:pt x="17836" y="848"/>
                      <a:pt x="17518" y="906"/>
                    </a:cubicBezTo>
                    <a:cubicBezTo>
                      <a:pt x="17189" y="959"/>
                      <a:pt x="16861" y="1021"/>
                      <a:pt x="16539" y="1021"/>
                    </a:cubicBezTo>
                    <a:cubicBezTo>
                      <a:pt x="16465" y="1021"/>
                      <a:pt x="16391" y="1018"/>
                      <a:pt x="16318" y="1010"/>
                    </a:cubicBezTo>
                    <a:cubicBezTo>
                      <a:pt x="15887" y="972"/>
                      <a:pt x="15469" y="801"/>
                      <a:pt x="15066" y="632"/>
                    </a:cubicBezTo>
                    <a:cubicBezTo>
                      <a:pt x="14596" y="436"/>
                      <a:pt x="14113" y="241"/>
                      <a:pt x="13605" y="241"/>
                    </a:cubicBezTo>
                    <a:cubicBezTo>
                      <a:pt x="13174" y="241"/>
                      <a:pt x="12770" y="384"/>
                      <a:pt x="12379" y="514"/>
                    </a:cubicBezTo>
                    <a:cubicBezTo>
                      <a:pt x="12157" y="593"/>
                      <a:pt x="11922" y="671"/>
                      <a:pt x="11687" y="723"/>
                    </a:cubicBezTo>
                    <a:cubicBezTo>
                      <a:pt x="11452" y="775"/>
                      <a:pt x="11214" y="801"/>
                      <a:pt x="10978" y="801"/>
                    </a:cubicBezTo>
                    <a:cubicBezTo>
                      <a:pt x="10742" y="801"/>
                      <a:pt x="10507" y="775"/>
                      <a:pt x="10278" y="723"/>
                    </a:cubicBezTo>
                    <a:cubicBezTo>
                      <a:pt x="9953" y="645"/>
                      <a:pt x="9640" y="528"/>
                      <a:pt x="9339" y="410"/>
                    </a:cubicBezTo>
                    <a:cubicBezTo>
                      <a:pt x="9026" y="280"/>
                      <a:pt x="8713" y="163"/>
                      <a:pt x="8388" y="85"/>
                    </a:cubicBezTo>
                    <a:cubicBezTo>
                      <a:pt x="8140" y="29"/>
                      <a:pt x="7887" y="1"/>
                      <a:pt x="7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6" name="Google Shape;956;p17"/>
            <p:cNvSpPr/>
            <p:nvPr/>
          </p:nvSpPr>
          <p:spPr>
            <a:xfrm rot="122775">
              <a:off x="2559644" y="909920"/>
              <a:ext cx="4000780" cy="333211"/>
            </a:xfrm>
            <a:custGeom>
              <a:avLst/>
              <a:gdLst/>
              <a:ahLst/>
              <a:cxnLst/>
              <a:rect l="l" t="t" r="r" b="b"/>
              <a:pathLst>
                <a:path w="19383" h="1324" extrusionOk="0">
                  <a:moveTo>
                    <a:pt x="7634" y="1"/>
                  </a:moveTo>
                  <a:cubicBezTo>
                    <a:pt x="7235" y="1"/>
                    <a:pt x="6838" y="71"/>
                    <a:pt x="6470" y="215"/>
                  </a:cubicBezTo>
                  <a:cubicBezTo>
                    <a:pt x="6287" y="280"/>
                    <a:pt x="6105" y="372"/>
                    <a:pt x="5922" y="462"/>
                  </a:cubicBezTo>
                  <a:cubicBezTo>
                    <a:pt x="5727" y="554"/>
                    <a:pt x="5518" y="658"/>
                    <a:pt x="5296" y="737"/>
                  </a:cubicBezTo>
                  <a:cubicBezTo>
                    <a:pt x="4995" y="835"/>
                    <a:pt x="4671" y="885"/>
                    <a:pt x="4335" y="885"/>
                  </a:cubicBezTo>
                  <a:cubicBezTo>
                    <a:pt x="3870" y="885"/>
                    <a:pt x="3381" y="790"/>
                    <a:pt x="2896" y="593"/>
                  </a:cubicBezTo>
                  <a:cubicBezTo>
                    <a:pt x="2832" y="567"/>
                    <a:pt x="2766" y="541"/>
                    <a:pt x="2688" y="514"/>
                  </a:cubicBezTo>
                  <a:cubicBezTo>
                    <a:pt x="2415" y="390"/>
                    <a:pt x="2118" y="266"/>
                    <a:pt x="1809" y="266"/>
                  </a:cubicBezTo>
                  <a:cubicBezTo>
                    <a:pt x="1794" y="266"/>
                    <a:pt x="1778" y="267"/>
                    <a:pt x="1762" y="267"/>
                  </a:cubicBezTo>
                  <a:cubicBezTo>
                    <a:pt x="1240" y="280"/>
                    <a:pt x="836" y="619"/>
                    <a:pt x="444" y="945"/>
                  </a:cubicBezTo>
                  <a:cubicBezTo>
                    <a:pt x="301" y="1076"/>
                    <a:pt x="145" y="1193"/>
                    <a:pt x="1" y="1311"/>
                  </a:cubicBezTo>
                  <a:cubicBezTo>
                    <a:pt x="41" y="1311"/>
                    <a:pt x="79" y="1311"/>
                    <a:pt x="119" y="1323"/>
                  </a:cubicBezTo>
                  <a:lnTo>
                    <a:pt x="131" y="1323"/>
                  </a:lnTo>
                  <a:cubicBezTo>
                    <a:pt x="262" y="1232"/>
                    <a:pt x="380" y="1128"/>
                    <a:pt x="510" y="1024"/>
                  </a:cubicBezTo>
                  <a:cubicBezTo>
                    <a:pt x="901" y="685"/>
                    <a:pt x="1279" y="372"/>
                    <a:pt x="1762" y="358"/>
                  </a:cubicBezTo>
                  <a:cubicBezTo>
                    <a:pt x="1776" y="357"/>
                    <a:pt x="1790" y="357"/>
                    <a:pt x="1804" y="357"/>
                  </a:cubicBezTo>
                  <a:cubicBezTo>
                    <a:pt x="2102" y="357"/>
                    <a:pt x="2388" y="481"/>
                    <a:pt x="2662" y="593"/>
                  </a:cubicBezTo>
                  <a:cubicBezTo>
                    <a:pt x="2727" y="619"/>
                    <a:pt x="2792" y="645"/>
                    <a:pt x="2858" y="685"/>
                  </a:cubicBezTo>
                  <a:cubicBezTo>
                    <a:pt x="3350" y="879"/>
                    <a:pt x="3847" y="974"/>
                    <a:pt x="4319" y="974"/>
                  </a:cubicBezTo>
                  <a:cubicBezTo>
                    <a:pt x="4671" y="974"/>
                    <a:pt x="5010" y="921"/>
                    <a:pt x="5322" y="815"/>
                  </a:cubicBezTo>
                  <a:cubicBezTo>
                    <a:pt x="5545" y="737"/>
                    <a:pt x="5766" y="632"/>
                    <a:pt x="5962" y="541"/>
                  </a:cubicBezTo>
                  <a:cubicBezTo>
                    <a:pt x="6144" y="450"/>
                    <a:pt x="6327" y="358"/>
                    <a:pt x="6510" y="293"/>
                  </a:cubicBezTo>
                  <a:cubicBezTo>
                    <a:pt x="6866" y="158"/>
                    <a:pt x="7246" y="91"/>
                    <a:pt x="7627" y="91"/>
                  </a:cubicBezTo>
                  <a:cubicBezTo>
                    <a:pt x="7874" y="91"/>
                    <a:pt x="8121" y="119"/>
                    <a:pt x="8362" y="175"/>
                  </a:cubicBezTo>
                  <a:cubicBezTo>
                    <a:pt x="8687" y="241"/>
                    <a:pt x="9000" y="372"/>
                    <a:pt x="9301" y="488"/>
                  </a:cubicBezTo>
                  <a:cubicBezTo>
                    <a:pt x="9614" y="606"/>
                    <a:pt x="9927" y="737"/>
                    <a:pt x="10252" y="815"/>
                  </a:cubicBezTo>
                  <a:cubicBezTo>
                    <a:pt x="10494" y="867"/>
                    <a:pt x="10739" y="893"/>
                    <a:pt x="10982" y="893"/>
                  </a:cubicBezTo>
                  <a:cubicBezTo>
                    <a:pt x="11225" y="893"/>
                    <a:pt x="11466" y="867"/>
                    <a:pt x="11701" y="815"/>
                  </a:cubicBezTo>
                  <a:cubicBezTo>
                    <a:pt x="11948" y="763"/>
                    <a:pt x="12183" y="685"/>
                    <a:pt x="12417" y="606"/>
                  </a:cubicBezTo>
                  <a:cubicBezTo>
                    <a:pt x="12796" y="476"/>
                    <a:pt x="13200" y="332"/>
                    <a:pt x="13605" y="332"/>
                  </a:cubicBezTo>
                  <a:cubicBezTo>
                    <a:pt x="14100" y="332"/>
                    <a:pt x="14570" y="528"/>
                    <a:pt x="15026" y="723"/>
                  </a:cubicBezTo>
                  <a:cubicBezTo>
                    <a:pt x="15431" y="893"/>
                    <a:pt x="15861" y="1062"/>
                    <a:pt x="16304" y="1102"/>
                  </a:cubicBezTo>
                  <a:cubicBezTo>
                    <a:pt x="16379" y="1109"/>
                    <a:pt x="16454" y="1112"/>
                    <a:pt x="16529" y="1112"/>
                  </a:cubicBezTo>
                  <a:cubicBezTo>
                    <a:pt x="16862" y="1112"/>
                    <a:pt x="17201" y="1050"/>
                    <a:pt x="17530" y="998"/>
                  </a:cubicBezTo>
                  <a:cubicBezTo>
                    <a:pt x="17863" y="939"/>
                    <a:pt x="18187" y="879"/>
                    <a:pt x="18500" y="879"/>
                  </a:cubicBezTo>
                  <a:cubicBezTo>
                    <a:pt x="18740" y="879"/>
                    <a:pt x="18973" y="914"/>
                    <a:pt x="19200" y="1010"/>
                  </a:cubicBezTo>
                  <a:cubicBezTo>
                    <a:pt x="19213" y="1024"/>
                    <a:pt x="19239" y="1036"/>
                    <a:pt x="19252" y="1050"/>
                  </a:cubicBezTo>
                  <a:cubicBezTo>
                    <a:pt x="19291" y="1036"/>
                    <a:pt x="19344" y="1024"/>
                    <a:pt x="19382" y="1010"/>
                  </a:cubicBezTo>
                  <a:lnTo>
                    <a:pt x="19226" y="932"/>
                  </a:lnTo>
                  <a:cubicBezTo>
                    <a:pt x="18988" y="827"/>
                    <a:pt x="18737" y="790"/>
                    <a:pt x="18481" y="790"/>
                  </a:cubicBezTo>
                  <a:cubicBezTo>
                    <a:pt x="18162" y="790"/>
                    <a:pt x="17836" y="848"/>
                    <a:pt x="17518" y="906"/>
                  </a:cubicBezTo>
                  <a:cubicBezTo>
                    <a:pt x="17189" y="959"/>
                    <a:pt x="16861" y="1021"/>
                    <a:pt x="16539" y="1021"/>
                  </a:cubicBezTo>
                  <a:cubicBezTo>
                    <a:pt x="16465" y="1021"/>
                    <a:pt x="16391" y="1018"/>
                    <a:pt x="16318" y="1010"/>
                  </a:cubicBezTo>
                  <a:cubicBezTo>
                    <a:pt x="15887" y="972"/>
                    <a:pt x="15469" y="801"/>
                    <a:pt x="15066" y="632"/>
                  </a:cubicBezTo>
                  <a:cubicBezTo>
                    <a:pt x="14596" y="436"/>
                    <a:pt x="14113" y="241"/>
                    <a:pt x="13605" y="241"/>
                  </a:cubicBezTo>
                  <a:cubicBezTo>
                    <a:pt x="13174" y="241"/>
                    <a:pt x="12770" y="384"/>
                    <a:pt x="12379" y="514"/>
                  </a:cubicBezTo>
                  <a:cubicBezTo>
                    <a:pt x="12157" y="593"/>
                    <a:pt x="11922" y="671"/>
                    <a:pt x="11687" y="723"/>
                  </a:cubicBezTo>
                  <a:cubicBezTo>
                    <a:pt x="11452" y="775"/>
                    <a:pt x="11214" y="801"/>
                    <a:pt x="10978" y="801"/>
                  </a:cubicBezTo>
                  <a:cubicBezTo>
                    <a:pt x="10742" y="801"/>
                    <a:pt x="10507" y="775"/>
                    <a:pt x="10278" y="723"/>
                  </a:cubicBezTo>
                  <a:cubicBezTo>
                    <a:pt x="9953" y="645"/>
                    <a:pt x="9640" y="528"/>
                    <a:pt x="9339" y="410"/>
                  </a:cubicBezTo>
                  <a:cubicBezTo>
                    <a:pt x="9026" y="280"/>
                    <a:pt x="8713" y="163"/>
                    <a:pt x="8388" y="85"/>
                  </a:cubicBezTo>
                  <a:cubicBezTo>
                    <a:pt x="8140" y="29"/>
                    <a:pt x="7887" y="1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22"/>
          <p:cNvSpPr/>
          <p:nvPr/>
        </p:nvSpPr>
        <p:spPr>
          <a:xfrm rot="-10799915" flipH="1">
            <a:off x="7023637" y="-605968"/>
            <a:ext cx="4271876" cy="1436939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5" name="Google Shape;1095;p22"/>
          <p:cNvGrpSpPr/>
          <p:nvPr/>
        </p:nvGrpSpPr>
        <p:grpSpPr>
          <a:xfrm rot="10800000">
            <a:off x="8195113" y="46710"/>
            <a:ext cx="409675" cy="432549"/>
            <a:chOff x="2441875" y="3668975"/>
            <a:chExt cx="81550" cy="86100"/>
          </a:xfrm>
        </p:grpSpPr>
        <p:sp>
          <p:nvSpPr>
            <p:cNvPr id="1096" name="Google Shape;1096;p22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2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0" name="Google Shape;1100;p22"/>
          <p:cNvSpPr/>
          <p:nvPr/>
        </p:nvSpPr>
        <p:spPr>
          <a:xfrm rot="10800000">
            <a:off x="7865865" y="-74931"/>
            <a:ext cx="233748" cy="233653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1" name="Google Shape;1101;p22"/>
          <p:cNvGrpSpPr/>
          <p:nvPr/>
        </p:nvGrpSpPr>
        <p:grpSpPr>
          <a:xfrm rot="8683409">
            <a:off x="-2174569" y="-325063"/>
            <a:ext cx="4643410" cy="875127"/>
            <a:chOff x="4210524" y="823336"/>
            <a:chExt cx="1355683" cy="193430"/>
          </a:xfrm>
        </p:grpSpPr>
        <p:sp>
          <p:nvSpPr>
            <p:cNvPr id="1102" name="Google Shape;1102;p22"/>
            <p:cNvSpPr/>
            <p:nvPr/>
          </p:nvSpPr>
          <p:spPr>
            <a:xfrm>
              <a:off x="4210524" y="823336"/>
              <a:ext cx="1355683" cy="129808"/>
            </a:xfrm>
            <a:custGeom>
              <a:avLst/>
              <a:gdLst/>
              <a:ahLst/>
              <a:cxnLst/>
              <a:rect l="l" t="t" r="r" b="b"/>
              <a:pathLst>
                <a:path w="28616" h="2740" extrusionOk="0">
                  <a:moveTo>
                    <a:pt x="13786" y="0"/>
                  </a:moveTo>
                  <a:cubicBezTo>
                    <a:pt x="13147" y="0"/>
                    <a:pt x="12573" y="313"/>
                    <a:pt x="11999" y="613"/>
                  </a:cubicBezTo>
                  <a:cubicBezTo>
                    <a:pt x="11448" y="911"/>
                    <a:pt x="10915" y="1190"/>
                    <a:pt x="10345" y="1190"/>
                  </a:cubicBezTo>
                  <a:cubicBezTo>
                    <a:pt x="10241" y="1190"/>
                    <a:pt x="10136" y="1181"/>
                    <a:pt x="10029" y="1161"/>
                  </a:cubicBezTo>
                  <a:cubicBezTo>
                    <a:pt x="9742" y="1108"/>
                    <a:pt x="9469" y="965"/>
                    <a:pt x="9208" y="835"/>
                  </a:cubicBezTo>
                  <a:cubicBezTo>
                    <a:pt x="8934" y="691"/>
                    <a:pt x="8647" y="548"/>
                    <a:pt x="8321" y="496"/>
                  </a:cubicBezTo>
                  <a:cubicBezTo>
                    <a:pt x="8236" y="482"/>
                    <a:pt x="8151" y="476"/>
                    <a:pt x="8067" y="476"/>
                  </a:cubicBezTo>
                  <a:cubicBezTo>
                    <a:pt x="7435" y="476"/>
                    <a:pt x="6849" y="843"/>
                    <a:pt x="6273" y="1200"/>
                  </a:cubicBezTo>
                  <a:cubicBezTo>
                    <a:pt x="5720" y="1546"/>
                    <a:pt x="5148" y="1911"/>
                    <a:pt x="4536" y="1911"/>
                  </a:cubicBezTo>
                  <a:cubicBezTo>
                    <a:pt x="4455" y="1911"/>
                    <a:pt x="4373" y="1905"/>
                    <a:pt x="4291" y="1891"/>
                  </a:cubicBezTo>
                  <a:cubicBezTo>
                    <a:pt x="4134" y="1865"/>
                    <a:pt x="3977" y="1813"/>
                    <a:pt x="3835" y="1761"/>
                  </a:cubicBezTo>
                  <a:cubicBezTo>
                    <a:pt x="3652" y="1708"/>
                    <a:pt x="3456" y="1644"/>
                    <a:pt x="3261" y="1630"/>
                  </a:cubicBezTo>
                  <a:cubicBezTo>
                    <a:pt x="3217" y="1626"/>
                    <a:pt x="3173" y="1624"/>
                    <a:pt x="3130" y="1624"/>
                  </a:cubicBezTo>
                  <a:cubicBezTo>
                    <a:pt x="2633" y="1624"/>
                    <a:pt x="2178" y="1888"/>
                    <a:pt x="1722" y="2152"/>
                  </a:cubicBezTo>
                  <a:cubicBezTo>
                    <a:pt x="1669" y="2191"/>
                    <a:pt x="1630" y="2218"/>
                    <a:pt x="1578" y="2244"/>
                  </a:cubicBezTo>
                  <a:cubicBezTo>
                    <a:pt x="1128" y="2509"/>
                    <a:pt x="735" y="2638"/>
                    <a:pt x="398" y="2638"/>
                  </a:cubicBezTo>
                  <a:cubicBezTo>
                    <a:pt x="304" y="2638"/>
                    <a:pt x="215" y="2629"/>
                    <a:pt x="130" y="2609"/>
                  </a:cubicBezTo>
                  <a:cubicBezTo>
                    <a:pt x="91" y="2635"/>
                    <a:pt x="52" y="2647"/>
                    <a:pt x="0" y="2661"/>
                  </a:cubicBezTo>
                  <a:cubicBezTo>
                    <a:pt x="130" y="2713"/>
                    <a:pt x="261" y="2739"/>
                    <a:pt x="404" y="2739"/>
                  </a:cubicBezTo>
                  <a:cubicBezTo>
                    <a:pt x="743" y="2739"/>
                    <a:pt x="1148" y="2595"/>
                    <a:pt x="1617" y="2322"/>
                  </a:cubicBezTo>
                  <a:cubicBezTo>
                    <a:pt x="1669" y="2296"/>
                    <a:pt x="1722" y="2270"/>
                    <a:pt x="1774" y="2230"/>
                  </a:cubicBezTo>
                  <a:cubicBezTo>
                    <a:pt x="2206" y="1979"/>
                    <a:pt x="2648" y="1716"/>
                    <a:pt x="3133" y="1716"/>
                  </a:cubicBezTo>
                  <a:cubicBezTo>
                    <a:pt x="3175" y="1716"/>
                    <a:pt x="3218" y="1718"/>
                    <a:pt x="3261" y="1722"/>
                  </a:cubicBezTo>
                  <a:cubicBezTo>
                    <a:pt x="3443" y="1734"/>
                    <a:pt x="3626" y="1787"/>
                    <a:pt x="3795" y="1852"/>
                  </a:cubicBezTo>
                  <a:cubicBezTo>
                    <a:pt x="3951" y="1905"/>
                    <a:pt x="4108" y="1957"/>
                    <a:pt x="4278" y="1983"/>
                  </a:cubicBezTo>
                  <a:cubicBezTo>
                    <a:pt x="4364" y="1996"/>
                    <a:pt x="4450" y="2003"/>
                    <a:pt x="4534" y="2003"/>
                  </a:cubicBezTo>
                  <a:cubicBezTo>
                    <a:pt x="5175" y="2003"/>
                    <a:pt x="5761" y="1635"/>
                    <a:pt x="6325" y="1278"/>
                  </a:cubicBezTo>
                  <a:cubicBezTo>
                    <a:pt x="6883" y="918"/>
                    <a:pt x="7462" y="558"/>
                    <a:pt x="8080" y="558"/>
                  </a:cubicBezTo>
                  <a:cubicBezTo>
                    <a:pt x="8155" y="558"/>
                    <a:pt x="8231" y="563"/>
                    <a:pt x="8308" y="574"/>
                  </a:cubicBezTo>
                  <a:cubicBezTo>
                    <a:pt x="8621" y="626"/>
                    <a:pt x="8895" y="769"/>
                    <a:pt x="9168" y="913"/>
                  </a:cubicBezTo>
                  <a:cubicBezTo>
                    <a:pt x="9443" y="1056"/>
                    <a:pt x="9716" y="1200"/>
                    <a:pt x="10017" y="1252"/>
                  </a:cubicBezTo>
                  <a:cubicBezTo>
                    <a:pt x="10126" y="1274"/>
                    <a:pt x="10235" y="1284"/>
                    <a:pt x="10342" y="1284"/>
                  </a:cubicBezTo>
                  <a:cubicBezTo>
                    <a:pt x="10937" y="1284"/>
                    <a:pt x="11499" y="978"/>
                    <a:pt x="12051" y="691"/>
                  </a:cubicBezTo>
                  <a:cubicBezTo>
                    <a:pt x="12599" y="392"/>
                    <a:pt x="13173" y="91"/>
                    <a:pt x="13786" y="91"/>
                  </a:cubicBezTo>
                  <a:cubicBezTo>
                    <a:pt x="14333" y="91"/>
                    <a:pt x="14842" y="339"/>
                    <a:pt x="15338" y="587"/>
                  </a:cubicBezTo>
                  <a:cubicBezTo>
                    <a:pt x="15834" y="821"/>
                    <a:pt x="16329" y="1070"/>
                    <a:pt x="16877" y="1082"/>
                  </a:cubicBezTo>
                  <a:cubicBezTo>
                    <a:pt x="16896" y="1083"/>
                    <a:pt x="16915" y="1083"/>
                    <a:pt x="16935" y="1083"/>
                  </a:cubicBezTo>
                  <a:cubicBezTo>
                    <a:pt x="17385" y="1083"/>
                    <a:pt x="17834" y="934"/>
                    <a:pt x="18260" y="795"/>
                  </a:cubicBezTo>
                  <a:cubicBezTo>
                    <a:pt x="18691" y="648"/>
                    <a:pt x="19106" y="509"/>
                    <a:pt x="19525" y="509"/>
                  </a:cubicBezTo>
                  <a:cubicBezTo>
                    <a:pt x="19625" y="509"/>
                    <a:pt x="19724" y="517"/>
                    <a:pt x="19825" y="535"/>
                  </a:cubicBezTo>
                  <a:cubicBezTo>
                    <a:pt x="20202" y="600"/>
                    <a:pt x="20529" y="809"/>
                    <a:pt x="20855" y="1004"/>
                  </a:cubicBezTo>
                  <a:cubicBezTo>
                    <a:pt x="21168" y="1174"/>
                    <a:pt x="21468" y="1357"/>
                    <a:pt x="21820" y="1448"/>
                  </a:cubicBezTo>
                  <a:cubicBezTo>
                    <a:pt x="21998" y="1491"/>
                    <a:pt x="22179" y="1508"/>
                    <a:pt x="22362" y="1508"/>
                  </a:cubicBezTo>
                  <a:cubicBezTo>
                    <a:pt x="22676" y="1508"/>
                    <a:pt x="22994" y="1458"/>
                    <a:pt x="23307" y="1409"/>
                  </a:cubicBezTo>
                  <a:cubicBezTo>
                    <a:pt x="23607" y="1350"/>
                    <a:pt x="23923" y="1297"/>
                    <a:pt x="24234" y="1297"/>
                  </a:cubicBezTo>
                  <a:cubicBezTo>
                    <a:pt x="24410" y="1297"/>
                    <a:pt x="24585" y="1314"/>
                    <a:pt x="24755" y="1357"/>
                  </a:cubicBezTo>
                  <a:cubicBezTo>
                    <a:pt x="25120" y="1448"/>
                    <a:pt x="25459" y="1656"/>
                    <a:pt x="25772" y="1865"/>
                  </a:cubicBezTo>
                  <a:cubicBezTo>
                    <a:pt x="25967" y="1995"/>
                    <a:pt x="26176" y="2126"/>
                    <a:pt x="26398" y="2244"/>
                  </a:cubicBezTo>
                  <a:cubicBezTo>
                    <a:pt x="26787" y="2430"/>
                    <a:pt x="27218" y="2520"/>
                    <a:pt x="27649" y="2520"/>
                  </a:cubicBezTo>
                  <a:cubicBezTo>
                    <a:pt x="27941" y="2520"/>
                    <a:pt x="28232" y="2479"/>
                    <a:pt x="28511" y="2400"/>
                  </a:cubicBezTo>
                  <a:cubicBezTo>
                    <a:pt x="28550" y="2374"/>
                    <a:pt x="28576" y="2361"/>
                    <a:pt x="28615" y="2334"/>
                  </a:cubicBezTo>
                  <a:cubicBezTo>
                    <a:pt x="28589" y="2322"/>
                    <a:pt x="28563" y="2322"/>
                    <a:pt x="28537" y="2308"/>
                  </a:cubicBezTo>
                  <a:cubicBezTo>
                    <a:pt x="28260" y="2392"/>
                    <a:pt x="27973" y="2434"/>
                    <a:pt x="27687" y="2434"/>
                  </a:cubicBezTo>
                  <a:cubicBezTo>
                    <a:pt x="27257" y="2434"/>
                    <a:pt x="26828" y="2340"/>
                    <a:pt x="26437" y="2152"/>
                  </a:cubicBezTo>
                  <a:cubicBezTo>
                    <a:pt x="26228" y="2061"/>
                    <a:pt x="26019" y="1917"/>
                    <a:pt x="25824" y="1800"/>
                  </a:cubicBezTo>
                  <a:cubicBezTo>
                    <a:pt x="25498" y="1578"/>
                    <a:pt x="25159" y="1369"/>
                    <a:pt x="24767" y="1265"/>
                  </a:cubicBezTo>
                  <a:cubicBezTo>
                    <a:pt x="24594" y="1223"/>
                    <a:pt x="24417" y="1206"/>
                    <a:pt x="24238" y="1206"/>
                  </a:cubicBezTo>
                  <a:cubicBezTo>
                    <a:pt x="23920" y="1206"/>
                    <a:pt x="23598" y="1259"/>
                    <a:pt x="23281" y="1317"/>
                  </a:cubicBezTo>
                  <a:cubicBezTo>
                    <a:pt x="22983" y="1367"/>
                    <a:pt x="22675" y="1416"/>
                    <a:pt x="22370" y="1416"/>
                  </a:cubicBezTo>
                  <a:cubicBezTo>
                    <a:pt x="22194" y="1416"/>
                    <a:pt x="22018" y="1400"/>
                    <a:pt x="21846" y="1357"/>
                  </a:cubicBezTo>
                  <a:cubicBezTo>
                    <a:pt x="21507" y="1278"/>
                    <a:pt x="21207" y="1096"/>
                    <a:pt x="20907" y="926"/>
                  </a:cubicBezTo>
                  <a:cubicBezTo>
                    <a:pt x="20568" y="717"/>
                    <a:pt x="20229" y="522"/>
                    <a:pt x="19837" y="444"/>
                  </a:cubicBezTo>
                  <a:cubicBezTo>
                    <a:pt x="19736" y="427"/>
                    <a:pt x="19635" y="419"/>
                    <a:pt x="19534" y="419"/>
                  </a:cubicBezTo>
                  <a:cubicBezTo>
                    <a:pt x="19092" y="419"/>
                    <a:pt x="18659" y="566"/>
                    <a:pt x="18234" y="705"/>
                  </a:cubicBezTo>
                  <a:cubicBezTo>
                    <a:pt x="17808" y="855"/>
                    <a:pt x="17371" y="992"/>
                    <a:pt x="16933" y="992"/>
                  </a:cubicBezTo>
                  <a:cubicBezTo>
                    <a:pt x="16915" y="992"/>
                    <a:pt x="16896" y="992"/>
                    <a:pt x="16877" y="992"/>
                  </a:cubicBezTo>
                  <a:cubicBezTo>
                    <a:pt x="16355" y="978"/>
                    <a:pt x="15860" y="731"/>
                    <a:pt x="15377" y="496"/>
                  </a:cubicBezTo>
                  <a:cubicBezTo>
                    <a:pt x="14869" y="261"/>
                    <a:pt x="14347" y="0"/>
                    <a:pt x="1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4283433" y="868105"/>
              <a:ext cx="1222228" cy="110336"/>
            </a:xfrm>
            <a:custGeom>
              <a:avLst/>
              <a:gdLst/>
              <a:ahLst/>
              <a:cxnLst/>
              <a:rect l="l" t="t" r="r" b="b"/>
              <a:pathLst>
                <a:path w="25799" h="2329" extrusionOk="0">
                  <a:moveTo>
                    <a:pt x="12287" y="1"/>
                  </a:moveTo>
                  <a:cubicBezTo>
                    <a:pt x="12166" y="1"/>
                    <a:pt x="12044" y="11"/>
                    <a:pt x="11921" y="33"/>
                  </a:cubicBezTo>
                  <a:cubicBezTo>
                    <a:pt x="11438" y="111"/>
                    <a:pt x="10982" y="372"/>
                    <a:pt x="10551" y="633"/>
                  </a:cubicBezTo>
                  <a:cubicBezTo>
                    <a:pt x="10035" y="943"/>
                    <a:pt x="9549" y="1223"/>
                    <a:pt x="9013" y="1223"/>
                  </a:cubicBezTo>
                  <a:cubicBezTo>
                    <a:pt x="8940" y="1223"/>
                    <a:pt x="8866" y="1218"/>
                    <a:pt x="8791" y="1207"/>
                  </a:cubicBezTo>
                  <a:cubicBezTo>
                    <a:pt x="8438" y="1142"/>
                    <a:pt x="8113" y="946"/>
                    <a:pt x="7800" y="763"/>
                  </a:cubicBezTo>
                  <a:cubicBezTo>
                    <a:pt x="7460" y="555"/>
                    <a:pt x="7095" y="333"/>
                    <a:pt x="6690" y="294"/>
                  </a:cubicBezTo>
                  <a:cubicBezTo>
                    <a:pt x="6662" y="292"/>
                    <a:pt x="6633" y="291"/>
                    <a:pt x="6605" y="291"/>
                  </a:cubicBezTo>
                  <a:cubicBezTo>
                    <a:pt x="6016" y="291"/>
                    <a:pt x="5519" y="663"/>
                    <a:pt x="5034" y="1012"/>
                  </a:cubicBezTo>
                  <a:cubicBezTo>
                    <a:pt x="4643" y="1311"/>
                    <a:pt x="4238" y="1612"/>
                    <a:pt x="3782" y="1716"/>
                  </a:cubicBezTo>
                  <a:cubicBezTo>
                    <a:pt x="3629" y="1756"/>
                    <a:pt x="3472" y="1771"/>
                    <a:pt x="3313" y="1771"/>
                  </a:cubicBezTo>
                  <a:cubicBezTo>
                    <a:pt x="3053" y="1771"/>
                    <a:pt x="2789" y="1730"/>
                    <a:pt x="2530" y="1690"/>
                  </a:cubicBezTo>
                  <a:cubicBezTo>
                    <a:pt x="2265" y="1651"/>
                    <a:pt x="1995" y="1612"/>
                    <a:pt x="1726" y="1612"/>
                  </a:cubicBezTo>
                  <a:cubicBezTo>
                    <a:pt x="1545" y="1612"/>
                    <a:pt x="1365" y="1629"/>
                    <a:pt x="1186" y="1676"/>
                  </a:cubicBezTo>
                  <a:cubicBezTo>
                    <a:pt x="887" y="1768"/>
                    <a:pt x="613" y="1937"/>
                    <a:pt x="339" y="2094"/>
                  </a:cubicBezTo>
                  <a:cubicBezTo>
                    <a:pt x="235" y="2159"/>
                    <a:pt x="117" y="2238"/>
                    <a:pt x="0" y="2302"/>
                  </a:cubicBezTo>
                  <a:cubicBezTo>
                    <a:pt x="39" y="2302"/>
                    <a:pt x="78" y="2316"/>
                    <a:pt x="117" y="2328"/>
                  </a:cubicBezTo>
                  <a:lnTo>
                    <a:pt x="391" y="2172"/>
                  </a:lnTo>
                  <a:cubicBezTo>
                    <a:pt x="652" y="2015"/>
                    <a:pt x="913" y="1846"/>
                    <a:pt x="1212" y="1768"/>
                  </a:cubicBezTo>
                  <a:cubicBezTo>
                    <a:pt x="1380" y="1721"/>
                    <a:pt x="1555" y="1703"/>
                    <a:pt x="1731" y="1703"/>
                  </a:cubicBezTo>
                  <a:cubicBezTo>
                    <a:pt x="1993" y="1703"/>
                    <a:pt x="2260" y="1742"/>
                    <a:pt x="2517" y="1781"/>
                  </a:cubicBezTo>
                  <a:cubicBezTo>
                    <a:pt x="2775" y="1821"/>
                    <a:pt x="3044" y="1862"/>
                    <a:pt x="3313" y="1862"/>
                  </a:cubicBezTo>
                  <a:cubicBezTo>
                    <a:pt x="3479" y="1862"/>
                    <a:pt x="3644" y="1846"/>
                    <a:pt x="3808" y="1807"/>
                  </a:cubicBezTo>
                  <a:cubicBezTo>
                    <a:pt x="4278" y="1690"/>
                    <a:pt x="4695" y="1389"/>
                    <a:pt x="5087" y="1090"/>
                  </a:cubicBezTo>
                  <a:cubicBezTo>
                    <a:pt x="5569" y="719"/>
                    <a:pt x="6028" y="383"/>
                    <a:pt x="6586" y="383"/>
                  </a:cubicBezTo>
                  <a:cubicBezTo>
                    <a:pt x="6616" y="383"/>
                    <a:pt x="6647" y="384"/>
                    <a:pt x="6678" y="386"/>
                  </a:cubicBezTo>
                  <a:cubicBezTo>
                    <a:pt x="7069" y="424"/>
                    <a:pt x="7408" y="620"/>
                    <a:pt x="7760" y="842"/>
                  </a:cubicBezTo>
                  <a:cubicBezTo>
                    <a:pt x="8073" y="1038"/>
                    <a:pt x="8399" y="1233"/>
                    <a:pt x="8777" y="1299"/>
                  </a:cubicBezTo>
                  <a:cubicBezTo>
                    <a:pt x="8857" y="1311"/>
                    <a:pt x="8935" y="1317"/>
                    <a:pt x="9013" y="1317"/>
                  </a:cubicBezTo>
                  <a:cubicBezTo>
                    <a:pt x="9575" y="1317"/>
                    <a:pt x="10099" y="1009"/>
                    <a:pt x="10603" y="711"/>
                  </a:cubicBezTo>
                  <a:cubicBezTo>
                    <a:pt x="11021" y="464"/>
                    <a:pt x="11464" y="203"/>
                    <a:pt x="11934" y="125"/>
                  </a:cubicBezTo>
                  <a:cubicBezTo>
                    <a:pt x="12052" y="102"/>
                    <a:pt x="12171" y="92"/>
                    <a:pt x="12290" y="92"/>
                  </a:cubicBezTo>
                  <a:cubicBezTo>
                    <a:pt x="12862" y="92"/>
                    <a:pt x="13430" y="326"/>
                    <a:pt x="13982" y="542"/>
                  </a:cubicBezTo>
                  <a:cubicBezTo>
                    <a:pt x="14541" y="775"/>
                    <a:pt x="15132" y="1008"/>
                    <a:pt x="15735" y="1008"/>
                  </a:cubicBezTo>
                  <a:cubicBezTo>
                    <a:pt x="15807" y="1008"/>
                    <a:pt x="15879" y="1005"/>
                    <a:pt x="15951" y="998"/>
                  </a:cubicBezTo>
                  <a:cubicBezTo>
                    <a:pt x="16290" y="960"/>
                    <a:pt x="16629" y="842"/>
                    <a:pt x="16942" y="725"/>
                  </a:cubicBezTo>
                  <a:cubicBezTo>
                    <a:pt x="17324" y="586"/>
                    <a:pt x="17684" y="457"/>
                    <a:pt x="18061" y="457"/>
                  </a:cubicBezTo>
                  <a:cubicBezTo>
                    <a:pt x="18110" y="457"/>
                    <a:pt x="18158" y="459"/>
                    <a:pt x="18208" y="464"/>
                  </a:cubicBezTo>
                  <a:cubicBezTo>
                    <a:pt x="18677" y="490"/>
                    <a:pt x="19107" y="763"/>
                    <a:pt x="19524" y="1012"/>
                  </a:cubicBezTo>
                  <a:cubicBezTo>
                    <a:pt x="19955" y="1273"/>
                    <a:pt x="20385" y="1546"/>
                    <a:pt x="20894" y="1586"/>
                  </a:cubicBezTo>
                  <a:cubicBezTo>
                    <a:pt x="20941" y="1590"/>
                    <a:pt x="20987" y="1592"/>
                    <a:pt x="21033" y="1592"/>
                  </a:cubicBezTo>
                  <a:cubicBezTo>
                    <a:pt x="21428" y="1592"/>
                    <a:pt x="21813" y="1453"/>
                    <a:pt x="22199" y="1325"/>
                  </a:cubicBezTo>
                  <a:cubicBezTo>
                    <a:pt x="22560" y="1193"/>
                    <a:pt x="22931" y="1061"/>
                    <a:pt x="23312" y="1061"/>
                  </a:cubicBezTo>
                  <a:cubicBezTo>
                    <a:pt x="23384" y="1061"/>
                    <a:pt x="23456" y="1066"/>
                    <a:pt x="23529" y="1076"/>
                  </a:cubicBezTo>
                  <a:cubicBezTo>
                    <a:pt x="23972" y="1142"/>
                    <a:pt x="24338" y="1389"/>
                    <a:pt x="24729" y="1664"/>
                  </a:cubicBezTo>
                  <a:cubicBezTo>
                    <a:pt x="24964" y="1833"/>
                    <a:pt x="25211" y="2003"/>
                    <a:pt x="25472" y="2120"/>
                  </a:cubicBezTo>
                  <a:cubicBezTo>
                    <a:pt x="25537" y="2159"/>
                    <a:pt x="25602" y="2186"/>
                    <a:pt x="25680" y="2198"/>
                  </a:cubicBezTo>
                  <a:cubicBezTo>
                    <a:pt x="25720" y="2186"/>
                    <a:pt x="25759" y="2159"/>
                    <a:pt x="25798" y="2146"/>
                  </a:cubicBezTo>
                  <a:cubicBezTo>
                    <a:pt x="25694" y="2120"/>
                    <a:pt x="25602" y="2081"/>
                    <a:pt x="25511" y="2042"/>
                  </a:cubicBezTo>
                  <a:cubicBezTo>
                    <a:pt x="25251" y="1925"/>
                    <a:pt x="25016" y="1755"/>
                    <a:pt x="24781" y="1598"/>
                  </a:cubicBezTo>
                  <a:cubicBezTo>
                    <a:pt x="24402" y="1325"/>
                    <a:pt x="24011" y="1050"/>
                    <a:pt x="23541" y="986"/>
                  </a:cubicBezTo>
                  <a:cubicBezTo>
                    <a:pt x="23468" y="976"/>
                    <a:pt x="23396" y="971"/>
                    <a:pt x="23324" y="971"/>
                  </a:cubicBezTo>
                  <a:cubicBezTo>
                    <a:pt x="22921" y="971"/>
                    <a:pt x="22535" y="1114"/>
                    <a:pt x="22159" y="1246"/>
                  </a:cubicBezTo>
                  <a:cubicBezTo>
                    <a:pt x="21801" y="1373"/>
                    <a:pt x="21423" y="1500"/>
                    <a:pt x="21042" y="1500"/>
                  </a:cubicBezTo>
                  <a:cubicBezTo>
                    <a:pt x="20993" y="1500"/>
                    <a:pt x="20944" y="1498"/>
                    <a:pt x="20894" y="1494"/>
                  </a:cubicBezTo>
                  <a:cubicBezTo>
                    <a:pt x="20425" y="1455"/>
                    <a:pt x="19994" y="1194"/>
                    <a:pt x="19576" y="946"/>
                  </a:cubicBezTo>
                  <a:cubicBezTo>
                    <a:pt x="19147" y="685"/>
                    <a:pt x="18716" y="412"/>
                    <a:pt x="18208" y="372"/>
                  </a:cubicBezTo>
                  <a:cubicBezTo>
                    <a:pt x="18161" y="368"/>
                    <a:pt x="18115" y="366"/>
                    <a:pt x="18068" y="366"/>
                  </a:cubicBezTo>
                  <a:cubicBezTo>
                    <a:pt x="17674" y="366"/>
                    <a:pt x="17289" y="505"/>
                    <a:pt x="16916" y="633"/>
                  </a:cubicBezTo>
                  <a:cubicBezTo>
                    <a:pt x="16603" y="751"/>
                    <a:pt x="16277" y="868"/>
                    <a:pt x="15938" y="907"/>
                  </a:cubicBezTo>
                  <a:cubicBezTo>
                    <a:pt x="15870" y="914"/>
                    <a:pt x="15801" y="917"/>
                    <a:pt x="15732" y="917"/>
                  </a:cubicBezTo>
                  <a:cubicBezTo>
                    <a:pt x="15149" y="917"/>
                    <a:pt x="14568" y="685"/>
                    <a:pt x="14008" y="464"/>
                  </a:cubicBezTo>
                  <a:cubicBezTo>
                    <a:pt x="13446" y="237"/>
                    <a:pt x="12875" y="1"/>
                    <a:pt x="1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4369275" y="922206"/>
              <a:ext cx="1103601" cy="74758"/>
            </a:xfrm>
            <a:custGeom>
              <a:avLst/>
              <a:gdLst/>
              <a:ahLst/>
              <a:cxnLst/>
              <a:rect l="l" t="t" r="r" b="b"/>
              <a:pathLst>
                <a:path w="23295" h="1578" extrusionOk="0">
                  <a:moveTo>
                    <a:pt x="10608" y="1"/>
                  </a:moveTo>
                  <a:cubicBezTo>
                    <a:pt x="10524" y="1"/>
                    <a:pt x="10440" y="4"/>
                    <a:pt x="10356" y="13"/>
                  </a:cubicBezTo>
                  <a:cubicBezTo>
                    <a:pt x="9874" y="52"/>
                    <a:pt x="9391" y="247"/>
                    <a:pt x="8935" y="430"/>
                  </a:cubicBezTo>
                  <a:cubicBezTo>
                    <a:pt x="8418" y="649"/>
                    <a:pt x="7922" y="846"/>
                    <a:pt x="7392" y="846"/>
                  </a:cubicBezTo>
                  <a:cubicBezTo>
                    <a:pt x="7320" y="846"/>
                    <a:pt x="7247" y="843"/>
                    <a:pt x="7174" y="835"/>
                  </a:cubicBezTo>
                  <a:cubicBezTo>
                    <a:pt x="6783" y="795"/>
                    <a:pt x="6391" y="626"/>
                    <a:pt x="6014" y="456"/>
                  </a:cubicBezTo>
                  <a:cubicBezTo>
                    <a:pt x="5585" y="273"/>
                    <a:pt x="5149" y="81"/>
                    <a:pt x="4705" y="81"/>
                  </a:cubicBezTo>
                  <a:cubicBezTo>
                    <a:pt x="4581" y="81"/>
                    <a:pt x="4456" y="96"/>
                    <a:pt x="4331" y="131"/>
                  </a:cubicBezTo>
                  <a:cubicBezTo>
                    <a:pt x="3965" y="221"/>
                    <a:pt x="3678" y="456"/>
                    <a:pt x="3392" y="691"/>
                  </a:cubicBezTo>
                  <a:cubicBezTo>
                    <a:pt x="3131" y="900"/>
                    <a:pt x="2857" y="1122"/>
                    <a:pt x="2531" y="1213"/>
                  </a:cubicBezTo>
                  <a:cubicBezTo>
                    <a:pt x="2365" y="1261"/>
                    <a:pt x="2188" y="1277"/>
                    <a:pt x="2010" y="1277"/>
                  </a:cubicBezTo>
                  <a:cubicBezTo>
                    <a:pt x="1852" y="1277"/>
                    <a:pt x="1693" y="1264"/>
                    <a:pt x="1539" y="1252"/>
                  </a:cubicBezTo>
                  <a:cubicBezTo>
                    <a:pt x="1369" y="1239"/>
                    <a:pt x="1196" y="1223"/>
                    <a:pt x="1024" y="1223"/>
                  </a:cubicBezTo>
                  <a:cubicBezTo>
                    <a:pt x="854" y="1223"/>
                    <a:pt x="685" y="1239"/>
                    <a:pt x="522" y="1291"/>
                  </a:cubicBezTo>
                  <a:cubicBezTo>
                    <a:pt x="327" y="1357"/>
                    <a:pt x="171" y="1447"/>
                    <a:pt x="0" y="1552"/>
                  </a:cubicBezTo>
                  <a:cubicBezTo>
                    <a:pt x="40" y="1565"/>
                    <a:pt x="92" y="1565"/>
                    <a:pt x="131" y="1578"/>
                  </a:cubicBezTo>
                  <a:cubicBezTo>
                    <a:pt x="261" y="1487"/>
                    <a:pt x="392" y="1421"/>
                    <a:pt x="548" y="1383"/>
                  </a:cubicBezTo>
                  <a:cubicBezTo>
                    <a:pt x="705" y="1330"/>
                    <a:pt x="869" y="1314"/>
                    <a:pt x="1036" y="1314"/>
                  </a:cubicBezTo>
                  <a:cubicBezTo>
                    <a:pt x="1202" y="1314"/>
                    <a:pt x="1371" y="1330"/>
                    <a:pt x="1539" y="1343"/>
                  </a:cubicBezTo>
                  <a:cubicBezTo>
                    <a:pt x="1700" y="1355"/>
                    <a:pt x="1860" y="1368"/>
                    <a:pt x="2020" y="1368"/>
                  </a:cubicBezTo>
                  <a:cubicBezTo>
                    <a:pt x="2199" y="1368"/>
                    <a:pt x="2378" y="1352"/>
                    <a:pt x="2557" y="1304"/>
                  </a:cubicBezTo>
                  <a:cubicBezTo>
                    <a:pt x="2896" y="1200"/>
                    <a:pt x="3170" y="978"/>
                    <a:pt x="3444" y="757"/>
                  </a:cubicBezTo>
                  <a:cubicBezTo>
                    <a:pt x="3731" y="534"/>
                    <a:pt x="4005" y="313"/>
                    <a:pt x="4344" y="221"/>
                  </a:cubicBezTo>
                  <a:cubicBezTo>
                    <a:pt x="4464" y="190"/>
                    <a:pt x="4583" y="176"/>
                    <a:pt x="4701" y="176"/>
                  </a:cubicBezTo>
                  <a:cubicBezTo>
                    <a:pt x="5126" y="176"/>
                    <a:pt x="5546" y="354"/>
                    <a:pt x="5974" y="548"/>
                  </a:cubicBezTo>
                  <a:cubicBezTo>
                    <a:pt x="6365" y="717"/>
                    <a:pt x="6757" y="887"/>
                    <a:pt x="7174" y="926"/>
                  </a:cubicBezTo>
                  <a:cubicBezTo>
                    <a:pt x="7247" y="933"/>
                    <a:pt x="7319" y="937"/>
                    <a:pt x="7391" y="937"/>
                  </a:cubicBezTo>
                  <a:cubicBezTo>
                    <a:pt x="7939" y="937"/>
                    <a:pt x="8467" y="729"/>
                    <a:pt x="8974" y="522"/>
                  </a:cubicBezTo>
                  <a:cubicBezTo>
                    <a:pt x="9417" y="339"/>
                    <a:pt x="9887" y="143"/>
                    <a:pt x="10370" y="104"/>
                  </a:cubicBezTo>
                  <a:cubicBezTo>
                    <a:pt x="10453" y="96"/>
                    <a:pt x="10536" y="92"/>
                    <a:pt x="10620" y="92"/>
                  </a:cubicBezTo>
                  <a:cubicBezTo>
                    <a:pt x="11185" y="92"/>
                    <a:pt x="11741" y="274"/>
                    <a:pt x="12287" y="456"/>
                  </a:cubicBezTo>
                  <a:cubicBezTo>
                    <a:pt x="12835" y="628"/>
                    <a:pt x="13401" y="809"/>
                    <a:pt x="13977" y="809"/>
                  </a:cubicBezTo>
                  <a:cubicBezTo>
                    <a:pt x="14100" y="809"/>
                    <a:pt x="14223" y="801"/>
                    <a:pt x="14347" y="783"/>
                  </a:cubicBezTo>
                  <a:cubicBezTo>
                    <a:pt x="14660" y="743"/>
                    <a:pt x="14961" y="626"/>
                    <a:pt x="15260" y="522"/>
                  </a:cubicBezTo>
                  <a:cubicBezTo>
                    <a:pt x="15639" y="378"/>
                    <a:pt x="16017" y="247"/>
                    <a:pt x="16422" y="247"/>
                  </a:cubicBezTo>
                  <a:lnTo>
                    <a:pt x="16448" y="247"/>
                  </a:lnTo>
                  <a:cubicBezTo>
                    <a:pt x="16956" y="247"/>
                    <a:pt x="17425" y="496"/>
                    <a:pt x="17895" y="717"/>
                  </a:cubicBezTo>
                  <a:cubicBezTo>
                    <a:pt x="18357" y="960"/>
                    <a:pt x="18843" y="1204"/>
                    <a:pt x="19362" y="1204"/>
                  </a:cubicBezTo>
                  <a:cubicBezTo>
                    <a:pt x="19399" y="1204"/>
                    <a:pt x="19436" y="1203"/>
                    <a:pt x="19474" y="1200"/>
                  </a:cubicBezTo>
                  <a:cubicBezTo>
                    <a:pt x="19839" y="1186"/>
                    <a:pt x="20178" y="1044"/>
                    <a:pt x="20503" y="913"/>
                  </a:cubicBezTo>
                  <a:cubicBezTo>
                    <a:pt x="20854" y="775"/>
                    <a:pt x="21192" y="638"/>
                    <a:pt x="21564" y="638"/>
                  </a:cubicBezTo>
                  <a:cubicBezTo>
                    <a:pt x="21580" y="638"/>
                    <a:pt x="21596" y="638"/>
                    <a:pt x="21613" y="639"/>
                  </a:cubicBezTo>
                  <a:cubicBezTo>
                    <a:pt x="22108" y="665"/>
                    <a:pt x="22552" y="952"/>
                    <a:pt x="22981" y="1226"/>
                  </a:cubicBezTo>
                  <a:cubicBezTo>
                    <a:pt x="23047" y="1278"/>
                    <a:pt x="23125" y="1317"/>
                    <a:pt x="23190" y="1357"/>
                  </a:cubicBezTo>
                  <a:cubicBezTo>
                    <a:pt x="23216" y="1343"/>
                    <a:pt x="23256" y="1330"/>
                    <a:pt x="23295" y="1317"/>
                  </a:cubicBezTo>
                  <a:cubicBezTo>
                    <a:pt x="23282" y="1304"/>
                    <a:pt x="23268" y="1304"/>
                    <a:pt x="23242" y="1291"/>
                  </a:cubicBezTo>
                  <a:cubicBezTo>
                    <a:pt x="23178" y="1252"/>
                    <a:pt x="23099" y="1200"/>
                    <a:pt x="23034" y="1148"/>
                  </a:cubicBezTo>
                  <a:cubicBezTo>
                    <a:pt x="22590" y="861"/>
                    <a:pt x="22134" y="574"/>
                    <a:pt x="21613" y="548"/>
                  </a:cubicBezTo>
                  <a:cubicBezTo>
                    <a:pt x="21596" y="547"/>
                    <a:pt x="21580" y="547"/>
                    <a:pt x="21563" y="547"/>
                  </a:cubicBezTo>
                  <a:cubicBezTo>
                    <a:pt x="21177" y="547"/>
                    <a:pt x="20815" y="697"/>
                    <a:pt x="20465" y="835"/>
                  </a:cubicBezTo>
                  <a:cubicBezTo>
                    <a:pt x="20138" y="965"/>
                    <a:pt x="19813" y="1096"/>
                    <a:pt x="19474" y="1108"/>
                  </a:cubicBezTo>
                  <a:cubicBezTo>
                    <a:pt x="19436" y="1111"/>
                    <a:pt x="19399" y="1112"/>
                    <a:pt x="19362" y="1112"/>
                  </a:cubicBezTo>
                  <a:cubicBezTo>
                    <a:pt x="18856" y="1112"/>
                    <a:pt x="18384" y="870"/>
                    <a:pt x="17935" y="639"/>
                  </a:cubicBezTo>
                  <a:cubicBezTo>
                    <a:pt x="17465" y="404"/>
                    <a:pt x="16969" y="157"/>
                    <a:pt x="16448" y="157"/>
                  </a:cubicBezTo>
                  <a:cubicBezTo>
                    <a:pt x="16430" y="156"/>
                    <a:pt x="16413" y="156"/>
                    <a:pt x="16395" y="156"/>
                  </a:cubicBezTo>
                  <a:cubicBezTo>
                    <a:pt x="15985" y="156"/>
                    <a:pt x="15609" y="305"/>
                    <a:pt x="15234" y="430"/>
                  </a:cubicBezTo>
                  <a:cubicBezTo>
                    <a:pt x="14935" y="548"/>
                    <a:pt x="14634" y="652"/>
                    <a:pt x="14335" y="691"/>
                  </a:cubicBezTo>
                  <a:cubicBezTo>
                    <a:pt x="14215" y="709"/>
                    <a:pt x="14095" y="718"/>
                    <a:pt x="13975" y="718"/>
                  </a:cubicBezTo>
                  <a:cubicBezTo>
                    <a:pt x="13414" y="718"/>
                    <a:pt x="12850" y="537"/>
                    <a:pt x="12313" y="365"/>
                  </a:cubicBezTo>
                  <a:cubicBezTo>
                    <a:pt x="11755" y="183"/>
                    <a:pt x="11186" y="1"/>
                    <a:pt x="10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2"/>
            <p:cNvSpPr/>
            <p:nvPr/>
          </p:nvSpPr>
          <p:spPr>
            <a:xfrm>
              <a:off x="4506424" y="954041"/>
              <a:ext cx="918270" cy="62725"/>
            </a:xfrm>
            <a:custGeom>
              <a:avLst/>
              <a:gdLst/>
              <a:ahLst/>
              <a:cxnLst/>
              <a:rect l="l" t="t" r="r" b="b"/>
              <a:pathLst>
                <a:path w="19383" h="1324" extrusionOk="0">
                  <a:moveTo>
                    <a:pt x="7634" y="1"/>
                  </a:moveTo>
                  <a:cubicBezTo>
                    <a:pt x="7235" y="1"/>
                    <a:pt x="6838" y="71"/>
                    <a:pt x="6470" y="215"/>
                  </a:cubicBezTo>
                  <a:cubicBezTo>
                    <a:pt x="6287" y="280"/>
                    <a:pt x="6105" y="372"/>
                    <a:pt x="5922" y="462"/>
                  </a:cubicBezTo>
                  <a:cubicBezTo>
                    <a:pt x="5727" y="554"/>
                    <a:pt x="5518" y="658"/>
                    <a:pt x="5296" y="737"/>
                  </a:cubicBezTo>
                  <a:cubicBezTo>
                    <a:pt x="4995" y="835"/>
                    <a:pt x="4671" y="885"/>
                    <a:pt x="4335" y="885"/>
                  </a:cubicBezTo>
                  <a:cubicBezTo>
                    <a:pt x="3870" y="885"/>
                    <a:pt x="3381" y="790"/>
                    <a:pt x="2896" y="593"/>
                  </a:cubicBezTo>
                  <a:cubicBezTo>
                    <a:pt x="2832" y="567"/>
                    <a:pt x="2766" y="541"/>
                    <a:pt x="2688" y="514"/>
                  </a:cubicBezTo>
                  <a:cubicBezTo>
                    <a:pt x="2415" y="390"/>
                    <a:pt x="2118" y="266"/>
                    <a:pt x="1809" y="266"/>
                  </a:cubicBezTo>
                  <a:cubicBezTo>
                    <a:pt x="1794" y="266"/>
                    <a:pt x="1778" y="267"/>
                    <a:pt x="1762" y="267"/>
                  </a:cubicBezTo>
                  <a:cubicBezTo>
                    <a:pt x="1240" y="280"/>
                    <a:pt x="836" y="619"/>
                    <a:pt x="444" y="945"/>
                  </a:cubicBezTo>
                  <a:cubicBezTo>
                    <a:pt x="301" y="1076"/>
                    <a:pt x="145" y="1193"/>
                    <a:pt x="1" y="1311"/>
                  </a:cubicBezTo>
                  <a:cubicBezTo>
                    <a:pt x="41" y="1311"/>
                    <a:pt x="79" y="1311"/>
                    <a:pt x="119" y="1323"/>
                  </a:cubicBezTo>
                  <a:lnTo>
                    <a:pt x="131" y="1323"/>
                  </a:lnTo>
                  <a:cubicBezTo>
                    <a:pt x="262" y="1232"/>
                    <a:pt x="380" y="1128"/>
                    <a:pt x="510" y="1024"/>
                  </a:cubicBezTo>
                  <a:cubicBezTo>
                    <a:pt x="901" y="685"/>
                    <a:pt x="1279" y="372"/>
                    <a:pt x="1762" y="358"/>
                  </a:cubicBezTo>
                  <a:cubicBezTo>
                    <a:pt x="1776" y="357"/>
                    <a:pt x="1790" y="357"/>
                    <a:pt x="1804" y="357"/>
                  </a:cubicBezTo>
                  <a:cubicBezTo>
                    <a:pt x="2102" y="357"/>
                    <a:pt x="2388" y="481"/>
                    <a:pt x="2662" y="593"/>
                  </a:cubicBezTo>
                  <a:cubicBezTo>
                    <a:pt x="2727" y="619"/>
                    <a:pt x="2792" y="645"/>
                    <a:pt x="2858" y="685"/>
                  </a:cubicBezTo>
                  <a:cubicBezTo>
                    <a:pt x="3350" y="879"/>
                    <a:pt x="3847" y="974"/>
                    <a:pt x="4319" y="974"/>
                  </a:cubicBezTo>
                  <a:cubicBezTo>
                    <a:pt x="4671" y="974"/>
                    <a:pt x="5010" y="921"/>
                    <a:pt x="5322" y="815"/>
                  </a:cubicBezTo>
                  <a:cubicBezTo>
                    <a:pt x="5545" y="737"/>
                    <a:pt x="5766" y="632"/>
                    <a:pt x="5962" y="541"/>
                  </a:cubicBezTo>
                  <a:cubicBezTo>
                    <a:pt x="6144" y="450"/>
                    <a:pt x="6327" y="358"/>
                    <a:pt x="6510" y="293"/>
                  </a:cubicBezTo>
                  <a:cubicBezTo>
                    <a:pt x="6866" y="158"/>
                    <a:pt x="7246" y="91"/>
                    <a:pt x="7627" y="91"/>
                  </a:cubicBezTo>
                  <a:cubicBezTo>
                    <a:pt x="7874" y="91"/>
                    <a:pt x="8121" y="119"/>
                    <a:pt x="8362" y="175"/>
                  </a:cubicBezTo>
                  <a:cubicBezTo>
                    <a:pt x="8687" y="241"/>
                    <a:pt x="9000" y="372"/>
                    <a:pt x="9301" y="488"/>
                  </a:cubicBezTo>
                  <a:cubicBezTo>
                    <a:pt x="9614" y="606"/>
                    <a:pt x="9927" y="737"/>
                    <a:pt x="10252" y="815"/>
                  </a:cubicBezTo>
                  <a:cubicBezTo>
                    <a:pt x="10494" y="867"/>
                    <a:pt x="10739" y="893"/>
                    <a:pt x="10982" y="893"/>
                  </a:cubicBezTo>
                  <a:cubicBezTo>
                    <a:pt x="11225" y="893"/>
                    <a:pt x="11466" y="867"/>
                    <a:pt x="11701" y="815"/>
                  </a:cubicBezTo>
                  <a:cubicBezTo>
                    <a:pt x="11948" y="763"/>
                    <a:pt x="12183" y="685"/>
                    <a:pt x="12417" y="606"/>
                  </a:cubicBezTo>
                  <a:cubicBezTo>
                    <a:pt x="12796" y="476"/>
                    <a:pt x="13200" y="332"/>
                    <a:pt x="13605" y="332"/>
                  </a:cubicBezTo>
                  <a:cubicBezTo>
                    <a:pt x="14100" y="332"/>
                    <a:pt x="14570" y="528"/>
                    <a:pt x="15026" y="723"/>
                  </a:cubicBezTo>
                  <a:cubicBezTo>
                    <a:pt x="15431" y="893"/>
                    <a:pt x="15861" y="1062"/>
                    <a:pt x="16304" y="1102"/>
                  </a:cubicBezTo>
                  <a:cubicBezTo>
                    <a:pt x="16379" y="1109"/>
                    <a:pt x="16454" y="1112"/>
                    <a:pt x="16529" y="1112"/>
                  </a:cubicBezTo>
                  <a:cubicBezTo>
                    <a:pt x="16862" y="1112"/>
                    <a:pt x="17201" y="1050"/>
                    <a:pt x="17530" y="998"/>
                  </a:cubicBezTo>
                  <a:cubicBezTo>
                    <a:pt x="17863" y="939"/>
                    <a:pt x="18187" y="879"/>
                    <a:pt x="18500" y="879"/>
                  </a:cubicBezTo>
                  <a:cubicBezTo>
                    <a:pt x="18740" y="879"/>
                    <a:pt x="18973" y="914"/>
                    <a:pt x="19200" y="1010"/>
                  </a:cubicBezTo>
                  <a:cubicBezTo>
                    <a:pt x="19213" y="1024"/>
                    <a:pt x="19239" y="1036"/>
                    <a:pt x="19252" y="1050"/>
                  </a:cubicBezTo>
                  <a:cubicBezTo>
                    <a:pt x="19291" y="1036"/>
                    <a:pt x="19344" y="1024"/>
                    <a:pt x="19382" y="1010"/>
                  </a:cubicBezTo>
                  <a:lnTo>
                    <a:pt x="19226" y="932"/>
                  </a:lnTo>
                  <a:cubicBezTo>
                    <a:pt x="18988" y="827"/>
                    <a:pt x="18737" y="790"/>
                    <a:pt x="18481" y="790"/>
                  </a:cubicBezTo>
                  <a:cubicBezTo>
                    <a:pt x="18162" y="790"/>
                    <a:pt x="17836" y="848"/>
                    <a:pt x="17518" y="906"/>
                  </a:cubicBezTo>
                  <a:cubicBezTo>
                    <a:pt x="17189" y="959"/>
                    <a:pt x="16861" y="1021"/>
                    <a:pt x="16539" y="1021"/>
                  </a:cubicBezTo>
                  <a:cubicBezTo>
                    <a:pt x="16465" y="1021"/>
                    <a:pt x="16391" y="1018"/>
                    <a:pt x="16318" y="1010"/>
                  </a:cubicBezTo>
                  <a:cubicBezTo>
                    <a:pt x="15887" y="972"/>
                    <a:pt x="15469" y="801"/>
                    <a:pt x="15066" y="632"/>
                  </a:cubicBezTo>
                  <a:cubicBezTo>
                    <a:pt x="14596" y="436"/>
                    <a:pt x="14113" y="241"/>
                    <a:pt x="13605" y="241"/>
                  </a:cubicBezTo>
                  <a:cubicBezTo>
                    <a:pt x="13174" y="241"/>
                    <a:pt x="12770" y="384"/>
                    <a:pt x="12379" y="514"/>
                  </a:cubicBezTo>
                  <a:cubicBezTo>
                    <a:pt x="12157" y="593"/>
                    <a:pt x="11922" y="671"/>
                    <a:pt x="11687" y="723"/>
                  </a:cubicBezTo>
                  <a:cubicBezTo>
                    <a:pt x="11452" y="775"/>
                    <a:pt x="11214" y="801"/>
                    <a:pt x="10978" y="801"/>
                  </a:cubicBezTo>
                  <a:cubicBezTo>
                    <a:pt x="10742" y="801"/>
                    <a:pt x="10507" y="775"/>
                    <a:pt x="10278" y="723"/>
                  </a:cubicBezTo>
                  <a:cubicBezTo>
                    <a:pt x="9953" y="645"/>
                    <a:pt x="9640" y="528"/>
                    <a:pt x="9339" y="410"/>
                  </a:cubicBezTo>
                  <a:cubicBezTo>
                    <a:pt x="9026" y="280"/>
                    <a:pt x="8713" y="163"/>
                    <a:pt x="8388" y="85"/>
                  </a:cubicBezTo>
                  <a:cubicBezTo>
                    <a:pt x="8140" y="29"/>
                    <a:pt x="7887" y="1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6" name="Google Shape;1106;p22"/>
          <p:cNvSpPr/>
          <p:nvPr/>
        </p:nvSpPr>
        <p:spPr>
          <a:xfrm rot="-1550940" flipH="1">
            <a:off x="-1207706" y="4110464"/>
            <a:ext cx="2851362" cy="2155237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7" name="Google Shape;1107;p22"/>
          <p:cNvGrpSpPr/>
          <p:nvPr/>
        </p:nvGrpSpPr>
        <p:grpSpPr>
          <a:xfrm rot="-10744756" flipH="1">
            <a:off x="772345" y="4983490"/>
            <a:ext cx="227864" cy="221525"/>
            <a:chOff x="2441875" y="3668975"/>
            <a:chExt cx="81550" cy="86100"/>
          </a:xfrm>
        </p:grpSpPr>
        <p:sp>
          <p:nvSpPr>
            <p:cNvPr id="1108" name="Google Shape;1108;p22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2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2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2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22"/>
          <p:cNvSpPr/>
          <p:nvPr/>
        </p:nvSpPr>
        <p:spPr>
          <a:xfrm rot="-10744577" flipH="1">
            <a:off x="86729" y="4758906"/>
            <a:ext cx="262497" cy="241594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22"/>
          <p:cNvSpPr/>
          <p:nvPr/>
        </p:nvSpPr>
        <p:spPr>
          <a:xfrm rot="-10744601" flipH="1">
            <a:off x="487751" y="4564821"/>
            <a:ext cx="175486" cy="161533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4" name="Google Shape;1114;p22"/>
          <p:cNvGrpSpPr/>
          <p:nvPr/>
        </p:nvGrpSpPr>
        <p:grpSpPr>
          <a:xfrm rot="5400000">
            <a:off x="7316906" y="3599250"/>
            <a:ext cx="2859464" cy="2880929"/>
            <a:chOff x="7316226" y="-1175353"/>
            <a:chExt cx="2859464" cy="2880929"/>
          </a:xfrm>
        </p:grpSpPr>
        <p:sp>
          <p:nvSpPr>
            <p:cNvPr id="1115" name="Google Shape;1115;p22"/>
            <p:cNvSpPr/>
            <p:nvPr/>
          </p:nvSpPr>
          <p:spPr>
            <a:xfrm rot="-3146397">
              <a:off x="8282391" y="-984779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2"/>
            <p:cNvSpPr/>
            <p:nvPr/>
          </p:nvSpPr>
          <p:spPr>
            <a:xfrm rot="-3146397">
              <a:off x="7928998" y="-502868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2"/>
            <p:cNvSpPr/>
            <p:nvPr/>
          </p:nvSpPr>
          <p:spPr>
            <a:xfrm rot="-3146397">
              <a:off x="8174182" y="-362393"/>
              <a:ext cx="608650" cy="2191554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2"/>
            <p:cNvSpPr/>
            <p:nvPr/>
          </p:nvSpPr>
          <p:spPr>
            <a:xfrm rot="-3146397">
              <a:off x="8312085" y="-521799"/>
              <a:ext cx="578013" cy="2191554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2"/>
            <p:cNvSpPr/>
            <p:nvPr/>
          </p:nvSpPr>
          <p:spPr>
            <a:xfrm rot="-3146397">
              <a:off x="8420772" y="-651366"/>
              <a:ext cx="522007" cy="2114526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2"/>
            <p:cNvSpPr/>
            <p:nvPr/>
          </p:nvSpPr>
          <p:spPr>
            <a:xfrm rot="-3146397">
              <a:off x="8476592" y="-741166"/>
              <a:ext cx="519470" cy="2055577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2"/>
            <p:cNvSpPr/>
            <p:nvPr/>
          </p:nvSpPr>
          <p:spPr>
            <a:xfrm rot="-3146397">
              <a:off x="8573564" y="-1011316"/>
              <a:ext cx="608650" cy="2191554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2"/>
            <p:cNvSpPr/>
            <p:nvPr/>
          </p:nvSpPr>
          <p:spPr>
            <a:xfrm rot="-3146397">
              <a:off x="8711467" y="-1170722"/>
              <a:ext cx="578013" cy="2191554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2"/>
            <p:cNvSpPr/>
            <p:nvPr/>
          </p:nvSpPr>
          <p:spPr>
            <a:xfrm rot="-3146397">
              <a:off x="8820155" y="-1300289"/>
              <a:ext cx="522007" cy="2114526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2"/>
            <p:cNvSpPr/>
            <p:nvPr/>
          </p:nvSpPr>
          <p:spPr>
            <a:xfrm rot="-3146397">
              <a:off x="8875974" y="-1390089"/>
              <a:ext cx="519470" cy="2055577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58" name="Google Shape;1158;p24"/>
          <p:cNvSpPr/>
          <p:nvPr/>
        </p:nvSpPr>
        <p:spPr>
          <a:xfrm rot="-10799883" flipH="1">
            <a:off x="6676487" y="-450580"/>
            <a:ext cx="3084992" cy="1593027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9" name="Google Shape;1159;p24"/>
          <p:cNvGrpSpPr/>
          <p:nvPr/>
        </p:nvGrpSpPr>
        <p:grpSpPr>
          <a:xfrm rot="10800000">
            <a:off x="8423988" y="515110"/>
            <a:ext cx="409675" cy="432549"/>
            <a:chOff x="2441875" y="3668975"/>
            <a:chExt cx="81550" cy="86100"/>
          </a:xfrm>
        </p:grpSpPr>
        <p:sp>
          <p:nvSpPr>
            <p:cNvPr id="1160" name="Google Shape;1160;p24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4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4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4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4" name="Google Shape;1164;p24"/>
          <p:cNvSpPr/>
          <p:nvPr/>
        </p:nvSpPr>
        <p:spPr>
          <a:xfrm rot="10800000">
            <a:off x="7865865" y="-74931"/>
            <a:ext cx="233748" cy="233653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5" name="Google Shape;1165;p24"/>
          <p:cNvGrpSpPr/>
          <p:nvPr/>
        </p:nvGrpSpPr>
        <p:grpSpPr>
          <a:xfrm rot="-10550873">
            <a:off x="-688892" y="4640429"/>
            <a:ext cx="4643472" cy="875128"/>
            <a:chOff x="4210524" y="823336"/>
            <a:chExt cx="1355683" cy="193430"/>
          </a:xfrm>
        </p:grpSpPr>
        <p:sp>
          <p:nvSpPr>
            <p:cNvPr id="1166" name="Google Shape;1166;p24"/>
            <p:cNvSpPr/>
            <p:nvPr/>
          </p:nvSpPr>
          <p:spPr>
            <a:xfrm>
              <a:off x="4210524" y="823336"/>
              <a:ext cx="1355683" cy="129808"/>
            </a:xfrm>
            <a:custGeom>
              <a:avLst/>
              <a:gdLst/>
              <a:ahLst/>
              <a:cxnLst/>
              <a:rect l="l" t="t" r="r" b="b"/>
              <a:pathLst>
                <a:path w="28616" h="2740" extrusionOk="0">
                  <a:moveTo>
                    <a:pt x="13786" y="0"/>
                  </a:moveTo>
                  <a:cubicBezTo>
                    <a:pt x="13147" y="0"/>
                    <a:pt x="12573" y="313"/>
                    <a:pt x="11999" y="613"/>
                  </a:cubicBezTo>
                  <a:cubicBezTo>
                    <a:pt x="11448" y="911"/>
                    <a:pt x="10915" y="1190"/>
                    <a:pt x="10345" y="1190"/>
                  </a:cubicBezTo>
                  <a:cubicBezTo>
                    <a:pt x="10241" y="1190"/>
                    <a:pt x="10136" y="1181"/>
                    <a:pt x="10029" y="1161"/>
                  </a:cubicBezTo>
                  <a:cubicBezTo>
                    <a:pt x="9742" y="1108"/>
                    <a:pt x="9469" y="965"/>
                    <a:pt x="9208" y="835"/>
                  </a:cubicBezTo>
                  <a:cubicBezTo>
                    <a:pt x="8934" y="691"/>
                    <a:pt x="8647" y="548"/>
                    <a:pt x="8321" y="496"/>
                  </a:cubicBezTo>
                  <a:cubicBezTo>
                    <a:pt x="8236" y="482"/>
                    <a:pt x="8151" y="476"/>
                    <a:pt x="8067" y="476"/>
                  </a:cubicBezTo>
                  <a:cubicBezTo>
                    <a:pt x="7435" y="476"/>
                    <a:pt x="6849" y="843"/>
                    <a:pt x="6273" y="1200"/>
                  </a:cubicBezTo>
                  <a:cubicBezTo>
                    <a:pt x="5720" y="1546"/>
                    <a:pt x="5148" y="1911"/>
                    <a:pt x="4536" y="1911"/>
                  </a:cubicBezTo>
                  <a:cubicBezTo>
                    <a:pt x="4455" y="1911"/>
                    <a:pt x="4373" y="1905"/>
                    <a:pt x="4291" y="1891"/>
                  </a:cubicBezTo>
                  <a:cubicBezTo>
                    <a:pt x="4134" y="1865"/>
                    <a:pt x="3977" y="1813"/>
                    <a:pt x="3835" y="1761"/>
                  </a:cubicBezTo>
                  <a:cubicBezTo>
                    <a:pt x="3652" y="1708"/>
                    <a:pt x="3456" y="1644"/>
                    <a:pt x="3261" y="1630"/>
                  </a:cubicBezTo>
                  <a:cubicBezTo>
                    <a:pt x="3217" y="1626"/>
                    <a:pt x="3173" y="1624"/>
                    <a:pt x="3130" y="1624"/>
                  </a:cubicBezTo>
                  <a:cubicBezTo>
                    <a:pt x="2633" y="1624"/>
                    <a:pt x="2178" y="1888"/>
                    <a:pt x="1722" y="2152"/>
                  </a:cubicBezTo>
                  <a:cubicBezTo>
                    <a:pt x="1669" y="2191"/>
                    <a:pt x="1630" y="2218"/>
                    <a:pt x="1578" y="2244"/>
                  </a:cubicBezTo>
                  <a:cubicBezTo>
                    <a:pt x="1128" y="2509"/>
                    <a:pt x="735" y="2638"/>
                    <a:pt x="398" y="2638"/>
                  </a:cubicBezTo>
                  <a:cubicBezTo>
                    <a:pt x="304" y="2638"/>
                    <a:pt x="215" y="2629"/>
                    <a:pt x="130" y="2609"/>
                  </a:cubicBezTo>
                  <a:cubicBezTo>
                    <a:pt x="91" y="2635"/>
                    <a:pt x="52" y="2647"/>
                    <a:pt x="0" y="2661"/>
                  </a:cubicBezTo>
                  <a:cubicBezTo>
                    <a:pt x="130" y="2713"/>
                    <a:pt x="261" y="2739"/>
                    <a:pt x="404" y="2739"/>
                  </a:cubicBezTo>
                  <a:cubicBezTo>
                    <a:pt x="743" y="2739"/>
                    <a:pt x="1148" y="2595"/>
                    <a:pt x="1617" y="2322"/>
                  </a:cubicBezTo>
                  <a:cubicBezTo>
                    <a:pt x="1669" y="2296"/>
                    <a:pt x="1722" y="2270"/>
                    <a:pt x="1774" y="2230"/>
                  </a:cubicBezTo>
                  <a:cubicBezTo>
                    <a:pt x="2206" y="1979"/>
                    <a:pt x="2648" y="1716"/>
                    <a:pt x="3133" y="1716"/>
                  </a:cubicBezTo>
                  <a:cubicBezTo>
                    <a:pt x="3175" y="1716"/>
                    <a:pt x="3218" y="1718"/>
                    <a:pt x="3261" y="1722"/>
                  </a:cubicBezTo>
                  <a:cubicBezTo>
                    <a:pt x="3443" y="1734"/>
                    <a:pt x="3626" y="1787"/>
                    <a:pt x="3795" y="1852"/>
                  </a:cubicBezTo>
                  <a:cubicBezTo>
                    <a:pt x="3951" y="1905"/>
                    <a:pt x="4108" y="1957"/>
                    <a:pt x="4278" y="1983"/>
                  </a:cubicBezTo>
                  <a:cubicBezTo>
                    <a:pt x="4364" y="1996"/>
                    <a:pt x="4450" y="2003"/>
                    <a:pt x="4534" y="2003"/>
                  </a:cubicBezTo>
                  <a:cubicBezTo>
                    <a:pt x="5175" y="2003"/>
                    <a:pt x="5761" y="1635"/>
                    <a:pt x="6325" y="1278"/>
                  </a:cubicBezTo>
                  <a:cubicBezTo>
                    <a:pt x="6883" y="918"/>
                    <a:pt x="7462" y="558"/>
                    <a:pt x="8080" y="558"/>
                  </a:cubicBezTo>
                  <a:cubicBezTo>
                    <a:pt x="8155" y="558"/>
                    <a:pt x="8231" y="563"/>
                    <a:pt x="8308" y="574"/>
                  </a:cubicBezTo>
                  <a:cubicBezTo>
                    <a:pt x="8621" y="626"/>
                    <a:pt x="8895" y="769"/>
                    <a:pt x="9168" y="913"/>
                  </a:cubicBezTo>
                  <a:cubicBezTo>
                    <a:pt x="9443" y="1056"/>
                    <a:pt x="9716" y="1200"/>
                    <a:pt x="10017" y="1252"/>
                  </a:cubicBezTo>
                  <a:cubicBezTo>
                    <a:pt x="10126" y="1274"/>
                    <a:pt x="10235" y="1284"/>
                    <a:pt x="10342" y="1284"/>
                  </a:cubicBezTo>
                  <a:cubicBezTo>
                    <a:pt x="10937" y="1284"/>
                    <a:pt x="11499" y="978"/>
                    <a:pt x="12051" y="691"/>
                  </a:cubicBezTo>
                  <a:cubicBezTo>
                    <a:pt x="12599" y="392"/>
                    <a:pt x="13173" y="91"/>
                    <a:pt x="13786" y="91"/>
                  </a:cubicBezTo>
                  <a:cubicBezTo>
                    <a:pt x="14333" y="91"/>
                    <a:pt x="14842" y="339"/>
                    <a:pt x="15338" y="587"/>
                  </a:cubicBezTo>
                  <a:cubicBezTo>
                    <a:pt x="15834" y="821"/>
                    <a:pt x="16329" y="1070"/>
                    <a:pt x="16877" y="1082"/>
                  </a:cubicBezTo>
                  <a:cubicBezTo>
                    <a:pt x="16896" y="1083"/>
                    <a:pt x="16915" y="1083"/>
                    <a:pt x="16935" y="1083"/>
                  </a:cubicBezTo>
                  <a:cubicBezTo>
                    <a:pt x="17385" y="1083"/>
                    <a:pt x="17834" y="934"/>
                    <a:pt x="18260" y="795"/>
                  </a:cubicBezTo>
                  <a:cubicBezTo>
                    <a:pt x="18691" y="648"/>
                    <a:pt x="19106" y="509"/>
                    <a:pt x="19525" y="509"/>
                  </a:cubicBezTo>
                  <a:cubicBezTo>
                    <a:pt x="19625" y="509"/>
                    <a:pt x="19724" y="517"/>
                    <a:pt x="19825" y="535"/>
                  </a:cubicBezTo>
                  <a:cubicBezTo>
                    <a:pt x="20202" y="600"/>
                    <a:pt x="20529" y="809"/>
                    <a:pt x="20855" y="1004"/>
                  </a:cubicBezTo>
                  <a:cubicBezTo>
                    <a:pt x="21168" y="1174"/>
                    <a:pt x="21468" y="1357"/>
                    <a:pt x="21820" y="1448"/>
                  </a:cubicBezTo>
                  <a:cubicBezTo>
                    <a:pt x="21998" y="1491"/>
                    <a:pt x="22179" y="1508"/>
                    <a:pt x="22362" y="1508"/>
                  </a:cubicBezTo>
                  <a:cubicBezTo>
                    <a:pt x="22676" y="1508"/>
                    <a:pt x="22994" y="1458"/>
                    <a:pt x="23307" y="1409"/>
                  </a:cubicBezTo>
                  <a:cubicBezTo>
                    <a:pt x="23607" y="1350"/>
                    <a:pt x="23923" y="1297"/>
                    <a:pt x="24234" y="1297"/>
                  </a:cubicBezTo>
                  <a:cubicBezTo>
                    <a:pt x="24410" y="1297"/>
                    <a:pt x="24585" y="1314"/>
                    <a:pt x="24755" y="1357"/>
                  </a:cubicBezTo>
                  <a:cubicBezTo>
                    <a:pt x="25120" y="1448"/>
                    <a:pt x="25459" y="1656"/>
                    <a:pt x="25772" y="1865"/>
                  </a:cubicBezTo>
                  <a:cubicBezTo>
                    <a:pt x="25967" y="1995"/>
                    <a:pt x="26176" y="2126"/>
                    <a:pt x="26398" y="2244"/>
                  </a:cubicBezTo>
                  <a:cubicBezTo>
                    <a:pt x="26787" y="2430"/>
                    <a:pt x="27218" y="2520"/>
                    <a:pt x="27649" y="2520"/>
                  </a:cubicBezTo>
                  <a:cubicBezTo>
                    <a:pt x="27941" y="2520"/>
                    <a:pt x="28232" y="2479"/>
                    <a:pt x="28511" y="2400"/>
                  </a:cubicBezTo>
                  <a:cubicBezTo>
                    <a:pt x="28550" y="2374"/>
                    <a:pt x="28576" y="2361"/>
                    <a:pt x="28615" y="2334"/>
                  </a:cubicBezTo>
                  <a:cubicBezTo>
                    <a:pt x="28589" y="2322"/>
                    <a:pt x="28563" y="2322"/>
                    <a:pt x="28537" y="2308"/>
                  </a:cubicBezTo>
                  <a:cubicBezTo>
                    <a:pt x="28260" y="2392"/>
                    <a:pt x="27973" y="2434"/>
                    <a:pt x="27687" y="2434"/>
                  </a:cubicBezTo>
                  <a:cubicBezTo>
                    <a:pt x="27257" y="2434"/>
                    <a:pt x="26828" y="2340"/>
                    <a:pt x="26437" y="2152"/>
                  </a:cubicBezTo>
                  <a:cubicBezTo>
                    <a:pt x="26228" y="2061"/>
                    <a:pt x="26019" y="1917"/>
                    <a:pt x="25824" y="1800"/>
                  </a:cubicBezTo>
                  <a:cubicBezTo>
                    <a:pt x="25498" y="1578"/>
                    <a:pt x="25159" y="1369"/>
                    <a:pt x="24767" y="1265"/>
                  </a:cubicBezTo>
                  <a:cubicBezTo>
                    <a:pt x="24594" y="1223"/>
                    <a:pt x="24417" y="1206"/>
                    <a:pt x="24238" y="1206"/>
                  </a:cubicBezTo>
                  <a:cubicBezTo>
                    <a:pt x="23920" y="1206"/>
                    <a:pt x="23598" y="1259"/>
                    <a:pt x="23281" y="1317"/>
                  </a:cubicBezTo>
                  <a:cubicBezTo>
                    <a:pt x="22983" y="1367"/>
                    <a:pt x="22675" y="1416"/>
                    <a:pt x="22370" y="1416"/>
                  </a:cubicBezTo>
                  <a:cubicBezTo>
                    <a:pt x="22194" y="1416"/>
                    <a:pt x="22018" y="1400"/>
                    <a:pt x="21846" y="1357"/>
                  </a:cubicBezTo>
                  <a:cubicBezTo>
                    <a:pt x="21507" y="1278"/>
                    <a:pt x="21207" y="1096"/>
                    <a:pt x="20907" y="926"/>
                  </a:cubicBezTo>
                  <a:cubicBezTo>
                    <a:pt x="20568" y="717"/>
                    <a:pt x="20229" y="522"/>
                    <a:pt x="19837" y="444"/>
                  </a:cubicBezTo>
                  <a:cubicBezTo>
                    <a:pt x="19736" y="427"/>
                    <a:pt x="19635" y="419"/>
                    <a:pt x="19534" y="419"/>
                  </a:cubicBezTo>
                  <a:cubicBezTo>
                    <a:pt x="19092" y="419"/>
                    <a:pt x="18659" y="566"/>
                    <a:pt x="18234" y="705"/>
                  </a:cubicBezTo>
                  <a:cubicBezTo>
                    <a:pt x="17808" y="855"/>
                    <a:pt x="17371" y="992"/>
                    <a:pt x="16933" y="992"/>
                  </a:cubicBezTo>
                  <a:cubicBezTo>
                    <a:pt x="16915" y="992"/>
                    <a:pt x="16896" y="992"/>
                    <a:pt x="16877" y="992"/>
                  </a:cubicBezTo>
                  <a:cubicBezTo>
                    <a:pt x="16355" y="978"/>
                    <a:pt x="15860" y="731"/>
                    <a:pt x="15377" y="496"/>
                  </a:cubicBezTo>
                  <a:cubicBezTo>
                    <a:pt x="14869" y="261"/>
                    <a:pt x="14347" y="0"/>
                    <a:pt x="1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4283433" y="868105"/>
              <a:ext cx="1222228" cy="110336"/>
            </a:xfrm>
            <a:custGeom>
              <a:avLst/>
              <a:gdLst/>
              <a:ahLst/>
              <a:cxnLst/>
              <a:rect l="l" t="t" r="r" b="b"/>
              <a:pathLst>
                <a:path w="25799" h="2329" extrusionOk="0">
                  <a:moveTo>
                    <a:pt x="12287" y="1"/>
                  </a:moveTo>
                  <a:cubicBezTo>
                    <a:pt x="12166" y="1"/>
                    <a:pt x="12044" y="11"/>
                    <a:pt x="11921" y="33"/>
                  </a:cubicBezTo>
                  <a:cubicBezTo>
                    <a:pt x="11438" y="111"/>
                    <a:pt x="10982" y="372"/>
                    <a:pt x="10551" y="633"/>
                  </a:cubicBezTo>
                  <a:cubicBezTo>
                    <a:pt x="10035" y="943"/>
                    <a:pt x="9549" y="1223"/>
                    <a:pt x="9013" y="1223"/>
                  </a:cubicBezTo>
                  <a:cubicBezTo>
                    <a:pt x="8940" y="1223"/>
                    <a:pt x="8866" y="1218"/>
                    <a:pt x="8791" y="1207"/>
                  </a:cubicBezTo>
                  <a:cubicBezTo>
                    <a:pt x="8438" y="1142"/>
                    <a:pt x="8113" y="946"/>
                    <a:pt x="7800" y="763"/>
                  </a:cubicBezTo>
                  <a:cubicBezTo>
                    <a:pt x="7460" y="555"/>
                    <a:pt x="7095" y="333"/>
                    <a:pt x="6690" y="294"/>
                  </a:cubicBezTo>
                  <a:cubicBezTo>
                    <a:pt x="6662" y="292"/>
                    <a:pt x="6633" y="291"/>
                    <a:pt x="6605" y="291"/>
                  </a:cubicBezTo>
                  <a:cubicBezTo>
                    <a:pt x="6016" y="291"/>
                    <a:pt x="5519" y="663"/>
                    <a:pt x="5034" y="1012"/>
                  </a:cubicBezTo>
                  <a:cubicBezTo>
                    <a:pt x="4643" y="1311"/>
                    <a:pt x="4238" y="1612"/>
                    <a:pt x="3782" y="1716"/>
                  </a:cubicBezTo>
                  <a:cubicBezTo>
                    <a:pt x="3629" y="1756"/>
                    <a:pt x="3472" y="1771"/>
                    <a:pt x="3313" y="1771"/>
                  </a:cubicBezTo>
                  <a:cubicBezTo>
                    <a:pt x="3053" y="1771"/>
                    <a:pt x="2789" y="1730"/>
                    <a:pt x="2530" y="1690"/>
                  </a:cubicBezTo>
                  <a:cubicBezTo>
                    <a:pt x="2265" y="1651"/>
                    <a:pt x="1995" y="1612"/>
                    <a:pt x="1726" y="1612"/>
                  </a:cubicBezTo>
                  <a:cubicBezTo>
                    <a:pt x="1545" y="1612"/>
                    <a:pt x="1365" y="1629"/>
                    <a:pt x="1186" y="1676"/>
                  </a:cubicBezTo>
                  <a:cubicBezTo>
                    <a:pt x="887" y="1768"/>
                    <a:pt x="613" y="1937"/>
                    <a:pt x="339" y="2094"/>
                  </a:cubicBezTo>
                  <a:cubicBezTo>
                    <a:pt x="235" y="2159"/>
                    <a:pt x="117" y="2238"/>
                    <a:pt x="0" y="2302"/>
                  </a:cubicBezTo>
                  <a:cubicBezTo>
                    <a:pt x="39" y="2302"/>
                    <a:pt x="78" y="2316"/>
                    <a:pt x="117" y="2328"/>
                  </a:cubicBezTo>
                  <a:lnTo>
                    <a:pt x="391" y="2172"/>
                  </a:lnTo>
                  <a:cubicBezTo>
                    <a:pt x="652" y="2015"/>
                    <a:pt x="913" y="1846"/>
                    <a:pt x="1212" y="1768"/>
                  </a:cubicBezTo>
                  <a:cubicBezTo>
                    <a:pt x="1380" y="1721"/>
                    <a:pt x="1555" y="1703"/>
                    <a:pt x="1731" y="1703"/>
                  </a:cubicBezTo>
                  <a:cubicBezTo>
                    <a:pt x="1993" y="1703"/>
                    <a:pt x="2260" y="1742"/>
                    <a:pt x="2517" y="1781"/>
                  </a:cubicBezTo>
                  <a:cubicBezTo>
                    <a:pt x="2775" y="1821"/>
                    <a:pt x="3044" y="1862"/>
                    <a:pt x="3313" y="1862"/>
                  </a:cubicBezTo>
                  <a:cubicBezTo>
                    <a:pt x="3479" y="1862"/>
                    <a:pt x="3644" y="1846"/>
                    <a:pt x="3808" y="1807"/>
                  </a:cubicBezTo>
                  <a:cubicBezTo>
                    <a:pt x="4278" y="1690"/>
                    <a:pt x="4695" y="1389"/>
                    <a:pt x="5087" y="1090"/>
                  </a:cubicBezTo>
                  <a:cubicBezTo>
                    <a:pt x="5569" y="719"/>
                    <a:pt x="6028" y="383"/>
                    <a:pt x="6586" y="383"/>
                  </a:cubicBezTo>
                  <a:cubicBezTo>
                    <a:pt x="6616" y="383"/>
                    <a:pt x="6647" y="384"/>
                    <a:pt x="6678" y="386"/>
                  </a:cubicBezTo>
                  <a:cubicBezTo>
                    <a:pt x="7069" y="424"/>
                    <a:pt x="7408" y="620"/>
                    <a:pt x="7760" y="842"/>
                  </a:cubicBezTo>
                  <a:cubicBezTo>
                    <a:pt x="8073" y="1038"/>
                    <a:pt x="8399" y="1233"/>
                    <a:pt x="8777" y="1299"/>
                  </a:cubicBezTo>
                  <a:cubicBezTo>
                    <a:pt x="8857" y="1311"/>
                    <a:pt x="8935" y="1317"/>
                    <a:pt x="9013" y="1317"/>
                  </a:cubicBezTo>
                  <a:cubicBezTo>
                    <a:pt x="9575" y="1317"/>
                    <a:pt x="10099" y="1009"/>
                    <a:pt x="10603" y="711"/>
                  </a:cubicBezTo>
                  <a:cubicBezTo>
                    <a:pt x="11021" y="464"/>
                    <a:pt x="11464" y="203"/>
                    <a:pt x="11934" y="125"/>
                  </a:cubicBezTo>
                  <a:cubicBezTo>
                    <a:pt x="12052" y="102"/>
                    <a:pt x="12171" y="92"/>
                    <a:pt x="12290" y="92"/>
                  </a:cubicBezTo>
                  <a:cubicBezTo>
                    <a:pt x="12862" y="92"/>
                    <a:pt x="13430" y="326"/>
                    <a:pt x="13982" y="542"/>
                  </a:cubicBezTo>
                  <a:cubicBezTo>
                    <a:pt x="14541" y="775"/>
                    <a:pt x="15132" y="1008"/>
                    <a:pt x="15735" y="1008"/>
                  </a:cubicBezTo>
                  <a:cubicBezTo>
                    <a:pt x="15807" y="1008"/>
                    <a:pt x="15879" y="1005"/>
                    <a:pt x="15951" y="998"/>
                  </a:cubicBezTo>
                  <a:cubicBezTo>
                    <a:pt x="16290" y="960"/>
                    <a:pt x="16629" y="842"/>
                    <a:pt x="16942" y="725"/>
                  </a:cubicBezTo>
                  <a:cubicBezTo>
                    <a:pt x="17324" y="586"/>
                    <a:pt x="17684" y="457"/>
                    <a:pt x="18061" y="457"/>
                  </a:cubicBezTo>
                  <a:cubicBezTo>
                    <a:pt x="18110" y="457"/>
                    <a:pt x="18158" y="459"/>
                    <a:pt x="18208" y="464"/>
                  </a:cubicBezTo>
                  <a:cubicBezTo>
                    <a:pt x="18677" y="490"/>
                    <a:pt x="19107" y="763"/>
                    <a:pt x="19524" y="1012"/>
                  </a:cubicBezTo>
                  <a:cubicBezTo>
                    <a:pt x="19955" y="1273"/>
                    <a:pt x="20385" y="1546"/>
                    <a:pt x="20894" y="1586"/>
                  </a:cubicBezTo>
                  <a:cubicBezTo>
                    <a:pt x="20941" y="1590"/>
                    <a:pt x="20987" y="1592"/>
                    <a:pt x="21033" y="1592"/>
                  </a:cubicBezTo>
                  <a:cubicBezTo>
                    <a:pt x="21428" y="1592"/>
                    <a:pt x="21813" y="1453"/>
                    <a:pt x="22199" y="1325"/>
                  </a:cubicBezTo>
                  <a:cubicBezTo>
                    <a:pt x="22560" y="1193"/>
                    <a:pt x="22931" y="1061"/>
                    <a:pt x="23312" y="1061"/>
                  </a:cubicBezTo>
                  <a:cubicBezTo>
                    <a:pt x="23384" y="1061"/>
                    <a:pt x="23456" y="1066"/>
                    <a:pt x="23529" y="1076"/>
                  </a:cubicBezTo>
                  <a:cubicBezTo>
                    <a:pt x="23972" y="1142"/>
                    <a:pt x="24338" y="1389"/>
                    <a:pt x="24729" y="1664"/>
                  </a:cubicBezTo>
                  <a:cubicBezTo>
                    <a:pt x="24964" y="1833"/>
                    <a:pt x="25211" y="2003"/>
                    <a:pt x="25472" y="2120"/>
                  </a:cubicBezTo>
                  <a:cubicBezTo>
                    <a:pt x="25537" y="2159"/>
                    <a:pt x="25602" y="2186"/>
                    <a:pt x="25680" y="2198"/>
                  </a:cubicBezTo>
                  <a:cubicBezTo>
                    <a:pt x="25720" y="2186"/>
                    <a:pt x="25759" y="2159"/>
                    <a:pt x="25798" y="2146"/>
                  </a:cubicBezTo>
                  <a:cubicBezTo>
                    <a:pt x="25694" y="2120"/>
                    <a:pt x="25602" y="2081"/>
                    <a:pt x="25511" y="2042"/>
                  </a:cubicBezTo>
                  <a:cubicBezTo>
                    <a:pt x="25251" y="1925"/>
                    <a:pt x="25016" y="1755"/>
                    <a:pt x="24781" y="1598"/>
                  </a:cubicBezTo>
                  <a:cubicBezTo>
                    <a:pt x="24402" y="1325"/>
                    <a:pt x="24011" y="1050"/>
                    <a:pt x="23541" y="986"/>
                  </a:cubicBezTo>
                  <a:cubicBezTo>
                    <a:pt x="23468" y="976"/>
                    <a:pt x="23396" y="971"/>
                    <a:pt x="23324" y="971"/>
                  </a:cubicBezTo>
                  <a:cubicBezTo>
                    <a:pt x="22921" y="971"/>
                    <a:pt x="22535" y="1114"/>
                    <a:pt x="22159" y="1246"/>
                  </a:cubicBezTo>
                  <a:cubicBezTo>
                    <a:pt x="21801" y="1373"/>
                    <a:pt x="21423" y="1500"/>
                    <a:pt x="21042" y="1500"/>
                  </a:cubicBezTo>
                  <a:cubicBezTo>
                    <a:pt x="20993" y="1500"/>
                    <a:pt x="20944" y="1498"/>
                    <a:pt x="20894" y="1494"/>
                  </a:cubicBezTo>
                  <a:cubicBezTo>
                    <a:pt x="20425" y="1455"/>
                    <a:pt x="19994" y="1194"/>
                    <a:pt x="19576" y="946"/>
                  </a:cubicBezTo>
                  <a:cubicBezTo>
                    <a:pt x="19147" y="685"/>
                    <a:pt x="18716" y="412"/>
                    <a:pt x="18208" y="372"/>
                  </a:cubicBezTo>
                  <a:cubicBezTo>
                    <a:pt x="18161" y="368"/>
                    <a:pt x="18115" y="366"/>
                    <a:pt x="18068" y="366"/>
                  </a:cubicBezTo>
                  <a:cubicBezTo>
                    <a:pt x="17674" y="366"/>
                    <a:pt x="17289" y="505"/>
                    <a:pt x="16916" y="633"/>
                  </a:cubicBezTo>
                  <a:cubicBezTo>
                    <a:pt x="16603" y="751"/>
                    <a:pt x="16277" y="868"/>
                    <a:pt x="15938" y="907"/>
                  </a:cubicBezTo>
                  <a:cubicBezTo>
                    <a:pt x="15870" y="914"/>
                    <a:pt x="15801" y="917"/>
                    <a:pt x="15732" y="917"/>
                  </a:cubicBezTo>
                  <a:cubicBezTo>
                    <a:pt x="15149" y="917"/>
                    <a:pt x="14568" y="685"/>
                    <a:pt x="14008" y="464"/>
                  </a:cubicBezTo>
                  <a:cubicBezTo>
                    <a:pt x="13446" y="237"/>
                    <a:pt x="12875" y="1"/>
                    <a:pt x="1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4"/>
            <p:cNvSpPr/>
            <p:nvPr/>
          </p:nvSpPr>
          <p:spPr>
            <a:xfrm>
              <a:off x="4369275" y="922206"/>
              <a:ext cx="1103601" cy="74758"/>
            </a:xfrm>
            <a:custGeom>
              <a:avLst/>
              <a:gdLst/>
              <a:ahLst/>
              <a:cxnLst/>
              <a:rect l="l" t="t" r="r" b="b"/>
              <a:pathLst>
                <a:path w="23295" h="1578" extrusionOk="0">
                  <a:moveTo>
                    <a:pt x="10608" y="1"/>
                  </a:moveTo>
                  <a:cubicBezTo>
                    <a:pt x="10524" y="1"/>
                    <a:pt x="10440" y="4"/>
                    <a:pt x="10356" y="13"/>
                  </a:cubicBezTo>
                  <a:cubicBezTo>
                    <a:pt x="9874" y="52"/>
                    <a:pt x="9391" y="247"/>
                    <a:pt x="8935" y="430"/>
                  </a:cubicBezTo>
                  <a:cubicBezTo>
                    <a:pt x="8418" y="649"/>
                    <a:pt x="7922" y="846"/>
                    <a:pt x="7392" y="846"/>
                  </a:cubicBezTo>
                  <a:cubicBezTo>
                    <a:pt x="7320" y="846"/>
                    <a:pt x="7247" y="843"/>
                    <a:pt x="7174" y="835"/>
                  </a:cubicBezTo>
                  <a:cubicBezTo>
                    <a:pt x="6783" y="795"/>
                    <a:pt x="6391" y="626"/>
                    <a:pt x="6014" y="456"/>
                  </a:cubicBezTo>
                  <a:cubicBezTo>
                    <a:pt x="5585" y="273"/>
                    <a:pt x="5149" y="81"/>
                    <a:pt x="4705" y="81"/>
                  </a:cubicBezTo>
                  <a:cubicBezTo>
                    <a:pt x="4581" y="81"/>
                    <a:pt x="4456" y="96"/>
                    <a:pt x="4331" y="131"/>
                  </a:cubicBezTo>
                  <a:cubicBezTo>
                    <a:pt x="3965" y="221"/>
                    <a:pt x="3678" y="456"/>
                    <a:pt x="3392" y="691"/>
                  </a:cubicBezTo>
                  <a:cubicBezTo>
                    <a:pt x="3131" y="900"/>
                    <a:pt x="2857" y="1122"/>
                    <a:pt x="2531" y="1213"/>
                  </a:cubicBezTo>
                  <a:cubicBezTo>
                    <a:pt x="2365" y="1261"/>
                    <a:pt x="2188" y="1277"/>
                    <a:pt x="2010" y="1277"/>
                  </a:cubicBezTo>
                  <a:cubicBezTo>
                    <a:pt x="1852" y="1277"/>
                    <a:pt x="1693" y="1264"/>
                    <a:pt x="1539" y="1252"/>
                  </a:cubicBezTo>
                  <a:cubicBezTo>
                    <a:pt x="1369" y="1239"/>
                    <a:pt x="1196" y="1223"/>
                    <a:pt x="1024" y="1223"/>
                  </a:cubicBezTo>
                  <a:cubicBezTo>
                    <a:pt x="854" y="1223"/>
                    <a:pt x="685" y="1239"/>
                    <a:pt x="522" y="1291"/>
                  </a:cubicBezTo>
                  <a:cubicBezTo>
                    <a:pt x="327" y="1357"/>
                    <a:pt x="171" y="1447"/>
                    <a:pt x="0" y="1552"/>
                  </a:cubicBezTo>
                  <a:cubicBezTo>
                    <a:pt x="40" y="1565"/>
                    <a:pt x="92" y="1565"/>
                    <a:pt x="131" y="1578"/>
                  </a:cubicBezTo>
                  <a:cubicBezTo>
                    <a:pt x="261" y="1487"/>
                    <a:pt x="392" y="1421"/>
                    <a:pt x="548" y="1383"/>
                  </a:cubicBezTo>
                  <a:cubicBezTo>
                    <a:pt x="705" y="1330"/>
                    <a:pt x="869" y="1314"/>
                    <a:pt x="1036" y="1314"/>
                  </a:cubicBezTo>
                  <a:cubicBezTo>
                    <a:pt x="1202" y="1314"/>
                    <a:pt x="1371" y="1330"/>
                    <a:pt x="1539" y="1343"/>
                  </a:cubicBezTo>
                  <a:cubicBezTo>
                    <a:pt x="1700" y="1355"/>
                    <a:pt x="1860" y="1368"/>
                    <a:pt x="2020" y="1368"/>
                  </a:cubicBezTo>
                  <a:cubicBezTo>
                    <a:pt x="2199" y="1368"/>
                    <a:pt x="2378" y="1352"/>
                    <a:pt x="2557" y="1304"/>
                  </a:cubicBezTo>
                  <a:cubicBezTo>
                    <a:pt x="2896" y="1200"/>
                    <a:pt x="3170" y="978"/>
                    <a:pt x="3444" y="757"/>
                  </a:cubicBezTo>
                  <a:cubicBezTo>
                    <a:pt x="3731" y="534"/>
                    <a:pt x="4005" y="313"/>
                    <a:pt x="4344" y="221"/>
                  </a:cubicBezTo>
                  <a:cubicBezTo>
                    <a:pt x="4464" y="190"/>
                    <a:pt x="4583" y="176"/>
                    <a:pt x="4701" y="176"/>
                  </a:cubicBezTo>
                  <a:cubicBezTo>
                    <a:pt x="5126" y="176"/>
                    <a:pt x="5546" y="354"/>
                    <a:pt x="5974" y="548"/>
                  </a:cubicBezTo>
                  <a:cubicBezTo>
                    <a:pt x="6365" y="717"/>
                    <a:pt x="6757" y="887"/>
                    <a:pt x="7174" y="926"/>
                  </a:cubicBezTo>
                  <a:cubicBezTo>
                    <a:pt x="7247" y="933"/>
                    <a:pt x="7319" y="937"/>
                    <a:pt x="7391" y="937"/>
                  </a:cubicBezTo>
                  <a:cubicBezTo>
                    <a:pt x="7939" y="937"/>
                    <a:pt x="8467" y="729"/>
                    <a:pt x="8974" y="522"/>
                  </a:cubicBezTo>
                  <a:cubicBezTo>
                    <a:pt x="9417" y="339"/>
                    <a:pt x="9887" y="143"/>
                    <a:pt x="10370" y="104"/>
                  </a:cubicBezTo>
                  <a:cubicBezTo>
                    <a:pt x="10453" y="96"/>
                    <a:pt x="10536" y="92"/>
                    <a:pt x="10620" y="92"/>
                  </a:cubicBezTo>
                  <a:cubicBezTo>
                    <a:pt x="11185" y="92"/>
                    <a:pt x="11741" y="274"/>
                    <a:pt x="12287" y="456"/>
                  </a:cubicBezTo>
                  <a:cubicBezTo>
                    <a:pt x="12835" y="628"/>
                    <a:pt x="13401" y="809"/>
                    <a:pt x="13977" y="809"/>
                  </a:cubicBezTo>
                  <a:cubicBezTo>
                    <a:pt x="14100" y="809"/>
                    <a:pt x="14223" y="801"/>
                    <a:pt x="14347" y="783"/>
                  </a:cubicBezTo>
                  <a:cubicBezTo>
                    <a:pt x="14660" y="743"/>
                    <a:pt x="14961" y="626"/>
                    <a:pt x="15260" y="522"/>
                  </a:cubicBezTo>
                  <a:cubicBezTo>
                    <a:pt x="15639" y="378"/>
                    <a:pt x="16017" y="247"/>
                    <a:pt x="16422" y="247"/>
                  </a:cubicBezTo>
                  <a:lnTo>
                    <a:pt x="16448" y="247"/>
                  </a:lnTo>
                  <a:cubicBezTo>
                    <a:pt x="16956" y="247"/>
                    <a:pt x="17425" y="496"/>
                    <a:pt x="17895" y="717"/>
                  </a:cubicBezTo>
                  <a:cubicBezTo>
                    <a:pt x="18357" y="960"/>
                    <a:pt x="18843" y="1204"/>
                    <a:pt x="19362" y="1204"/>
                  </a:cubicBezTo>
                  <a:cubicBezTo>
                    <a:pt x="19399" y="1204"/>
                    <a:pt x="19436" y="1203"/>
                    <a:pt x="19474" y="1200"/>
                  </a:cubicBezTo>
                  <a:cubicBezTo>
                    <a:pt x="19839" y="1186"/>
                    <a:pt x="20178" y="1044"/>
                    <a:pt x="20503" y="913"/>
                  </a:cubicBezTo>
                  <a:cubicBezTo>
                    <a:pt x="20854" y="775"/>
                    <a:pt x="21192" y="638"/>
                    <a:pt x="21564" y="638"/>
                  </a:cubicBezTo>
                  <a:cubicBezTo>
                    <a:pt x="21580" y="638"/>
                    <a:pt x="21596" y="638"/>
                    <a:pt x="21613" y="639"/>
                  </a:cubicBezTo>
                  <a:cubicBezTo>
                    <a:pt x="22108" y="665"/>
                    <a:pt x="22552" y="952"/>
                    <a:pt x="22981" y="1226"/>
                  </a:cubicBezTo>
                  <a:cubicBezTo>
                    <a:pt x="23047" y="1278"/>
                    <a:pt x="23125" y="1317"/>
                    <a:pt x="23190" y="1357"/>
                  </a:cubicBezTo>
                  <a:cubicBezTo>
                    <a:pt x="23216" y="1343"/>
                    <a:pt x="23256" y="1330"/>
                    <a:pt x="23295" y="1317"/>
                  </a:cubicBezTo>
                  <a:cubicBezTo>
                    <a:pt x="23282" y="1304"/>
                    <a:pt x="23268" y="1304"/>
                    <a:pt x="23242" y="1291"/>
                  </a:cubicBezTo>
                  <a:cubicBezTo>
                    <a:pt x="23178" y="1252"/>
                    <a:pt x="23099" y="1200"/>
                    <a:pt x="23034" y="1148"/>
                  </a:cubicBezTo>
                  <a:cubicBezTo>
                    <a:pt x="22590" y="861"/>
                    <a:pt x="22134" y="574"/>
                    <a:pt x="21613" y="548"/>
                  </a:cubicBezTo>
                  <a:cubicBezTo>
                    <a:pt x="21596" y="547"/>
                    <a:pt x="21580" y="547"/>
                    <a:pt x="21563" y="547"/>
                  </a:cubicBezTo>
                  <a:cubicBezTo>
                    <a:pt x="21177" y="547"/>
                    <a:pt x="20815" y="697"/>
                    <a:pt x="20465" y="835"/>
                  </a:cubicBezTo>
                  <a:cubicBezTo>
                    <a:pt x="20138" y="965"/>
                    <a:pt x="19813" y="1096"/>
                    <a:pt x="19474" y="1108"/>
                  </a:cubicBezTo>
                  <a:cubicBezTo>
                    <a:pt x="19436" y="1111"/>
                    <a:pt x="19399" y="1112"/>
                    <a:pt x="19362" y="1112"/>
                  </a:cubicBezTo>
                  <a:cubicBezTo>
                    <a:pt x="18856" y="1112"/>
                    <a:pt x="18384" y="870"/>
                    <a:pt x="17935" y="639"/>
                  </a:cubicBezTo>
                  <a:cubicBezTo>
                    <a:pt x="17465" y="404"/>
                    <a:pt x="16969" y="157"/>
                    <a:pt x="16448" y="157"/>
                  </a:cubicBezTo>
                  <a:cubicBezTo>
                    <a:pt x="16430" y="156"/>
                    <a:pt x="16413" y="156"/>
                    <a:pt x="16395" y="156"/>
                  </a:cubicBezTo>
                  <a:cubicBezTo>
                    <a:pt x="15985" y="156"/>
                    <a:pt x="15609" y="305"/>
                    <a:pt x="15234" y="430"/>
                  </a:cubicBezTo>
                  <a:cubicBezTo>
                    <a:pt x="14935" y="548"/>
                    <a:pt x="14634" y="652"/>
                    <a:pt x="14335" y="691"/>
                  </a:cubicBezTo>
                  <a:cubicBezTo>
                    <a:pt x="14215" y="709"/>
                    <a:pt x="14095" y="718"/>
                    <a:pt x="13975" y="718"/>
                  </a:cubicBezTo>
                  <a:cubicBezTo>
                    <a:pt x="13414" y="718"/>
                    <a:pt x="12850" y="537"/>
                    <a:pt x="12313" y="365"/>
                  </a:cubicBezTo>
                  <a:cubicBezTo>
                    <a:pt x="11755" y="183"/>
                    <a:pt x="11186" y="1"/>
                    <a:pt x="10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4506424" y="954041"/>
              <a:ext cx="918270" cy="62725"/>
            </a:xfrm>
            <a:custGeom>
              <a:avLst/>
              <a:gdLst/>
              <a:ahLst/>
              <a:cxnLst/>
              <a:rect l="l" t="t" r="r" b="b"/>
              <a:pathLst>
                <a:path w="19383" h="1324" extrusionOk="0">
                  <a:moveTo>
                    <a:pt x="7634" y="1"/>
                  </a:moveTo>
                  <a:cubicBezTo>
                    <a:pt x="7235" y="1"/>
                    <a:pt x="6838" y="71"/>
                    <a:pt x="6470" y="215"/>
                  </a:cubicBezTo>
                  <a:cubicBezTo>
                    <a:pt x="6287" y="280"/>
                    <a:pt x="6105" y="372"/>
                    <a:pt x="5922" y="462"/>
                  </a:cubicBezTo>
                  <a:cubicBezTo>
                    <a:pt x="5727" y="554"/>
                    <a:pt x="5518" y="658"/>
                    <a:pt x="5296" y="737"/>
                  </a:cubicBezTo>
                  <a:cubicBezTo>
                    <a:pt x="4995" y="835"/>
                    <a:pt x="4671" y="885"/>
                    <a:pt x="4335" y="885"/>
                  </a:cubicBezTo>
                  <a:cubicBezTo>
                    <a:pt x="3870" y="885"/>
                    <a:pt x="3381" y="790"/>
                    <a:pt x="2896" y="593"/>
                  </a:cubicBezTo>
                  <a:cubicBezTo>
                    <a:pt x="2832" y="567"/>
                    <a:pt x="2766" y="541"/>
                    <a:pt x="2688" y="514"/>
                  </a:cubicBezTo>
                  <a:cubicBezTo>
                    <a:pt x="2415" y="390"/>
                    <a:pt x="2118" y="266"/>
                    <a:pt x="1809" y="266"/>
                  </a:cubicBezTo>
                  <a:cubicBezTo>
                    <a:pt x="1794" y="266"/>
                    <a:pt x="1778" y="267"/>
                    <a:pt x="1762" y="267"/>
                  </a:cubicBezTo>
                  <a:cubicBezTo>
                    <a:pt x="1240" y="280"/>
                    <a:pt x="836" y="619"/>
                    <a:pt x="444" y="945"/>
                  </a:cubicBezTo>
                  <a:cubicBezTo>
                    <a:pt x="301" y="1076"/>
                    <a:pt x="145" y="1193"/>
                    <a:pt x="1" y="1311"/>
                  </a:cubicBezTo>
                  <a:cubicBezTo>
                    <a:pt x="41" y="1311"/>
                    <a:pt x="79" y="1311"/>
                    <a:pt x="119" y="1323"/>
                  </a:cubicBezTo>
                  <a:lnTo>
                    <a:pt x="131" y="1323"/>
                  </a:lnTo>
                  <a:cubicBezTo>
                    <a:pt x="262" y="1232"/>
                    <a:pt x="380" y="1128"/>
                    <a:pt x="510" y="1024"/>
                  </a:cubicBezTo>
                  <a:cubicBezTo>
                    <a:pt x="901" y="685"/>
                    <a:pt x="1279" y="372"/>
                    <a:pt x="1762" y="358"/>
                  </a:cubicBezTo>
                  <a:cubicBezTo>
                    <a:pt x="1776" y="357"/>
                    <a:pt x="1790" y="357"/>
                    <a:pt x="1804" y="357"/>
                  </a:cubicBezTo>
                  <a:cubicBezTo>
                    <a:pt x="2102" y="357"/>
                    <a:pt x="2388" y="481"/>
                    <a:pt x="2662" y="593"/>
                  </a:cubicBezTo>
                  <a:cubicBezTo>
                    <a:pt x="2727" y="619"/>
                    <a:pt x="2792" y="645"/>
                    <a:pt x="2858" y="685"/>
                  </a:cubicBezTo>
                  <a:cubicBezTo>
                    <a:pt x="3350" y="879"/>
                    <a:pt x="3847" y="974"/>
                    <a:pt x="4319" y="974"/>
                  </a:cubicBezTo>
                  <a:cubicBezTo>
                    <a:pt x="4671" y="974"/>
                    <a:pt x="5010" y="921"/>
                    <a:pt x="5322" y="815"/>
                  </a:cubicBezTo>
                  <a:cubicBezTo>
                    <a:pt x="5545" y="737"/>
                    <a:pt x="5766" y="632"/>
                    <a:pt x="5962" y="541"/>
                  </a:cubicBezTo>
                  <a:cubicBezTo>
                    <a:pt x="6144" y="450"/>
                    <a:pt x="6327" y="358"/>
                    <a:pt x="6510" y="293"/>
                  </a:cubicBezTo>
                  <a:cubicBezTo>
                    <a:pt x="6866" y="158"/>
                    <a:pt x="7246" y="91"/>
                    <a:pt x="7627" y="91"/>
                  </a:cubicBezTo>
                  <a:cubicBezTo>
                    <a:pt x="7874" y="91"/>
                    <a:pt x="8121" y="119"/>
                    <a:pt x="8362" y="175"/>
                  </a:cubicBezTo>
                  <a:cubicBezTo>
                    <a:pt x="8687" y="241"/>
                    <a:pt x="9000" y="372"/>
                    <a:pt x="9301" y="488"/>
                  </a:cubicBezTo>
                  <a:cubicBezTo>
                    <a:pt x="9614" y="606"/>
                    <a:pt x="9927" y="737"/>
                    <a:pt x="10252" y="815"/>
                  </a:cubicBezTo>
                  <a:cubicBezTo>
                    <a:pt x="10494" y="867"/>
                    <a:pt x="10739" y="893"/>
                    <a:pt x="10982" y="893"/>
                  </a:cubicBezTo>
                  <a:cubicBezTo>
                    <a:pt x="11225" y="893"/>
                    <a:pt x="11466" y="867"/>
                    <a:pt x="11701" y="815"/>
                  </a:cubicBezTo>
                  <a:cubicBezTo>
                    <a:pt x="11948" y="763"/>
                    <a:pt x="12183" y="685"/>
                    <a:pt x="12417" y="606"/>
                  </a:cubicBezTo>
                  <a:cubicBezTo>
                    <a:pt x="12796" y="476"/>
                    <a:pt x="13200" y="332"/>
                    <a:pt x="13605" y="332"/>
                  </a:cubicBezTo>
                  <a:cubicBezTo>
                    <a:pt x="14100" y="332"/>
                    <a:pt x="14570" y="528"/>
                    <a:pt x="15026" y="723"/>
                  </a:cubicBezTo>
                  <a:cubicBezTo>
                    <a:pt x="15431" y="893"/>
                    <a:pt x="15861" y="1062"/>
                    <a:pt x="16304" y="1102"/>
                  </a:cubicBezTo>
                  <a:cubicBezTo>
                    <a:pt x="16379" y="1109"/>
                    <a:pt x="16454" y="1112"/>
                    <a:pt x="16529" y="1112"/>
                  </a:cubicBezTo>
                  <a:cubicBezTo>
                    <a:pt x="16862" y="1112"/>
                    <a:pt x="17201" y="1050"/>
                    <a:pt x="17530" y="998"/>
                  </a:cubicBezTo>
                  <a:cubicBezTo>
                    <a:pt x="17863" y="939"/>
                    <a:pt x="18187" y="879"/>
                    <a:pt x="18500" y="879"/>
                  </a:cubicBezTo>
                  <a:cubicBezTo>
                    <a:pt x="18740" y="879"/>
                    <a:pt x="18973" y="914"/>
                    <a:pt x="19200" y="1010"/>
                  </a:cubicBezTo>
                  <a:cubicBezTo>
                    <a:pt x="19213" y="1024"/>
                    <a:pt x="19239" y="1036"/>
                    <a:pt x="19252" y="1050"/>
                  </a:cubicBezTo>
                  <a:cubicBezTo>
                    <a:pt x="19291" y="1036"/>
                    <a:pt x="19344" y="1024"/>
                    <a:pt x="19382" y="1010"/>
                  </a:cubicBezTo>
                  <a:lnTo>
                    <a:pt x="19226" y="932"/>
                  </a:lnTo>
                  <a:cubicBezTo>
                    <a:pt x="18988" y="827"/>
                    <a:pt x="18737" y="790"/>
                    <a:pt x="18481" y="790"/>
                  </a:cubicBezTo>
                  <a:cubicBezTo>
                    <a:pt x="18162" y="790"/>
                    <a:pt x="17836" y="848"/>
                    <a:pt x="17518" y="906"/>
                  </a:cubicBezTo>
                  <a:cubicBezTo>
                    <a:pt x="17189" y="959"/>
                    <a:pt x="16861" y="1021"/>
                    <a:pt x="16539" y="1021"/>
                  </a:cubicBezTo>
                  <a:cubicBezTo>
                    <a:pt x="16465" y="1021"/>
                    <a:pt x="16391" y="1018"/>
                    <a:pt x="16318" y="1010"/>
                  </a:cubicBezTo>
                  <a:cubicBezTo>
                    <a:pt x="15887" y="972"/>
                    <a:pt x="15469" y="801"/>
                    <a:pt x="15066" y="632"/>
                  </a:cubicBezTo>
                  <a:cubicBezTo>
                    <a:pt x="14596" y="436"/>
                    <a:pt x="14113" y="241"/>
                    <a:pt x="13605" y="241"/>
                  </a:cubicBezTo>
                  <a:cubicBezTo>
                    <a:pt x="13174" y="241"/>
                    <a:pt x="12770" y="384"/>
                    <a:pt x="12379" y="514"/>
                  </a:cubicBezTo>
                  <a:cubicBezTo>
                    <a:pt x="12157" y="593"/>
                    <a:pt x="11922" y="671"/>
                    <a:pt x="11687" y="723"/>
                  </a:cubicBezTo>
                  <a:cubicBezTo>
                    <a:pt x="11452" y="775"/>
                    <a:pt x="11214" y="801"/>
                    <a:pt x="10978" y="801"/>
                  </a:cubicBezTo>
                  <a:cubicBezTo>
                    <a:pt x="10742" y="801"/>
                    <a:pt x="10507" y="775"/>
                    <a:pt x="10278" y="723"/>
                  </a:cubicBezTo>
                  <a:cubicBezTo>
                    <a:pt x="9953" y="645"/>
                    <a:pt x="9640" y="528"/>
                    <a:pt x="9339" y="410"/>
                  </a:cubicBezTo>
                  <a:cubicBezTo>
                    <a:pt x="9026" y="280"/>
                    <a:pt x="8713" y="163"/>
                    <a:pt x="8388" y="85"/>
                  </a:cubicBezTo>
                  <a:cubicBezTo>
                    <a:pt x="8140" y="29"/>
                    <a:pt x="7887" y="1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0" name="Google Shape;1170;p24"/>
          <p:cNvSpPr/>
          <p:nvPr/>
        </p:nvSpPr>
        <p:spPr>
          <a:xfrm rot="-9235998" flipH="1">
            <a:off x="-861805" y="-626945"/>
            <a:ext cx="1769714" cy="1337701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24"/>
          <p:cNvGrpSpPr/>
          <p:nvPr/>
        </p:nvGrpSpPr>
        <p:grpSpPr>
          <a:xfrm rot="-10744756" flipH="1">
            <a:off x="219895" y="544840"/>
            <a:ext cx="227864" cy="221525"/>
            <a:chOff x="2441875" y="3668975"/>
            <a:chExt cx="81550" cy="86100"/>
          </a:xfrm>
        </p:grpSpPr>
        <p:sp>
          <p:nvSpPr>
            <p:cNvPr id="1172" name="Google Shape;1172;p24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4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4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4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6" name="Google Shape;1176;p24"/>
          <p:cNvSpPr/>
          <p:nvPr/>
        </p:nvSpPr>
        <p:spPr>
          <a:xfrm rot="-10744601" flipH="1">
            <a:off x="246088" y="182209"/>
            <a:ext cx="175486" cy="161533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7" name="Google Shape;1177;p24"/>
          <p:cNvGrpSpPr/>
          <p:nvPr/>
        </p:nvGrpSpPr>
        <p:grpSpPr>
          <a:xfrm rot="5972261">
            <a:off x="7507155" y="3856558"/>
            <a:ext cx="2859531" cy="2880997"/>
            <a:chOff x="7316226" y="-1175353"/>
            <a:chExt cx="2859464" cy="2880929"/>
          </a:xfrm>
        </p:grpSpPr>
        <p:sp>
          <p:nvSpPr>
            <p:cNvPr id="1178" name="Google Shape;1178;p24"/>
            <p:cNvSpPr/>
            <p:nvPr/>
          </p:nvSpPr>
          <p:spPr>
            <a:xfrm rot="-3146397">
              <a:off x="8282391" y="-984779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4"/>
            <p:cNvSpPr/>
            <p:nvPr/>
          </p:nvSpPr>
          <p:spPr>
            <a:xfrm rot="-3146397">
              <a:off x="7928998" y="-502868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4"/>
            <p:cNvSpPr/>
            <p:nvPr/>
          </p:nvSpPr>
          <p:spPr>
            <a:xfrm rot="-3146397">
              <a:off x="8174182" y="-362393"/>
              <a:ext cx="608650" cy="2191554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4"/>
            <p:cNvSpPr/>
            <p:nvPr/>
          </p:nvSpPr>
          <p:spPr>
            <a:xfrm rot="-3146397">
              <a:off x="8312085" y="-521799"/>
              <a:ext cx="578013" cy="2191554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4"/>
            <p:cNvSpPr/>
            <p:nvPr/>
          </p:nvSpPr>
          <p:spPr>
            <a:xfrm rot="-3146397">
              <a:off x="8420772" y="-651366"/>
              <a:ext cx="522007" cy="2114526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4"/>
            <p:cNvSpPr/>
            <p:nvPr/>
          </p:nvSpPr>
          <p:spPr>
            <a:xfrm rot="-3146397">
              <a:off x="8476592" y="-741166"/>
              <a:ext cx="519470" cy="2055577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4"/>
            <p:cNvSpPr/>
            <p:nvPr/>
          </p:nvSpPr>
          <p:spPr>
            <a:xfrm rot="-3146397">
              <a:off x="8573564" y="-1011316"/>
              <a:ext cx="608650" cy="2191554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4"/>
            <p:cNvSpPr/>
            <p:nvPr/>
          </p:nvSpPr>
          <p:spPr>
            <a:xfrm rot="-3146397">
              <a:off x="8711467" y="-1170722"/>
              <a:ext cx="578013" cy="2191554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4"/>
            <p:cNvSpPr/>
            <p:nvPr/>
          </p:nvSpPr>
          <p:spPr>
            <a:xfrm rot="-3146397">
              <a:off x="8820155" y="-1300289"/>
              <a:ext cx="522007" cy="2114526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4"/>
            <p:cNvSpPr/>
            <p:nvPr/>
          </p:nvSpPr>
          <p:spPr>
            <a:xfrm rot="-3146397">
              <a:off x="8875974" y="-1390089"/>
              <a:ext cx="519470" cy="2055577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8" name="Google Shape;1188;p24"/>
          <p:cNvSpPr/>
          <p:nvPr/>
        </p:nvSpPr>
        <p:spPr>
          <a:xfrm rot="10800000">
            <a:off x="7601800" y="322620"/>
            <a:ext cx="427774" cy="427599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91" name="Google Shape;1191;p25"/>
          <p:cNvSpPr/>
          <p:nvPr/>
        </p:nvSpPr>
        <p:spPr>
          <a:xfrm rot="9328941" flipH="1">
            <a:off x="7127265" y="-1160783"/>
            <a:ext cx="2851265" cy="2155279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2" name="Google Shape;1192;p25"/>
          <p:cNvGrpSpPr/>
          <p:nvPr/>
        </p:nvGrpSpPr>
        <p:grpSpPr>
          <a:xfrm rot="-1012478" flipH="1">
            <a:off x="8199027" y="267373"/>
            <a:ext cx="227868" cy="221525"/>
            <a:chOff x="2441875" y="3668975"/>
            <a:chExt cx="81550" cy="86100"/>
          </a:xfrm>
        </p:grpSpPr>
        <p:sp>
          <p:nvSpPr>
            <p:cNvPr id="1193" name="Google Shape;1193;p25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7" name="Google Shape;1197;p25"/>
          <p:cNvSpPr/>
          <p:nvPr/>
        </p:nvSpPr>
        <p:spPr>
          <a:xfrm rot="-1012422" flipH="1">
            <a:off x="8979267" y="67897"/>
            <a:ext cx="262493" cy="241590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25"/>
          <p:cNvSpPr/>
          <p:nvPr/>
        </p:nvSpPr>
        <p:spPr>
          <a:xfrm rot="-1012467" flipH="1">
            <a:off x="8770762" y="424235"/>
            <a:ext cx="175489" cy="161534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25"/>
          <p:cNvSpPr/>
          <p:nvPr/>
        </p:nvSpPr>
        <p:spPr>
          <a:xfrm rot="85" flipH="1">
            <a:off x="7215274" y="4373468"/>
            <a:ext cx="4271876" cy="1436939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25"/>
          <p:cNvGrpSpPr/>
          <p:nvPr/>
        </p:nvGrpSpPr>
        <p:grpSpPr>
          <a:xfrm>
            <a:off x="7761674" y="4627793"/>
            <a:ext cx="409675" cy="432549"/>
            <a:chOff x="2441875" y="3668975"/>
            <a:chExt cx="81550" cy="86100"/>
          </a:xfrm>
        </p:grpSpPr>
        <p:sp>
          <p:nvSpPr>
            <p:cNvPr id="1201" name="Google Shape;1201;p25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5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5" name="Google Shape;1205;p25"/>
          <p:cNvSpPr/>
          <p:nvPr/>
        </p:nvSpPr>
        <p:spPr>
          <a:xfrm>
            <a:off x="8629649" y="4631992"/>
            <a:ext cx="233748" cy="233653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6" name="Google Shape;1206;p25"/>
          <p:cNvGrpSpPr/>
          <p:nvPr/>
        </p:nvGrpSpPr>
        <p:grpSpPr>
          <a:xfrm rot="-5400000">
            <a:off x="-1476333" y="-1523616"/>
            <a:ext cx="2859464" cy="2880929"/>
            <a:chOff x="7316226" y="-1175353"/>
            <a:chExt cx="2859464" cy="2880929"/>
          </a:xfrm>
        </p:grpSpPr>
        <p:sp>
          <p:nvSpPr>
            <p:cNvPr id="1207" name="Google Shape;1207;p25"/>
            <p:cNvSpPr/>
            <p:nvPr/>
          </p:nvSpPr>
          <p:spPr>
            <a:xfrm rot="-3146397">
              <a:off x="8282391" y="-984779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5"/>
            <p:cNvSpPr/>
            <p:nvPr/>
          </p:nvSpPr>
          <p:spPr>
            <a:xfrm rot="-3146397">
              <a:off x="7928998" y="-502868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5"/>
            <p:cNvSpPr/>
            <p:nvPr/>
          </p:nvSpPr>
          <p:spPr>
            <a:xfrm rot="-3146397">
              <a:off x="8174182" y="-362393"/>
              <a:ext cx="608650" cy="2191554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5"/>
            <p:cNvSpPr/>
            <p:nvPr/>
          </p:nvSpPr>
          <p:spPr>
            <a:xfrm rot="-3146397">
              <a:off x="8312085" y="-521799"/>
              <a:ext cx="578013" cy="2191554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5"/>
            <p:cNvSpPr/>
            <p:nvPr/>
          </p:nvSpPr>
          <p:spPr>
            <a:xfrm rot="-3146397">
              <a:off x="8420772" y="-651366"/>
              <a:ext cx="522007" cy="2114526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5"/>
            <p:cNvSpPr/>
            <p:nvPr/>
          </p:nvSpPr>
          <p:spPr>
            <a:xfrm rot="-3146397">
              <a:off x="8476592" y="-741166"/>
              <a:ext cx="519470" cy="2055577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5"/>
            <p:cNvSpPr/>
            <p:nvPr/>
          </p:nvSpPr>
          <p:spPr>
            <a:xfrm rot="-3146397">
              <a:off x="8573564" y="-1011316"/>
              <a:ext cx="608650" cy="2191554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5"/>
            <p:cNvSpPr/>
            <p:nvPr/>
          </p:nvSpPr>
          <p:spPr>
            <a:xfrm rot="-3146397">
              <a:off x="8711467" y="-1170722"/>
              <a:ext cx="578013" cy="2191554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5"/>
            <p:cNvSpPr/>
            <p:nvPr/>
          </p:nvSpPr>
          <p:spPr>
            <a:xfrm rot="-3146397">
              <a:off x="8820155" y="-1300289"/>
              <a:ext cx="522007" cy="2114526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5"/>
            <p:cNvSpPr/>
            <p:nvPr/>
          </p:nvSpPr>
          <p:spPr>
            <a:xfrm rot="-3146397">
              <a:off x="8875974" y="-1390089"/>
              <a:ext cx="519470" cy="2055577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25"/>
          <p:cNvGrpSpPr/>
          <p:nvPr/>
        </p:nvGrpSpPr>
        <p:grpSpPr>
          <a:xfrm rot="2027528">
            <a:off x="-2177810" y="4169509"/>
            <a:ext cx="4643405" cy="875124"/>
            <a:chOff x="4210524" y="823336"/>
            <a:chExt cx="1355683" cy="193430"/>
          </a:xfrm>
        </p:grpSpPr>
        <p:sp>
          <p:nvSpPr>
            <p:cNvPr id="1218" name="Google Shape;1218;p25"/>
            <p:cNvSpPr/>
            <p:nvPr/>
          </p:nvSpPr>
          <p:spPr>
            <a:xfrm>
              <a:off x="4210524" y="823336"/>
              <a:ext cx="1355683" cy="129808"/>
            </a:xfrm>
            <a:custGeom>
              <a:avLst/>
              <a:gdLst/>
              <a:ahLst/>
              <a:cxnLst/>
              <a:rect l="l" t="t" r="r" b="b"/>
              <a:pathLst>
                <a:path w="28616" h="2740" extrusionOk="0">
                  <a:moveTo>
                    <a:pt x="13786" y="0"/>
                  </a:moveTo>
                  <a:cubicBezTo>
                    <a:pt x="13147" y="0"/>
                    <a:pt x="12573" y="313"/>
                    <a:pt x="11999" y="613"/>
                  </a:cubicBezTo>
                  <a:cubicBezTo>
                    <a:pt x="11448" y="911"/>
                    <a:pt x="10915" y="1190"/>
                    <a:pt x="10345" y="1190"/>
                  </a:cubicBezTo>
                  <a:cubicBezTo>
                    <a:pt x="10241" y="1190"/>
                    <a:pt x="10136" y="1181"/>
                    <a:pt x="10029" y="1161"/>
                  </a:cubicBezTo>
                  <a:cubicBezTo>
                    <a:pt x="9742" y="1108"/>
                    <a:pt x="9469" y="965"/>
                    <a:pt x="9208" y="835"/>
                  </a:cubicBezTo>
                  <a:cubicBezTo>
                    <a:pt x="8934" y="691"/>
                    <a:pt x="8647" y="548"/>
                    <a:pt x="8321" y="496"/>
                  </a:cubicBezTo>
                  <a:cubicBezTo>
                    <a:pt x="8236" y="482"/>
                    <a:pt x="8151" y="476"/>
                    <a:pt x="8067" y="476"/>
                  </a:cubicBezTo>
                  <a:cubicBezTo>
                    <a:pt x="7435" y="476"/>
                    <a:pt x="6849" y="843"/>
                    <a:pt x="6273" y="1200"/>
                  </a:cubicBezTo>
                  <a:cubicBezTo>
                    <a:pt x="5720" y="1546"/>
                    <a:pt x="5148" y="1911"/>
                    <a:pt x="4536" y="1911"/>
                  </a:cubicBezTo>
                  <a:cubicBezTo>
                    <a:pt x="4455" y="1911"/>
                    <a:pt x="4373" y="1905"/>
                    <a:pt x="4291" y="1891"/>
                  </a:cubicBezTo>
                  <a:cubicBezTo>
                    <a:pt x="4134" y="1865"/>
                    <a:pt x="3977" y="1813"/>
                    <a:pt x="3835" y="1761"/>
                  </a:cubicBezTo>
                  <a:cubicBezTo>
                    <a:pt x="3652" y="1708"/>
                    <a:pt x="3456" y="1644"/>
                    <a:pt x="3261" y="1630"/>
                  </a:cubicBezTo>
                  <a:cubicBezTo>
                    <a:pt x="3217" y="1626"/>
                    <a:pt x="3173" y="1624"/>
                    <a:pt x="3130" y="1624"/>
                  </a:cubicBezTo>
                  <a:cubicBezTo>
                    <a:pt x="2633" y="1624"/>
                    <a:pt x="2178" y="1888"/>
                    <a:pt x="1722" y="2152"/>
                  </a:cubicBezTo>
                  <a:cubicBezTo>
                    <a:pt x="1669" y="2191"/>
                    <a:pt x="1630" y="2218"/>
                    <a:pt x="1578" y="2244"/>
                  </a:cubicBezTo>
                  <a:cubicBezTo>
                    <a:pt x="1128" y="2509"/>
                    <a:pt x="735" y="2638"/>
                    <a:pt x="398" y="2638"/>
                  </a:cubicBezTo>
                  <a:cubicBezTo>
                    <a:pt x="304" y="2638"/>
                    <a:pt x="215" y="2629"/>
                    <a:pt x="130" y="2609"/>
                  </a:cubicBezTo>
                  <a:cubicBezTo>
                    <a:pt x="91" y="2635"/>
                    <a:pt x="52" y="2647"/>
                    <a:pt x="0" y="2661"/>
                  </a:cubicBezTo>
                  <a:cubicBezTo>
                    <a:pt x="130" y="2713"/>
                    <a:pt x="261" y="2739"/>
                    <a:pt x="404" y="2739"/>
                  </a:cubicBezTo>
                  <a:cubicBezTo>
                    <a:pt x="743" y="2739"/>
                    <a:pt x="1148" y="2595"/>
                    <a:pt x="1617" y="2322"/>
                  </a:cubicBezTo>
                  <a:cubicBezTo>
                    <a:pt x="1669" y="2296"/>
                    <a:pt x="1722" y="2270"/>
                    <a:pt x="1774" y="2230"/>
                  </a:cubicBezTo>
                  <a:cubicBezTo>
                    <a:pt x="2206" y="1979"/>
                    <a:pt x="2648" y="1716"/>
                    <a:pt x="3133" y="1716"/>
                  </a:cubicBezTo>
                  <a:cubicBezTo>
                    <a:pt x="3175" y="1716"/>
                    <a:pt x="3218" y="1718"/>
                    <a:pt x="3261" y="1722"/>
                  </a:cubicBezTo>
                  <a:cubicBezTo>
                    <a:pt x="3443" y="1734"/>
                    <a:pt x="3626" y="1787"/>
                    <a:pt x="3795" y="1852"/>
                  </a:cubicBezTo>
                  <a:cubicBezTo>
                    <a:pt x="3951" y="1905"/>
                    <a:pt x="4108" y="1957"/>
                    <a:pt x="4278" y="1983"/>
                  </a:cubicBezTo>
                  <a:cubicBezTo>
                    <a:pt x="4364" y="1996"/>
                    <a:pt x="4450" y="2003"/>
                    <a:pt x="4534" y="2003"/>
                  </a:cubicBezTo>
                  <a:cubicBezTo>
                    <a:pt x="5175" y="2003"/>
                    <a:pt x="5761" y="1635"/>
                    <a:pt x="6325" y="1278"/>
                  </a:cubicBezTo>
                  <a:cubicBezTo>
                    <a:pt x="6883" y="918"/>
                    <a:pt x="7462" y="558"/>
                    <a:pt x="8080" y="558"/>
                  </a:cubicBezTo>
                  <a:cubicBezTo>
                    <a:pt x="8155" y="558"/>
                    <a:pt x="8231" y="563"/>
                    <a:pt x="8308" y="574"/>
                  </a:cubicBezTo>
                  <a:cubicBezTo>
                    <a:pt x="8621" y="626"/>
                    <a:pt x="8895" y="769"/>
                    <a:pt x="9168" y="913"/>
                  </a:cubicBezTo>
                  <a:cubicBezTo>
                    <a:pt x="9443" y="1056"/>
                    <a:pt x="9716" y="1200"/>
                    <a:pt x="10017" y="1252"/>
                  </a:cubicBezTo>
                  <a:cubicBezTo>
                    <a:pt x="10126" y="1274"/>
                    <a:pt x="10235" y="1284"/>
                    <a:pt x="10342" y="1284"/>
                  </a:cubicBezTo>
                  <a:cubicBezTo>
                    <a:pt x="10937" y="1284"/>
                    <a:pt x="11499" y="978"/>
                    <a:pt x="12051" y="691"/>
                  </a:cubicBezTo>
                  <a:cubicBezTo>
                    <a:pt x="12599" y="392"/>
                    <a:pt x="13173" y="91"/>
                    <a:pt x="13786" y="91"/>
                  </a:cubicBezTo>
                  <a:cubicBezTo>
                    <a:pt x="14333" y="91"/>
                    <a:pt x="14842" y="339"/>
                    <a:pt x="15338" y="587"/>
                  </a:cubicBezTo>
                  <a:cubicBezTo>
                    <a:pt x="15834" y="821"/>
                    <a:pt x="16329" y="1070"/>
                    <a:pt x="16877" y="1082"/>
                  </a:cubicBezTo>
                  <a:cubicBezTo>
                    <a:pt x="16896" y="1083"/>
                    <a:pt x="16915" y="1083"/>
                    <a:pt x="16935" y="1083"/>
                  </a:cubicBezTo>
                  <a:cubicBezTo>
                    <a:pt x="17385" y="1083"/>
                    <a:pt x="17834" y="934"/>
                    <a:pt x="18260" y="795"/>
                  </a:cubicBezTo>
                  <a:cubicBezTo>
                    <a:pt x="18691" y="648"/>
                    <a:pt x="19106" y="509"/>
                    <a:pt x="19525" y="509"/>
                  </a:cubicBezTo>
                  <a:cubicBezTo>
                    <a:pt x="19625" y="509"/>
                    <a:pt x="19724" y="517"/>
                    <a:pt x="19825" y="535"/>
                  </a:cubicBezTo>
                  <a:cubicBezTo>
                    <a:pt x="20202" y="600"/>
                    <a:pt x="20529" y="809"/>
                    <a:pt x="20855" y="1004"/>
                  </a:cubicBezTo>
                  <a:cubicBezTo>
                    <a:pt x="21168" y="1174"/>
                    <a:pt x="21468" y="1357"/>
                    <a:pt x="21820" y="1448"/>
                  </a:cubicBezTo>
                  <a:cubicBezTo>
                    <a:pt x="21998" y="1491"/>
                    <a:pt x="22179" y="1508"/>
                    <a:pt x="22362" y="1508"/>
                  </a:cubicBezTo>
                  <a:cubicBezTo>
                    <a:pt x="22676" y="1508"/>
                    <a:pt x="22994" y="1458"/>
                    <a:pt x="23307" y="1409"/>
                  </a:cubicBezTo>
                  <a:cubicBezTo>
                    <a:pt x="23607" y="1350"/>
                    <a:pt x="23923" y="1297"/>
                    <a:pt x="24234" y="1297"/>
                  </a:cubicBezTo>
                  <a:cubicBezTo>
                    <a:pt x="24410" y="1297"/>
                    <a:pt x="24585" y="1314"/>
                    <a:pt x="24755" y="1357"/>
                  </a:cubicBezTo>
                  <a:cubicBezTo>
                    <a:pt x="25120" y="1448"/>
                    <a:pt x="25459" y="1656"/>
                    <a:pt x="25772" y="1865"/>
                  </a:cubicBezTo>
                  <a:cubicBezTo>
                    <a:pt x="25967" y="1995"/>
                    <a:pt x="26176" y="2126"/>
                    <a:pt x="26398" y="2244"/>
                  </a:cubicBezTo>
                  <a:cubicBezTo>
                    <a:pt x="26787" y="2430"/>
                    <a:pt x="27218" y="2520"/>
                    <a:pt x="27649" y="2520"/>
                  </a:cubicBezTo>
                  <a:cubicBezTo>
                    <a:pt x="27941" y="2520"/>
                    <a:pt x="28232" y="2479"/>
                    <a:pt x="28511" y="2400"/>
                  </a:cubicBezTo>
                  <a:cubicBezTo>
                    <a:pt x="28550" y="2374"/>
                    <a:pt x="28576" y="2361"/>
                    <a:pt x="28615" y="2334"/>
                  </a:cubicBezTo>
                  <a:cubicBezTo>
                    <a:pt x="28589" y="2322"/>
                    <a:pt x="28563" y="2322"/>
                    <a:pt x="28537" y="2308"/>
                  </a:cubicBezTo>
                  <a:cubicBezTo>
                    <a:pt x="28260" y="2392"/>
                    <a:pt x="27973" y="2434"/>
                    <a:pt x="27687" y="2434"/>
                  </a:cubicBezTo>
                  <a:cubicBezTo>
                    <a:pt x="27257" y="2434"/>
                    <a:pt x="26828" y="2340"/>
                    <a:pt x="26437" y="2152"/>
                  </a:cubicBezTo>
                  <a:cubicBezTo>
                    <a:pt x="26228" y="2061"/>
                    <a:pt x="26019" y="1917"/>
                    <a:pt x="25824" y="1800"/>
                  </a:cubicBezTo>
                  <a:cubicBezTo>
                    <a:pt x="25498" y="1578"/>
                    <a:pt x="25159" y="1369"/>
                    <a:pt x="24767" y="1265"/>
                  </a:cubicBezTo>
                  <a:cubicBezTo>
                    <a:pt x="24594" y="1223"/>
                    <a:pt x="24417" y="1206"/>
                    <a:pt x="24238" y="1206"/>
                  </a:cubicBezTo>
                  <a:cubicBezTo>
                    <a:pt x="23920" y="1206"/>
                    <a:pt x="23598" y="1259"/>
                    <a:pt x="23281" y="1317"/>
                  </a:cubicBezTo>
                  <a:cubicBezTo>
                    <a:pt x="22983" y="1367"/>
                    <a:pt x="22675" y="1416"/>
                    <a:pt x="22370" y="1416"/>
                  </a:cubicBezTo>
                  <a:cubicBezTo>
                    <a:pt x="22194" y="1416"/>
                    <a:pt x="22018" y="1400"/>
                    <a:pt x="21846" y="1357"/>
                  </a:cubicBezTo>
                  <a:cubicBezTo>
                    <a:pt x="21507" y="1278"/>
                    <a:pt x="21207" y="1096"/>
                    <a:pt x="20907" y="926"/>
                  </a:cubicBezTo>
                  <a:cubicBezTo>
                    <a:pt x="20568" y="717"/>
                    <a:pt x="20229" y="522"/>
                    <a:pt x="19837" y="444"/>
                  </a:cubicBezTo>
                  <a:cubicBezTo>
                    <a:pt x="19736" y="427"/>
                    <a:pt x="19635" y="419"/>
                    <a:pt x="19534" y="419"/>
                  </a:cubicBezTo>
                  <a:cubicBezTo>
                    <a:pt x="19092" y="419"/>
                    <a:pt x="18659" y="566"/>
                    <a:pt x="18234" y="705"/>
                  </a:cubicBezTo>
                  <a:cubicBezTo>
                    <a:pt x="17808" y="855"/>
                    <a:pt x="17371" y="992"/>
                    <a:pt x="16933" y="992"/>
                  </a:cubicBezTo>
                  <a:cubicBezTo>
                    <a:pt x="16915" y="992"/>
                    <a:pt x="16896" y="992"/>
                    <a:pt x="16877" y="992"/>
                  </a:cubicBezTo>
                  <a:cubicBezTo>
                    <a:pt x="16355" y="978"/>
                    <a:pt x="15860" y="731"/>
                    <a:pt x="15377" y="496"/>
                  </a:cubicBezTo>
                  <a:cubicBezTo>
                    <a:pt x="14869" y="261"/>
                    <a:pt x="14347" y="0"/>
                    <a:pt x="1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5"/>
            <p:cNvSpPr/>
            <p:nvPr/>
          </p:nvSpPr>
          <p:spPr>
            <a:xfrm>
              <a:off x="4283433" y="868105"/>
              <a:ext cx="1222228" cy="110336"/>
            </a:xfrm>
            <a:custGeom>
              <a:avLst/>
              <a:gdLst/>
              <a:ahLst/>
              <a:cxnLst/>
              <a:rect l="l" t="t" r="r" b="b"/>
              <a:pathLst>
                <a:path w="25799" h="2329" extrusionOk="0">
                  <a:moveTo>
                    <a:pt x="12287" y="1"/>
                  </a:moveTo>
                  <a:cubicBezTo>
                    <a:pt x="12166" y="1"/>
                    <a:pt x="12044" y="11"/>
                    <a:pt x="11921" y="33"/>
                  </a:cubicBezTo>
                  <a:cubicBezTo>
                    <a:pt x="11438" y="111"/>
                    <a:pt x="10982" y="372"/>
                    <a:pt x="10551" y="633"/>
                  </a:cubicBezTo>
                  <a:cubicBezTo>
                    <a:pt x="10035" y="943"/>
                    <a:pt x="9549" y="1223"/>
                    <a:pt x="9013" y="1223"/>
                  </a:cubicBezTo>
                  <a:cubicBezTo>
                    <a:pt x="8940" y="1223"/>
                    <a:pt x="8866" y="1218"/>
                    <a:pt x="8791" y="1207"/>
                  </a:cubicBezTo>
                  <a:cubicBezTo>
                    <a:pt x="8438" y="1142"/>
                    <a:pt x="8113" y="946"/>
                    <a:pt x="7800" y="763"/>
                  </a:cubicBezTo>
                  <a:cubicBezTo>
                    <a:pt x="7460" y="555"/>
                    <a:pt x="7095" y="333"/>
                    <a:pt x="6690" y="294"/>
                  </a:cubicBezTo>
                  <a:cubicBezTo>
                    <a:pt x="6662" y="292"/>
                    <a:pt x="6633" y="291"/>
                    <a:pt x="6605" y="291"/>
                  </a:cubicBezTo>
                  <a:cubicBezTo>
                    <a:pt x="6016" y="291"/>
                    <a:pt x="5519" y="663"/>
                    <a:pt x="5034" y="1012"/>
                  </a:cubicBezTo>
                  <a:cubicBezTo>
                    <a:pt x="4643" y="1311"/>
                    <a:pt x="4238" y="1612"/>
                    <a:pt x="3782" y="1716"/>
                  </a:cubicBezTo>
                  <a:cubicBezTo>
                    <a:pt x="3629" y="1756"/>
                    <a:pt x="3472" y="1771"/>
                    <a:pt x="3313" y="1771"/>
                  </a:cubicBezTo>
                  <a:cubicBezTo>
                    <a:pt x="3053" y="1771"/>
                    <a:pt x="2789" y="1730"/>
                    <a:pt x="2530" y="1690"/>
                  </a:cubicBezTo>
                  <a:cubicBezTo>
                    <a:pt x="2265" y="1651"/>
                    <a:pt x="1995" y="1612"/>
                    <a:pt x="1726" y="1612"/>
                  </a:cubicBezTo>
                  <a:cubicBezTo>
                    <a:pt x="1545" y="1612"/>
                    <a:pt x="1365" y="1629"/>
                    <a:pt x="1186" y="1676"/>
                  </a:cubicBezTo>
                  <a:cubicBezTo>
                    <a:pt x="887" y="1768"/>
                    <a:pt x="613" y="1937"/>
                    <a:pt x="339" y="2094"/>
                  </a:cubicBezTo>
                  <a:cubicBezTo>
                    <a:pt x="235" y="2159"/>
                    <a:pt x="117" y="2238"/>
                    <a:pt x="0" y="2302"/>
                  </a:cubicBezTo>
                  <a:cubicBezTo>
                    <a:pt x="39" y="2302"/>
                    <a:pt x="78" y="2316"/>
                    <a:pt x="117" y="2328"/>
                  </a:cubicBezTo>
                  <a:lnTo>
                    <a:pt x="391" y="2172"/>
                  </a:lnTo>
                  <a:cubicBezTo>
                    <a:pt x="652" y="2015"/>
                    <a:pt x="913" y="1846"/>
                    <a:pt x="1212" y="1768"/>
                  </a:cubicBezTo>
                  <a:cubicBezTo>
                    <a:pt x="1380" y="1721"/>
                    <a:pt x="1555" y="1703"/>
                    <a:pt x="1731" y="1703"/>
                  </a:cubicBezTo>
                  <a:cubicBezTo>
                    <a:pt x="1993" y="1703"/>
                    <a:pt x="2260" y="1742"/>
                    <a:pt x="2517" y="1781"/>
                  </a:cubicBezTo>
                  <a:cubicBezTo>
                    <a:pt x="2775" y="1821"/>
                    <a:pt x="3044" y="1862"/>
                    <a:pt x="3313" y="1862"/>
                  </a:cubicBezTo>
                  <a:cubicBezTo>
                    <a:pt x="3479" y="1862"/>
                    <a:pt x="3644" y="1846"/>
                    <a:pt x="3808" y="1807"/>
                  </a:cubicBezTo>
                  <a:cubicBezTo>
                    <a:pt x="4278" y="1690"/>
                    <a:pt x="4695" y="1389"/>
                    <a:pt x="5087" y="1090"/>
                  </a:cubicBezTo>
                  <a:cubicBezTo>
                    <a:pt x="5569" y="719"/>
                    <a:pt x="6028" y="383"/>
                    <a:pt x="6586" y="383"/>
                  </a:cubicBezTo>
                  <a:cubicBezTo>
                    <a:pt x="6616" y="383"/>
                    <a:pt x="6647" y="384"/>
                    <a:pt x="6678" y="386"/>
                  </a:cubicBezTo>
                  <a:cubicBezTo>
                    <a:pt x="7069" y="424"/>
                    <a:pt x="7408" y="620"/>
                    <a:pt x="7760" y="842"/>
                  </a:cubicBezTo>
                  <a:cubicBezTo>
                    <a:pt x="8073" y="1038"/>
                    <a:pt x="8399" y="1233"/>
                    <a:pt x="8777" y="1299"/>
                  </a:cubicBezTo>
                  <a:cubicBezTo>
                    <a:pt x="8857" y="1311"/>
                    <a:pt x="8935" y="1317"/>
                    <a:pt x="9013" y="1317"/>
                  </a:cubicBezTo>
                  <a:cubicBezTo>
                    <a:pt x="9575" y="1317"/>
                    <a:pt x="10099" y="1009"/>
                    <a:pt x="10603" y="711"/>
                  </a:cubicBezTo>
                  <a:cubicBezTo>
                    <a:pt x="11021" y="464"/>
                    <a:pt x="11464" y="203"/>
                    <a:pt x="11934" y="125"/>
                  </a:cubicBezTo>
                  <a:cubicBezTo>
                    <a:pt x="12052" y="102"/>
                    <a:pt x="12171" y="92"/>
                    <a:pt x="12290" y="92"/>
                  </a:cubicBezTo>
                  <a:cubicBezTo>
                    <a:pt x="12862" y="92"/>
                    <a:pt x="13430" y="326"/>
                    <a:pt x="13982" y="542"/>
                  </a:cubicBezTo>
                  <a:cubicBezTo>
                    <a:pt x="14541" y="775"/>
                    <a:pt x="15132" y="1008"/>
                    <a:pt x="15735" y="1008"/>
                  </a:cubicBezTo>
                  <a:cubicBezTo>
                    <a:pt x="15807" y="1008"/>
                    <a:pt x="15879" y="1005"/>
                    <a:pt x="15951" y="998"/>
                  </a:cubicBezTo>
                  <a:cubicBezTo>
                    <a:pt x="16290" y="960"/>
                    <a:pt x="16629" y="842"/>
                    <a:pt x="16942" y="725"/>
                  </a:cubicBezTo>
                  <a:cubicBezTo>
                    <a:pt x="17324" y="586"/>
                    <a:pt x="17684" y="457"/>
                    <a:pt x="18061" y="457"/>
                  </a:cubicBezTo>
                  <a:cubicBezTo>
                    <a:pt x="18110" y="457"/>
                    <a:pt x="18158" y="459"/>
                    <a:pt x="18208" y="464"/>
                  </a:cubicBezTo>
                  <a:cubicBezTo>
                    <a:pt x="18677" y="490"/>
                    <a:pt x="19107" y="763"/>
                    <a:pt x="19524" y="1012"/>
                  </a:cubicBezTo>
                  <a:cubicBezTo>
                    <a:pt x="19955" y="1273"/>
                    <a:pt x="20385" y="1546"/>
                    <a:pt x="20894" y="1586"/>
                  </a:cubicBezTo>
                  <a:cubicBezTo>
                    <a:pt x="20941" y="1590"/>
                    <a:pt x="20987" y="1592"/>
                    <a:pt x="21033" y="1592"/>
                  </a:cubicBezTo>
                  <a:cubicBezTo>
                    <a:pt x="21428" y="1592"/>
                    <a:pt x="21813" y="1453"/>
                    <a:pt x="22199" y="1325"/>
                  </a:cubicBezTo>
                  <a:cubicBezTo>
                    <a:pt x="22560" y="1193"/>
                    <a:pt x="22931" y="1061"/>
                    <a:pt x="23312" y="1061"/>
                  </a:cubicBezTo>
                  <a:cubicBezTo>
                    <a:pt x="23384" y="1061"/>
                    <a:pt x="23456" y="1066"/>
                    <a:pt x="23529" y="1076"/>
                  </a:cubicBezTo>
                  <a:cubicBezTo>
                    <a:pt x="23972" y="1142"/>
                    <a:pt x="24338" y="1389"/>
                    <a:pt x="24729" y="1664"/>
                  </a:cubicBezTo>
                  <a:cubicBezTo>
                    <a:pt x="24964" y="1833"/>
                    <a:pt x="25211" y="2003"/>
                    <a:pt x="25472" y="2120"/>
                  </a:cubicBezTo>
                  <a:cubicBezTo>
                    <a:pt x="25537" y="2159"/>
                    <a:pt x="25602" y="2186"/>
                    <a:pt x="25680" y="2198"/>
                  </a:cubicBezTo>
                  <a:cubicBezTo>
                    <a:pt x="25720" y="2186"/>
                    <a:pt x="25759" y="2159"/>
                    <a:pt x="25798" y="2146"/>
                  </a:cubicBezTo>
                  <a:cubicBezTo>
                    <a:pt x="25694" y="2120"/>
                    <a:pt x="25602" y="2081"/>
                    <a:pt x="25511" y="2042"/>
                  </a:cubicBezTo>
                  <a:cubicBezTo>
                    <a:pt x="25251" y="1925"/>
                    <a:pt x="25016" y="1755"/>
                    <a:pt x="24781" y="1598"/>
                  </a:cubicBezTo>
                  <a:cubicBezTo>
                    <a:pt x="24402" y="1325"/>
                    <a:pt x="24011" y="1050"/>
                    <a:pt x="23541" y="986"/>
                  </a:cubicBezTo>
                  <a:cubicBezTo>
                    <a:pt x="23468" y="976"/>
                    <a:pt x="23396" y="971"/>
                    <a:pt x="23324" y="971"/>
                  </a:cubicBezTo>
                  <a:cubicBezTo>
                    <a:pt x="22921" y="971"/>
                    <a:pt x="22535" y="1114"/>
                    <a:pt x="22159" y="1246"/>
                  </a:cubicBezTo>
                  <a:cubicBezTo>
                    <a:pt x="21801" y="1373"/>
                    <a:pt x="21423" y="1500"/>
                    <a:pt x="21042" y="1500"/>
                  </a:cubicBezTo>
                  <a:cubicBezTo>
                    <a:pt x="20993" y="1500"/>
                    <a:pt x="20944" y="1498"/>
                    <a:pt x="20894" y="1494"/>
                  </a:cubicBezTo>
                  <a:cubicBezTo>
                    <a:pt x="20425" y="1455"/>
                    <a:pt x="19994" y="1194"/>
                    <a:pt x="19576" y="946"/>
                  </a:cubicBezTo>
                  <a:cubicBezTo>
                    <a:pt x="19147" y="685"/>
                    <a:pt x="18716" y="412"/>
                    <a:pt x="18208" y="372"/>
                  </a:cubicBezTo>
                  <a:cubicBezTo>
                    <a:pt x="18161" y="368"/>
                    <a:pt x="18115" y="366"/>
                    <a:pt x="18068" y="366"/>
                  </a:cubicBezTo>
                  <a:cubicBezTo>
                    <a:pt x="17674" y="366"/>
                    <a:pt x="17289" y="505"/>
                    <a:pt x="16916" y="633"/>
                  </a:cubicBezTo>
                  <a:cubicBezTo>
                    <a:pt x="16603" y="751"/>
                    <a:pt x="16277" y="868"/>
                    <a:pt x="15938" y="907"/>
                  </a:cubicBezTo>
                  <a:cubicBezTo>
                    <a:pt x="15870" y="914"/>
                    <a:pt x="15801" y="917"/>
                    <a:pt x="15732" y="917"/>
                  </a:cubicBezTo>
                  <a:cubicBezTo>
                    <a:pt x="15149" y="917"/>
                    <a:pt x="14568" y="685"/>
                    <a:pt x="14008" y="464"/>
                  </a:cubicBezTo>
                  <a:cubicBezTo>
                    <a:pt x="13446" y="237"/>
                    <a:pt x="12875" y="1"/>
                    <a:pt x="1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5"/>
            <p:cNvSpPr/>
            <p:nvPr/>
          </p:nvSpPr>
          <p:spPr>
            <a:xfrm>
              <a:off x="4369275" y="922206"/>
              <a:ext cx="1103601" cy="74758"/>
            </a:xfrm>
            <a:custGeom>
              <a:avLst/>
              <a:gdLst/>
              <a:ahLst/>
              <a:cxnLst/>
              <a:rect l="l" t="t" r="r" b="b"/>
              <a:pathLst>
                <a:path w="23295" h="1578" extrusionOk="0">
                  <a:moveTo>
                    <a:pt x="10608" y="1"/>
                  </a:moveTo>
                  <a:cubicBezTo>
                    <a:pt x="10524" y="1"/>
                    <a:pt x="10440" y="4"/>
                    <a:pt x="10356" y="13"/>
                  </a:cubicBezTo>
                  <a:cubicBezTo>
                    <a:pt x="9874" y="52"/>
                    <a:pt x="9391" y="247"/>
                    <a:pt x="8935" y="430"/>
                  </a:cubicBezTo>
                  <a:cubicBezTo>
                    <a:pt x="8418" y="649"/>
                    <a:pt x="7922" y="846"/>
                    <a:pt x="7392" y="846"/>
                  </a:cubicBezTo>
                  <a:cubicBezTo>
                    <a:pt x="7320" y="846"/>
                    <a:pt x="7247" y="843"/>
                    <a:pt x="7174" y="835"/>
                  </a:cubicBezTo>
                  <a:cubicBezTo>
                    <a:pt x="6783" y="795"/>
                    <a:pt x="6391" y="626"/>
                    <a:pt x="6014" y="456"/>
                  </a:cubicBezTo>
                  <a:cubicBezTo>
                    <a:pt x="5585" y="273"/>
                    <a:pt x="5149" y="81"/>
                    <a:pt x="4705" y="81"/>
                  </a:cubicBezTo>
                  <a:cubicBezTo>
                    <a:pt x="4581" y="81"/>
                    <a:pt x="4456" y="96"/>
                    <a:pt x="4331" y="131"/>
                  </a:cubicBezTo>
                  <a:cubicBezTo>
                    <a:pt x="3965" y="221"/>
                    <a:pt x="3678" y="456"/>
                    <a:pt x="3392" y="691"/>
                  </a:cubicBezTo>
                  <a:cubicBezTo>
                    <a:pt x="3131" y="900"/>
                    <a:pt x="2857" y="1122"/>
                    <a:pt x="2531" y="1213"/>
                  </a:cubicBezTo>
                  <a:cubicBezTo>
                    <a:pt x="2365" y="1261"/>
                    <a:pt x="2188" y="1277"/>
                    <a:pt x="2010" y="1277"/>
                  </a:cubicBezTo>
                  <a:cubicBezTo>
                    <a:pt x="1852" y="1277"/>
                    <a:pt x="1693" y="1264"/>
                    <a:pt x="1539" y="1252"/>
                  </a:cubicBezTo>
                  <a:cubicBezTo>
                    <a:pt x="1369" y="1239"/>
                    <a:pt x="1196" y="1223"/>
                    <a:pt x="1024" y="1223"/>
                  </a:cubicBezTo>
                  <a:cubicBezTo>
                    <a:pt x="854" y="1223"/>
                    <a:pt x="685" y="1239"/>
                    <a:pt x="522" y="1291"/>
                  </a:cubicBezTo>
                  <a:cubicBezTo>
                    <a:pt x="327" y="1357"/>
                    <a:pt x="171" y="1447"/>
                    <a:pt x="0" y="1552"/>
                  </a:cubicBezTo>
                  <a:cubicBezTo>
                    <a:pt x="40" y="1565"/>
                    <a:pt x="92" y="1565"/>
                    <a:pt x="131" y="1578"/>
                  </a:cubicBezTo>
                  <a:cubicBezTo>
                    <a:pt x="261" y="1487"/>
                    <a:pt x="392" y="1421"/>
                    <a:pt x="548" y="1383"/>
                  </a:cubicBezTo>
                  <a:cubicBezTo>
                    <a:pt x="705" y="1330"/>
                    <a:pt x="869" y="1314"/>
                    <a:pt x="1036" y="1314"/>
                  </a:cubicBezTo>
                  <a:cubicBezTo>
                    <a:pt x="1202" y="1314"/>
                    <a:pt x="1371" y="1330"/>
                    <a:pt x="1539" y="1343"/>
                  </a:cubicBezTo>
                  <a:cubicBezTo>
                    <a:pt x="1700" y="1355"/>
                    <a:pt x="1860" y="1368"/>
                    <a:pt x="2020" y="1368"/>
                  </a:cubicBezTo>
                  <a:cubicBezTo>
                    <a:pt x="2199" y="1368"/>
                    <a:pt x="2378" y="1352"/>
                    <a:pt x="2557" y="1304"/>
                  </a:cubicBezTo>
                  <a:cubicBezTo>
                    <a:pt x="2896" y="1200"/>
                    <a:pt x="3170" y="978"/>
                    <a:pt x="3444" y="757"/>
                  </a:cubicBezTo>
                  <a:cubicBezTo>
                    <a:pt x="3731" y="534"/>
                    <a:pt x="4005" y="313"/>
                    <a:pt x="4344" y="221"/>
                  </a:cubicBezTo>
                  <a:cubicBezTo>
                    <a:pt x="4464" y="190"/>
                    <a:pt x="4583" y="176"/>
                    <a:pt x="4701" y="176"/>
                  </a:cubicBezTo>
                  <a:cubicBezTo>
                    <a:pt x="5126" y="176"/>
                    <a:pt x="5546" y="354"/>
                    <a:pt x="5974" y="548"/>
                  </a:cubicBezTo>
                  <a:cubicBezTo>
                    <a:pt x="6365" y="717"/>
                    <a:pt x="6757" y="887"/>
                    <a:pt x="7174" y="926"/>
                  </a:cubicBezTo>
                  <a:cubicBezTo>
                    <a:pt x="7247" y="933"/>
                    <a:pt x="7319" y="937"/>
                    <a:pt x="7391" y="937"/>
                  </a:cubicBezTo>
                  <a:cubicBezTo>
                    <a:pt x="7939" y="937"/>
                    <a:pt x="8467" y="729"/>
                    <a:pt x="8974" y="522"/>
                  </a:cubicBezTo>
                  <a:cubicBezTo>
                    <a:pt x="9417" y="339"/>
                    <a:pt x="9887" y="143"/>
                    <a:pt x="10370" y="104"/>
                  </a:cubicBezTo>
                  <a:cubicBezTo>
                    <a:pt x="10453" y="96"/>
                    <a:pt x="10536" y="92"/>
                    <a:pt x="10620" y="92"/>
                  </a:cubicBezTo>
                  <a:cubicBezTo>
                    <a:pt x="11185" y="92"/>
                    <a:pt x="11741" y="274"/>
                    <a:pt x="12287" y="456"/>
                  </a:cubicBezTo>
                  <a:cubicBezTo>
                    <a:pt x="12835" y="628"/>
                    <a:pt x="13401" y="809"/>
                    <a:pt x="13977" y="809"/>
                  </a:cubicBezTo>
                  <a:cubicBezTo>
                    <a:pt x="14100" y="809"/>
                    <a:pt x="14223" y="801"/>
                    <a:pt x="14347" y="783"/>
                  </a:cubicBezTo>
                  <a:cubicBezTo>
                    <a:pt x="14660" y="743"/>
                    <a:pt x="14961" y="626"/>
                    <a:pt x="15260" y="522"/>
                  </a:cubicBezTo>
                  <a:cubicBezTo>
                    <a:pt x="15639" y="378"/>
                    <a:pt x="16017" y="247"/>
                    <a:pt x="16422" y="247"/>
                  </a:cubicBezTo>
                  <a:lnTo>
                    <a:pt x="16448" y="247"/>
                  </a:lnTo>
                  <a:cubicBezTo>
                    <a:pt x="16956" y="247"/>
                    <a:pt x="17425" y="496"/>
                    <a:pt x="17895" y="717"/>
                  </a:cubicBezTo>
                  <a:cubicBezTo>
                    <a:pt x="18357" y="960"/>
                    <a:pt x="18843" y="1204"/>
                    <a:pt x="19362" y="1204"/>
                  </a:cubicBezTo>
                  <a:cubicBezTo>
                    <a:pt x="19399" y="1204"/>
                    <a:pt x="19436" y="1203"/>
                    <a:pt x="19474" y="1200"/>
                  </a:cubicBezTo>
                  <a:cubicBezTo>
                    <a:pt x="19839" y="1186"/>
                    <a:pt x="20178" y="1044"/>
                    <a:pt x="20503" y="913"/>
                  </a:cubicBezTo>
                  <a:cubicBezTo>
                    <a:pt x="20854" y="775"/>
                    <a:pt x="21192" y="638"/>
                    <a:pt x="21564" y="638"/>
                  </a:cubicBezTo>
                  <a:cubicBezTo>
                    <a:pt x="21580" y="638"/>
                    <a:pt x="21596" y="638"/>
                    <a:pt x="21613" y="639"/>
                  </a:cubicBezTo>
                  <a:cubicBezTo>
                    <a:pt x="22108" y="665"/>
                    <a:pt x="22552" y="952"/>
                    <a:pt x="22981" y="1226"/>
                  </a:cubicBezTo>
                  <a:cubicBezTo>
                    <a:pt x="23047" y="1278"/>
                    <a:pt x="23125" y="1317"/>
                    <a:pt x="23190" y="1357"/>
                  </a:cubicBezTo>
                  <a:cubicBezTo>
                    <a:pt x="23216" y="1343"/>
                    <a:pt x="23256" y="1330"/>
                    <a:pt x="23295" y="1317"/>
                  </a:cubicBezTo>
                  <a:cubicBezTo>
                    <a:pt x="23282" y="1304"/>
                    <a:pt x="23268" y="1304"/>
                    <a:pt x="23242" y="1291"/>
                  </a:cubicBezTo>
                  <a:cubicBezTo>
                    <a:pt x="23178" y="1252"/>
                    <a:pt x="23099" y="1200"/>
                    <a:pt x="23034" y="1148"/>
                  </a:cubicBezTo>
                  <a:cubicBezTo>
                    <a:pt x="22590" y="861"/>
                    <a:pt x="22134" y="574"/>
                    <a:pt x="21613" y="548"/>
                  </a:cubicBezTo>
                  <a:cubicBezTo>
                    <a:pt x="21596" y="547"/>
                    <a:pt x="21580" y="547"/>
                    <a:pt x="21563" y="547"/>
                  </a:cubicBezTo>
                  <a:cubicBezTo>
                    <a:pt x="21177" y="547"/>
                    <a:pt x="20815" y="697"/>
                    <a:pt x="20465" y="835"/>
                  </a:cubicBezTo>
                  <a:cubicBezTo>
                    <a:pt x="20138" y="965"/>
                    <a:pt x="19813" y="1096"/>
                    <a:pt x="19474" y="1108"/>
                  </a:cubicBezTo>
                  <a:cubicBezTo>
                    <a:pt x="19436" y="1111"/>
                    <a:pt x="19399" y="1112"/>
                    <a:pt x="19362" y="1112"/>
                  </a:cubicBezTo>
                  <a:cubicBezTo>
                    <a:pt x="18856" y="1112"/>
                    <a:pt x="18384" y="870"/>
                    <a:pt x="17935" y="639"/>
                  </a:cubicBezTo>
                  <a:cubicBezTo>
                    <a:pt x="17465" y="404"/>
                    <a:pt x="16969" y="157"/>
                    <a:pt x="16448" y="157"/>
                  </a:cubicBezTo>
                  <a:cubicBezTo>
                    <a:pt x="16430" y="156"/>
                    <a:pt x="16413" y="156"/>
                    <a:pt x="16395" y="156"/>
                  </a:cubicBezTo>
                  <a:cubicBezTo>
                    <a:pt x="15985" y="156"/>
                    <a:pt x="15609" y="305"/>
                    <a:pt x="15234" y="430"/>
                  </a:cubicBezTo>
                  <a:cubicBezTo>
                    <a:pt x="14935" y="548"/>
                    <a:pt x="14634" y="652"/>
                    <a:pt x="14335" y="691"/>
                  </a:cubicBezTo>
                  <a:cubicBezTo>
                    <a:pt x="14215" y="709"/>
                    <a:pt x="14095" y="718"/>
                    <a:pt x="13975" y="718"/>
                  </a:cubicBezTo>
                  <a:cubicBezTo>
                    <a:pt x="13414" y="718"/>
                    <a:pt x="12850" y="537"/>
                    <a:pt x="12313" y="365"/>
                  </a:cubicBezTo>
                  <a:cubicBezTo>
                    <a:pt x="11755" y="183"/>
                    <a:pt x="11186" y="1"/>
                    <a:pt x="10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4506424" y="954041"/>
              <a:ext cx="918270" cy="62725"/>
            </a:xfrm>
            <a:custGeom>
              <a:avLst/>
              <a:gdLst/>
              <a:ahLst/>
              <a:cxnLst/>
              <a:rect l="l" t="t" r="r" b="b"/>
              <a:pathLst>
                <a:path w="19383" h="1324" extrusionOk="0">
                  <a:moveTo>
                    <a:pt x="7634" y="1"/>
                  </a:moveTo>
                  <a:cubicBezTo>
                    <a:pt x="7235" y="1"/>
                    <a:pt x="6838" y="71"/>
                    <a:pt x="6470" y="215"/>
                  </a:cubicBezTo>
                  <a:cubicBezTo>
                    <a:pt x="6287" y="280"/>
                    <a:pt x="6105" y="372"/>
                    <a:pt x="5922" y="462"/>
                  </a:cubicBezTo>
                  <a:cubicBezTo>
                    <a:pt x="5727" y="554"/>
                    <a:pt x="5518" y="658"/>
                    <a:pt x="5296" y="737"/>
                  </a:cubicBezTo>
                  <a:cubicBezTo>
                    <a:pt x="4995" y="835"/>
                    <a:pt x="4671" y="885"/>
                    <a:pt x="4335" y="885"/>
                  </a:cubicBezTo>
                  <a:cubicBezTo>
                    <a:pt x="3870" y="885"/>
                    <a:pt x="3381" y="790"/>
                    <a:pt x="2896" y="593"/>
                  </a:cubicBezTo>
                  <a:cubicBezTo>
                    <a:pt x="2832" y="567"/>
                    <a:pt x="2766" y="541"/>
                    <a:pt x="2688" y="514"/>
                  </a:cubicBezTo>
                  <a:cubicBezTo>
                    <a:pt x="2415" y="390"/>
                    <a:pt x="2118" y="266"/>
                    <a:pt x="1809" y="266"/>
                  </a:cubicBezTo>
                  <a:cubicBezTo>
                    <a:pt x="1794" y="266"/>
                    <a:pt x="1778" y="267"/>
                    <a:pt x="1762" y="267"/>
                  </a:cubicBezTo>
                  <a:cubicBezTo>
                    <a:pt x="1240" y="280"/>
                    <a:pt x="836" y="619"/>
                    <a:pt x="444" y="945"/>
                  </a:cubicBezTo>
                  <a:cubicBezTo>
                    <a:pt x="301" y="1076"/>
                    <a:pt x="145" y="1193"/>
                    <a:pt x="1" y="1311"/>
                  </a:cubicBezTo>
                  <a:cubicBezTo>
                    <a:pt x="41" y="1311"/>
                    <a:pt x="79" y="1311"/>
                    <a:pt x="119" y="1323"/>
                  </a:cubicBezTo>
                  <a:lnTo>
                    <a:pt x="131" y="1323"/>
                  </a:lnTo>
                  <a:cubicBezTo>
                    <a:pt x="262" y="1232"/>
                    <a:pt x="380" y="1128"/>
                    <a:pt x="510" y="1024"/>
                  </a:cubicBezTo>
                  <a:cubicBezTo>
                    <a:pt x="901" y="685"/>
                    <a:pt x="1279" y="372"/>
                    <a:pt x="1762" y="358"/>
                  </a:cubicBezTo>
                  <a:cubicBezTo>
                    <a:pt x="1776" y="357"/>
                    <a:pt x="1790" y="357"/>
                    <a:pt x="1804" y="357"/>
                  </a:cubicBezTo>
                  <a:cubicBezTo>
                    <a:pt x="2102" y="357"/>
                    <a:pt x="2388" y="481"/>
                    <a:pt x="2662" y="593"/>
                  </a:cubicBezTo>
                  <a:cubicBezTo>
                    <a:pt x="2727" y="619"/>
                    <a:pt x="2792" y="645"/>
                    <a:pt x="2858" y="685"/>
                  </a:cubicBezTo>
                  <a:cubicBezTo>
                    <a:pt x="3350" y="879"/>
                    <a:pt x="3847" y="974"/>
                    <a:pt x="4319" y="974"/>
                  </a:cubicBezTo>
                  <a:cubicBezTo>
                    <a:pt x="4671" y="974"/>
                    <a:pt x="5010" y="921"/>
                    <a:pt x="5322" y="815"/>
                  </a:cubicBezTo>
                  <a:cubicBezTo>
                    <a:pt x="5545" y="737"/>
                    <a:pt x="5766" y="632"/>
                    <a:pt x="5962" y="541"/>
                  </a:cubicBezTo>
                  <a:cubicBezTo>
                    <a:pt x="6144" y="450"/>
                    <a:pt x="6327" y="358"/>
                    <a:pt x="6510" y="293"/>
                  </a:cubicBezTo>
                  <a:cubicBezTo>
                    <a:pt x="6866" y="158"/>
                    <a:pt x="7246" y="91"/>
                    <a:pt x="7627" y="91"/>
                  </a:cubicBezTo>
                  <a:cubicBezTo>
                    <a:pt x="7874" y="91"/>
                    <a:pt x="8121" y="119"/>
                    <a:pt x="8362" y="175"/>
                  </a:cubicBezTo>
                  <a:cubicBezTo>
                    <a:pt x="8687" y="241"/>
                    <a:pt x="9000" y="372"/>
                    <a:pt x="9301" y="488"/>
                  </a:cubicBezTo>
                  <a:cubicBezTo>
                    <a:pt x="9614" y="606"/>
                    <a:pt x="9927" y="737"/>
                    <a:pt x="10252" y="815"/>
                  </a:cubicBezTo>
                  <a:cubicBezTo>
                    <a:pt x="10494" y="867"/>
                    <a:pt x="10739" y="893"/>
                    <a:pt x="10982" y="893"/>
                  </a:cubicBezTo>
                  <a:cubicBezTo>
                    <a:pt x="11225" y="893"/>
                    <a:pt x="11466" y="867"/>
                    <a:pt x="11701" y="815"/>
                  </a:cubicBezTo>
                  <a:cubicBezTo>
                    <a:pt x="11948" y="763"/>
                    <a:pt x="12183" y="685"/>
                    <a:pt x="12417" y="606"/>
                  </a:cubicBezTo>
                  <a:cubicBezTo>
                    <a:pt x="12796" y="476"/>
                    <a:pt x="13200" y="332"/>
                    <a:pt x="13605" y="332"/>
                  </a:cubicBezTo>
                  <a:cubicBezTo>
                    <a:pt x="14100" y="332"/>
                    <a:pt x="14570" y="528"/>
                    <a:pt x="15026" y="723"/>
                  </a:cubicBezTo>
                  <a:cubicBezTo>
                    <a:pt x="15431" y="893"/>
                    <a:pt x="15861" y="1062"/>
                    <a:pt x="16304" y="1102"/>
                  </a:cubicBezTo>
                  <a:cubicBezTo>
                    <a:pt x="16379" y="1109"/>
                    <a:pt x="16454" y="1112"/>
                    <a:pt x="16529" y="1112"/>
                  </a:cubicBezTo>
                  <a:cubicBezTo>
                    <a:pt x="16862" y="1112"/>
                    <a:pt x="17201" y="1050"/>
                    <a:pt x="17530" y="998"/>
                  </a:cubicBezTo>
                  <a:cubicBezTo>
                    <a:pt x="17863" y="939"/>
                    <a:pt x="18187" y="879"/>
                    <a:pt x="18500" y="879"/>
                  </a:cubicBezTo>
                  <a:cubicBezTo>
                    <a:pt x="18740" y="879"/>
                    <a:pt x="18973" y="914"/>
                    <a:pt x="19200" y="1010"/>
                  </a:cubicBezTo>
                  <a:cubicBezTo>
                    <a:pt x="19213" y="1024"/>
                    <a:pt x="19239" y="1036"/>
                    <a:pt x="19252" y="1050"/>
                  </a:cubicBezTo>
                  <a:cubicBezTo>
                    <a:pt x="19291" y="1036"/>
                    <a:pt x="19344" y="1024"/>
                    <a:pt x="19382" y="1010"/>
                  </a:cubicBezTo>
                  <a:lnTo>
                    <a:pt x="19226" y="932"/>
                  </a:lnTo>
                  <a:cubicBezTo>
                    <a:pt x="18988" y="827"/>
                    <a:pt x="18737" y="790"/>
                    <a:pt x="18481" y="790"/>
                  </a:cubicBezTo>
                  <a:cubicBezTo>
                    <a:pt x="18162" y="790"/>
                    <a:pt x="17836" y="848"/>
                    <a:pt x="17518" y="906"/>
                  </a:cubicBezTo>
                  <a:cubicBezTo>
                    <a:pt x="17189" y="959"/>
                    <a:pt x="16861" y="1021"/>
                    <a:pt x="16539" y="1021"/>
                  </a:cubicBezTo>
                  <a:cubicBezTo>
                    <a:pt x="16465" y="1021"/>
                    <a:pt x="16391" y="1018"/>
                    <a:pt x="16318" y="1010"/>
                  </a:cubicBezTo>
                  <a:cubicBezTo>
                    <a:pt x="15887" y="972"/>
                    <a:pt x="15469" y="801"/>
                    <a:pt x="15066" y="632"/>
                  </a:cubicBezTo>
                  <a:cubicBezTo>
                    <a:pt x="14596" y="436"/>
                    <a:pt x="14113" y="241"/>
                    <a:pt x="13605" y="241"/>
                  </a:cubicBezTo>
                  <a:cubicBezTo>
                    <a:pt x="13174" y="241"/>
                    <a:pt x="12770" y="384"/>
                    <a:pt x="12379" y="514"/>
                  </a:cubicBezTo>
                  <a:cubicBezTo>
                    <a:pt x="12157" y="593"/>
                    <a:pt x="11922" y="671"/>
                    <a:pt x="11687" y="723"/>
                  </a:cubicBezTo>
                  <a:cubicBezTo>
                    <a:pt x="11452" y="775"/>
                    <a:pt x="11214" y="801"/>
                    <a:pt x="10978" y="801"/>
                  </a:cubicBezTo>
                  <a:cubicBezTo>
                    <a:pt x="10742" y="801"/>
                    <a:pt x="10507" y="775"/>
                    <a:pt x="10278" y="723"/>
                  </a:cubicBezTo>
                  <a:cubicBezTo>
                    <a:pt x="9953" y="645"/>
                    <a:pt x="9640" y="528"/>
                    <a:pt x="9339" y="410"/>
                  </a:cubicBezTo>
                  <a:cubicBezTo>
                    <a:pt x="9026" y="280"/>
                    <a:pt x="8713" y="163"/>
                    <a:pt x="8388" y="85"/>
                  </a:cubicBezTo>
                  <a:cubicBezTo>
                    <a:pt x="8140" y="29"/>
                    <a:pt x="7887" y="1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1 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3" name="Google Shape;1223;p26"/>
          <p:cNvGrpSpPr/>
          <p:nvPr/>
        </p:nvGrpSpPr>
        <p:grpSpPr>
          <a:xfrm>
            <a:off x="2996550" y="4560918"/>
            <a:ext cx="6984374" cy="1418425"/>
            <a:chOff x="596233" y="-199180"/>
            <a:chExt cx="6984374" cy="1513632"/>
          </a:xfrm>
        </p:grpSpPr>
        <p:grpSp>
          <p:nvGrpSpPr>
            <p:cNvPr id="1224" name="Google Shape;1224;p26"/>
            <p:cNvGrpSpPr/>
            <p:nvPr/>
          </p:nvGrpSpPr>
          <p:grpSpPr>
            <a:xfrm rot="122792">
              <a:off x="612944" y="-75405"/>
              <a:ext cx="6950953" cy="1061173"/>
              <a:chOff x="4210524" y="823336"/>
              <a:chExt cx="1355683" cy="193430"/>
            </a:xfrm>
          </p:grpSpPr>
          <p:sp>
            <p:nvSpPr>
              <p:cNvPr id="1225" name="Google Shape;1225;p26"/>
              <p:cNvSpPr/>
              <p:nvPr/>
            </p:nvSpPr>
            <p:spPr>
              <a:xfrm>
                <a:off x="4210524" y="823336"/>
                <a:ext cx="1355683" cy="129808"/>
              </a:xfrm>
              <a:custGeom>
                <a:avLst/>
                <a:gdLst/>
                <a:ahLst/>
                <a:cxnLst/>
                <a:rect l="l" t="t" r="r" b="b"/>
                <a:pathLst>
                  <a:path w="28616" h="2740" extrusionOk="0">
                    <a:moveTo>
                      <a:pt x="13786" y="0"/>
                    </a:moveTo>
                    <a:cubicBezTo>
                      <a:pt x="13147" y="0"/>
                      <a:pt x="12573" y="313"/>
                      <a:pt x="11999" y="613"/>
                    </a:cubicBezTo>
                    <a:cubicBezTo>
                      <a:pt x="11448" y="911"/>
                      <a:pt x="10915" y="1190"/>
                      <a:pt x="10345" y="1190"/>
                    </a:cubicBezTo>
                    <a:cubicBezTo>
                      <a:pt x="10241" y="1190"/>
                      <a:pt x="10136" y="1181"/>
                      <a:pt x="10029" y="1161"/>
                    </a:cubicBezTo>
                    <a:cubicBezTo>
                      <a:pt x="9742" y="1108"/>
                      <a:pt x="9469" y="965"/>
                      <a:pt x="9208" y="835"/>
                    </a:cubicBezTo>
                    <a:cubicBezTo>
                      <a:pt x="8934" y="691"/>
                      <a:pt x="8647" y="548"/>
                      <a:pt x="8321" y="496"/>
                    </a:cubicBezTo>
                    <a:cubicBezTo>
                      <a:pt x="8236" y="482"/>
                      <a:pt x="8151" y="476"/>
                      <a:pt x="8067" y="476"/>
                    </a:cubicBezTo>
                    <a:cubicBezTo>
                      <a:pt x="7435" y="476"/>
                      <a:pt x="6849" y="843"/>
                      <a:pt x="6273" y="1200"/>
                    </a:cubicBezTo>
                    <a:cubicBezTo>
                      <a:pt x="5720" y="1546"/>
                      <a:pt x="5148" y="1911"/>
                      <a:pt x="4536" y="1911"/>
                    </a:cubicBezTo>
                    <a:cubicBezTo>
                      <a:pt x="4455" y="1911"/>
                      <a:pt x="4373" y="1905"/>
                      <a:pt x="4291" y="1891"/>
                    </a:cubicBezTo>
                    <a:cubicBezTo>
                      <a:pt x="4134" y="1865"/>
                      <a:pt x="3977" y="1813"/>
                      <a:pt x="3835" y="1761"/>
                    </a:cubicBezTo>
                    <a:cubicBezTo>
                      <a:pt x="3652" y="1708"/>
                      <a:pt x="3456" y="1644"/>
                      <a:pt x="3261" y="1630"/>
                    </a:cubicBezTo>
                    <a:cubicBezTo>
                      <a:pt x="3217" y="1626"/>
                      <a:pt x="3173" y="1624"/>
                      <a:pt x="3130" y="1624"/>
                    </a:cubicBezTo>
                    <a:cubicBezTo>
                      <a:pt x="2633" y="1624"/>
                      <a:pt x="2178" y="1888"/>
                      <a:pt x="1722" y="2152"/>
                    </a:cubicBezTo>
                    <a:cubicBezTo>
                      <a:pt x="1669" y="2191"/>
                      <a:pt x="1630" y="2218"/>
                      <a:pt x="1578" y="2244"/>
                    </a:cubicBezTo>
                    <a:cubicBezTo>
                      <a:pt x="1128" y="2509"/>
                      <a:pt x="735" y="2638"/>
                      <a:pt x="398" y="2638"/>
                    </a:cubicBezTo>
                    <a:cubicBezTo>
                      <a:pt x="304" y="2638"/>
                      <a:pt x="215" y="2629"/>
                      <a:pt x="130" y="2609"/>
                    </a:cubicBezTo>
                    <a:cubicBezTo>
                      <a:pt x="91" y="2635"/>
                      <a:pt x="52" y="2647"/>
                      <a:pt x="0" y="2661"/>
                    </a:cubicBezTo>
                    <a:cubicBezTo>
                      <a:pt x="130" y="2713"/>
                      <a:pt x="261" y="2739"/>
                      <a:pt x="404" y="2739"/>
                    </a:cubicBezTo>
                    <a:cubicBezTo>
                      <a:pt x="743" y="2739"/>
                      <a:pt x="1148" y="2595"/>
                      <a:pt x="1617" y="2322"/>
                    </a:cubicBezTo>
                    <a:cubicBezTo>
                      <a:pt x="1669" y="2296"/>
                      <a:pt x="1722" y="2270"/>
                      <a:pt x="1774" y="2230"/>
                    </a:cubicBezTo>
                    <a:cubicBezTo>
                      <a:pt x="2206" y="1979"/>
                      <a:pt x="2648" y="1716"/>
                      <a:pt x="3133" y="1716"/>
                    </a:cubicBezTo>
                    <a:cubicBezTo>
                      <a:pt x="3175" y="1716"/>
                      <a:pt x="3218" y="1718"/>
                      <a:pt x="3261" y="1722"/>
                    </a:cubicBezTo>
                    <a:cubicBezTo>
                      <a:pt x="3443" y="1734"/>
                      <a:pt x="3626" y="1787"/>
                      <a:pt x="3795" y="1852"/>
                    </a:cubicBezTo>
                    <a:cubicBezTo>
                      <a:pt x="3951" y="1905"/>
                      <a:pt x="4108" y="1957"/>
                      <a:pt x="4278" y="1983"/>
                    </a:cubicBezTo>
                    <a:cubicBezTo>
                      <a:pt x="4364" y="1996"/>
                      <a:pt x="4450" y="2003"/>
                      <a:pt x="4534" y="2003"/>
                    </a:cubicBezTo>
                    <a:cubicBezTo>
                      <a:pt x="5175" y="2003"/>
                      <a:pt x="5761" y="1635"/>
                      <a:pt x="6325" y="1278"/>
                    </a:cubicBezTo>
                    <a:cubicBezTo>
                      <a:pt x="6883" y="918"/>
                      <a:pt x="7462" y="558"/>
                      <a:pt x="8080" y="558"/>
                    </a:cubicBezTo>
                    <a:cubicBezTo>
                      <a:pt x="8155" y="558"/>
                      <a:pt x="8231" y="563"/>
                      <a:pt x="8308" y="574"/>
                    </a:cubicBezTo>
                    <a:cubicBezTo>
                      <a:pt x="8621" y="626"/>
                      <a:pt x="8895" y="769"/>
                      <a:pt x="9168" y="913"/>
                    </a:cubicBezTo>
                    <a:cubicBezTo>
                      <a:pt x="9443" y="1056"/>
                      <a:pt x="9716" y="1200"/>
                      <a:pt x="10017" y="1252"/>
                    </a:cubicBezTo>
                    <a:cubicBezTo>
                      <a:pt x="10126" y="1274"/>
                      <a:pt x="10235" y="1284"/>
                      <a:pt x="10342" y="1284"/>
                    </a:cubicBezTo>
                    <a:cubicBezTo>
                      <a:pt x="10937" y="1284"/>
                      <a:pt x="11499" y="978"/>
                      <a:pt x="12051" y="691"/>
                    </a:cubicBezTo>
                    <a:cubicBezTo>
                      <a:pt x="12599" y="392"/>
                      <a:pt x="13173" y="91"/>
                      <a:pt x="13786" y="91"/>
                    </a:cubicBezTo>
                    <a:cubicBezTo>
                      <a:pt x="14333" y="91"/>
                      <a:pt x="14842" y="339"/>
                      <a:pt x="15338" y="587"/>
                    </a:cubicBezTo>
                    <a:cubicBezTo>
                      <a:pt x="15834" y="821"/>
                      <a:pt x="16329" y="1070"/>
                      <a:pt x="16877" y="1082"/>
                    </a:cubicBezTo>
                    <a:cubicBezTo>
                      <a:pt x="16896" y="1083"/>
                      <a:pt x="16915" y="1083"/>
                      <a:pt x="16935" y="1083"/>
                    </a:cubicBezTo>
                    <a:cubicBezTo>
                      <a:pt x="17385" y="1083"/>
                      <a:pt x="17834" y="934"/>
                      <a:pt x="18260" y="795"/>
                    </a:cubicBezTo>
                    <a:cubicBezTo>
                      <a:pt x="18691" y="648"/>
                      <a:pt x="19106" y="509"/>
                      <a:pt x="19525" y="509"/>
                    </a:cubicBezTo>
                    <a:cubicBezTo>
                      <a:pt x="19625" y="509"/>
                      <a:pt x="19724" y="517"/>
                      <a:pt x="19825" y="535"/>
                    </a:cubicBezTo>
                    <a:cubicBezTo>
                      <a:pt x="20202" y="600"/>
                      <a:pt x="20529" y="809"/>
                      <a:pt x="20855" y="1004"/>
                    </a:cubicBezTo>
                    <a:cubicBezTo>
                      <a:pt x="21168" y="1174"/>
                      <a:pt x="21468" y="1357"/>
                      <a:pt x="21820" y="1448"/>
                    </a:cubicBezTo>
                    <a:cubicBezTo>
                      <a:pt x="21998" y="1491"/>
                      <a:pt x="22179" y="1508"/>
                      <a:pt x="22362" y="1508"/>
                    </a:cubicBezTo>
                    <a:cubicBezTo>
                      <a:pt x="22676" y="1508"/>
                      <a:pt x="22994" y="1458"/>
                      <a:pt x="23307" y="1409"/>
                    </a:cubicBezTo>
                    <a:cubicBezTo>
                      <a:pt x="23607" y="1350"/>
                      <a:pt x="23923" y="1297"/>
                      <a:pt x="24234" y="1297"/>
                    </a:cubicBezTo>
                    <a:cubicBezTo>
                      <a:pt x="24410" y="1297"/>
                      <a:pt x="24585" y="1314"/>
                      <a:pt x="24755" y="1357"/>
                    </a:cubicBezTo>
                    <a:cubicBezTo>
                      <a:pt x="25120" y="1448"/>
                      <a:pt x="25459" y="1656"/>
                      <a:pt x="25772" y="1865"/>
                    </a:cubicBezTo>
                    <a:cubicBezTo>
                      <a:pt x="25967" y="1995"/>
                      <a:pt x="26176" y="2126"/>
                      <a:pt x="26398" y="2244"/>
                    </a:cubicBezTo>
                    <a:cubicBezTo>
                      <a:pt x="26787" y="2430"/>
                      <a:pt x="27218" y="2520"/>
                      <a:pt x="27649" y="2520"/>
                    </a:cubicBezTo>
                    <a:cubicBezTo>
                      <a:pt x="27941" y="2520"/>
                      <a:pt x="28232" y="2479"/>
                      <a:pt x="28511" y="2400"/>
                    </a:cubicBezTo>
                    <a:cubicBezTo>
                      <a:pt x="28550" y="2374"/>
                      <a:pt x="28576" y="2361"/>
                      <a:pt x="28615" y="2334"/>
                    </a:cubicBezTo>
                    <a:cubicBezTo>
                      <a:pt x="28589" y="2322"/>
                      <a:pt x="28563" y="2322"/>
                      <a:pt x="28537" y="2308"/>
                    </a:cubicBezTo>
                    <a:cubicBezTo>
                      <a:pt x="28260" y="2392"/>
                      <a:pt x="27973" y="2434"/>
                      <a:pt x="27687" y="2434"/>
                    </a:cubicBezTo>
                    <a:cubicBezTo>
                      <a:pt x="27257" y="2434"/>
                      <a:pt x="26828" y="2340"/>
                      <a:pt x="26437" y="2152"/>
                    </a:cubicBezTo>
                    <a:cubicBezTo>
                      <a:pt x="26228" y="2061"/>
                      <a:pt x="26019" y="1917"/>
                      <a:pt x="25824" y="1800"/>
                    </a:cubicBezTo>
                    <a:cubicBezTo>
                      <a:pt x="25498" y="1578"/>
                      <a:pt x="25159" y="1369"/>
                      <a:pt x="24767" y="1265"/>
                    </a:cubicBezTo>
                    <a:cubicBezTo>
                      <a:pt x="24594" y="1223"/>
                      <a:pt x="24417" y="1206"/>
                      <a:pt x="24238" y="1206"/>
                    </a:cubicBezTo>
                    <a:cubicBezTo>
                      <a:pt x="23920" y="1206"/>
                      <a:pt x="23598" y="1259"/>
                      <a:pt x="23281" y="1317"/>
                    </a:cubicBezTo>
                    <a:cubicBezTo>
                      <a:pt x="22983" y="1367"/>
                      <a:pt x="22675" y="1416"/>
                      <a:pt x="22370" y="1416"/>
                    </a:cubicBezTo>
                    <a:cubicBezTo>
                      <a:pt x="22194" y="1416"/>
                      <a:pt x="22018" y="1400"/>
                      <a:pt x="21846" y="1357"/>
                    </a:cubicBezTo>
                    <a:cubicBezTo>
                      <a:pt x="21507" y="1278"/>
                      <a:pt x="21207" y="1096"/>
                      <a:pt x="20907" y="926"/>
                    </a:cubicBezTo>
                    <a:cubicBezTo>
                      <a:pt x="20568" y="717"/>
                      <a:pt x="20229" y="522"/>
                      <a:pt x="19837" y="444"/>
                    </a:cubicBezTo>
                    <a:cubicBezTo>
                      <a:pt x="19736" y="427"/>
                      <a:pt x="19635" y="419"/>
                      <a:pt x="19534" y="419"/>
                    </a:cubicBezTo>
                    <a:cubicBezTo>
                      <a:pt x="19092" y="419"/>
                      <a:pt x="18659" y="566"/>
                      <a:pt x="18234" y="705"/>
                    </a:cubicBezTo>
                    <a:cubicBezTo>
                      <a:pt x="17808" y="855"/>
                      <a:pt x="17371" y="992"/>
                      <a:pt x="16933" y="992"/>
                    </a:cubicBezTo>
                    <a:cubicBezTo>
                      <a:pt x="16915" y="992"/>
                      <a:pt x="16896" y="992"/>
                      <a:pt x="16877" y="992"/>
                    </a:cubicBezTo>
                    <a:cubicBezTo>
                      <a:pt x="16355" y="978"/>
                      <a:pt x="15860" y="731"/>
                      <a:pt x="15377" y="496"/>
                    </a:cubicBezTo>
                    <a:cubicBezTo>
                      <a:pt x="14869" y="261"/>
                      <a:pt x="14347" y="0"/>
                      <a:pt x="13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6"/>
              <p:cNvSpPr/>
              <p:nvPr/>
            </p:nvSpPr>
            <p:spPr>
              <a:xfrm>
                <a:off x="4283433" y="868105"/>
                <a:ext cx="1222228" cy="110336"/>
              </a:xfrm>
              <a:custGeom>
                <a:avLst/>
                <a:gdLst/>
                <a:ahLst/>
                <a:cxnLst/>
                <a:rect l="l" t="t" r="r" b="b"/>
                <a:pathLst>
                  <a:path w="25799" h="2329" extrusionOk="0">
                    <a:moveTo>
                      <a:pt x="12287" y="1"/>
                    </a:moveTo>
                    <a:cubicBezTo>
                      <a:pt x="12166" y="1"/>
                      <a:pt x="12044" y="11"/>
                      <a:pt x="11921" y="33"/>
                    </a:cubicBezTo>
                    <a:cubicBezTo>
                      <a:pt x="11438" y="111"/>
                      <a:pt x="10982" y="372"/>
                      <a:pt x="10551" y="633"/>
                    </a:cubicBezTo>
                    <a:cubicBezTo>
                      <a:pt x="10035" y="943"/>
                      <a:pt x="9549" y="1223"/>
                      <a:pt x="9013" y="1223"/>
                    </a:cubicBezTo>
                    <a:cubicBezTo>
                      <a:pt x="8940" y="1223"/>
                      <a:pt x="8866" y="1218"/>
                      <a:pt x="8791" y="1207"/>
                    </a:cubicBezTo>
                    <a:cubicBezTo>
                      <a:pt x="8438" y="1142"/>
                      <a:pt x="8113" y="946"/>
                      <a:pt x="7800" y="763"/>
                    </a:cubicBezTo>
                    <a:cubicBezTo>
                      <a:pt x="7460" y="555"/>
                      <a:pt x="7095" y="333"/>
                      <a:pt x="6690" y="294"/>
                    </a:cubicBezTo>
                    <a:cubicBezTo>
                      <a:pt x="6662" y="292"/>
                      <a:pt x="6633" y="291"/>
                      <a:pt x="6605" y="291"/>
                    </a:cubicBezTo>
                    <a:cubicBezTo>
                      <a:pt x="6016" y="291"/>
                      <a:pt x="5519" y="663"/>
                      <a:pt x="5034" y="1012"/>
                    </a:cubicBezTo>
                    <a:cubicBezTo>
                      <a:pt x="4643" y="1311"/>
                      <a:pt x="4238" y="1612"/>
                      <a:pt x="3782" y="1716"/>
                    </a:cubicBezTo>
                    <a:cubicBezTo>
                      <a:pt x="3629" y="1756"/>
                      <a:pt x="3472" y="1771"/>
                      <a:pt x="3313" y="1771"/>
                    </a:cubicBezTo>
                    <a:cubicBezTo>
                      <a:pt x="3053" y="1771"/>
                      <a:pt x="2789" y="1730"/>
                      <a:pt x="2530" y="1690"/>
                    </a:cubicBezTo>
                    <a:cubicBezTo>
                      <a:pt x="2265" y="1651"/>
                      <a:pt x="1995" y="1612"/>
                      <a:pt x="1726" y="1612"/>
                    </a:cubicBezTo>
                    <a:cubicBezTo>
                      <a:pt x="1545" y="1612"/>
                      <a:pt x="1365" y="1629"/>
                      <a:pt x="1186" y="1676"/>
                    </a:cubicBezTo>
                    <a:cubicBezTo>
                      <a:pt x="887" y="1768"/>
                      <a:pt x="613" y="1937"/>
                      <a:pt x="339" y="2094"/>
                    </a:cubicBezTo>
                    <a:cubicBezTo>
                      <a:pt x="235" y="2159"/>
                      <a:pt x="117" y="2238"/>
                      <a:pt x="0" y="2302"/>
                    </a:cubicBezTo>
                    <a:cubicBezTo>
                      <a:pt x="39" y="2302"/>
                      <a:pt x="78" y="2316"/>
                      <a:pt x="117" y="2328"/>
                    </a:cubicBezTo>
                    <a:lnTo>
                      <a:pt x="391" y="2172"/>
                    </a:lnTo>
                    <a:cubicBezTo>
                      <a:pt x="652" y="2015"/>
                      <a:pt x="913" y="1846"/>
                      <a:pt x="1212" y="1768"/>
                    </a:cubicBezTo>
                    <a:cubicBezTo>
                      <a:pt x="1380" y="1721"/>
                      <a:pt x="1555" y="1703"/>
                      <a:pt x="1731" y="1703"/>
                    </a:cubicBezTo>
                    <a:cubicBezTo>
                      <a:pt x="1993" y="1703"/>
                      <a:pt x="2260" y="1742"/>
                      <a:pt x="2517" y="1781"/>
                    </a:cubicBezTo>
                    <a:cubicBezTo>
                      <a:pt x="2775" y="1821"/>
                      <a:pt x="3044" y="1862"/>
                      <a:pt x="3313" y="1862"/>
                    </a:cubicBezTo>
                    <a:cubicBezTo>
                      <a:pt x="3479" y="1862"/>
                      <a:pt x="3644" y="1846"/>
                      <a:pt x="3808" y="1807"/>
                    </a:cubicBezTo>
                    <a:cubicBezTo>
                      <a:pt x="4278" y="1690"/>
                      <a:pt x="4695" y="1389"/>
                      <a:pt x="5087" y="1090"/>
                    </a:cubicBezTo>
                    <a:cubicBezTo>
                      <a:pt x="5569" y="719"/>
                      <a:pt x="6028" y="383"/>
                      <a:pt x="6586" y="383"/>
                    </a:cubicBezTo>
                    <a:cubicBezTo>
                      <a:pt x="6616" y="383"/>
                      <a:pt x="6647" y="384"/>
                      <a:pt x="6678" y="386"/>
                    </a:cubicBezTo>
                    <a:cubicBezTo>
                      <a:pt x="7069" y="424"/>
                      <a:pt x="7408" y="620"/>
                      <a:pt x="7760" y="842"/>
                    </a:cubicBezTo>
                    <a:cubicBezTo>
                      <a:pt x="8073" y="1038"/>
                      <a:pt x="8399" y="1233"/>
                      <a:pt x="8777" y="1299"/>
                    </a:cubicBezTo>
                    <a:cubicBezTo>
                      <a:pt x="8857" y="1311"/>
                      <a:pt x="8935" y="1317"/>
                      <a:pt x="9013" y="1317"/>
                    </a:cubicBezTo>
                    <a:cubicBezTo>
                      <a:pt x="9575" y="1317"/>
                      <a:pt x="10099" y="1009"/>
                      <a:pt x="10603" y="711"/>
                    </a:cubicBezTo>
                    <a:cubicBezTo>
                      <a:pt x="11021" y="464"/>
                      <a:pt x="11464" y="203"/>
                      <a:pt x="11934" y="125"/>
                    </a:cubicBezTo>
                    <a:cubicBezTo>
                      <a:pt x="12052" y="102"/>
                      <a:pt x="12171" y="92"/>
                      <a:pt x="12290" y="92"/>
                    </a:cubicBezTo>
                    <a:cubicBezTo>
                      <a:pt x="12862" y="92"/>
                      <a:pt x="13430" y="326"/>
                      <a:pt x="13982" y="542"/>
                    </a:cubicBezTo>
                    <a:cubicBezTo>
                      <a:pt x="14541" y="775"/>
                      <a:pt x="15132" y="1008"/>
                      <a:pt x="15735" y="1008"/>
                    </a:cubicBezTo>
                    <a:cubicBezTo>
                      <a:pt x="15807" y="1008"/>
                      <a:pt x="15879" y="1005"/>
                      <a:pt x="15951" y="998"/>
                    </a:cubicBezTo>
                    <a:cubicBezTo>
                      <a:pt x="16290" y="960"/>
                      <a:pt x="16629" y="842"/>
                      <a:pt x="16942" y="725"/>
                    </a:cubicBezTo>
                    <a:cubicBezTo>
                      <a:pt x="17324" y="586"/>
                      <a:pt x="17684" y="457"/>
                      <a:pt x="18061" y="457"/>
                    </a:cubicBezTo>
                    <a:cubicBezTo>
                      <a:pt x="18110" y="457"/>
                      <a:pt x="18158" y="459"/>
                      <a:pt x="18208" y="464"/>
                    </a:cubicBezTo>
                    <a:cubicBezTo>
                      <a:pt x="18677" y="490"/>
                      <a:pt x="19107" y="763"/>
                      <a:pt x="19524" y="1012"/>
                    </a:cubicBezTo>
                    <a:cubicBezTo>
                      <a:pt x="19955" y="1273"/>
                      <a:pt x="20385" y="1546"/>
                      <a:pt x="20894" y="1586"/>
                    </a:cubicBezTo>
                    <a:cubicBezTo>
                      <a:pt x="20941" y="1590"/>
                      <a:pt x="20987" y="1592"/>
                      <a:pt x="21033" y="1592"/>
                    </a:cubicBezTo>
                    <a:cubicBezTo>
                      <a:pt x="21428" y="1592"/>
                      <a:pt x="21813" y="1453"/>
                      <a:pt x="22199" y="1325"/>
                    </a:cubicBezTo>
                    <a:cubicBezTo>
                      <a:pt x="22560" y="1193"/>
                      <a:pt x="22931" y="1061"/>
                      <a:pt x="23312" y="1061"/>
                    </a:cubicBezTo>
                    <a:cubicBezTo>
                      <a:pt x="23384" y="1061"/>
                      <a:pt x="23456" y="1066"/>
                      <a:pt x="23529" y="1076"/>
                    </a:cubicBezTo>
                    <a:cubicBezTo>
                      <a:pt x="23972" y="1142"/>
                      <a:pt x="24338" y="1389"/>
                      <a:pt x="24729" y="1664"/>
                    </a:cubicBezTo>
                    <a:cubicBezTo>
                      <a:pt x="24964" y="1833"/>
                      <a:pt x="25211" y="2003"/>
                      <a:pt x="25472" y="2120"/>
                    </a:cubicBezTo>
                    <a:cubicBezTo>
                      <a:pt x="25537" y="2159"/>
                      <a:pt x="25602" y="2186"/>
                      <a:pt x="25680" y="2198"/>
                    </a:cubicBezTo>
                    <a:cubicBezTo>
                      <a:pt x="25720" y="2186"/>
                      <a:pt x="25759" y="2159"/>
                      <a:pt x="25798" y="2146"/>
                    </a:cubicBezTo>
                    <a:cubicBezTo>
                      <a:pt x="25694" y="2120"/>
                      <a:pt x="25602" y="2081"/>
                      <a:pt x="25511" y="2042"/>
                    </a:cubicBezTo>
                    <a:cubicBezTo>
                      <a:pt x="25251" y="1925"/>
                      <a:pt x="25016" y="1755"/>
                      <a:pt x="24781" y="1598"/>
                    </a:cubicBezTo>
                    <a:cubicBezTo>
                      <a:pt x="24402" y="1325"/>
                      <a:pt x="24011" y="1050"/>
                      <a:pt x="23541" y="986"/>
                    </a:cubicBezTo>
                    <a:cubicBezTo>
                      <a:pt x="23468" y="976"/>
                      <a:pt x="23396" y="971"/>
                      <a:pt x="23324" y="971"/>
                    </a:cubicBezTo>
                    <a:cubicBezTo>
                      <a:pt x="22921" y="971"/>
                      <a:pt x="22535" y="1114"/>
                      <a:pt x="22159" y="1246"/>
                    </a:cubicBezTo>
                    <a:cubicBezTo>
                      <a:pt x="21801" y="1373"/>
                      <a:pt x="21423" y="1500"/>
                      <a:pt x="21042" y="1500"/>
                    </a:cubicBezTo>
                    <a:cubicBezTo>
                      <a:pt x="20993" y="1500"/>
                      <a:pt x="20944" y="1498"/>
                      <a:pt x="20894" y="1494"/>
                    </a:cubicBezTo>
                    <a:cubicBezTo>
                      <a:pt x="20425" y="1455"/>
                      <a:pt x="19994" y="1194"/>
                      <a:pt x="19576" y="946"/>
                    </a:cubicBezTo>
                    <a:cubicBezTo>
                      <a:pt x="19147" y="685"/>
                      <a:pt x="18716" y="412"/>
                      <a:pt x="18208" y="372"/>
                    </a:cubicBezTo>
                    <a:cubicBezTo>
                      <a:pt x="18161" y="368"/>
                      <a:pt x="18115" y="366"/>
                      <a:pt x="18068" y="366"/>
                    </a:cubicBezTo>
                    <a:cubicBezTo>
                      <a:pt x="17674" y="366"/>
                      <a:pt x="17289" y="505"/>
                      <a:pt x="16916" y="633"/>
                    </a:cubicBezTo>
                    <a:cubicBezTo>
                      <a:pt x="16603" y="751"/>
                      <a:pt x="16277" y="868"/>
                      <a:pt x="15938" y="907"/>
                    </a:cubicBezTo>
                    <a:cubicBezTo>
                      <a:pt x="15870" y="914"/>
                      <a:pt x="15801" y="917"/>
                      <a:pt x="15732" y="917"/>
                    </a:cubicBezTo>
                    <a:cubicBezTo>
                      <a:pt x="15149" y="917"/>
                      <a:pt x="14568" y="685"/>
                      <a:pt x="14008" y="464"/>
                    </a:cubicBezTo>
                    <a:cubicBezTo>
                      <a:pt x="13446" y="237"/>
                      <a:pt x="12875" y="1"/>
                      <a:pt x="12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6"/>
              <p:cNvSpPr/>
              <p:nvPr/>
            </p:nvSpPr>
            <p:spPr>
              <a:xfrm>
                <a:off x="4369275" y="922206"/>
                <a:ext cx="1103601" cy="74758"/>
              </a:xfrm>
              <a:custGeom>
                <a:avLst/>
                <a:gdLst/>
                <a:ahLst/>
                <a:cxnLst/>
                <a:rect l="l" t="t" r="r" b="b"/>
                <a:pathLst>
                  <a:path w="23295" h="1578" extrusionOk="0">
                    <a:moveTo>
                      <a:pt x="10608" y="1"/>
                    </a:moveTo>
                    <a:cubicBezTo>
                      <a:pt x="10524" y="1"/>
                      <a:pt x="10440" y="4"/>
                      <a:pt x="10356" y="13"/>
                    </a:cubicBezTo>
                    <a:cubicBezTo>
                      <a:pt x="9874" y="52"/>
                      <a:pt x="9391" y="247"/>
                      <a:pt x="8935" y="430"/>
                    </a:cubicBezTo>
                    <a:cubicBezTo>
                      <a:pt x="8418" y="649"/>
                      <a:pt x="7922" y="846"/>
                      <a:pt x="7392" y="846"/>
                    </a:cubicBezTo>
                    <a:cubicBezTo>
                      <a:pt x="7320" y="846"/>
                      <a:pt x="7247" y="843"/>
                      <a:pt x="7174" y="835"/>
                    </a:cubicBezTo>
                    <a:cubicBezTo>
                      <a:pt x="6783" y="795"/>
                      <a:pt x="6391" y="626"/>
                      <a:pt x="6014" y="456"/>
                    </a:cubicBezTo>
                    <a:cubicBezTo>
                      <a:pt x="5585" y="273"/>
                      <a:pt x="5149" y="81"/>
                      <a:pt x="4705" y="81"/>
                    </a:cubicBezTo>
                    <a:cubicBezTo>
                      <a:pt x="4581" y="81"/>
                      <a:pt x="4456" y="96"/>
                      <a:pt x="4331" y="131"/>
                    </a:cubicBezTo>
                    <a:cubicBezTo>
                      <a:pt x="3965" y="221"/>
                      <a:pt x="3678" y="456"/>
                      <a:pt x="3392" y="691"/>
                    </a:cubicBezTo>
                    <a:cubicBezTo>
                      <a:pt x="3131" y="900"/>
                      <a:pt x="2857" y="1122"/>
                      <a:pt x="2531" y="1213"/>
                    </a:cubicBezTo>
                    <a:cubicBezTo>
                      <a:pt x="2365" y="1261"/>
                      <a:pt x="2188" y="1277"/>
                      <a:pt x="2010" y="1277"/>
                    </a:cubicBezTo>
                    <a:cubicBezTo>
                      <a:pt x="1852" y="1277"/>
                      <a:pt x="1693" y="1264"/>
                      <a:pt x="1539" y="1252"/>
                    </a:cubicBezTo>
                    <a:cubicBezTo>
                      <a:pt x="1369" y="1239"/>
                      <a:pt x="1196" y="1223"/>
                      <a:pt x="1024" y="1223"/>
                    </a:cubicBezTo>
                    <a:cubicBezTo>
                      <a:pt x="854" y="1223"/>
                      <a:pt x="685" y="1239"/>
                      <a:pt x="522" y="1291"/>
                    </a:cubicBezTo>
                    <a:cubicBezTo>
                      <a:pt x="327" y="1357"/>
                      <a:pt x="171" y="1447"/>
                      <a:pt x="0" y="1552"/>
                    </a:cubicBezTo>
                    <a:cubicBezTo>
                      <a:pt x="40" y="1565"/>
                      <a:pt x="92" y="1565"/>
                      <a:pt x="131" y="1578"/>
                    </a:cubicBezTo>
                    <a:cubicBezTo>
                      <a:pt x="261" y="1487"/>
                      <a:pt x="392" y="1421"/>
                      <a:pt x="548" y="1383"/>
                    </a:cubicBezTo>
                    <a:cubicBezTo>
                      <a:pt x="705" y="1330"/>
                      <a:pt x="869" y="1314"/>
                      <a:pt x="1036" y="1314"/>
                    </a:cubicBezTo>
                    <a:cubicBezTo>
                      <a:pt x="1202" y="1314"/>
                      <a:pt x="1371" y="1330"/>
                      <a:pt x="1539" y="1343"/>
                    </a:cubicBezTo>
                    <a:cubicBezTo>
                      <a:pt x="1700" y="1355"/>
                      <a:pt x="1860" y="1368"/>
                      <a:pt x="2020" y="1368"/>
                    </a:cubicBezTo>
                    <a:cubicBezTo>
                      <a:pt x="2199" y="1368"/>
                      <a:pt x="2378" y="1352"/>
                      <a:pt x="2557" y="1304"/>
                    </a:cubicBezTo>
                    <a:cubicBezTo>
                      <a:pt x="2896" y="1200"/>
                      <a:pt x="3170" y="978"/>
                      <a:pt x="3444" y="757"/>
                    </a:cubicBezTo>
                    <a:cubicBezTo>
                      <a:pt x="3731" y="534"/>
                      <a:pt x="4005" y="313"/>
                      <a:pt x="4344" y="221"/>
                    </a:cubicBezTo>
                    <a:cubicBezTo>
                      <a:pt x="4464" y="190"/>
                      <a:pt x="4583" y="176"/>
                      <a:pt x="4701" y="176"/>
                    </a:cubicBezTo>
                    <a:cubicBezTo>
                      <a:pt x="5126" y="176"/>
                      <a:pt x="5546" y="354"/>
                      <a:pt x="5974" y="548"/>
                    </a:cubicBezTo>
                    <a:cubicBezTo>
                      <a:pt x="6365" y="717"/>
                      <a:pt x="6757" y="887"/>
                      <a:pt x="7174" y="926"/>
                    </a:cubicBezTo>
                    <a:cubicBezTo>
                      <a:pt x="7247" y="933"/>
                      <a:pt x="7319" y="937"/>
                      <a:pt x="7391" y="937"/>
                    </a:cubicBezTo>
                    <a:cubicBezTo>
                      <a:pt x="7939" y="937"/>
                      <a:pt x="8467" y="729"/>
                      <a:pt x="8974" y="522"/>
                    </a:cubicBezTo>
                    <a:cubicBezTo>
                      <a:pt x="9417" y="339"/>
                      <a:pt x="9887" y="143"/>
                      <a:pt x="10370" y="104"/>
                    </a:cubicBezTo>
                    <a:cubicBezTo>
                      <a:pt x="10453" y="96"/>
                      <a:pt x="10536" y="92"/>
                      <a:pt x="10620" y="92"/>
                    </a:cubicBezTo>
                    <a:cubicBezTo>
                      <a:pt x="11185" y="92"/>
                      <a:pt x="11741" y="274"/>
                      <a:pt x="12287" y="456"/>
                    </a:cubicBezTo>
                    <a:cubicBezTo>
                      <a:pt x="12835" y="628"/>
                      <a:pt x="13401" y="809"/>
                      <a:pt x="13977" y="809"/>
                    </a:cubicBezTo>
                    <a:cubicBezTo>
                      <a:pt x="14100" y="809"/>
                      <a:pt x="14223" y="801"/>
                      <a:pt x="14347" y="783"/>
                    </a:cubicBezTo>
                    <a:cubicBezTo>
                      <a:pt x="14660" y="743"/>
                      <a:pt x="14961" y="626"/>
                      <a:pt x="15260" y="522"/>
                    </a:cubicBezTo>
                    <a:cubicBezTo>
                      <a:pt x="15639" y="378"/>
                      <a:pt x="16017" y="247"/>
                      <a:pt x="16422" y="247"/>
                    </a:cubicBezTo>
                    <a:lnTo>
                      <a:pt x="16448" y="247"/>
                    </a:lnTo>
                    <a:cubicBezTo>
                      <a:pt x="16956" y="247"/>
                      <a:pt x="17425" y="496"/>
                      <a:pt x="17895" y="717"/>
                    </a:cubicBezTo>
                    <a:cubicBezTo>
                      <a:pt x="18357" y="960"/>
                      <a:pt x="18843" y="1204"/>
                      <a:pt x="19362" y="1204"/>
                    </a:cubicBezTo>
                    <a:cubicBezTo>
                      <a:pt x="19399" y="1204"/>
                      <a:pt x="19436" y="1203"/>
                      <a:pt x="19474" y="1200"/>
                    </a:cubicBezTo>
                    <a:cubicBezTo>
                      <a:pt x="19839" y="1186"/>
                      <a:pt x="20178" y="1044"/>
                      <a:pt x="20503" y="913"/>
                    </a:cubicBezTo>
                    <a:cubicBezTo>
                      <a:pt x="20854" y="775"/>
                      <a:pt x="21192" y="638"/>
                      <a:pt x="21564" y="638"/>
                    </a:cubicBezTo>
                    <a:cubicBezTo>
                      <a:pt x="21580" y="638"/>
                      <a:pt x="21596" y="638"/>
                      <a:pt x="21613" y="639"/>
                    </a:cubicBezTo>
                    <a:cubicBezTo>
                      <a:pt x="22108" y="665"/>
                      <a:pt x="22552" y="952"/>
                      <a:pt x="22981" y="1226"/>
                    </a:cubicBezTo>
                    <a:cubicBezTo>
                      <a:pt x="23047" y="1278"/>
                      <a:pt x="23125" y="1317"/>
                      <a:pt x="23190" y="1357"/>
                    </a:cubicBezTo>
                    <a:cubicBezTo>
                      <a:pt x="23216" y="1343"/>
                      <a:pt x="23256" y="1330"/>
                      <a:pt x="23295" y="1317"/>
                    </a:cubicBezTo>
                    <a:cubicBezTo>
                      <a:pt x="23282" y="1304"/>
                      <a:pt x="23268" y="1304"/>
                      <a:pt x="23242" y="1291"/>
                    </a:cubicBezTo>
                    <a:cubicBezTo>
                      <a:pt x="23178" y="1252"/>
                      <a:pt x="23099" y="1200"/>
                      <a:pt x="23034" y="1148"/>
                    </a:cubicBezTo>
                    <a:cubicBezTo>
                      <a:pt x="22590" y="861"/>
                      <a:pt x="22134" y="574"/>
                      <a:pt x="21613" y="548"/>
                    </a:cubicBezTo>
                    <a:cubicBezTo>
                      <a:pt x="21596" y="547"/>
                      <a:pt x="21580" y="547"/>
                      <a:pt x="21563" y="547"/>
                    </a:cubicBezTo>
                    <a:cubicBezTo>
                      <a:pt x="21177" y="547"/>
                      <a:pt x="20815" y="697"/>
                      <a:pt x="20465" y="835"/>
                    </a:cubicBezTo>
                    <a:cubicBezTo>
                      <a:pt x="20138" y="965"/>
                      <a:pt x="19813" y="1096"/>
                      <a:pt x="19474" y="1108"/>
                    </a:cubicBezTo>
                    <a:cubicBezTo>
                      <a:pt x="19436" y="1111"/>
                      <a:pt x="19399" y="1112"/>
                      <a:pt x="19362" y="1112"/>
                    </a:cubicBezTo>
                    <a:cubicBezTo>
                      <a:pt x="18856" y="1112"/>
                      <a:pt x="18384" y="870"/>
                      <a:pt x="17935" y="639"/>
                    </a:cubicBezTo>
                    <a:cubicBezTo>
                      <a:pt x="17465" y="404"/>
                      <a:pt x="16969" y="157"/>
                      <a:pt x="16448" y="157"/>
                    </a:cubicBezTo>
                    <a:cubicBezTo>
                      <a:pt x="16430" y="156"/>
                      <a:pt x="16413" y="156"/>
                      <a:pt x="16395" y="156"/>
                    </a:cubicBezTo>
                    <a:cubicBezTo>
                      <a:pt x="15985" y="156"/>
                      <a:pt x="15609" y="305"/>
                      <a:pt x="15234" y="430"/>
                    </a:cubicBezTo>
                    <a:cubicBezTo>
                      <a:pt x="14935" y="548"/>
                      <a:pt x="14634" y="652"/>
                      <a:pt x="14335" y="691"/>
                    </a:cubicBezTo>
                    <a:cubicBezTo>
                      <a:pt x="14215" y="709"/>
                      <a:pt x="14095" y="718"/>
                      <a:pt x="13975" y="718"/>
                    </a:cubicBezTo>
                    <a:cubicBezTo>
                      <a:pt x="13414" y="718"/>
                      <a:pt x="12850" y="537"/>
                      <a:pt x="12313" y="365"/>
                    </a:cubicBezTo>
                    <a:cubicBezTo>
                      <a:pt x="11755" y="183"/>
                      <a:pt x="11186" y="1"/>
                      <a:pt x="10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6"/>
              <p:cNvSpPr/>
              <p:nvPr/>
            </p:nvSpPr>
            <p:spPr>
              <a:xfrm>
                <a:off x="4506424" y="954041"/>
                <a:ext cx="918270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19383" h="1324" extrusionOk="0">
                    <a:moveTo>
                      <a:pt x="7634" y="1"/>
                    </a:moveTo>
                    <a:cubicBezTo>
                      <a:pt x="7235" y="1"/>
                      <a:pt x="6838" y="71"/>
                      <a:pt x="6470" y="215"/>
                    </a:cubicBezTo>
                    <a:cubicBezTo>
                      <a:pt x="6287" y="280"/>
                      <a:pt x="6105" y="372"/>
                      <a:pt x="5922" y="462"/>
                    </a:cubicBezTo>
                    <a:cubicBezTo>
                      <a:pt x="5727" y="554"/>
                      <a:pt x="5518" y="658"/>
                      <a:pt x="5296" y="737"/>
                    </a:cubicBezTo>
                    <a:cubicBezTo>
                      <a:pt x="4995" y="835"/>
                      <a:pt x="4671" y="885"/>
                      <a:pt x="4335" y="885"/>
                    </a:cubicBezTo>
                    <a:cubicBezTo>
                      <a:pt x="3870" y="885"/>
                      <a:pt x="3381" y="790"/>
                      <a:pt x="2896" y="593"/>
                    </a:cubicBezTo>
                    <a:cubicBezTo>
                      <a:pt x="2832" y="567"/>
                      <a:pt x="2766" y="541"/>
                      <a:pt x="2688" y="514"/>
                    </a:cubicBezTo>
                    <a:cubicBezTo>
                      <a:pt x="2415" y="390"/>
                      <a:pt x="2118" y="266"/>
                      <a:pt x="1809" y="266"/>
                    </a:cubicBezTo>
                    <a:cubicBezTo>
                      <a:pt x="1794" y="266"/>
                      <a:pt x="1778" y="267"/>
                      <a:pt x="1762" y="267"/>
                    </a:cubicBezTo>
                    <a:cubicBezTo>
                      <a:pt x="1240" y="280"/>
                      <a:pt x="836" y="619"/>
                      <a:pt x="444" y="945"/>
                    </a:cubicBezTo>
                    <a:cubicBezTo>
                      <a:pt x="301" y="1076"/>
                      <a:pt x="145" y="1193"/>
                      <a:pt x="1" y="1311"/>
                    </a:cubicBezTo>
                    <a:cubicBezTo>
                      <a:pt x="41" y="1311"/>
                      <a:pt x="79" y="1311"/>
                      <a:pt x="119" y="1323"/>
                    </a:cubicBezTo>
                    <a:lnTo>
                      <a:pt x="131" y="1323"/>
                    </a:lnTo>
                    <a:cubicBezTo>
                      <a:pt x="262" y="1232"/>
                      <a:pt x="380" y="1128"/>
                      <a:pt x="510" y="1024"/>
                    </a:cubicBezTo>
                    <a:cubicBezTo>
                      <a:pt x="901" y="685"/>
                      <a:pt x="1279" y="372"/>
                      <a:pt x="1762" y="358"/>
                    </a:cubicBezTo>
                    <a:cubicBezTo>
                      <a:pt x="1776" y="357"/>
                      <a:pt x="1790" y="357"/>
                      <a:pt x="1804" y="357"/>
                    </a:cubicBezTo>
                    <a:cubicBezTo>
                      <a:pt x="2102" y="357"/>
                      <a:pt x="2388" y="481"/>
                      <a:pt x="2662" y="593"/>
                    </a:cubicBezTo>
                    <a:cubicBezTo>
                      <a:pt x="2727" y="619"/>
                      <a:pt x="2792" y="645"/>
                      <a:pt x="2858" y="685"/>
                    </a:cubicBezTo>
                    <a:cubicBezTo>
                      <a:pt x="3350" y="879"/>
                      <a:pt x="3847" y="974"/>
                      <a:pt x="4319" y="974"/>
                    </a:cubicBezTo>
                    <a:cubicBezTo>
                      <a:pt x="4671" y="974"/>
                      <a:pt x="5010" y="921"/>
                      <a:pt x="5322" y="815"/>
                    </a:cubicBezTo>
                    <a:cubicBezTo>
                      <a:pt x="5545" y="737"/>
                      <a:pt x="5766" y="632"/>
                      <a:pt x="5962" y="541"/>
                    </a:cubicBezTo>
                    <a:cubicBezTo>
                      <a:pt x="6144" y="450"/>
                      <a:pt x="6327" y="358"/>
                      <a:pt x="6510" y="293"/>
                    </a:cubicBezTo>
                    <a:cubicBezTo>
                      <a:pt x="6866" y="158"/>
                      <a:pt x="7246" y="91"/>
                      <a:pt x="7627" y="91"/>
                    </a:cubicBezTo>
                    <a:cubicBezTo>
                      <a:pt x="7874" y="91"/>
                      <a:pt x="8121" y="119"/>
                      <a:pt x="8362" y="175"/>
                    </a:cubicBezTo>
                    <a:cubicBezTo>
                      <a:pt x="8687" y="241"/>
                      <a:pt x="9000" y="372"/>
                      <a:pt x="9301" y="488"/>
                    </a:cubicBezTo>
                    <a:cubicBezTo>
                      <a:pt x="9614" y="606"/>
                      <a:pt x="9927" y="737"/>
                      <a:pt x="10252" y="815"/>
                    </a:cubicBezTo>
                    <a:cubicBezTo>
                      <a:pt x="10494" y="867"/>
                      <a:pt x="10739" y="893"/>
                      <a:pt x="10982" y="893"/>
                    </a:cubicBezTo>
                    <a:cubicBezTo>
                      <a:pt x="11225" y="893"/>
                      <a:pt x="11466" y="867"/>
                      <a:pt x="11701" y="815"/>
                    </a:cubicBezTo>
                    <a:cubicBezTo>
                      <a:pt x="11948" y="763"/>
                      <a:pt x="12183" y="685"/>
                      <a:pt x="12417" y="606"/>
                    </a:cubicBezTo>
                    <a:cubicBezTo>
                      <a:pt x="12796" y="476"/>
                      <a:pt x="13200" y="332"/>
                      <a:pt x="13605" y="332"/>
                    </a:cubicBezTo>
                    <a:cubicBezTo>
                      <a:pt x="14100" y="332"/>
                      <a:pt x="14570" y="528"/>
                      <a:pt x="15026" y="723"/>
                    </a:cubicBezTo>
                    <a:cubicBezTo>
                      <a:pt x="15431" y="893"/>
                      <a:pt x="15861" y="1062"/>
                      <a:pt x="16304" y="1102"/>
                    </a:cubicBezTo>
                    <a:cubicBezTo>
                      <a:pt x="16379" y="1109"/>
                      <a:pt x="16454" y="1112"/>
                      <a:pt x="16529" y="1112"/>
                    </a:cubicBezTo>
                    <a:cubicBezTo>
                      <a:pt x="16862" y="1112"/>
                      <a:pt x="17201" y="1050"/>
                      <a:pt x="17530" y="998"/>
                    </a:cubicBezTo>
                    <a:cubicBezTo>
                      <a:pt x="17863" y="939"/>
                      <a:pt x="18187" y="879"/>
                      <a:pt x="18500" y="879"/>
                    </a:cubicBezTo>
                    <a:cubicBezTo>
                      <a:pt x="18740" y="879"/>
                      <a:pt x="18973" y="914"/>
                      <a:pt x="19200" y="1010"/>
                    </a:cubicBezTo>
                    <a:cubicBezTo>
                      <a:pt x="19213" y="1024"/>
                      <a:pt x="19239" y="1036"/>
                      <a:pt x="19252" y="1050"/>
                    </a:cubicBezTo>
                    <a:cubicBezTo>
                      <a:pt x="19291" y="1036"/>
                      <a:pt x="19344" y="1024"/>
                      <a:pt x="19382" y="1010"/>
                    </a:cubicBezTo>
                    <a:lnTo>
                      <a:pt x="19226" y="932"/>
                    </a:lnTo>
                    <a:cubicBezTo>
                      <a:pt x="18988" y="827"/>
                      <a:pt x="18737" y="790"/>
                      <a:pt x="18481" y="790"/>
                    </a:cubicBezTo>
                    <a:cubicBezTo>
                      <a:pt x="18162" y="790"/>
                      <a:pt x="17836" y="848"/>
                      <a:pt x="17518" y="906"/>
                    </a:cubicBezTo>
                    <a:cubicBezTo>
                      <a:pt x="17189" y="959"/>
                      <a:pt x="16861" y="1021"/>
                      <a:pt x="16539" y="1021"/>
                    </a:cubicBezTo>
                    <a:cubicBezTo>
                      <a:pt x="16465" y="1021"/>
                      <a:pt x="16391" y="1018"/>
                      <a:pt x="16318" y="1010"/>
                    </a:cubicBezTo>
                    <a:cubicBezTo>
                      <a:pt x="15887" y="972"/>
                      <a:pt x="15469" y="801"/>
                      <a:pt x="15066" y="632"/>
                    </a:cubicBezTo>
                    <a:cubicBezTo>
                      <a:pt x="14596" y="436"/>
                      <a:pt x="14113" y="241"/>
                      <a:pt x="13605" y="241"/>
                    </a:cubicBezTo>
                    <a:cubicBezTo>
                      <a:pt x="13174" y="241"/>
                      <a:pt x="12770" y="384"/>
                      <a:pt x="12379" y="514"/>
                    </a:cubicBezTo>
                    <a:cubicBezTo>
                      <a:pt x="12157" y="593"/>
                      <a:pt x="11922" y="671"/>
                      <a:pt x="11687" y="723"/>
                    </a:cubicBezTo>
                    <a:cubicBezTo>
                      <a:pt x="11452" y="775"/>
                      <a:pt x="11214" y="801"/>
                      <a:pt x="10978" y="801"/>
                    </a:cubicBezTo>
                    <a:cubicBezTo>
                      <a:pt x="10742" y="801"/>
                      <a:pt x="10507" y="775"/>
                      <a:pt x="10278" y="723"/>
                    </a:cubicBezTo>
                    <a:cubicBezTo>
                      <a:pt x="9953" y="645"/>
                      <a:pt x="9640" y="528"/>
                      <a:pt x="9339" y="410"/>
                    </a:cubicBezTo>
                    <a:cubicBezTo>
                      <a:pt x="9026" y="280"/>
                      <a:pt x="8713" y="163"/>
                      <a:pt x="8388" y="85"/>
                    </a:cubicBezTo>
                    <a:cubicBezTo>
                      <a:pt x="8140" y="29"/>
                      <a:pt x="7887" y="1"/>
                      <a:pt x="7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9" name="Google Shape;1229;p26"/>
            <p:cNvSpPr/>
            <p:nvPr/>
          </p:nvSpPr>
          <p:spPr>
            <a:xfrm rot="122775">
              <a:off x="2559644" y="909920"/>
              <a:ext cx="4000780" cy="333211"/>
            </a:xfrm>
            <a:custGeom>
              <a:avLst/>
              <a:gdLst/>
              <a:ahLst/>
              <a:cxnLst/>
              <a:rect l="l" t="t" r="r" b="b"/>
              <a:pathLst>
                <a:path w="19383" h="1324" extrusionOk="0">
                  <a:moveTo>
                    <a:pt x="7634" y="1"/>
                  </a:moveTo>
                  <a:cubicBezTo>
                    <a:pt x="7235" y="1"/>
                    <a:pt x="6838" y="71"/>
                    <a:pt x="6470" y="215"/>
                  </a:cubicBezTo>
                  <a:cubicBezTo>
                    <a:pt x="6287" y="280"/>
                    <a:pt x="6105" y="372"/>
                    <a:pt x="5922" y="462"/>
                  </a:cubicBezTo>
                  <a:cubicBezTo>
                    <a:pt x="5727" y="554"/>
                    <a:pt x="5518" y="658"/>
                    <a:pt x="5296" y="737"/>
                  </a:cubicBezTo>
                  <a:cubicBezTo>
                    <a:pt x="4995" y="835"/>
                    <a:pt x="4671" y="885"/>
                    <a:pt x="4335" y="885"/>
                  </a:cubicBezTo>
                  <a:cubicBezTo>
                    <a:pt x="3870" y="885"/>
                    <a:pt x="3381" y="790"/>
                    <a:pt x="2896" y="593"/>
                  </a:cubicBezTo>
                  <a:cubicBezTo>
                    <a:pt x="2832" y="567"/>
                    <a:pt x="2766" y="541"/>
                    <a:pt x="2688" y="514"/>
                  </a:cubicBezTo>
                  <a:cubicBezTo>
                    <a:pt x="2415" y="390"/>
                    <a:pt x="2118" y="266"/>
                    <a:pt x="1809" y="266"/>
                  </a:cubicBezTo>
                  <a:cubicBezTo>
                    <a:pt x="1794" y="266"/>
                    <a:pt x="1778" y="267"/>
                    <a:pt x="1762" y="267"/>
                  </a:cubicBezTo>
                  <a:cubicBezTo>
                    <a:pt x="1240" y="280"/>
                    <a:pt x="836" y="619"/>
                    <a:pt x="444" y="945"/>
                  </a:cubicBezTo>
                  <a:cubicBezTo>
                    <a:pt x="301" y="1076"/>
                    <a:pt x="145" y="1193"/>
                    <a:pt x="1" y="1311"/>
                  </a:cubicBezTo>
                  <a:cubicBezTo>
                    <a:pt x="41" y="1311"/>
                    <a:pt x="79" y="1311"/>
                    <a:pt x="119" y="1323"/>
                  </a:cubicBezTo>
                  <a:lnTo>
                    <a:pt x="131" y="1323"/>
                  </a:lnTo>
                  <a:cubicBezTo>
                    <a:pt x="262" y="1232"/>
                    <a:pt x="380" y="1128"/>
                    <a:pt x="510" y="1024"/>
                  </a:cubicBezTo>
                  <a:cubicBezTo>
                    <a:pt x="901" y="685"/>
                    <a:pt x="1279" y="372"/>
                    <a:pt x="1762" y="358"/>
                  </a:cubicBezTo>
                  <a:cubicBezTo>
                    <a:pt x="1776" y="357"/>
                    <a:pt x="1790" y="357"/>
                    <a:pt x="1804" y="357"/>
                  </a:cubicBezTo>
                  <a:cubicBezTo>
                    <a:pt x="2102" y="357"/>
                    <a:pt x="2388" y="481"/>
                    <a:pt x="2662" y="593"/>
                  </a:cubicBezTo>
                  <a:cubicBezTo>
                    <a:pt x="2727" y="619"/>
                    <a:pt x="2792" y="645"/>
                    <a:pt x="2858" y="685"/>
                  </a:cubicBezTo>
                  <a:cubicBezTo>
                    <a:pt x="3350" y="879"/>
                    <a:pt x="3847" y="974"/>
                    <a:pt x="4319" y="974"/>
                  </a:cubicBezTo>
                  <a:cubicBezTo>
                    <a:pt x="4671" y="974"/>
                    <a:pt x="5010" y="921"/>
                    <a:pt x="5322" y="815"/>
                  </a:cubicBezTo>
                  <a:cubicBezTo>
                    <a:pt x="5545" y="737"/>
                    <a:pt x="5766" y="632"/>
                    <a:pt x="5962" y="541"/>
                  </a:cubicBezTo>
                  <a:cubicBezTo>
                    <a:pt x="6144" y="450"/>
                    <a:pt x="6327" y="358"/>
                    <a:pt x="6510" y="293"/>
                  </a:cubicBezTo>
                  <a:cubicBezTo>
                    <a:pt x="6866" y="158"/>
                    <a:pt x="7246" y="91"/>
                    <a:pt x="7627" y="91"/>
                  </a:cubicBezTo>
                  <a:cubicBezTo>
                    <a:pt x="7874" y="91"/>
                    <a:pt x="8121" y="119"/>
                    <a:pt x="8362" y="175"/>
                  </a:cubicBezTo>
                  <a:cubicBezTo>
                    <a:pt x="8687" y="241"/>
                    <a:pt x="9000" y="372"/>
                    <a:pt x="9301" y="488"/>
                  </a:cubicBezTo>
                  <a:cubicBezTo>
                    <a:pt x="9614" y="606"/>
                    <a:pt x="9927" y="737"/>
                    <a:pt x="10252" y="815"/>
                  </a:cubicBezTo>
                  <a:cubicBezTo>
                    <a:pt x="10494" y="867"/>
                    <a:pt x="10739" y="893"/>
                    <a:pt x="10982" y="893"/>
                  </a:cubicBezTo>
                  <a:cubicBezTo>
                    <a:pt x="11225" y="893"/>
                    <a:pt x="11466" y="867"/>
                    <a:pt x="11701" y="815"/>
                  </a:cubicBezTo>
                  <a:cubicBezTo>
                    <a:pt x="11948" y="763"/>
                    <a:pt x="12183" y="685"/>
                    <a:pt x="12417" y="606"/>
                  </a:cubicBezTo>
                  <a:cubicBezTo>
                    <a:pt x="12796" y="476"/>
                    <a:pt x="13200" y="332"/>
                    <a:pt x="13605" y="332"/>
                  </a:cubicBezTo>
                  <a:cubicBezTo>
                    <a:pt x="14100" y="332"/>
                    <a:pt x="14570" y="528"/>
                    <a:pt x="15026" y="723"/>
                  </a:cubicBezTo>
                  <a:cubicBezTo>
                    <a:pt x="15431" y="893"/>
                    <a:pt x="15861" y="1062"/>
                    <a:pt x="16304" y="1102"/>
                  </a:cubicBezTo>
                  <a:cubicBezTo>
                    <a:pt x="16379" y="1109"/>
                    <a:pt x="16454" y="1112"/>
                    <a:pt x="16529" y="1112"/>
                  </a:cubicBezTo>
                  <a:cubicBezTo>
                    <a:pt x="16862" y="1112"/>
                    <a:pt x="17201" y="1050"/>
                    <a:pt x="17530" y="998"/>
                  </a:cubicBezTo>
                  <a:cubicBezTo>
                    <a:pt x="17863" y="939"/>
                    <a:pt x="18187" y="879"/>
                    <a:pt x="18500" y="879"/>
                  </a:cubicBezTo>
                  <a:cubicBezTo>
                    <a:pt x="18740" y="879"/>
                    <a:pt x="18973" y="914"/>
                    <a:pt x="19200" y="1010"/>
                  </a:cubicBezTo>
                  <a:cubicBezTo>
                    <a:pt x="19213" y="1024"/>
                    <a:pt x="19239" y="1036"/>
                    <a:pt x="19252" y="1050"/>
                  </a:cubicBezTo>
                  <a:cubicBezTo>
                    <a:pt x="19291" y="1036"/>
                    <a:pt x="19344" y="1024"/>
                    <a:pt x="19382" y="1010"/>
                  </a:cubicBezTo>
                  <a:lnTo>
                    <a:pt x="19226" y="932"/>
                  </a:lnTo>
                  <a:cubicBezTo>
                    <a:pt x="18988" y="827"/>
                    <a:pt x="18737" y="790"/>
                    <a:pt x="18481" y="790"/>
                  </a:cubicBezTo>
                  <a:cubicBezTo>
                    <a:pt x="18162" y="790"/>
                    <a:pt x="17836" y="848"/>
                    <a:pt x="17518" y="906"/>
                  </a:cubicBezTo>
                  <a:cubicBezTo>
                    <a:pt x="17189" y="959"/>
                    <a:pt x="16861" y="1021"/>
                    <a:pt x="16539" y="1021"/>
                  </a:cubicBezTo>
                  <a:cubicBezTo>
                    <a:pt x="16465" y="1021"/>
                    <a:pt x="16391" y="1018"/>
                    <a:pt x="16318" y="1010"/>
                  </a:cubicBezTo>
                  <a:cubicBezTo>
                    <a:pt x="15887" y="972"/>
                    <a:pt x="15469" y="801"/>
                    <a:pt x="15066" y="632"/>
                  </a:cubicBezTo>
                  <a:cubicBezTo>
                    <a:pt x="14596" y="436"/>
                    <a:pt x="14113" y="241"/>
                    <a:pt x="13605" y="241"/>
                  </a:cubicBezTo>
                  <a:cubicBezTo>
                    <a:pt x="13174" y="241"/>
                    <a:pt x="12770" y="384"/>
                    <a:pt x="12379" y="514"/>
                  </a:cubicBezTo>
                  <a:cubicBezTo>
                    <a:pt x="12157" y="593"/>
                    <a:pt x="11922" y="671"/>
                    <a:pt x="11687" y="723"/>
                  </a:cubicBezTo>
                  <a:cubicBezTo>
                    <a:pt x="11452" y="775"/>
                    <a:pt x="11214" y="801"/>
                    <a:pt x="10978" y="801"/>
                  </a:cubicBezTo>
                  <a:cubicBezTo>
                    <a:pt x="10742" y="801"/>
                    <a:pt x="10507" y="775"/>
                    <a:pt x="10278" y="723"/>
                  </a:cubicBezTo>
                  <a:cubicBezTo>
                    <a:pt x="9953" y="645"/>
                    <a:pt x="9640" y="528"/>
                    <a:pt x="9339" y="410"/>
                  </a:cubicBezTo>
                  <a:cubicBezTo>
                    <a:pt x="9026" y="280"/>
                    <a:pt x="8713" y="163"/>
                    <a:pt x="8388" y="85"/>
                  </a:cubicBezTo>
                  <a:cubicBezTo>
                    <a:pt x="8140" y="29"/>
                    <a:pt x="7887" y="1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26"/>
          <p:cNvGrpSpPr/>
          <p:nvPr/>
        </p:nvGrpSpPr>
        <p:grpSpPr>
          <a:xfrm rot="-1493458">
            <a:off x="-2116951" y="-186023"/>
            <a:ext cx="6853401" cy="1906128"/>
            <a:chOff x="596233" y="-199180"/>
            <a:chExt cx="6984374" cy="1513632"/>
          </a:xfrm>
        </p:grpSpPr>
        <p:grpSp>
          <p:nvGrpSpPr>
            <p:cNvPr id="1231" name="Google Shape;1231;p26"/>
            <p:cNvGrpSpPr/>
            <p:nvPr/>
          </p:nvGrpSpPr>
          <p:grpSpPr>
            <a:xfrm rot="122792">
              <a:off x="612944" y="-75405"/>
              <a:ext cx="6950953" cy="1061173"/>
              <a:chOff x="4210524" y="823336"/>
              <a:chExt cx="1355683" cy="193430"/>
            </a:xfrm>
          </p:grpSpPr>
          <p:sp>
            <p:nvSpPr>
              <p:cNvPr id="1232" name="Google Shape;1232;p26"/>
              <p:cNvSpPr/>
              <p:nvPr/>
            </p:nvSpPr>
            <p:spPr>
              <a:xfrm>
                <a:off x="4210524" y="823336"/>
                <a:ext cx="1355683" cy="129808"/>
              </a:xfrm>
              <a:custGeom>
                <a:avLst/>
                <a:gdLst/>
                <a:ahLst/>
                <a:cxnLst/>
                <a:rect l="l" t="t" r="r" b="b"/>
                <a:pathLst>
                  <a:path w="28616" h="2740" extrusionOk="0">
                    <a:moveTo>
                      <a:pt x="13786" y="0"/>
                    </a:moveTo>
                    <a:cubicBezTo>
                      <a:pt x="13147" y="0"/>
                      <a:pt x="12573" y="313"/>
                      <a:pt x="11999" y="613"/>
                    </a:cubicBezTo>
                    <a:cubicBezTo>
                      <a:pt x="11448" y="911"/>
                      <a:pt x="10915" y="1190"/>
                      <a:pt x="10345" y="1190"/>
                    </a:cubicBezTo>
                    <a:cubicBezTo>
                      <a:pt x="10241" y="1190"/>
                      <a:pt x="10136" y="1181"/>
                      <a:pt x="10029" y="1161"/>
                    </a:cubicBezTo>
                    <a:cubicBezTo>
                      <a:pt x="9742" y="1108"/>
                      <a:pt x="9469" y="965"/>
                      <a:pt x="9208" y="835"/>
                    </a:cubicBezTo>
                    <a:cubicBezTo>
                      <a:pt x="8934" y="691"/>
                      <a:pt x="8647" y="548"/>
                      <a:pt x="8321" y="496"/>
                    </a:cubicBezTo>
                    <a:cubicBezTo>
                      <a:pt x="8236" y="482"/>
                      <a:pt x="8151" y="476"/>
                      <a:pt x="8067" y="476"/>
                    </a:cubicBezTo>
                    <a:cubicBezTo>
                      <a:pt x="7435" y="476"/>
                      <a:pt x="6849" y="843"/>
                      <a:pt x="6273" y="1200"/>
                    </a:cubicBezTo>
                    <a:cubicBezTo>
                      <a:pt x="5720" y="1546"/>
                      <a:pt x="5148" y="1911"/>
                      <a:pt x="4536" y="1911"/>
                    </a:cubicBezTo>
                    <a:cubicBezTo>
                      <a:pt x="4455" y="1911"/>
                      <a:pt x="4373" y="1905"/>
                      <a:pt x="4291" y="1891"/>
                    </a:cubicBezTo>
                    <a:cubicBezTo>
                      <a:pt x="4134" y="1865"/>
                      <a:pt x="3977" y="1813"/>
                      <a:pt x="3835" y="1761"/>
                    </a:cubicBezTo>
                    <a:cubicBezTo>
                      <a:pt x="3652" y="1708"/>
                      <a:pt x="3456" y="1644"/>
                      <a:pt x="3261" y="1630"/>
                    </a:cubicBezTo>
                    <a:cubicBezTo>
                      <a:pt x="3217" y="1626"/>
                      <a:pt x="3173" y="1624"/>
                      <a:pt x="3130" y="1624"/>
                    </a:cubicBezTo>
                    <a:cubicBezTo>
                      <a:pt x="2633" y="1624"/>
                      <a:pt x="2178" y="1888"/>
                      <a:pt x="1722" y="2152"/>
                    </a:cubicBezTo>
                    <a:cubicBezTo>
                      <a:pt x="1669" y="2191"/>
                      <a:pt x="1630" y="2218"/>
                      <a:pt x="1578" y="2244"/>
                    </a:cubicBezTo>
                    <a:cubicBezTo>
                      <a:pt x="1128" y="2509"/>
                      <a:pt x="735" y="2638"/>
                      <a:pt x="398" y="2638"/>
                    </a:cubicBezTo>
                    <a:cubicBezTo>
                      <a:pt x="304" y="2638"/>
                      <a:pt x="215" y="2629"/>
                      <a:pt x="130" y="2609"/>
                    </a:cubicBezTo>
                    <a:cubicBezTo>
                      <a:pt x="91" y="2635"/>
                      <a:pt x="52" y="2647"/>
                      <a:pt x="0" y="2661"/>
                    </a:cubicBezTo>
                    <a:cubicBezTo>
                      <a:pt x="130" y="2713"/>
                      <a:pt x="261" y="2739"/>
                      <a:pt x="404" y="2739"/>
                    </a:cubicBezTo>
                    <a:cubicBezTo>
                      <a:pt x="743" y="2739"/>
                      <a:pt x="1148" y="2595"/>
                      <a:pt x="1617" y="2322"/>
                    </a:cubicBezTo>
                    <a:cubicBezTo>
                      <a:pt x="1669" y="2296"/>
                      <a:pt x="1722" y="2270"/>
                      <a:pt x="1774" y="2230"/>
                    </a:cubicBezTo>
                    <a:cubicBezTo>
                      <a:pt x="2206" y="1979"/>
                      <a:pt x="2648" y="1716"/>
                      <a:pt x="3133" y="1716"/>
                    </a:cubicBezTo>
                    <a:cubicBezTo>
                      <a:pt x="3175" y="1716"/>
                      <a:pt x="3218" y="1718"/>
                      <a:pt x="3261" y="1722"/>
                    </a:cubicBezTo>
                    <a:cubicBezTo>
                      <a:pt x="3443" y="1734"/>
                      <a:pt x="3626" y="1787"/>
                      <a:pt x="3795" y="1852"/>
                    </a:cubicBezTo>
                    <a:cubicBezTo>
                      <a:pt x="3951" y="1905"/>
                      <a:pt x="4108" y="1957"/>
                      <a:pt x="4278" y="1983"/>
                    </a:cubicBezTo>
                    <a:cubicBezTo>
                      <a:pt x="4364" y="1996"/>
                      <a:pt x="4450" y="2003"/>
                      <a:pt x="4534" y="2003"/>
                    </a:cubicBezTo>
                    <a:cubicBezTo>
                      <a:pt x="5175" y="2003"/>
                      <a:pt x="5761" y="1635"/>
                      <a:pt x="6325" y="1278"/>
                    </a:cubicBezTo>
                    <a:cubicBezTo>
                      <a:pt x="6883" y="918"/>
                      <a:pt x="7462" y="558"/>
                      <a:pt x="8080" y="558"/>
                    </a:cubicBezTo>
                    <a:cubicBezTo>
                      <a:pt x="8155" y="558"/>
                      <a:pt x="8231" y="563"/>
                      <a:pt x="8308" y="574"/>
                    </a:cubicBezTo>
                    <a:cubicBezTo>
                      <a:pt x="8621" y="626"/>
                      <a:pt x="8895" y="769"/>
                      <a:pt x="9168" y="913"/>
                    </a:cubicBezTo>
                    <a:cubicBezTo>
                      <a:pt x="9443" y="1056"/>
                      <a:pt x="9716" y="1200"/>
                      <a:pt x="10017" y="1252"/>
                    </a:cubicBezTo>
                    <a:cubicBezTo>
                      <a:pt x="10126" y="1274"/>
                      <a:pt x="10235" y="1284"/>
                      <a:pt x="10342" y="1284"/>
                    </a:cubicBezTo>
                    <a:cubicBezTo>
                      <a:pt x="10937" y="1284"/>
                      <a:pt x="11499" y="978"/>
                      <a:pt x="12051" y="691"/>
                    </a:cubicBezTo>
                    <a:cubicBezTo>
                      <a:pt x="12599" y="392"/>
                      <a:pt x="13173" y="91"/>
                      <a:pt x="13786" y="91"/>
                    </a:cubicBezTo>
                    <a:cubicBezTo>
                      <a:pt x="14333" y="91"/>
                      <a:pt x="14842" y="339"/>
                      <a:pt x="15338" y="587"/>
                    </a:cubicBezTo>
                    <a:cubicBezTo>
                      <a:pt x="15834" y="821"/>
                      <a:pt x="16329" y="1070"/>
                      <a:pt x="16877" y="1082"/>
                    </a:cubicBezTo>
                    <a:cubicBezTo>
                      <a:pt x="16896" y="1083"/>
                      <a:pt x="16915" y="1083"/>
                      <a:pt x="16935" y="1083"/>
                    </a:cubicBezTo>
                    <a:cubicBezTo>
                      <a:pt x="17385" y="1083"/>
                      <a:pt x="17834" y="934"/>
                      <a:pt x="18260" y="795"/>
                    </a:cubicBezTo>
                    <a:cubicBezTo>
                      <a:pt x="18691" y="648"/>
                      <a:pt x="19106" y="509"/>
                      <a:pt x="19525" y="509"/>
                    </a:cubicBezTo>
                    <a:cubicBezTo>
                      <a:pt x="19625" y="509"/>
                      <a:pt x="19724" y="517"/>
                      <a:pt x="19825" y="535"/>
                    </a:cubicBezTo>
                    <a:cubicBezTo>
                      <a:pt x="20202" y="600"/>
                      <a:pt x="20529" y="809"/>
                      <a:pt x="20855" y="1004"/>
                    </a:cubicBezTo>
                    <a:cubicBezTo>
                      <a:pt x="21168" y="1174"/>
                      <a:pt x="21468" y="1357"/>
                      <a:pt x="21820" y="1448"/>
                    </a:cubicBezTo>
                    <a:cubicBezTo>
                      <a:pt x="21998" y="1491"/>
                      <a:pt x="22179" y="1508"/>
                      <a:pt x="22362" y="1508"/>
                    </a:cubicBezTo>
                    <a:cubicBezTo>
                      <a:pt x="22676" y="1508"/>
                      <a:pt x="22994" y="1458"/>
                      <a:pt x="23307" y="1409"/>
                    </a:cubicBezTo>
                    <a:cubicBezTo>
                      <a:pt x="23607" y="1350"/>
                      <a:pt x="23923" y="1297"/>
                      <a:pt x="24234" y="1297"/>
                    </a:cubicBezTo>
                    <a:cubicBezTo>
                      <a:pt x="24410" y="1297"/>
                      <a:pt x="24585" y="1314"/>
                      <a:pt x="24755" y="1357"/>
                    </a:cubicBezTo>
                    <a:cubicBezTo>
                      <a:pt x="25120" y="1448"/>
                      <a:pt x="25459" y="1656"/>
                      <a:pt x="25772" y="1865"/>
                    </a:cubicBezTo>
                    <a:cubicBezTo>
                      <a:pt x="25967" y="1995"/>
                      <a:pt x="26176" y="2126"/>
                      <a:pt x="26398" y="2244"/>
                    </a:cubicBezTo>
                    <a:cubicBezTo>
                      <a:pt x="26787" y="2430"/>
                      <a:pt x="27218" y="2520"/>
                      <a:pt x="27649" y="2520"/>
                    </a:cubicBezTo>
                    <a:cubicBezTo>
                      <a:pt x="27941" y="2520"/>
                      <a:pt x="28232" y="2479"/>
                      <a:pt x="28511" y="2400"/>
                    </a:cubicBezTo>
                    <a:cubicBezTo>
                      <a:pt x="28550" y="2374"/>
                      <a:pt x="28576" y="2361"/>
                      <a:pt x="28615" y="2334"/>
                    </a:cubicBezTo>
                    <a:cubicBezTo>
                      <a:pt x="28589" y="2322"/>
                      <a:pt x="28563" y="2322"/>
                      <a:pt x="28537" y="2308"/>
                    </a:cubicBezTo>
                    <a:cubicBezTo>
                      <a:pt x="28260" y="2392"/>
                      <a:pt x="27973" y="2434"/>
                      <a:pt x="27687" y="2434"/>
                    </a:cubicBezTo>
                    <a:cubicBezTo>
                      <a:pt x="27257" y="2434"/>
                      <a:pt x="26828" y="2340"/>
                      <a:pt x="26437" y="2152"/>
                    </a:cubicBezTo>
                    <a:cubicBezTo>
                      <a:pt x="26228" y="2061"/>
                      <a:pt x="26019" y="1917"/>
                      <a:pt x="25824" y="1800"/>
                    </a:cubicBezTo>
                    <a:cubicBezTo>
                      <a:pt x="25498" y="1578"/>
                      <a:pt x="25159" y="1369"/>
                      <a:pt x="24767" y="1265"/>
                    </a:cubicBezTo>
                    <a:cubicBezTo>
                      <a:pt x="24594" y="1223"/>
                      <a:pt x="24417" y="1206"/>
                      <a:pt x="24238" y="1206"/>
                    </a:cubicBezTo>
                    <a:cubicBezTo>
                      <a:pt x="23920" y="1206"/>
                      <a:pt x="23598" y="1259"/>
                      <a:pt x="23281" y="1317"/>
                    </a:cubicBezTo>
                    <a:cubicBezTo>
                      <a:pt x="22983" y="1367"/>
                      <a:pt x="22675" y="1416"/>
                      <a:pt x="22370" y="1416"/>
                    </a:cubicBezTo>
                    <a:cubicBezTo>
                      <a:pt x="22194" y="1416"/>
                      <a:pt x="22018" y="1400"/>
                      <a:pt x="21846" y="1357"/>
                    </a:cubicBezTo>
                    <a:cubicBezTo>
                      <a:pt x="21507" y="1278"/>
                      <a:pt x="21207" y="1096"/>
                      <a:pt x="20907" y="926"/>
                    </a:cubicBezTo>
                    <a:cubicBezTo>
                      <a:pt x="20568" y="717"/>
                      <a:pt x="20229" y="522"/>
                      <a:pt x="19837" y="444"/>
                    </a:cubicBezTo>
                    <a:cubicBezTo>
                      <a:pt x="19736" y="427"/>
                      <a:pt x="19635" y="419"/>
                      <a:pt x="19534" y="419"/>
                    </a:cubicBezTo>
                    <a:cubicBezTo>
                      <a:pt x="19092" y="419"/>
                      <a:pt x="18659" y="566"/>
                      <a:pt x="18234" y="705"/>
                    </a:cubicBezTo>
                    <a:cubicBezTo>
                      <a:pt x="17808" y="855"/>
                      <a:pt x="17371" y="992"/>
                      <a:pt x="16933" y="992"/>
                    </a:cubicBezTo>
                    <a:cubicBezTo>
                      <a:pt x="16915" y="992"/>
                      <a:pt x="16896" y="992"/>
                      <a:pt x="16877" y="992"/>
                    </a:cubicBezTo>
                    <a:cubicBezTo>
                      <a:pt x="16355" y="978"/>
                      <a:pt x="15860" y="731"/>
                      <a:pt x="15377" y="496"/>
                    </a:cubicBezTo>
                    <a:cubicBezTo>
                      <a:pt x="14869" y="261"/>
                      <a:pt x="14347" y="0"/>
                      <a:pt x="13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6"/>
              <p:cNvSpPr/>
              <p:nvPr/>
            </p:nvSpPr>
            <p:spPr>
              <a:xfrm>
                <a:off x="4283433" y="868105"/>
                <a:ext cx="1222228" cy="110336"/>
              </a:xfrm>
              <a:custGeom>
                <a:avLst/>
                <a:gdLst/>
                <a:ahLst/>
                <a:cxnLst/>
                <a:rect l="l" t="t" r="r" b="b"/>
                <a:pathLst>
                  <a:path w="25799" h="2329" extrusionOk="0">
                    <a:moveTo>
                      <a:pt x="12287" y="1"/>
                    </a:moveTo>
                    <a:cubicBezTo>
                      <a:pt x="12166" y="1"/>
                      <a:pt x="12044" y="11"/>
                      <a:pt x="11921" y="33"/>
                    </a:cubicBezTo>
                    <a:cubicBezTo>
                      <a:pt x="11438" y="111"/>
                      <a:pt x="10982" y="372"/>
                      <a:pt x="10551" y="633"/>
                    </a:cubicBezTo>
                    <a:cubicBezTo>
                      <a:pt x="10035" y="943"/>
                      <a:pt x="9549" y="1223"/>
                      <a:pt x="9013" y="1223"/>
                    </a:cubicBezTo>
                    <a:cubicBezTo>
                      <a:pt x="8940" y="1223"/>
                      <a:pt x="8866" y="1218"/>
                      <a:pt x="8791" y="1207"/>
                    </a:cubicBezTo>
                    <a:cubicBezTo>
                      <a:pt x="8438" y="1142"/>
                      <a:pt x="8113" y="946"/>
                      <a:pt x="7800" y="763"/>
                    </a:cubicBezTo>
                    <a:cubicBezTo>
                      <a:pt x="7460" y="555"/>
                      <a:pt x="7095" y="333"/>
                      <a:pt x="6690" y="294"/>
                    </a:cubicBezTo>
                    <a:cubicBezTo>
                      <a:pt x="6662" y="292"/>
                      <a:pt x="6633" y="291"/>
                      <a:pt x="6605" y="291"/>
                    </a:cubicBezTo>
                    <a:cubicBezTo>
                      <a:pt x="6016" y="291"/>
                      <a:pt x="5519" y="663"/>
                      <a:pt x="5034" y="1012"/>
                    </a:cubicBezTo>
                    <a:cubicBezTo>
                      <a:pt x="4643" y="1311"/>
                      <a:pt x="4238" y="1612"/>
                      <a:pt x="3782" y="1716"/>
                    </a:cubicBezTo>
                    <a:cubicBezTo>
                      <a:pt x="3629" y="1756"/>
                      <a:pt x="3472" y="1771"/>
                      <a:pt x="3313" y="1771"/>
                    </a:cubicBezTo>
                    <a:cubicBezTo>
                      <a:pt x="3053" y="1771"/>
                      <a:pt x="2789" y="1730"/>
                      <a:pt x="2530" y="1690"/>
                    </a:cubicBezTo>
                    <a:cubicBezTo>
                      <a:pt x="2265" y="1651"/>
                      <a:pt x="1995" y="1612"/>
                      <a:pt x="1726" y="1612"/>
                    </a:cubicBezTo>
                    <a:cubicBezTo>
                      <a:pt x="1545" y="1612"/>
                      <a:pt x="1365" y="1629"/>
                      <a:pt x="1186" y="1676"/>
                    </a:cubicBezTo>
                    <a:cubicBezTo>
                      <a:pt x="887" y="1768"/>
                      <a:pt x="613" y="1937"/>
                      <a:pt x="339" y="2094"/>
                    </a:cubicBezTo>
                    <a:cubicBezTo>
                      <a:pt x="235" y="2159"/>
                      <a:pt x="117" y="2238"/>
                      <a:pt x="0" y="2302"/>
                    </a:cubicBezTo>
                    <a:cubicBezTo>
                      <a:pt x="39" y="2302"/>
                      <a:pt x="78" y="2316"/>
                      <a:pt x="117" y="2328"/>
                    </a:cubicBezTo>
                    <a:lnTo>
                      <a:pt x="391" y="2172"/>
                    </a:lnTo>
                    <a:cubicBezTo>
                      <a:pt x="652" y="2015"/>
                      <a:pt x="913" y="1846"/>
                      <a:pt x="1212" y="1768"/>
                    </a:cubicBezTo>
                    <a:cubicBezTo>
                      <a:pt x="1380" y="1721"/>
                      <a:pt x="1555" y="1703"/>
                      <a:pt x="1731" y="1703"/>
                    </a:cubicBezTo>
                    <a:cubicBezTo>
                      <a:pt x="1993" y="1703"/>
                      <a:pt x="2260" y="1742"/>
                      <a:pt x="2517" y="1781"/>
                    </a:cubicBezTo>
                    <a:cubicBezTo>
                      <a:pt x="2775" y="1821"/>
                      <a:pt x="3044" y="1862"/>
                      <a:pt x="3313" y="1862"/>
                    </a:cubicBezTo>
                    <a:cubicBezTo>
                      <a:pt x="3479" y="1862"/>
                      <a:pt x="3644" y="1846"/>
                      <a:pt x="3808" y="1807"/>
                    </a:cubicBezTo>
                    <a:cubicBezTo>
                      <a:pt x="4278" y="1690"/>
                      <a:pt x="4695" y="1389"/>
                      <a:pt x="5087" y="1090"/>
                    </a:cubicBezTo>
                    <a:cubicBezTo>
                      <a:pt x="5569" y="719"/>
                      <a:pt x="6028" y="383"/>
                      <a:pt x="6586" y="383"/>
                    </a:cubicBezTo>
                    <a:cubicBezTo>
                      <a:pt x="6616" y="383"/>
                      <a:pt x="6647" y="384"/>
                      <a:pt x="6678" y="386"/>
                    </a:cubicBezTo>
                    <a:cubicBezTo>
                      <a:pt x="7069" y="424"/>
                      <a:pt x="7408" y="620"/>
                      <a:pt x="7760" y="842"/>
                    </a:cubicBezTo>
                    <a:cubicBezTo>
                      <a:pt x="8073" y="1038"/>
                      <a:pt x="8399" y="1233"/>
                      <a:pt x="8777" y="1299"/>
                    </a:cubicBezTo>
                    <a:cubicBezTo>
                      <a:pt x="8857" y="1311"/>
                      <a:pt x="8935" y="1317"/>
                      <a:pt x="9013" y="1317"/>
                    </a:cubicBezTo>
                    <a:cubicBezTo>
                      <a:pt x="9575" y="1317"/>
                      <a:pt x="10099" y="1009"/>
                      <a:pt x="10603" y="711"/>
                    </a:cubicBezTo>
                    <a:cubicBezTo>
                      <a:pt x="11021" y="464"/>
                      <a:pt x="11464" y="203"/>
                      <a:pt x="11934" y="125"/>
                    </a:cubicBezTo>
                    <a:cubicBezTo>
                      <a:pt x="12052" y="102"/>
                      <a:pt x="12171" y="92"/>
                      <a:pt x="12290" y="92"/>
                    </a:cubicBezTo>
                    <a:cubicBezTo>
                      <a:pt x="12862" y="92"/>
                      <a:pt x="13430" y="326"/>
                      <a:pt x="13982" y="542"/>
                    </a:cubicBezTo>
                    <a:cubicBezTo>
                      <a:pt x="14541" y="775"/>
                      <a:pt x="15132" y="1008"/>
                      <a:pt x="15735" y="1008"/>
                    </a:cubicBezTo>
                    <a:cubicBezTo>
                      <a:pt x="15807" y="1008"/>
                      <a:pt x="15879" y="1005"/>
                      <a:pt x="15951" y="998"/>
                    </a:cubicBezTo>
                    <a:cubicBezTo>
                      <a:pt x="16290" y="960"/>
                      <a:pt x="16629" y="842"/>
                      <a:pt x="16942" y="725"/>
                    </a:cubicBezTo>
                    <a:cubicBezTo>
                      <a:pt x="17324" y="586"/>
                      <a:pt x="17684" y="457"/>
                      <a:pt x="18061" y="457"/>
                    </a:cubicBezTo>
                    <a:cubicBezTo>
                      <a:pt x="18110" y="457"/>
                      <a:pt x="18158" y="459"/>
                      <a:pt x="18208" y="464"/>
                    </a:cubicBezTo>
                    <a:cubicBezTo>
                      <a:pt x="18677" y="490"/>
                      <a:pt x="19107" y="763"/>
                      <a:pt x="19524" y="1012"/>
                    </a:cubicBezTo>
                    <a:cubicBezTo>
                      <a:pt x="19955" y="1273"/>
                      <a:pt x="20385" y="1546"/>
                      <a:pt x="20894" y="1586"/>
                    </a:cubicBezTo>
                    <a:cubicBezTo>
                      <a:pt x="20941" y="1590"/>
                      <a:pt x="20987" y="1592"/>
                      <a:pt x="21033" y="1592"/>
                    </a:cubicBezTo>
                    <a:cubicBezTo>
                      <a:pt x="21428" y="1592"/>
                      <a:pt x="21813" y="1453"/>
                      <a:pt x="22199" y="1325"/>
                    </a:cubicBezTo>
                    <a:cubicBezTo>
                      <a:pt x="22560" y="1193"/>
                      <a:pt x="22931" y="1061"/>
                      <a:pt x="23312" y="1061"/>
                    </a:cubicBezTo>
                    <a:cubicBezTo>
                      <a:pt x="23384" y="1061"/>
                      <a:pt x="23456" y="1066"/>
                      <a:pt x="23529" y="1076"/>
                    </a:cubicBezTo>
                    <a:cubicBezTo>
                      <a:pt x="23972" y="1142"/>
                      <a:pt x="24338" y="1389"/>
                      <a:pt x="24729" y="1664"/>
                    </a:cubicBezTo>
                    <a:cubicBezTo>
                      <a:pt x="24964" y="1833"/>
                      <a:pt x="25211" y="2003"/>
                      <a:pt x="25472" y="2120"/>
                    </a:cubicBezTo>
                    <a:cubicBezTo>
                      <a:pt x="25537" y="2159"/>
                      <a:pt x="25602" y="2186"/>
                      <a:pt x="25680" y="2198"/>
                    </a:cubicBezTo>
                    <a:cubicBezTo>
                      <a:pt x="25720" y="2186"/>
                      <a:pt x="25759" y="2159"/>
                      <a:pt x="25798" y="2146"/>
                    </a:cubicBezTo>
                    <a:cubicBezTo>
                      <a:pt x="25694" y="2120"/>
                      <a:pt x="25602" y="2081"/>
                      <a:pt x="25511" y="2042"/>
                    </a:cubicBezTo>
                    <a:cubicBezTo>
                      <a:pt x="25251" y="1925"/>
                      <a:pt x="25016" y="1755"/>
                      <a:pt x="24781" y="1598"/>
                    </a:cubicBezTo>
                    <a:cubicBezTo>
                      <a:pt x="24402" y="1325"/>
                      <a:pt x="24011" y="1050"/>
                      <a:pt x="23541" y="986"/>
                    </a:cubicBezTo>
                    <a:cubicBezTo>
                      <a:pt x="23468" y="976"/>
                      <a:pt x="23396" y="971"/>
                      <a:pt x="23324" y="971"/>
                    </a:cubicBezTo>
                    <a:cubicBezTo>
                      <a:pt x="22921" y="971"/>
                      <a:pt x="22535" y="1114"/>
                      <a:pt x="22159" y="1246"/>
                    </a:cubicBezTo>
                    <a:cubicBezTo>
                      <a:pt x="21801" y="1373"/>
                      <a:pt x="21423" y="1500"/>
                      <a:pt x="21042" y="1500"/>
                    </a:cubicBezTo>
                    <a:cubicBezTo>
                      <a:pt x="20993" y="1500"/>
                      <a:pt x="20944" y="1498"/>
                      <a:pt x="20894" y="1494"/>
                    </a:cubicBezTo>
                    <a:cubicBezTo>
                      <a:pt x="20425" y="1455"/>
                      <a:pt x="19994" y="1194"/>
                      <a:pt x="19576" y="946"/>
                    </a:cubicBezTo>
                    <a:cubicBezTo>
                      <a:pt x="19147" y="685"/>
                      <a:pt x="18716" y="412"/>
                      <a:pt x="18208" y="372"/>
                    </a:cubicBezTo>
                    <a:cubicBezTo>
                      <a:pt x="18161" y="368"/>
                      <a:pt x="18115" y="366"/>
                      <a:pt x="18068" y="366"/>
                    </a:cubicBezTo>
                    <a:cubicBezTo>
                      <a:pt x="17674" y="366"/>
                      <a:pt x="17289" y="505"/>
                      <a:pt x="16916" y="633"/>
                    </a:cubicBezTo>
                    <a:cubicBezTo>
                      <a:pt x="16603" y="751"/>
                      <a:pt x="16277" y="868"/>
                      <a:pt x="15938" y="907"/>
                    </a:cubicBezTo>
                    <a:cubicBezTo>
                      <a:pt x="15870" y="914"/>
                      <a:pt x="15801" y="917"/>
                      <a:pt x="15732" y="917"/>
                    </a:cubicBezTo>
                    <a:cubicBezTo>
                      <a:pt x="15149" y="917"/>
                      <a:pt x="14568" y="685"/>
                      <a:pt x="14008" y="464"/>
                    </a:cubicBezTo>
                    <a:cubicBezTo>
                      <a:pt x="13446" y="237"/>
                      <a:pt x="12875" y="1"/>
                      <a:pt x="12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6"/>
              <p:cNvSpPr/>
              <p:nvPr/>
            </p:nvSpPr>
            <p:spPr>
              <a:xfrm>
                <a:off x="4369275" y="922206"/>
                <a:ext cx="1103601" cy="74758"/>
              </a:xfrm>
              <a:custGeom>
                <a:avLst/>
                <a:gdLst/>
                <a:ahLst/>
                <a:cxnLst/>
                <a:rect l="l" t="t" r="r" b="b"/>
                <a:pathLst>
                  <a:path w="23295" h="1578" extrusionOk="0">
                    <a:moveTo>
                      <a:pt x="10608" y="1"/>
                    </a:moveTo>
                    <a:cubicBezTo>
                      <a:pt x="10524" y="1"/>
                      <a:pt x="10440" y="4"/>
                      <a:pt x="10356" y="13"/>
                    </a:cubicBezTo>
                    <a:cubicBezTo>
                      <a:pt x="9874" y="52"/>
                      <a:pt x="9391" y="247"/>
                      <a:pt x="8935" y="430"/>
                    </a:cubicBezTo>
                    <a:cubicBezTo>
                      <a:pt x="8418" y="649"/>
                      <a:pt x="7922" y="846"/>
                      <a:pt x="7392" y="846"/>
                    </a:cubicBezTo>
                    <a:cubicBezTo>
                      <a:pt x="7320" y="846"/>
                      <a:pt x="7247" y="843"/>
                      <a:pt x="7174" y="835"/>
                    </a:cubicBezTo>
                    <a:cubicBezTo>
                      <a:pt x="6783" y="795"/>
                      <a:pt x="6391" y="626"/>
                      <a:pt x="6014" y="456"/>
                    </a:cubicBezTo>
                    <a:cubicBezTo>
                      <a:pt x="5585" y="273"/>
                      <a:pt x="5149" y="81"/>
                      <a:pt x="4705" y="81"/>
                    </a:cubicBezTo>
                    <a:cubicBezTo>
                      <a:pt x="4581" y="81"/>
                      <a:pt x="4456" y="96"/>
                      <a:pt x="4331" y="131"/>
                    </a:cubicBezTo>
                    <a:cubicBezTo>
                      <a:pt x="3965" y="221"/>
                      <a:pt x="3678" y="456"/>
                      <a:pt x="3392" y="691"/>
                    </a:cubicBezTo>
                    <a:cubicBezTo>
                      <a:pt x="3131" y="900"/>
                      <a:pt x="2857" y="1122"/>
                      <a:pt x="2531" y="1213"/>
                    </a:cubicBezTo>
                    <a:cubicBezTo>
                      <a:pt x="2365" y="1261"/>
                      <a:pt x="2188" y="1277"/>
                      <a:pt x="2010" y="1277"/>
                    </a:cubicBezTo>
                    <a:cubicBezTo>
                      <a:pt x="1852" y="1277"/>
                      <a:pt x="1693" y="1264"/>
                      <a:pt x="1539" y="1252"/>
                    </a:cubicBezTo>
                    <a:cubicBezTo>
                      <a:pt x="1369" y="1239"/>
                      <a:pt x="1196" y="1223"/>
                      <a:pt x="1024" y="1223"/>
                    </a:cubicBezTo>
                    <a:cubicBezTo>
                      <a:pt x="854" y="1223"/>
                      <a:pt x="685" y="1239"/>
                      <a:pt x="522" y="1291"/>
                    </a:cubicBezTo>
                    <a:cubicBezTo>
                      <a:pt x="327" y="1357"/>
                      <a:pt x="171" y="1447"/>
                      <a:pt x="0" y="1552"/>
                    </a:cubicBezTo>
                    <a:cubicBezTo>
                      <a:pt x="40" y="1565"/>
                      <a:pt x="92" y="1565"/>
                      <a:pt x="131" y="1578"/>
                    </a:cubicBezTo>
                    <a:cubicBezTo>
                      <a:pt x="261" y="1487"/>
                      <a:pt x="392" y="1421"/>
                      <a:pt x="548" y="1383"/>
                    </a:cubicBezTo>
                    <a:cubicBezTo>
                      <a:pt x="705" y="1330"/>
                      <a:pt x="869" y="1314"/>
                      <a:pt x="1036" y="1314"/>
                    </a:cubicBezTo>
                    <a:cubicBezTo>
                      <a:pt x="1202" y="1314"/>
                      <a:pt x="1371" y="1330"/>
                      <a:pt x="1539" y="1343"/>
                    </a:cubicBezTo>
                    <a:cubicBezTo>
                      <a:pt x="1700" y="1355"/>
                      <a:pt x="1860" y="1368"/>
                      <a:pt x="2020" y="1368"/>
                    </a:cubicBezTo>
                    <a:cubicBezTo>
                      <a:pt x="2199" y="1368"/>
                      <a:pt x="2378" y="1352"/>
                      <a:pt x="2557" y="1304"/>
                    </a:cubicBezTo>
                    <a:cubicBezTo>
                      <a:pt x="2896" y="1200"/>
                      <a:pt x="3170" y="978"/>
                      <a:pt x="3444" y="757"/>
                    </a:cubicBezTo>
                    <a:cubicBezTo>
                      <a:pt x="3731" y="534"/>
                      <a:pt x="4005" y="313"/>
                      <a:pt x="4344" y="221"/>
                    </a:cubicBezTo>
                    <a:cubicBezTo>
                      <a:pt x="4464" y="190"/>
                      <a:pt x="4583" y="176"/>
                      <a:pt x="4701" y="176"/>
                    </a:cubicBezTo>
                    <a:cubicBezTo>
                      <a:pt x="5126" y="176"/>
                      <a:pt x="5546" y="354"/>
                      <a:pt x="5974" y="548"/>
                    </a:cubicBezTo>
                    <a:cubicBezTo>
                      <a:pt x="6365" y="717"/>
                      <a:pt x="6757" y="887"/>
                      <a:pt x="7174" y="926"/>
                    </a:cubicBezTo>
                    <a:cubicBezTo>
                      <a:pt x="7247" y="933"/>
                      <a:pt x="7319" y="937"/>
                      <a:pt x="7391" y="937"/>
                    </a:cubicBezTo>
                    <a:cubicBezTo>
                      <a:pt x="7939" y="937"/>
                      <a:pt x="8467" y="729"/>
                      <a:pt x="8974" y="522"/>
                    </a:cubicBezTo>
                    <a:cubicBezTo>
                      <a:pt x="9417" y="339"/>
                      <a:pt x="9887" y="143"/>
                      <a:pt x="10370" y="104"/>
                    </a:cubicBezTo>
                    <a:cubicBezTo>
                      <a:pt x="10453" y="96"/>
                      <a:pt x="10536" y="92"/>
                      <a:pt x="10620" y="92"/>
                    </a:cubicBezTo>
                    <a:cubicBezTo>
                      <a:pt x="11185" y="92"/>
                      <a:pt x="11741" y="274"/>
                      <a:pt x="12287" y="456"/>
                    </a:cubicBezTo>
                    <a:cubicBezTo>
                      <a:pt x="12835" y="628"/>
                      <a:pt x="13401" y="809"/>
                      <a:pt x="13977" y="809"/>
                    </a:cubicBezTo>
                    <a:cubicBezTo>
                      <a:pt x="14100" y="809"/>
                      <a:pt x="14223" y="801"/>
                      <a:pt x="14347" y="783"/>
                    </a:cubicBezTo>
                    <a:cubicBezTo>
                      <a:pt x="14660" y="743"/>
                      <a:pt x="14961" y="626"/>
                      <a:pt x="15260" y="522"/>
                    </a:cubicBezTo>
                    <a:cubicBezTo>
                      <a:pt x="15639" y="378"/>
                      <a:pt x="16017" y="247"/>
                      <a:pt x="16422" y="247"/>
                    </a:cubicBezTo>
                    <a:lnTo>
                      <a:pt x="16448" y="247"/>
                    </a:lnTo>
                    <a:cubicBezTo>
                      <a:pt x="16956" y="247"/>
                      <a:pt x="17425" y="496"/>
                      <a:pt x="17895" y="717"/>
                    </a:cubicBezTo>
                    <a:cubicBezTo>
                      <a:pt x="18357" y="960"/>
                      <a:pt x="18843" y="1204"/>
                      <a:pt x="19362" y="1204"/>
                    </a:cubicBezTo>
                    <a:cubicBezTo>
                      <a:pt x="19399" y="1204"/>
                      <a:pt x="19436" y="1203"/>
                      <a:pt x="19474" y="1200"/>
                    </a:cubicBezTo>
                    <a:cubicBezTo>
                      <a:pt x="19839" y="1186"/>
                      <a:pt x="20178" y="1044"/>
                      <a:pt x="20503" y="913"/>
                    </a:cubicBezTo>
                    <a:cubicBezTo>
                      <a:pt x="20854" y="775"/>
                      <a:pt x="21192" y="638"/>
                      <a:pt x="21564" y="638"/>
                    </a:cubicBezTo>
                    <a:cubicBezTo>
                      <a:pt x="21580" y="638"/>
                      <a:pt x="21596" y="638"/>
                      <a:pt x="21613" y="639"/>
                    </a:cubicBezTo>
                    <a:cubicBezTo>
                      <a:pt x="22108" y="665"/>
                      <a:pt x="22552" y="952"/>
                      <a:pt x="22981" y="1226"/>
                    </a:cubicBezTo>
                    <a:cubicBezTo>
                      <a:pt x="23047" y="1278"/>
                      <a:pt x="23125" y="1317"/>
                      <a:pt x="23190" y="1357"/>
                    </a:cubicBezTo>
                    <a:cubicBezTo>
                      <a:pt x="23216" y="1343"/>
                      <a:pt x="23256" y="1330"/>
                      <a:pt x="23295" y="1317"/>
                    </a:cubicBezTo>
                    <a:cubicBezTo>
                      <a:pt x="23282" y="1304"/>
                      <a:pt x="23268" y="1304"/>
                      <a:pt x="23242" y="1291"/>
                    </a:cubicBezTo>
                    <a:cubicBezTo>
                      <a:pt x="23178" y="1252"/>
                      <a:pt x="23099" y="1200"/>
                      <a:pt x="23034" y="1148"/>
                    </a:cubicBezTo>
                    <a:cubicBezTo>
                      <a:pt x="22590" y="861"/>
                      <a:pt x="22134" y="574"/>
                      <a:pt x="21613" y="548"/>
                    </a:cubicBezTo>
                    <a:cubicBezTo>
                      <a:pt x="21596" y="547"/>
                      <a:pt x="21580" y="547"/>
                      <a:pt x="21563" y="547"/>
                    </a:cubicBezTo>
                    <a:cubicBezTo>
                      <a:pt x="21177" y="547"/>
                      <a:pt x="20815" y="697"/>
                      <a:pt x="20465" y="835"/>
                    </a:cubicBezTo>
                    <a:cubicBezTo>
                      <a:pt x="20138" y="965"/>
                      <a:pt x="19813" y="1096"/>
                      <a:pt x="19474" y="1108"/>
                    </a:cubicBezTo>
                    <a:cubicBezTo>
                      <a:pt x="19436" y="1111"/>
                      <a:pt x="19399" y="1112"/>
                      <a:pt x="19362" y="1112"/>
                    </a:cubicBezTo>
                    <a:cubicBezTo>
                      <a:pt x="18856" y="1112"/>
                      <a:pt x="18384" y="870"/>
                      <a:pt x="17935" y="639"/>
                    </a:cubicBezTo>
                    <a:cubicBezTo>
                      <a:pt x="17465" y="404"/>
                      <a:pt x="16969" y="157"/>
                      <a:pt x="16448" y="157"/>
                    </a:cubicBezTo>
                    <a:cubicBezTo>
                      <a:pt x="16430" y="156"/>
                      <a:pt x="16413" y="156"/>
                      <a:pt x="16395" y="156"/>
                    </a:cubicBezTo>
                    <a:cubicBezTo>
                      <a:pt x="15985" y="156"/>
                      <a:pt x="15609" y="305"/>
                      <a:pt x="15234" y="430"/>
                    </a:cubicBezTo>
                    <a:cubicBezTo>
                      <a:pt x="14935" y="548"/>
                      <a:pt x="14634" y="652"/>
                      <a:pt x="14335" y="691"/>
                    </a:cubicBezTo>
                    <a:cubicBezTo>
                      <a:pt x="14215" y="709"/>
                      <a:pt x="14095" y="718"/>
                      <a:pt x="13975" y="718"/>
                    </a:cubicBezTo>
                    <a:cubicBezTo>
                      <a:pt x="13414" y="718"/>
                      <a:pt x="12850" y="537"/>
                      <a:pt x="12313" y="365"/>
                    </a:cubicBezTo>
                    <a:cubicBezTo>
                      <a:pt x="11755" y="183"/>
                      <a:pt x="11186" y="1"/>
                      <a:pt x="10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6"/>
              <p:cNvSpPr/>
              <p:nvPr/>
            </p:nvSpPr>
            <p:spPr>
              <a:xfrm>
                <a:off x="4506424" y="954041"/>
                <a:ext cx="918270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19383" h="1324" extrusionOk="0">
                    <a:moveTo>
                      <a:pt x="7634" y="1"/>
                    </a:moveTo>
                    <a:cubicBezTo>
                      <a:pt x="7235" y="1"/>
                      <a:pt x="6838" y="71"/>
                      <a:pt x="6470" y="215"/>
                    </a:cubicBezTo>
                    <a:cubicBezTo>
                      <a:pt x="6287" y="280"/>
                      <a:pt x="6105" y="372"/>
                      <a:pt x="5922" y="462"/>
                    </a:cubicBezTo>
                    <a:cubicBezTo>
                      <a:pt x="5727" y="554"/>
                      <a:pt x="5518" y="658"/>
                      <a:pt x="5296" y="737"/>
                    </a:cubicBezTo>
                    <a:cubicBezTo>
                      <a:pt x="4995" y="835"/>
                      <a:pt x="4671" y="885"/>
                      <a:pt x="4335" y="885"/>
                    </a:cubicBezTo>
                    <a:cubicBezTo>
                      <a:pt x="3870" y="885"/>
                      <a:pt x="3381" y="790"/>
                      <a:pt x="2896" y="593"/>
                    </a:cubicBezTo>
                    <a:cubicBezTo>
                      <a:pt x="2832" y="567"/>
                      <a:pt x="2766" y="541"/>
                      <a:pt x="2688" y="514"/>
                    </a:cubicBezTo>
                    <a:cubicBezTo>
                      <a:pt x="2415" y="390"/>
                      <a:pt x="2118" y="266"/>
                      <a:pt x="1809" y="266"/>
                    </a:cubicBezTo>
                    <a:cubicBezTo>
                      <a:pt x="1794" y="266"/>
                      <a:pt x="1778" y="267"/>
                      <a:pt x="1762" y="267"/>
                    </a:cubicBezTo>
                    <a:cubicBezTo>
                      <a:pt x="1240" y="280"/>
                      <a:pt x="836" y="619"/>
                      <a:pt x="444" y="945"/>
                    </a:cubicBezTo>
                    <a:cubicBezTo>
                      <a:pt x="301" y="1076"/>
                      <a:pt x="145" y="1193"/>
                      <a:pt x="1" y="1311"/>
                    </a:cubicBezTo>
                    <a:cubicBezTo>
                      <a:pt x="41" y="1311"/>
                      <a:pt x="79" y="1311"/>
                      <a:pt x="119" y="1323"/>
                    </a:cubicBezTo>
                    <a:lnTo>
                      <a:pt x="131" y="1323"/>
                    </a:lnTo>
                    <a:cubicBezTo>
                      <a:pt x="262" y="1232"/>
                      <a:pt x="380" y="1128"/>
                      <a:pt x="510" y="1024"/>
                    </a:cubicBezTo>
                    <a:cubicBezTo>
                      <a:pt x="901" y="685"/>
                      <a:pt x="1279" y="372"/>
                      <a:pt x="1762" y="358"/>
                    </a:cubicBezTo>
                    <a:cubicBezTo>
                      <a:pt x="1776" y="357"/>
                      <a:pt x="1790" y="357"/>
                      <a:pt x="1804" y="357"/>
                    </a:cubicBezTo>
                    <a:cubicBezTo>
                      <a:pt x="2102" y="357"/>
                      <a:pt x="2388" y="481"/>
                      <a:pt x="2662" y="593"/>
                    </a:cubicBezTo>
                    <a:cubicBezTo>
                      <a:pt x="2727" y="619"/>
                      <a:pt x="2792" y="645"/>
                      <a:pt x="2858" y="685"/>
                    </a:cubicBezTo>
                    <a:cubicBezTo>
                      <a:pt x="3350" y="879"/>
                      <a:pt x="3847" y="974"/>
                      <a:pt x="4319" y="974"/>
                    </a:cubicBezTo>
                    <a:cubicBezTo>
                      <a:pt x="4671" y="974"/>
                      <a:pt x="5010" y="921"/>
                      <a:pt x="5322" y="815"/>
                    </a:cubicBezTo>
                    <a:cubicBezTo>
                      <a:pt x="5545" y="737"/>
                      <a:pt x="5766" y="632"/>
                      <a:pt x="5962" y="541"/>
                    </a:cubicBezTo>
                    <a:cubicBezTo>
                      <a:pt x="6144" y="450"/>
                      <a:pt x="6327" y="358"/>
                      <a:pt x="6510" y="293"/>
                    </a:cubicBezTo>
                    <a:cubicBezTo>
                      <a:pt x="6866" y="158"/>
                      <a:pt x="7246" y="91"/>
                      <a:pt x="7627" y="91"/>
                    </a:cubicBezTo>
                    <a:cubicBezTo>
                      <a:pt x="7874" y="91"/>
                      <a:pt x="8121" y="119"/>
                      <a:pt x="8362" y="175"/>
                    </a:cubicBezTo>
                    <a:cubicBezTo>
                      <a:pt x="8687" y="241"/>
                      <a:pt x="9000" y="372"/>
                      <a:pt x="9301" y="488"/>
                    </a:cubicBezTo>
                    <a:cubicBezTo>
                      <a:pt x="9614" y="606"/>
                      <a:pt x="9927" y="737"/>
                      <a:pt x="10252" y="815"/>
                    </a:cubicBezTo>
                    <a:cubicBezTo>
                      <a:pt x="10494" y="867"/>
                      <a:pt x="10739" y="893"/>
                      <a:pt x="10982" y="893"/>
                    </a:cubicBezTo>
                    <a:cubicBezTo>
                      <a:pt x="11225" y="893"/>
                      <a:pt x="11466" y="867"/>
                      <a:pt x="11701" y="815"/>
                    </a:cubicBezTo>
                    <a:cubicBezTo>
                      <a:pt x="11948" y="763"/>
                      <a:pt x="12183" y="685"/>
                      <a:pt x="12417" y="606"/>
                    </a:cubicBezTo>
                    <a:cubicBezTo>
                      <a:pt x="12796" y="476"/>
                      <a:pt x="13200" y="332"/>
                      <a:pt x="13605" y="332"/>
                    </a:cubicBezTo>
                    <a:cubicBezTo>
                      <a:pt x="14100" y="332"/>
                      <a:pt x="14570" y="528"/>
                      <a:pt x="15026" y="723"/>
                    </a:cubicBezTo>
                    <a:cubicBezTo>
                      <a:pt x="15431" y="893"/>
                      <a:pt x="15861" y="1062"/>
                      <a:pt x="16304" y="1102"/>
                    </a:cubicBezTo>
                    <a:cubicBezTo>
                      <a:pt x="16379" y="1109"/>
                      <a:pt x="16454" y="1112"/>
                      <a:pt x="16529" y="1112"/>
                    </a:cubicBezTo>
                    <a:cubicBezTo>
                      <a:pt x="16862" y="1112"/>
                      <a:pt x="17201" y="1050"/>
                      <a:pt x="17530" y="998"/>
                    </a:cubicBezTo>
                    <a:cubicBezTo>
                      <a:pt x="17863" y="939"/>
                      <a:pt x="18187" y="879"/>
                      <a:pt x="18500" y="879"/>
                    </a:cubicBezTo>
                    <a:cubicBezTo>
                      <a:pt x="18740" y="879"/>
                      <a:pt x="18973" y="914"/>
                      <a:pt x="19200" y="1010"/>
                    </a:cubicBezTo>
                    <a:cubicBezTo>
                      <a:pt x="19213" y="1024"/>
                      <a:pt x="19239" y="1036"/>
                      <a:pt x="19252" y="1050"/>
                    </a:cubicBezTo>
                    <a:cubicBezTo>
                      <a:pt x="19291" y="1036"/>
                      <a:pt x="19344" y="1024"/>
                      <a:pt x="19382" y="1010"/>
                    </a:cubicBezTo>
                    <a:lnTo>
                      <a:pt x="19226" y="932"/>
                    </a:lnTo>
                    <a:cubicBezTo>
                      <a:pt x="18988" y="827"/>
                      <a:pt x="18737" y="790"/>
                      <a:pt x="18481" y="790"/>
                    </a:cubicBezTo>
                    <a:cubicBezTo>
                      <a:pt x="18162" y="790"/>
                      <a:pt x="17836" y="848"/>
                      <a:pt x="17518" y="906"/>
                    </a:cubicBezTo>
                    <a:cubicBezTo>
                      <a:pt x="17189" y="959"/>
                      <a:pt x="16861" y="1021"/>
                      <a:pt x="16539" y="1021"/>
                    </a:cubicBezTo>
                    <a:cubicBezTo>
                      <a:pt x="16465" y="1021"/>
                      <a:pt x="16391" y="1018"/>
                      <a:pt x="16318" y="1010"/>
                    </a:cubicBezTo>
                    <a:cubicBezTo>
                      <a:pt x="15887" y="972"/>
                      <a:pt x="15469" y="801"/>
                      <a:pt x="15066" y="632"/>
                    </a:cubicBezTo>
                    <a:cubicBezTo>
                      <a:pt x="14596" y="436"/>
                      <a:pt x="14113" y="241"/>
                      <a:pt x="13605" y="241"/>
                    </a:cubicBezTo>
                    <a:cubicBezTo>
                      <a:pt x="13174" y="241"/>
                      <a:pt x="12770" y="384"/>
                      <a:pt x="12379" y="514"/>
                    </a:cubicBezTo>
                    <a:cubicBezTo>
                      <a:pt x="12157" y="593"/>
                      <a:pt x="11922" y="671"/>
                      <a:pt x="11687" y="723"/>
                    </a:cubicBezTo>
                    <a:cubicBezTo>
                      <a:pt x="11452" y="775"/>
                      <a:pt x="11214" y="801"/>
                      <a:pt x="10978" y="801"/>
                    </a:cubicBezTo>
                    <a:cubicBezTo>
                      <a:pt x="10742" y="801"/>
                      <a:pt x="10507" y="775"/>
                      <a:pt x="10278" y="723"/>
                    </a:cubicBezTo>
                    <a:cubicBezTo>
                      <a:pt x="9953" y="645"/>
                      <a:pt x="9640" y="528"/>
                      <a:pt x="9339" y="410"/>
                    </a:cubicBezTo>
                    <a:cubicBezTo>
                      <a:pt x="9026" y="280"/>
                      <a:pt x="8713" y="163"/>
                      <a:pt x="8388" y="85"/>
                    </a:cubicBezTo>
                    <a:cubicBezTo>
                      <a:pt x="8140" y="29"/>
                      <a:pt x="7887" y="1"/>
                      <a:pt x="7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6" name="Google Shape;1236;p26"/>
            <p:cNvSpPr/>
            <p:nvPr/>
          </p:nvSpPr>
          <p:spPr>
            <a:xfrm rot="122775">
              <a:off x="2559644" y="909920"/>
              <a:ext cx="4000780" cy="333211"/>
            </a:xfrm>
            <a:custGeom>
              <a:avLst/>
              <a:gdLst/>
              <a:ahLst/>
              <a:cxnLst/>
              <a:rect l="l" t="t" r="r" b="b"/>
              <a:pathLst>
                <a:path w="19383" h="1324" extrusionOk="0">
                  <a:moveTo>
                    <a:pt x="7634" y="1"/>
                  </a:moveTo>
                  <a:cubicBezTo>
                    <a:pt x="7235" y="1"/>
                    <a:pt x="6838" y="71"/>
                    <a:pt x="6470" y="215"/>
                  </a:cubicBezTo>
                  <a:cubicBezTo>
                    <a:pt x="6287" y="280"/>
                    <a:pt x="6105" y="372"/>
                    <a:pt x="5922" y="462"/>
                  </a:cubicBezTo>
                  <a:cubicBezTo>
                    <a:pt x="5727" y="554"/>
                    <a:pt x="5518" y="658"/>
                    <a:pt x="5296" y="737"/>
                  </a:cubicBezTo>
                  <a:cubicBezTo>
                    <a:pt x="4995" y="835"/>
                    <a:pt x="4671" y="885"/>
                    <a:pt x="4335" y="885"/>
                  </a:cubicBezTo>
                  <a:cubicBezTo>
                    <a:pt x="3870" y="885"/>
                    <a:pt x="3381" y="790"/>
                    <a:pt x="2896" y="593"/>
                  </a:cubicBezTo>
                  <a:cubicBezTo>
                    <a:pt x="2832" y="567"/>
                    <a:pt x="2766" y="541"/>
                    <a:pt x="2688" y="514"/>
                  </a:cubicBezTo>
                  <a:cubicBezTo>
                    <a:pt x="2415" y="390"/>
                    <a:pt x="2118" y="266"/>
                    <a:pt x="1809" y="266"/>
                  </a:cubicBezTo>
                  <a:cubicBezTo>
                    <a:pt x="1794" y="266"/>
                    <a:pt x="1778" y="267"/>
                    <a:pt x="1762" y="267"/>
                  </a:cubicBezTo>
                  <a:cubicBezTo>
                    <a:pt x="1240" y="280"/>
                    <a:pt x="836" y="619"/>
                    <a:pt x="444" y="945"/>
                  </a:cubicBezTo>
                  <a:cubicBezTo>
                    <a:pt x="301" y="1076"/>
                    <a:pt x="145" y="1193"/>
                    <a:pt x="1" y="1311"/>
                  </a:cubicBezTo>
                  <a:cubicBezTo>
                    <a:pt x="41" y="1311"/>
                    <a:pt x="79" y="1311"/>
                    <a:pt x="119" y="1323"/>
                  </a:cubicBezTo>
                  <a:lnTo>
                    <a:pt x="131" y="1323"/>
                  </a:lnTo>
                  <a:cubicBezTo>
                    <a:pt x="262" y="1232"/>
                    <a:pt x="380" y="1128"/>
                    <a:pt x="510" y="1024"/>
                  </a:cubicBezTo>
                  <a:cubicBezTo>
                    <a:pt x="901" y="685"/>
                    <a:pt x="1279" y="372"/>
                    <a:pt x="1762" y="358"/>
                  </a:cubicBezTo>
                  <a:cubicBezTo>
                    <a:pt x="1776" y="357"/>
                    <a:pt x="1790" y="357"/>
                    <a:pt x="1804" y="357"/>
                  </a:cubicBezTo>
                  <a:cubicBezTo>
                    <a:pt x="2102" y="357"/>
                    <a:pt x="2388" y="481"/>
                    <a:pt x="2662" y="593"/>
                  </a:cubicBezTo>
                  <a:cubicBezTo>
                    <a:pt x="2727" y="619"/>
                    <a:pt x="2792" y="645"/>
                    <a:pt x="2858" y="685"/>
                  </a:cubicBezTo>
                  <a:cubicBezTo>
                    <a:pt x="3350" y="879"/>
                    <a:pt x="3847" y="974"/>
                    <a:pt x="4319" y="974"/>
                  </a:cubicBezTo>
                  <a:cubicBezTo>
                    <a:pt x="4671" y="974"/>
                    <a:pt x="5010" y="921"/>
                    <a:pt x="5322" y="815"/>
                  </a:cubicBezTo>
                  <a:cubicBezTo>
                    <a:pt x="5545" y="737"/>
                    <a:pt x="5766" y="632"/>
                    <a:pt x="5962" y="541"/>
                  </a:cubicBezTo>
                  <a:cubicBezTo>
                    <a:pt x="6144" y="450"/>
                    <a:pt x="6327" y="358"/>
                    <a:pt x="6510" y="293"/>
                  </a:cubicBezTo>
                  <a:cubicBezTo>
                    <a:pt x="6866" y="158"/>
                    <a:pt x="7246" y="91"/>
                    <a:pt x="7627" y="91"/>
                  </a:cubicBezTo>
                  <a:cubicBezTo>
                    <a:pt x="7874" y="91"/>
                    <a:pt x="8121" y="119"/>
                    <a:pt x="8362" y="175"/>
                  </a:cubicBezTo>
                  <a:cubicBezTo>
                    <a:pt x="8687" y="241"/>
                    <a:pt x="9000" y="372"/>
                    <a:pt x="9301" y="488"/>
                  </a:cubicBezTo>
                  <a:cubicBezTo>
                    <a:pt x="9614" y="606"/>
                    <a:pt x="9927" y="737"/>
                    <a:pt x="10252" y="815"/>
                  </a:cubicBezTo>
                  <a:cubicBezTo>
                    <a:pt x="10494" y="867"/>
                    <a:pt x="10739" y="893"/>
                    <a:pt x="10982" y="893"/>
                  </a:cubicBezTo>
                  <a:cubicBezTo>
                    <a:pt x="11225" y="893"/>
                    <a:pt x="11466" y="867"/>
                    <a:pt x="11701" y="815"/>
                  </a:cubicBezTo>
                  <a:cubicBezTo>
                    <a:pt x="11948" y="763"/>
                    <a:pt x="12183" y="685"/>
                    <a:pt x="12417" y="606"/>
                  </a:cubicBezTo>
                  <a:cubicBezTo>
                    <a:pt x="12796" y="476"/>
                    <a:pt x="13200" y="332"/>
                    <a:pt x="13605" y="332"/>
                  </a:cubicBezTo>
                  <a:cubicBezTo>
                    <a:pt x="14100" y="332"/>
                    <a:pt x="14570" y="528"/>
                    <a:pt x="15026" y="723"/>
                  </a:cubicBezTo>
                  <a:cubicBezTo>
                    <a:pt x="15431" y="893"/>
                    <a:pt x="15861" y="1062"/>
                    <a:pt x="16304" y="1102"/>
                  </a:cubicBezTo>
                  <a:cubicBezTo>
                    <a:pt x="16379" y="1109"/>
                    <a:pt x="16454" y="1112"/>
                    <a:pt x="16529" y="1112"/>
                  </a:cubicBezTo>
                  <a:cubicBezTo>
                    <a:pt x="16862" y="1112"/>
                    <a:pt x="17201" y="1050"/>
                    <a:pt x="17530" y="998"/>
                  </a:cubicBezTo>
                  <a:cubicBezTo>
                    <a:pt x="17863" y="939"/>
                    <a:pt x="18187" y="879"/>
                    <a:pt x="18500" y="879"/>
                  </a:cubicBezTo>
                  <a:cubicBezTo>
                    <a:pt x="18740" y="879"/>
                    <a:pt x="18973" y="914"/>
                    <a:pt x="19200" y="1010"/>
                  </a:cubicBezTo>
                  <a:cubicBezTo>
                    <a:pt x="19213" y="1024"/>
                    <a:pt x="19239" y="1036"/>
                    <a:pt x="19252" y="1050"/>
                  </a:cubicBezTo>
                  <a:cubicBezTo>
                    <a:pt x="19291" y="1036"/>
                    <a:pt x="19344" y="1024"/>
                    <a:pt x="19382" y="1010"/>
                  </a:cubicBezTo>
                  <a:lnTo>
                    <a:pt x="19226" y="932"/>
                  </a:lnTo>
                  <a:cubicBezTo>
                    <a:pt x="18988" y="827"/>
                    <a:pt x="18737" y="790"/>
                    <a:pt x="18481" y="790"/>
                  </a:cubicBezTo>
                  <a:cubicBezTo>
                    <a:pt x="18162" y="790"/>
                    <a:pt x="17836" y="848"/>
                    <a:pt x="17518" y="906"/>
                  </a:cubicBezTo>
                  <a:cubicBezTo>
                    <a:pt x="17189" y="959"/>
                    <a:pt x="16861" y="1021"/>
                    <a:pt x="16539" y="1021"/>
                  </a:cubicBezTo>
                  <a:cubicBezTo>
                    <a:pt x="16465" y="1021"/>
                    <a:pt x="16391" y="1018"/>
                    <a:pt x="16318" y="1010"/>
                  </a:cubicBezTo>
                  <a:cubicBezTo>
                    <a:pt x="15887" y="972"/>
                    <a:pt x="15469" y="801"/>
                    <a:pt x="15066" y="632"/>
                  </a:cubicBezTo>
                  <a:cubicBezTo>
                    <a:pt x="14596" y="436"/>
                    <a:pt x="14113" y="241"/>
                    <a:pt x="13605" y="241"/>
                  </a:cubicBezTo>
                  <a:cubicBezTo>
                    <a:pt x="13174" y="241"/>
                    <a:pt x="12770" y="384"/>
                    <a:pt x="12379" y="514"/>
                  </a:cubicBezTo>
                  <a:cubicBezTo>
                    <a:pt x="12157" y="593"/>
                    <a:pt x="11922" y="671"/>
                    <a:pt x="11687" y="723"/>
                  </a:cubicBezTo>
                  <a:cubicBezTo>
                    <a:pt x="11452" y="775"/>
                    <a:pt x="11214" y="801"/>
                    <a:pt x="10978" y="801"/>
                  </a:cubicBezTo>
                  <a:cubicBezTo>
                    <a:pt x="10742" y="801"/>
                    <a:pt x="10507" y="775"/>
                    <a:pt x="10278" y="723"/>
                  </a:cubicBezTo>
                  <a:cubicBezTo>
                    <a:pt x="9953" y="645"/>
                    <a:pt x="9640" y="528"/>
                    <a:pt x="9339" y="410"/>
                  </a:cubicBezTo>
                  <a:cubicBezTo>
                    <a:pt x="9026" y="280"/>
                    <a:pt x="8713" y="163"/>
                    <a:pt x="8388" y="85"/>
                  </a:cubicBezTo>
                  <a:cubicBezTo>
                    <a:pt x="8140" y="29"/>
                    <a:pt x="7887" y="1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7" name="Google Shape;1237;p26"/>
          <p:cNvSpPr/>
          <p:nvPr/>
        </p:nvSpPr>
        <p:spPr>
          <a:xfrm rot="2700196">
            <a:off x="-1399960" y="2624160"/>
            <a:ext cx="3924381" cy="2974274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8" name="Google Shape;1238;p26"/>
          <p:cNvGrpSpPr/>
          <p:nvPr/>
        </p:nvGrpSpPr>
        <p:grpSpPr>
          <a:xfrm rot="4874595" flipH="1">
            <a:off x="5895750" y="-2008587"/>
            <a:ext cx="5061922" cy="4652458"/>
            <a:chOff x="7316226" y="-1175353"/>
            <a:chExt cx="2859464" cy="2880929"/>
          </a:xfrm>
        </p:grpSpPr>
        <p:sp>
          <p:nvSpPr>
            <p:cNvPr id="1239" name="Google Shape;1239;p26"/>
            <p:cNvSpPr/>
            <p:nvPr/>
          </p:nvSpPr>
          <p:spPr>
            <a:xfrm rot="-3146397">
              <a:off x="8282391" y="-984779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6"/>
            <p:cNvSpPr/>
            <p:nvPr/>
          </p:nvSpPr>
          <p:spPr>
            <a:xfrm rot="-3146397">
              <a:off x="7928998" y="-502868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6"/>
            <p:cNvSpPr/>
            <p:nvPr/>
          </p:nvSpPr>
          <p:spPr>
            <a:xfrm rot="-3146397">
              <a:off x="8174182" y="-362393"/>
              <a:ext cx="608650" cy="2191554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6"/>
            <p:cNvSpPr/>
            <p:nvPr/>
          </p:nvSpPr>
          <p:spPr>
            <a:xfrm rot="-3146397">
              <a:off x="8312085" y="-521799"/>
              <a:ext cx="578013" cy="2191554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6"/>
            <p:cNvSpPr/>
            <p:nvPr/>
          </p:nvSpPr>
          <p:spPr>
            <a:xfrm rot="-3146397">
              <a:off x="8420772" y="-651366"/>
              <a:ext cx="522007" cy="2114526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6"/>
            <p:cNvSpPr/>
            <p:nvPr/>
          </p:nvSpPr>
          <p:spPr>
            <a:xfrm rot="-3146397">
              <a:off x="8476592" y="-741166"/>
              <a:ext cx="519470" cy="2055577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6"/>
            <p:cNvSpPr/>
            <p:nvPr/>
          </p:nvSpPr>
          <p:spPr>
            <a:xfrm rot="-3146397">
              <a:off x="8573564" y="-1011316"/>
              <a:ext cx="608650" cy="2191554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6"/>
            <p:cNvSpPr/>
            <p:nvPr/>
          </p:nvSpPr>
          <p:spPr>
            <a:xfrm rot="-3146397">
              <a:off x="8711467" y="-1170722"/>
              <a:ext cx="578013" cy="2191554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6"/>
            <p:cNvSpPr/>
            <p:nvPr/>
          </p:nvSpPr>
          <p:spPr>
            <a:xfrm rot="-3146397">
              <a:off x="8820155" y="-1300289"/>
              <a:ext cx="522007" cy="2114526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6"/>
            <p:cNvSpPr/>
            <p:nvPr/>
          </p:nvSpPr>
          <p:spPr>
            <a:xfrm rot="-3146397">
              <a:off x="8875974" y="-1390089"/>
              <a:ext cx="519470" cy="2055577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9" name="Google Shape;1249;p26"/>
          <p:cNvSpPr/>
          <p:nvPr/>
        </p:nvSpPr>
        <p:spPr>
          <a:xfrm>
            <a:off x="1573112" y="3994480"/>
            <a:ext cx="233748" cy="233653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26"/>
          <p:cNvSpPr/>
          <p:nvPr/>
        </p:nvSpPr>
        <p:spPr>
          <a:xfrm>
            <a:off x="844726" y="3427904"/>
            <a:ext cx="409674" cy="409500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1" name="Google Shape;1251;p26"/>
          <p:cNvGrpSpPr/>
          <p:nvPr/>
        </p:nvGrpSpPr>
        <p:grpSpPr>
          <a:xfrm>
            <a:off x="357399" y="4376968"/>
            <a:ext cx="409675" cy="432549"/>
            <a:chOff x="2441875" y="3668975"/>
            <a:chExt cx="81550" cy="86100"/>
          </a:xfrm>
        </p:grpSpPr>
        <p:sp>
          <p:nvSpPr>
            <p:cNvPr id="1252" name="Google Shape;1252;p26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6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6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6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6" name="Google Shape;1256;p26"/>
          <p:cNvSpPr txBox="1">
            <a:spLocks noGrp="1"/>
          </p:cNvSpPr>
          <p:nvPr>
            <p:ph type="title"/>
          </p:nvPr>
        </p:nvSpPr>
        <p:spPr>
          <a:xfrm>
            <a:off x="1934700" y="3004268"/>
            <a:ext cx="5274600" cy="5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7" name="Google Shape;1257;p26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64919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58" name="Google Shape;1258;p26"/>
          <p:cNvSpPr txBox="1">
            <a:spLocks noGrp="1"/>
          </p:cNvSpPr>
          <p:nvPr>
            <p:ph type="subTitle" idx="1"/>
          </p:nvPr>
        </p:nvSpPr>
        <p:spPr>
          <a:xfrm>
            <a:off x="3149550" y="3612206"/>
            <a:ext cx="2844900" cy="5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26"/>
          <p:cNvSpPr/>
          <p:nvPr/>
        </p:nvSpPr>
        <p:spPr>
          <a:xfrm rot="-118">
            <a:off x="7471375" y="3505205"/>
            <a:ext cx="3058151" cy="2358338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0" name="Google Shape;1260;p26"/>
          <p:cNvGrpSpPr/>
          <p:nvPr/>
        </p:nvGrpSpPr>
        <p:grpSpPr>
          <a:xfrm rot="10800000" flipH="1">
            <a:off x="8734325" y="3837395"/>
            <a:ext cx="409675" cy="432756"/>
            <a:chOff x="2441875" y="3668975"/>
            <a:chExt cx="81550" cy="86100"/>
          </a:xfrm>
        </p:grpSpPr>
        <p:sp>
          <p:nvSpPr>
            <p:cNvPr id="1261" name="Google Shape;1261;p26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6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6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6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5" name="Google Shape;1265;p26"/>
          <p:cNvSpPr/>
          <p:nvPr/>
        </p:nvSpPr>
        <p:spPr>
          <a:xfrm rot="10800000" flipH="1">
            <a:off x="8324662" y="4746996"/>
            <a:ext cx="409674" cy="409699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9"/>
          <p:cNvSpPr/>
          <p:nvPr/>
        </p:nvSpPr>
        <p:spPr>
          <a:xfrm rot="5524826" flipH="1">
            <a:off x="-1481208" y="3650252"/>
            <a:ext cx="3085026" cy="2393637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29"/>
          <p:cNvGrpSpPr/>
          <p:nvPr/>
        </p:nvGrpSpPr>
        <p:grpSpPr>
          <a:xfrm>
            <a:off x="-143527" y="4538805"/>
            <a:ext cx="409675" cy="432549"/>
            <a:chOff x="2441875" y="3668975"/>
            <a:chExt cx="81550" cy="86100"/>
          </a:xfrm>
        </p:grpSpPr>
        <p:sp>
          <p:nvSpPr>
            <p:cNvPr id="1369" name="Google Shape;1369;p29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9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3" name="Google Shape;1373;p29"/>
          <p:cNvSpPr/>
          <p:nvPr/>
        </p:nvSpPr>
        <p:spPr>
          <a:xfrm>
            <a:off x="32398" y="3509767"/>
            <a:ext cx="233748" cy="233653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4" name="Google Shape;1374;p29"/>
          <p:cNvGrpSpPr/>
          <p:nvPr/>
        </p:nvGrpSpPr>
        <p:grpSpPr>
          <a:xfrm rot="249127">
            <a:off x="5326106" y="5320457"/>
            <a:ext cx="4643472" cy="875128"/>
            <a:chOff x="4210524" y="823336"/>
            <a:chExt cx="1355683" cy="193430"/>
          </a:xfrm>
        </p:grpSpPr>
        <p:sp>
          <p:nvSpPr>
            <p:cNvPr id="1375" name="Google Shape;1375;p29"/>
            <p:cNvSpPr/>
            <p:nvPr/>
          </p:nvSpPr>
          <p:spPr>
            <a:xfrm>
              <a:off x="4210524" y="823336"/>
              <a:ext cx="1355683" cy="129808"/>
            </a:xfrm>
            <a:custGeom>
              <a:avLst/>
              <a:gdLst/>
              <a:ahLst/>
              <a:cxnLst/>
              <a:rect l="l" t="t" r="r" b="b"/>
              <a:pathLst>
                <a:path w="28616" h="2740" extrusionOk="0">
                  <a:moveTo>
                    <a:pt x="13786" y="0"/>
                  </a:moveTo>
                  <a:cubicBezTo>
                    <a:pt x="13147" y="0"/>
                    <a:pt x="12573" y="313"/>
                    <a:pt x="11999" y="613"/>
                  </a:cubicBezTo>
                  <a:cubicBezTo>
                    <a:pt x="11448" y="911"/>
                    <a:pt x="10915" y="1190"/>
                    <a:pt x="10345" y="1190"/>
                  </a:cubicBezTo>
                  <a:cubicBezTo>
                    <a:pt x="10241" y="1190"/>
                    <a:pt x="10136" y="1181"/>
                    <a:pt x="10029" y="1161"/>
                  </a:cubicBezTo>
                  <a:cubicBezTo>
                    <a:pt x="9742" y="1108"/>
                    <a:pt x="9469" y="965"/>
                    <a:pt x="9208" y="835"/>
                  </a:cubicBezTo>
                  <a:cubicBezTo>
                    <a:pt x="8934" y="691"/>
                    <a:pt x="8647" y="548"/>
                    <a:pt x="8321" y="496"/>
                  </a:cubicBezTo>
                  <a:cubicBezTo>
                    <a:pt x="8236" y="482"/>
                    <a:pt x="8151" y="476"/>
                    <a:pt x="8067" y="476"/>
                  </a:cubicBezTo>
                  <a:cubicBezTo>
                    <a:pt x="7435" y="476"/>
                    <a:pt x="6849" y="843"/>
                    <a:pt x="6273" y="1200"/>
                  </a:cubicBezTo>
                  <a:cubicBezTo>
                    <a:pt x="5720" y="1546"/>
                    <a:pt x="5148" y="1911"/>
                    <a:pt x="4536" y="1911"/>
                  </a:cubicBezTo>
                  <a:cubicBezTo>
                    <a:pt x="4455" y="1911"/>
                    <a:pt x="4373" y="1905"/>
                    <a:pt x="4291" y="1891"/>
                  </a:cubicBezTo>
                  <a:cubicBezTo>
                    <a:pt x="4134" y="1865"/>
                    <a:pt x="3977" y="1813"/>
                    <a:pt x="3835" y="1761"/>
                  </a:cubicBezTo>
                  <a:cubicBezTo>
                    <a:pt x="3652" y="1708"/>
                    <a:pt x="3456" y="1644"/>
                    <a:pt x="3261" y="1630"/>
                  </a:cubicBezTo>
                  <a:cubicBezTo>
                    <a:pt x="3217" y="1626"/>
                    <a:pt x="3173" y="1624"/>
                    <a:pt x="3130" y="1624"/>
                  </a:cubicBezTo>
                  <a:cubicBezTo>
                    <a:pt x="2633" y="1624"/>
                    <a:pt x="2178" y="1888"/>
                    <a:pt x="1722" y="2152"/>
                  </a:cubicBezTo>
                  <a:cubicBezTo>
                    <a:pt x="1669" y="2191"/>
                    <a:pt x="1630" y="2218"/>
                    <a:pt x="1578" y="2244"/>
                  </a:cubicBezTo>
                  <a:cubicBezTo>
                    <a:pt x="1128" y="2509"/>
                    <a:pt x="735" y="2638"/>
                    <a:pt x="398" y="2638"/>
                  </a:cubicBezTo>
                  <a:cubicBezTo>
                    <a:pt x="304" y="2638"/>
                    <a:pt x="215" y="2629"/>
                    <a:pt x="130" y="2609"/>
                  </a:cubicBezTo>
                  <a:cubicBezTo>
                    <a:pt x="91" y="2635"/>
                    <a:pt x="52" y="2647"/>
                    <a:pt x="0" y="2661"/>
                  </a:cubicBezTo>
                  <a:cubicBezTo>
                    <a:pt x="130" y="2713"/>
                    <a:pt x="261" y="2739"/>
                    <a:pt x="404" y="2739"/>
                  </a:cubicBezTo>
                  <a:cubicBezTo>
                    <a:pt x="743" y="2739"/>
                    <a:pt x="1148" y="2595"/>
                    <a:pt x="1617" y="2322"/>
                  </a:cubicBezTo>
                  <a:cubicBezTo>
                    <a:pt x="1669" y="2296"/>
                    <a:pt x="1722" y="2270"/>
                    <a:pt x="1774" y="2230"/>
                  </a:cubicBezTo>
                  <a:cubicBezTo>
                    <a:pt x="2206" y="1979"/>
                    <a:pt x="2648" y="1716"/>
                    <a:pt x="3133" y="1716"/>
                  </a:cubicBezTo>
                  <a:cubicBezTo>
                    <a:pt x="3175" y="1716"/>
                    <a:pt x="3218" y="1718"/>
                    <a:pt x="3261" y="1722"/>
                  </a:cubicBezTo>
                  <a:cubicBezTo>
                    <a:pt x="3443" y="1734"/>
                    <a:pt x="3626" y="1787"/>
                    <a:pt x="3795" y="1852"/>
                  </a:cubicBezTo>
                  <a:cubicBezTo>
                    <a:pt x="3951" y="1905"/>
                    <a:pt x="4108" y="1957"/>
                    <a:pt x="4278" y="1983"/>
                  </a:cubicBezTo>
                  <a:cubicBezTo>
                    <a:pt x="4364" y="1996"/>
                    <a:pt x="4450" y="2003"/>
                    <a:pt x="4534" y="2003"/>
                  </a:cubicBezTo>
                  <a:cubicBezTo>
                    <a:pt x="5175" y="2003"/>
                    <a:pt x="5761" y="1635"/>
                    <a:pt x="6325" y="1278"/>
                  </a:cubicBezTo>
                  <a:cubicBezTo>
                    <a:pt x="6883" y="918"/>
                    <a:pt x="7462" y="558"/>
                    <a:pt x="8080" y="558"/>
                  </a:cubicBezTo>
                  <a:cubicBezTo>
                    <a:pt x="8155" y="558"/>
                    <a:pt x="8231" y="563"/>
                    <a:pt x="8308" y="574"/>
                  </a:cubicBezTo>
                  <a:cubicBezTo>
                    <a:pt x="8621" y="626"/>
                    <a:pt x="8895" y="769"/>
                    <a:pt x="9168" y="913"/>
                  </a:cubicBezTo>
                  <a:cubicBezTo>
                    <a:pt x="9443" y="1056"/>
                    <a:pt x="9716" y="1200"/>
                    <a:pt x="10017" y="1252"/>
                  </a:cubicBezTo>
                  <a:cubicBezTo>
                    <a:pt x="10126" y="1274"/>
                    <a:pt x="10235" y="1284"/>
                    <a:pt x="10342" y="1284"/>
                  </a:cubicBezTo>
                  <a:cubicBezTo>
                    <a:pt x="10937" y="1284"/>
                    <a:pt x="11499" y="978"/>
                    <a:pt x="12051" y="691"/>
                  </a:cubicBezTo>
                  <a:cubicBezTo>
                    <a:pt x="12599" y="392"/>
                    <a:pt x="13173" y="91"/>
                    <a:pt x="13786" y="91"/>
                  </a:cubicBezTo>
                  <a:cubicBezTo>
                    <a:pt x="14333" y="91"/>
                    <a:pt x="14842" y="339"/>
                    <a:pt x="15338" y="587"/>
                  </a:cubicBezTo>
                  <a:cubicBezTo>
                    <a:pt x="15834" y="821"/>
                    <a:pt x="16329" y="1070"/>
                    <a:pt x="16877" y="1082"/>
                  </a:cubicBezTo>
                  <a:cubicBezTo>
                    <a:pt x="16896" y="1083"/>
                    <a:pt x="16915" y="1083"/>
                    <a:pt x="16935" y="1083"/>
                  </a:cubicBezTo>
                  <a:cubicBezTo>
                    <a:pt x="17385" y="1083"/>
                    <a:pt x="17834" y="934"/>
                    <a:pt x="18260" y="795"/>
                  </a:cubicBezTo>
                  <a:cubicBezTo>
                    <a:pt x="18691" y="648"/>
                    <a:pt x="19106" y="509"/>
                    <a:pt x="19525" y="509"/>
                  </a:cubicBezTo>
                  <a:cubicBezTo>
                    <a:pt x="19625" y="509"/>
                    <a:pt x="19724" y="517"/>
                    <a:pt x="19825" y="535"/>
                  </a:cubicBezTo>
                  <a:cubicBezTo>
                    <a:pt x="20202" y="600"/>
                    <a:pt x="20529" y="809"/>
                    <a:pt x="20855" y="1004"/>
                  </a:cubicBezTo>
                  <a:cubicBezTo>
                    <a:pt x="21168" y="1174"/>
                    <a:pt x="21468" y="1357"/>
                    <a:pt x="21820" y="1448"/>
                  </a:cubicBezTo>
                  <a:cubicBezTo>
                    <a:pt x="21998" y="1491"/>
                    <a:pt x="22179" y="1508"/>
                    <a:pt x="22362" y="1508"/>
                  </a:cubicBezTo>
                  <a:cubicBezTo>
                    <a:pt x="22676" y="1508"/>
                    <a:pt x="22994" y="1458"/>
                    <a:pt x="23307" y="1409"/>
                  </a:cubicBezTo>
                  <a:cubicBezTo>
                    <a:pt x="23607" y="1350"/>
                    <a:pt x="23923" y="1297"/>
                    <a:pt x="24234" y="1297"/>
                  </a:cubicBezTo>
                  <a:cubicBezTo>
                    <a:pt x="24410" y="1297"/>
                    <a:pt x="24585" y="1314"/>
                    <a:pt x="24755" y="1357"/>
                  </a:cubicBezTo>
                  <a:cubicBezTo>
                    <a:pt x="25120" y="1448"/>
                    <a:pt x="25459" y="1656"/>
                    <a:pt x="25772" y="1865"/>
                  </a:cubicBezTo>
                  <a:cubicBezTo>
                    <a:pt x="25967" y="1995"/>
                    <a:pt x="26176" y="2126"/>
                    <a:pt x="26398" y="2244"/>
                  </a:cubicBezTo>
                  <a:cubicBezTo>
                    <a:pt x="26787" y="2430"/>
                    <a:pt x="27218" y="2520"/>
                    <a:pt x="27649" y="2520"/>
                  </a:cubicBezTo>
                  <a:cubicBezTo>
                    <a:pt x="27941" y="2520"/>
                    <a:pt x="28232" y="2479"/>
                    <a:pt x="28511" y="2400"/>
                  </a:cubicBezTo>
                  <a:cubicBezTo>
                    <a:pt x="28550" y="2374"/>
                    <a:pt x="28576" y="2361"/>
                    <a:pt x="28615" y="2334"/>
                  </a:cubicBezTo>
                  <a:cubicBezTo>
                    <a:pt x="28589" y="2322"/>
                    <a:pt x="28563" y="2322"/>
                    <a:pt x="28537" y="2308"/>
                  </a:cubicBezTo>
                  <a:cubicBezTo>
                    <a:pt x="28260" y="2392"/>
                    <a:pt x="27973" y="2434"/>
                    <a:pt x="27687" y="2434"/>
                  </a:cubicBezTo>
                  <a:cubicBezTo>
                    <a:pt x="27257" y="2434"/>
                    <a:pt x="26828" y="2340"/>
                    <a:pt x="26437" y="2152"/>
                  </a:cubicBezTo>
                  <a:cubicBezTo>
                    <a:pt x="26228" y="2061"/>
                    <a:pt x="26019" y="1917"/>
                    <a:pt x="25824" y="1800"/>
                  </a:cubicBezTo>
                  <a:cubicBezTo>
                    <a:pt x="25498" y="1578"/>
                    <a:pt x="25159" y="1369"/>
                    <a:pt x="24767" y="1265"/>
                  </a:cubicBezTo>
                  <a:cubicBezTo>
                    <a:pt x="24594" y="1223"/>
                    <a:pt x="24417" y="1206"/>
                    <a:pt x="24238" y="1206"/>
                  </a:cubicBezTo>
                  <a:cubicBezTo>
                    <a:pt x="23920" y="1206"/>
                    <a:pt x="23598" y="1259"/>
                    <a:pt x="23281" y="1317"/>
                  </a:cubicBezTo>
                  <a:cubicBezTo>
                    <a:pt x="22983" y="1367"/>
                    <a:pt x="22675" y="1416"/>
                    <a:pt x="22370" y="1416"/>
                  </a:cubicBezTo>
                  <a:cubicBezTo>
                    <a:pt x="22194" y="1416"/>
                    <a:pt x="22018" y="1400"/>
                    <a:pt x="21846" y="1357"/>
                  </a:cubicBezTo>
                  <a:cubicBezTo>
                    <a:pt x="21507" y="1278"/>
                    <a:pt x="21207" y="1096"/>
                    <a:pt x="20907" y="926"/>
                  </a:cubicBezTo>
                  <a:cubicBezTo>
                    <a:pt x="20568" y="717"/>
                    <a:pt x="20229" y="522"/>
                    <a:pt x="19837" y="444"/>
                  </a:cubicBezTo>
                  <a:cubicBezTo>
                    <a:pt x="19736" y="427"/>
                    <a:pt x="19635" y="419"/>
                    <a:pt x="19534" y="419"/>
                  </a:cubicBezTo>
                  <a:cubicBezTo>
                    <a:pt x="19092" y="419"/>
                    <a:pt x="18659" y="566"/>
                    <a:pt x="18234" y="705"/>
                  </a:cubicBezTo>
                  <a:cubicBezTo>
                    <a:pt x="17808" y="855"/>
                    <a:pt x="17371" y="992"/>
                    <a:pt x="16933" y="992"/>
                  </a:cubicBezTo>
                  <a:cubicBezTo>
                    <a:pt x="16915" y="992"/>
                    <a:pt x="16896" y="992"/>
                    <a:pt x="16877" y="992"/>
                  </a:cubicBezTo>
                  <a:cubicBezTo>
                    <a:pt x="16355" y="978"/>
                    <a:pt x="15860" y="731"/>
                    <a:pt x="15377" y="496"/>
                  </a:cubicBezTo>
                  <a:cubicBezTo>
                    <a:pt x="14869" y="261"/>
                    <a:pt x="14347" y="0"/>
                    <a:pt x="1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4283433" y="868105"/>
              <a:ext cx="1222228" cy="110336"/>
            </a:xfrm>
            <a:custGeom>
              <a:avLst/>
              <a:gdLst/>
              <a:ahLst/>
              <a:cxnLst/>
              <a:rect l="l" t="t" r="r" b="b"/>
              <a:pathLst>
                <a:path w="25799" h="2329" extrusionOk="0">
                  <a:moveTo>
                    <a:pt x="12287" y="1"/>
                  </a:moveTo>
                  <a:cubicBezTo>
                    <a:pt x="12166" y="1"/>
                    <a:pt x="12044" y="11"/>
                    <a:pt x="11921" y="33"/>
                  </a:cubicBezTo>
                  <a:cubicBezTo>
                    <a:pt x="11438" y="111"/>
                    <a:pt x="10982" y="372"/>
                    <a:pt x="10551" y="633"/>
                  </a:cubicBezTo>
                  <a:cubicBezTo>
                    <a:pt x="10035" y="943"/>
                    <a:pt x="9549" y="1223"/>
                    <a:pt x="9013" y="1223"/>
                  </a:cubicBezTo>
                  <a:cubicBezTo>
                    <a:pt x="8940" y="1223"/>
                    <a:pt x="8866" y="1218"/>
                    <a:pt x="8791" y="1207"/>
                  </a:cubicBezTo>
                  <a:cubicBezTo>
                    <a:pt x="8438" y="1142"/>
                    <a:pt x="8113" y="946"/>
                    <a:pt x="7800" y="763"/>
                  </a:cubicBezTo>
                  <a:cubicBezTo>
                    <a:pt x="7460" y="555"/>
                    <a:pt x="7095" y="333"/>
                    <a:pt x="6690" y="294"/>
                  </a:cubicBezTo>
                  <a:cubicBezTo>
                    <a:pt x="6662" y="292"/>
                    <a:pt x="6633" y="291"/>
                    <a:pt x="6605" y="291"/>
                  </a:cubicBezTo>
                  <a:cubicBezTo>
                    <a:pt x="6016" y="291"/>
                    <a:pt x="5519" y="663"/>
                    <a:pt x="5034" y="1012"/>
                  </a:cubicBezTo>
                  <a:cubicBezTo>
                    <a:pt x="4643" y="1311"/>
                    <a:pt x="4238" y="1612"/>
                    <a:pt x="3782" y="1716"/>
                  </a:cubicBezTo>
                  <a:cubicBezTo>
                    <a:pt x="3629" y="1756"/>
                    <a:pt x="3472" y="1771"/>
                    <a:pt x="3313" y="1771"/>
                  </a:cubicBezTo>
                  <a:cubicBezTo>
                    <a:pt x="3053" y="1771"/>
                    <a:pt x="2789" y="1730"/>
                    <a:pt x="2530" y="1690"/>
                  </a:cubicBezTo>
                  <a:cubicBezTo>
                    <a:pt x="2265" y="1651"/>
                    <a:pt x="1995" y="1612"/>
                    <a:pt x="1726" y="1612"/>
                  </a:cubicBezTo>
                  <a:cubicBezTo>
                    <a:pt x="1545" y="1612"/>
                    <a:pt x="1365" y="1629"/>
                    <a:pt x="1186" y="1676"/>
                  </a:cubicBezTo>
                  <a:cubicBezTo>
                    <a:pt x="887" y="1768"/>
                    <a:pt x="613" y="1937"/>
                    <a:pt x="339" y="2094"/>
                  </a:cubicBezTo>
                  <a:cubicBezTo>
                    <a:pt x="235" y="2159"/>
                    <a:pt x="117" y="2238"/>
                    <a:pt x="0" y="2302"/>
                  </a:cubicBezTo>
                  <a:cubicBezTo>
                    <a:pt x="39" y="2302"/>
                    <a:pt x="78" y="2316"/>
                    <a:pt x="117" y="2328"/>
                  </a:cubicBezTo>
                  <a:lnTo>
                    <a:pt x="391" y="2172"/>
                  </a:lnTo>
                  <a:cubicBezTo>
                    <a:pt x="652" y="2015"/>
                    <a:pt x="913" y="1846"/>
                    <a:pt x="1212" y="1768"/>
                  </a:cubicBezTo>
                  <a:cubicBezTo>
                    <a:pt x="1380" y="1721"/>
                    <a:pt x="1555" y="1703"/>
                    <a:pt x="1731" y="1703"/>
                  </a:cubicBezTo>
                  <a:cubicBezTo>
                    <a:pt x="1993" y="1703"/>
                    <a:pt x="2260" y="1742"/>
                    <a:pt x="2517" y="1781"/>
                  </a:cubicBezTo>
                  <a:cubicBezTo>
                    <a:pt x="2775" y="1821"/>
                    <a:pt x="3044" y="1862"/>
                    <a:pt x="3313" y="1862"/>
                  </a:cubicBezTo>
                  <a:cubicBezTo>
                    <a:pt x="3479" y="1862"/>
                    <a:pt x="3644" y="1846"/>
                    <a:pt x="3808" y="1807"/>
                  </a:cubicBezTo>
                  <a:cubicBezTo>
                    <a:pt x="4278" y="1690"/>
                    <a:pt x="4695" y="1389"/>
                    <a:pt x="5087" y="1090"/>
                  </a:cubicBezTo>
                  <a:cubicBezTo>
                    <a:pt x="5569" y="719"/>
                    <a:pt x="6028" y="383"/>
                    <a:pt x="6586" y="383"/>
                  </a:cubicBezTo>
                  <a:cubicBezTo>
                    <a:pt x="6616" y="383"/>
                    <a:pt x="6647" y="384"/>
                    <a:pt x="6678" y="386"/>
                  </a:cubicBezTo>
                  <a:cubicBezTo>
                    <a:pt x="7069" y="424"/>
                    <a:pt x="7408" y="620"/>
                    <a:pt x="7760" y="842"/>
                  </a:cubicBezTo>
                  <a:cubicBezTo>
                    <a:pt x="8073" y="1038"/>
                    <a:pt x="8399" y="1233"/>
                    <a:pt x="8777" y="1299"/>
                  </a:cubicBezTo>
                  <a:cubicBezTo>
                    <a:pt x="8857" y="1311"/>
                    <a:pt x="8935" y="1317"/>
                    <a:pt x="9013" y="1317"/>
                  </a:cubicBezTo>
                  <a:cubicBezTo>
                    <a:pt x="9575" y="1317"/>
                    <a:pt x="10099" y="1009"/>
                    <a:pt x="10603" y="711"/>
                  </a:cubicBezTo>
                  <a:cubicBezTo>
                    <a:pt x="11021" y="464"/>
                    <a:pt x="11464" y="203"/>
                    <a:pt x="11934" y="125"/>
                  </a:cubicBezTo>
                  <a:cubicBezTo>
                    <a:pt x="12052" y="102"/>
                    <a:pt x="12171" y="92"/>
                    <a:pt x="12290" y="92"/>
                  </a:cubicBezTo>
                  <a:cubicBezTo>
                    <a:pt x="12862" y="92"/>
                    <a:pt x="13430" y="326"/>
                    <a:pt x="13982" y="542"/>
                  </a:cubicBezTo>
                  <a:cubicBezTo>
                    <a:pt x="14541" y="775"/>
                    <a:pt x="15132" y="1008"/>
                    <a:pt x="15735" y="1008"/>
                  </a:cubicBezTo>
                  <a:cubicBezTo>
                    <a:pt x="15807" y="1008"/>
                    <a:pt x="15879" y="1005"/>
                    <a:pt x="15951" y="998"/>
                  </a:cubicBezTo>
                  <a:cubicBezTo>
                    <a:pt x="16290" y="960"/>
                    <a:pt x="16629" y="842"/>
                    <a:pt x="16942" y="725"/>
                  </a:cubicBezTo>
                  <a:cubicBezTo>
                    <a:pt x="17324" y="586"/>
                    <a:pt x="17684" y="457"/>
                    <a:pt x="18061" y="457"/>
                  </a:cubicBezTo>
                  <a:cubicBezTo>
                    <a:pt x="18110" y="457"/>
                    <a:pt x="18158" y="459"/>
                    <a:pt x="18208" y="464"/>
                  </a:cubicBezTo>
                  <a:cubicBezTo>
                    <a:pt x="18677" y="490"/>
                    <a:pt x="19107" y="763"/>
                    <a:pt x="19524" y="1012"/>
                  </a:cubicBezTo>
                  <a:cubicBezTo>
                    <a:pt x="19955" y="1273"/>
                    <a:pt x="20385" y="1546"/>
                    <a:pt x="20894" y="1586"/>
                  </a:cubicBezTo>
                  <a:cubicBezTo>
                    <a:pt x="20941" y="1590"/>
                    <a:pt x="20987" y="1592"/>
                    <a:pt x="21033" y="1592"/>
                  </a:cubicBezTo>
                  <a:cubicBezTo>
                    <a:pt x="21428" y="1592"/>
                    <a:pt x="21813" y="1453"/>
                    <a:pt x="22199" y="1325"/>
                  </a:cubicBezTo>
                  <a:cubicBezTo>
                    <a:pt x="22560" y="1193"/>
                    <a:pt x="22931" y="1061"/>
                    <a:pt x="23312" y="1061"/>
                  </a:cubicBezTo>
                  <a:cubicBezTo>
                    <a:pt x="23384" y="1061"/>
                    <a:pt x="23456" y="1066"/>
                    <a:pt x="23529" y="1076"/>
                  </a:cubicBezTo>
                  <a:cubicBezTo>
                    <a:pt x="23972" y="1142"/>
                    <a:pt x="24338" y="1389"/>
                    <a:pt x="24729" y="1664"/>
                  </a:cubicBezTo>
                  <a:cubicBezTo>
                    <a:pt x="24964" y="1833"/>
                    <a:pt x="25211" y="2003"/>
                    <a:pt x="25472" y="2120"/>
                  </a:cubicBezTo>
                  <a:cubicBezTo>
                    <a:pt x="25537" y="2159"/>
                    <a:pt x="25602" y="2186"/>
                    <a:pt x="25680" y="2198"/>
                  </a:cubicBezTo>
                  <a:cubicBezTo>
                    <a:pt x="25720" y="2186"/>
                    <a:pt x="25759" y="2159"/>
                    <a:pt x="25798" y="2146"/>
                  </a:cubicBezTo>
                  <a:cubicBezTo>
                    <a:pt x="25694" y="2120"/>
                    <a:pt x="25602" y="2081"/>
                    <a:pt x="25511" y="2042"/>
                  </a:cubicBezTo>
                  <a:cubicBezTo>
                    <a:pt x="25251" y="1925"/>
                    <a:pt x="25016" y="1755"/>
                    <a:pt x="24781" y="1598"/>
                  </a:cubicBezTo>
                  <a:cubicBezTo>
                    <a:pt x="24402" y="1325"/>
                    <a:pt x="24011" y="1050"/>
                    <a:pt x="23541" y="986"/>
                  </a:cubicBezTo>
                  <a:cubicBezTo>
                    <a:pt x="23468" y="976"/>
                    <a:pt x="23396" y="971"/>
                    <a:pt x="23324" y="971"/>
                  </a:cubicBezTo>
                  <a:cubicBezTo>
                    <a:pt x="22921" y="971"/>
                    <a:pt x="22535" y="1114"/>
                    <a:pt x="22159" y="1246"/>
                  </a:cubicBezTo>
                  <a:cubicBezTo>
                    <a:pt x="21801" y="1373"/>
                    <a:pt x="21423" y="1500"/>
                    <a:pt x="21042" y="1500"/>
                  </a:cubicBezTo>
                  <a:cubicBezTo>
                    <a:pt x="20993" y="1500"/>
                    <a:pt x="20944" y="1498"/>
                    <a:pt x="20894" y="1494"/>
                  </a:cubicBezTo>
                  <a:cubicBezTo>
                    <a:pt x="20425" y="1455"/>
                    <a:pt x="19994" y="1194"/>
                    <a:pt x="19576" y="946"/>
                  </a:cubicBezTo>
                  <a:cubicBezTo>
                    <a:pt x="19147" y="685"/>
                    <a:pt x="18716" y="412"/>
                    <a:pt x="18208" y="372"/>
                  </a:cubicBezTo>
                  <a:cubicBezTo>
                    <a:pt x="18161" y="368"/>
                    <a:pt x="18115" y="366"/>
                    <a:pt x="18068" y="366"/>
                  </a:cubicBezTo>
                  <a:cubicBezTo>
                    <a:pt x="17674" y="366"/>
                    <a:pt x="17289" y="505"/>
                    <a:pt x="16916" y="633"/>
                  </a:cubicBezTo>
                  <a:cubicBezTo>
                    <a:pt x="16603" y="751"/>
                    <a:pt x="16277" y="868"/>
                    <a:pt x="15938" y="907"/>
                  </a:cubicBezTo>
                  <a:cubicBezTo>
                    <a:pt x="15870" y="914"/>
                    <a:pt x="15801" y="917"/>
                    <a:pt x="15732" y="917"/>
                  </a:cubicBezTo>
                  <a:cubicBezTo>
                    <a:pt x="15149" y="917"/>
                    <a:pt x="14568" y="685"/>
                    <a:pt x="14008" y="464"/>
                  </a:cubicBezTo>
                  <a:cubicBezTo>
                    <a:pt x="13446" y="237"/>
                    <a:pt x="12875" y="1"/>
                    <a:pt x="1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4369275" y="922206"/>
              <a:ext cx="1103601" cy="74758"/>
            </a:xfrm>
            <a:custGeom>
              <a:avLst/>
              <a:gdLst/>
              <a:ahLst/>
              <a:cxnLst/>
              <a:rect l="l" t="t" r="r" b="b"/>
              <a:pathLst>
                <a:path w="23295" h="1578" extrusionOk="0">
                  <a:moveTo>
                    <a:pt x="10608" y="1"/>
                  </a:moveTo>
                  <a:cubicBezTo>
                    <a:pt x="10524" y="1"/>
                    <a:pt x="10440" y="4"/>
                    <a:pt x="10356" y="13"/>
                  </a:cubicBezTo>
                  <a:cubicBezTo>
                    <a:pt x="9874" y="52"/>
                    <a:pt x="9391" y="247"/>
                    <a:pt x="8935" y="430"/>
                  </a:cubicBezTo>
                  <a:cubicBezTo>
                    <a:pt x="8418" y="649"/>
                    <a:pt x="7922" y="846"/>
                    <a:pt x="7392" y="846"/>
                  </a:cubicBezTo>
                  <a:cubicBezTo>
                    <a:pt x="7320" y="846"/>
                    <a:pt x="7247" y="843"/>
                    <a:pt x="7174" y="835"/>
                  </a:cubicBezTo>
                  <a:cubicBezTo>
                    <a:pt x="6783" y="795"/>
                    <a:pt x="6391" y="626"/>
                    <a:pt x="6014" y="456"/>
                  </a:cubicBezTo>
                  <a:cubicBezTo>
                    <a:pt x="5585" y="273"/>
                    <a:pt x="5149" y="81"/>
                    <a:pt x="4705" y="81"/>
                  </a:cubicBezTo>
                  <a:cubicBezTo>
                    <a:pt x="4581" y="81"/>
                    <a:pt x="4456" y="96"/>
                    <a:pt x="4331" y="131"/>
                  </a:cubicBezTo>
                  <a:cubicBezTo>
                    <a:pt x="3965" y="221"/>
                    <a:pt x="3678" y="456"/>
                    <a:pt x="3392" y="691"/>
                  </a:cubicBezTo>
                  <a:cubicBezTo>
                    <a:pt x="3131" y="900"/>
                    <a:pt x="2857" y="1122"/>
                    <a:pt x="2531" y="1213"/>
                  </a:cubicBezTo>
                  <a:cubicBezTo>
                    <a:pt x="2365" y="1261"/>
                    <a:pt x="2188" y="1277"/>
                    <a:pt x="2010" y="1277"/>
                  </a:cubicBezTo>
                  <a:cubicBezTo>
                    <a:pt x="1852" y="1277"/>
                    <a:pt x="1693" y="1264"/>
                    <a:pt x="1539" y="1252"/>
                  </a:cubicBezTo>
                  <a:cubicBezTo>
                    <a:pt x="1369" y="1239"/>
                    <a:pt x="1196" y="1223"/>
                    <a:pt x="1024" y="1223"/>
                  </a:cubicBezTo>
                  <a:cubicBezTo>
                    <a:pt x="854" y="1223"/>
                    <a:pt x="685" y="1239"/>
                    <a:pt x="522" y="1291"/>
                  </a:cubicBezTo>
                  <a:cubicBezTo>
                    <a:pt x="327" y="1357"/>
                    <a:pt x="171" y="1447"/>
                    <a:pt x="0" y="1552"/>
                  </a:cubicBezTo>
                  <a:cubicBezTo>
                    <a:pt x="40" y="1565"/>
                    <a:pt x="92" y="1565"/>
                    <a:pt x="131" y="1578"/>
                  </a:cubicBezTo>
                  <a:cubicBezTo>
                    <a:pt x="261" y="1487"/>
                    <a:pt x="392" y="1421"/>
                    <a:pt x="548" y="1383"/>
                  </a:cubicBezTo>
                  <a:cubicBezTo>
                    <a:pt x="705" y="1330"/>
                    <a:pt x="869" y="1314"/>
                    <a:pt x="1036" y="1314"/>
                  </a:cubicBezTo>
                  <a:cubicBezTo>
                    <a:pt x="1202" y="1314"/>
                    <a:pt x="1371" y="1330"/>
                    <a:pt x="1539" y="1343"/>
                  </a:cubicBezTo>
                  <a:cubicBezTo>
                    <a:pt x="1700" y="1355"/>
                    <a:pt x="1860" y="1368"/>
                    <a:pt x="2020" y="1368"/>
                  </a:cubicBezTo>
                  <a:cubicBezTo>
                    <a:pt x="2199" y="1368"/>
                    <a:pt x="2378" y="1352"/>
                    <a:pt x="2557" y="1304"/>
                  </a:cubicBezTo>
                  <a:cubicBezTo>
                    <a:pt x="2896" y="1200"/>
                    <a:pt x="3170" y="978"/>
                    <a:pt x="3444" y="757"/>
                  </a:cubicBezTo>
                  <a:cubicBezTo>
                    <a:pt x="3731" y="534"/>
                    <a:pt x="4005" y="313"/>
                    <a:pt x="4344" y="221"/>
                  </a:cubicBezTo>
                  <a:cubicBezTo>
                    <a:pt x="4464" y="190"/>
                    <a:pt x="4583" y="176"/>
                    <a:pt x="4701" y="176"/>
                  </a:cubicBezTo>
                  <a:cubicBezTo>
                    <a:pt x="5126" y="176"/>
                    <a:pt x="5546" y="354"/>
                    <a:pt x="5974" y="548"/>
                  </a:cubicBezTo>
                  <a:cubicBezTo>
                    <a:pt x="6365" y="717"/>
                    <a:pt x="6757" y="887"/>
                    <a:pt x="7174" y="926"/>
                  </a:cubicBezTo>
                  <a:cubicBezTo>
                    <a:pt x="7247" y="933"/>
                    <a:pt x="7319" y="937"/>
                    <a:pt x="7391" y="937"/>
                  </a:cubicBezTo>
                  <a:cubicBezTo>
                    <a:pt x="7939" y="937"/>
                    <a:pt x="8467" y="729"/>
                    <a:pt x="8974" y="522"/>
                  </a:cubicBezTo>
                  <a:cubicBezTo>
                    <a:pt x="9417" y="339"/>
                    <a:pt x="9887" y="143"/>
                    <a:pt x="10370" y="104"/>
                  </a:cubicBezTo>
                  <a:cubicBezTo>
                    <a:pt x="10453" y="96"/>
                    <a:pt x="10536" y="92"/>
                    <a:pt x="10620" y="92"/>
                  </a:cubicBezTo>
                  <a:cubicBezTo>
                    <a:pt x="11185" y="92"/>
                    <a:pt x="11741" y="274"/>
                    <a:pt x="12287" y="456"/>
                  </a:cubicBezTo>
                  <a:cubicBezTo>
                    <a:pt x="12835" y="628"/>
                    <a:pt x="13401" y="809"/>
                    <a:pt x="13977" y="809"/>
                  </a:cubicBezTo>
                  <a:cubicBezTo>
                    <a:pt x="14100" y="809"/>
                    <a:pt x="14223" y="801"/>
                    <a:pt x="14347" y="783"/>
                  </a:cubicBezTo>
                  <a:cubicBezTo>
                    <a:pt x="14660" y="743"/>
                    <a:pt x="14961" y="626"/>
                    <a:pt x="15260" y="522"/>
                  </a:cubicBezTo>
                  <a:cubicBezTo>
                    <a:pt x="15639" y="378"/>
                    <a:pt x="16017" y="247"/>
                    <a:pt x="16422" y="247"/>
                  </a:cubicBezTo>
                  <a:lnTo>
                    <a:pt x="16448" y="247"/>
                  </a:lnTo>
                  <a:cubicBezTo>
                    <a:pt x="16956" y="247"/>
                    <a:pt x="17425" y="496"/>
                    <a:pt x="17895" y="717"/>
                  </a:cubicBezTo>
                  <a:cubicBezTo>
                    <a:pt x="18357" y="960"/>
                    <a:pt x="18843" y="1204"/>
                    <a:pt x="19362" y="1204"/>
                  </a:cubicBezTo>
                  <a:cubicBezTo>
                    <a:pt x="19399" y="1204"/>
                    <a:pt x="19436" y="1203"/>
                    <a:pt x="19474" y="1200"/>
                  </a:cubicBezTo>
                  <a:cubicBezTo>
                    <a:pt x="19839" y="1186"/>
                    <a:pt x="20178" y="1044"/>
                    <a:pt x="20503" y="913"/>
                  </a:cubicBezTo>
                  <a:cubicBezTo>
                    <a:pt x="20854" y="775"/>
                    <a:pt x="21192" y="638"/>
                    <a:pt x="21564" y="638"/>
                  </a:cubicBezTo>
                  <a:cubicBezTo>
                    <a:pt x="21580" y="638"/>
                    <a:pt x="21596" y="638"/>
                    <a:pt x="21613" y="639"/>
                  </a:cubicBezTo>
                  <a:cubicBezTo>
                    <a:pt x="22108" y="665"/>
                    <a:pt x="22552" y="952"/>
                    <a:pt x="22981" y="1226"/>
                  </a:cubicBezTo>
                  <a:cubicBezTo>
                    <a:pt x="23047" y="1278"/>
                    <a:pt x="23125" y="1317"/>
                    <a:pt x="23190" y="1357"/>
                  </a:cubicBezTo>
                  <a:cubicBezTo>
                    <a:pt x="23216" y="1343"/>
                    <a:pt x="23256" y="1330"/>
                    <a:pt x="23295" y="1317"/>
                  </a:cubicBezTo>
                  <a:cubicBezTo>
                    <a:pt x="23282" y="1304"/>
                    <a:pt x="23268" y="1304"/>
                    <a:pt x="23242" y="1291"/>
                  </a:cubicBezTo>
                  <a:cubicBezTo>
                    <a:pt x="23178" y="1252"/>
                    <a:pt x="23099" y="1200"/>
                    <a:pt x="23034" y="1148"/>
                  </a:cubicBezTo>
                  <a:cubicBezTo>
                    <a:pt x="22590" y="861"/>
                    <a:pt x="22134" y="574"/>
                    <a:pt x="21613" y="548"/>
                  </a:cubicBezTo>
                  <a:cubicBezTo>
                    <a:pt x="21596" y="547"/>
                    <a:pt x="21580" y="547"/>
                    <a:pt x="21563" y="547"/>
                  </a:cubicBezTo>
                  <a:cubicBezTo>
                    <a:pt x="21177" y="547"/>
                    <a:pt x="20815" y="697"/>
                    <a:pt x="20465" y="835"/>
                  </a:cubicBezTo>
                  <a:cubicBezTo>
                    <a:pt x="20138" y="965"/>
                    <a:pt x="19813" y="1096"/>
                    <a:pt x="19474" y="1108"/>
                  </a:cubicBezTo>
                  <a:cubicBezTo>
                    <a:pt x="19436" y="1111"/>
                    <a:pt x="19399" y="1112"/>
                    <a:pt x="19362" y="1112"/>
                  </a:cubicBezTo>
                  <a:cubicBezTo>
                    <a:pt x="18856" y="1112"/>
                    <a:pt x="18384" y="870"/>
                    <a:pt x="17935" y="639"/>
                  </a:cubicBezTo>
                  <a:cubicBezTo>
                    <a:pt x="17465" y="404"/>
                    <a:pt x="16969" y="157"/>
                    <a:pt x="16448" y="157"/>
                  </a:cubicBezTo>
                  <a:cubicBezTo>
                    <a:pt x="16430" y="156"/>
                    <a:pt x="16413" y="156"/>
                    <a:pt x="16395" y="156"/>
                  </a:cubicBezTo>
                  <a:cubicBezTo>
                    <a:pt x="15985" y="156"/>
                    <a:pt x="15609" y="305"/>
                    <a:pt x="15234" y="430"/>
                  </a:cubicBezTo>
                  <a:cubicBezTo>
                    <a:pt x="14935" y="548"/>
                    <a:pt x="14634" y="652"/>
                    <a:pt x="14335" y="691"/>
                  </a:cubicBezTo>
                  <a:cubicBezTo>
                    <a:pt x="14215" y="709"/>
                    <a:pt x="14095" y="718"/>
                    <a:pt x="13975" y="718"/>
                  </a:cubicBezTo>
                  <a:cubicBezTo>
                    <a:pt x="13414" y="718"/>
                    <a:pt x="12850" y="537"/>
                    <a:pt x="12313" y="365"/>
                  </a:cubicBezTo>
                  <a:cubicBezTo>
                    <a:pt x="11755" y="183"/>
                    <a:pt x="11186" y="1"/>
                    <a:pt x="10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4506424" y="954041"/>
              <a:ext cx="918270" cy="62725"/>
            </a:xfrm>
            <a:custGeom>
              <a:avLst/>
              <a:gdLst/>
              <a:ahLst/>
              <a:cxnLst/>
              <a:rect l="l" t="t" r="r" b="b"/>
              <a:pathLst>
                <a:path w="19383" h="1324" extrusionOk="0">
                  <a:moveTo>
                    <a:pt x="7634" y="1"/>
                  </a:moveTo>
                  <a:cubicBezTo>
                    <a:pt x="7235" y="1"/>
                    <a:pt x="6838" y="71"/>
                    <a:pt x="6470" y="215"/>
                  </a:cubicBezTo>
                  <a:cubicBezTo>
                    <a:pt x="6287" y="280"/>
                    <a:pt x="6105" y="372"/>
                    <a:pt x="5922" y="462"/>
                  </a:cubicBezTo>
                  <a:cubicBezTo>
                    <a:pt x="5727" y="554"/>
                    <a:pt x="5518" y="658"/>
                    <a:pt x="5296" y="737"/>
                  </a:cubicBezTo>
                  <a:cubicBezTo>
                    <a:pt x="4995" y="835"/>
                    <a:pt x="4671" y="885"/>
                    <a:pt x="4335" y="885"/>
                  </a:cubicBezTo>
                  <a:cubicBezTo>
                    <a:pt x="3870" y="885"/>
                    <a:pt x="3381" y="790"/>
                    <a:pt x="2896" y="593"/>
                  </a:cubicBezTo>
                  <a:cubicBezTo>
                    <a:pt x="2832" y="567"/>
                    <a:pt x="2766" y="541"/>
                    <a:pt x="2688" y="514"/>
                  </a:cubicBezTo>
                  <a:cubicBezTo>
                    <a:pt x="2415" y="390"/>
                    <a:pt x="2118" y="266"/>
                    <a:pt x="1809" y="266"/>
                  </a:cubicBezTo>
                  <a:cubicBezTo>
                    <a:pt x="1794" y="266"/>
                    <a:pt x="1778" y="267"/>
                    <a:pt x="1762" y="267"/>
                  </a:cubicBezTo>
                  <a:cubicBezTo>
                    <a:pt x="1240" y="280"/>
                    <a:pt x="836" y="619"/>
                    <a:pt x="444" y="945"/>
                  </a:cubicBezTo>
                  <a:cubicBezTo>
                    <a:pt x="301" y="1076"/>
                    <a:pt x="145" y="1193"/>
                    <a:pt x="1" y="1311"/>
                  </a:cubicBezTo>
                  <a:cubicBezTo>
                    <a:pt x="41" y="1311"/>
                    <a:pt x="79" y="1311"/>
                    <a:pt x="119" y="1323"/>
                  </a:cubicBezTo>
                  <a:lnTo>
                    <a:pt x="131" y="1323"/>
                  </a:lnTo>
                  <a:cubicBezTo>
                    <a:pt x="262" y="1232"/>
                    <a:pt x="380" y="1128"/>
                    <a:pt x="510" y="1024"/>
                  </a:cubicBezTo>
                  <a:cubicBezTo>
                    <a:pt x="901" y="685"/>
                    <a:pt x="1279" y="372"/>
                    <a:pt x="1762" y="358"/>
                  </a:cubicBezTo>
                  <a:cubicBezTo>
                    <a:pt x="1776" y="357"/>
                    <a:pt x="1790" y="357"/>
                    <a:pt x="1804" y="357"/>
                  </a:cubicBezTo>
                  <a:cubicBezTo>
                    <a:pt x="2102" y="357"/>
                    <a:pt x="2388" y="481"/>
                    <a:pt x="2662" y="593"/>
                  </a:cubicBezTo>
                  <a:cubicBezTo>
                    <a:pt x="2727" y="619"/>
                    <a:pt x="2792" y="645"/>
                    <a:pt x="2858" y="685"/>
                  </a:cubicBezTo>
                  <a:cubicBezTo>
                    <a:pt x="3350" y="879"/>
                    <a:pt x="3847" y="974"/>
                    <a:pt x="4319" y="974"/>
                  </a:cubicBezTo>
                  <a:cubicBezTo>
                    <a:pt x="4671" y="974"/>
                    <a:pt x="5010" y="921"/>
                    <a:pt x="5322" y="815"/>
                  </a:cubicBezTo>
                  <a:cubicBezTo>
                    <a:pt x="5545" y="737"/>
                    <a:pt x="5766" y="632"/>
                    <a:pt x="5962" y="541"/>
                  </a:cubicBezTo>
                  <a:cubicBezTo>
                    <a:pt x="6144" y="450"/>
                    <a:pt x="6327" y="358"/>
                    <a:pt x="6510" y="293"/>
                  </a:cubicBezTo>
                  <a:cubicBezTo>
                    <a:pt x="6866" y="158"/>
                    <a:pt x="7246" y="91"/>
                    <a:pt x="7627" y="91"/>
                  </a:cubicBezTo>
                  <a:cubicBezTo>
                    <a:pt x="7874" y="91"/>
                    <a:pt x="8121" y="119"/>
                    <a:pt x="8362" y="175"/>
                  </a:cubicBezTo>
                  <a:cubicBezTo>
                    <a:pt x="8687" y="241"/>
                    <a:pt x="9000" y="372"/>
                    <a:pt x="9301" y="488"/>
                  </a:cubicBezTo>
                  <a:cubicBezTo>
                    <a:pt x="9614" y="606"/>
                    <a:pt x="9927" y="737"/>
                    <a:pt x="10252" y="815"/>
                  </a:cubicBezTo>
                  <a:cubicBezTo>
                    <a:pt x="10494" y="867"/>
                    <a:pt x="10739" y="893"/>
                    <a:pt x="10982" y="893"/>
                  </a:cubicBezTo>
                  <a:cubicBezTo>
                    <a:pt x="11225" y="893"/>
                    <a:pt x="11466" y="867"/>
                    <a:pt x="11701" y="815"/>
                  </a:cubicBezTo>
                  <a:cubicBezTo>
                    <a:pt x="11948" y="763"/>
                    <a:pt x="12183" y="685"/>
                    <a:pt x="12417" y="606"/>
                  </a:cubicBezTo>
                  <a:cubicBezTo>
                    <a:pt x="12796" y="476"/>
                    <a:pt x="13200" y="332"/>
                    <a:pt x="13605" y="332"/>
                  </a:cubicBezTo>
                  <a:cubicBezTo>
                    <a:pt x="14100" y="332"/>
                    <a:pt x="14570" y="528"/>
                    <a:pt x="15026" y="723"/>
                  </a:cubicBezTo>
                  <a:cubicBezTo>
                    <a:pt x="15431" y="893"/>
                    <a:pt x="15861" y="1062"/>
                    <a:pt x="16304" y="1102"/>
                  </a:cubicBezTo>
                  <a:cubicBezTo>
                    <a:pt x="16379" y="1109"/>
                    <a:pt x="16454" y="1112"/>
                    <a:pt x="16529" y="1112"/>
                  </a:cubicBezTo>
                  <a:cubicBezTo>
                    <a:pt x="16862" y="1112"/>
                    <a:pt x="17201" y="1050"/>
                    <a:pt x="17530" y="998"/>
                  </a:cubicBezTo>
                  <a:cubicBezTo>
                    <a:pt x="17863" y="939"/>
                    <a:pt x="18187" y="879"/>
                    <a:pt x="18500" y="879"/>
                  </a:cubicBezTo>
                  <a:cubicBezTo>
                    <a:pt x="18740" y="879"/>
                    <a:pt x="18973" y="914"/>
                    <a:pt x="19200" y="1010"/>
                  </a:cubicBezTo>
                  <a:cubicBezTo>
                    <a:pt x="19213" y="1024"/>
                    <a:pt x="19239" y="1036"/>
                    <a:pt x="19252" y="1050"/>
                  </a:cubicBezTo>
                  <a:cubicBezTo>
                    <a:pt x="19291" y="1036"/>
                    <a:pt x="19344" y="1024"/>
                    <a:pt x="19382" y="1010"/>
                  </a:cubicBezTo>
                  <a:lnTo>
                    <a:pt x="19226" y="932"/>
                  </a:lnTo>
                  <a:cubicBezTo>
                    <a:pt x="18988" y="827"/>
                    <a:pt x="18737" y="790"/>
                    <a:pt x="18481" y="790"/>
                  </a:cubicBezTo>
                  <a:cubicBezTo>
                    <a:pt x="18162" y="790"/>
                    <a:pt x="17836" y="848"/>
                    <a:pt x="17518" y="906"/>
                  </a:cubicBezTo>
                  <a:cubicBezTo>
                    <a:pt x="17189" y="959"/>
                    <a:pt x="16861" y="1021"/>
                    <a:pt x="16539" y="1021"/>
                  </a:cubicBezTo>
                  <a:cubicBezTo>
                    <a:pt x="16465" y="1021"/>
                    <a:pt x="16391" y="1018"/>
                    <a:pt x="16318" y="1010"/>
                  </a:cubicBezTo>
                  <a:cubicBezTo>
                    <a:pt x="15887" y="972"/>
                    <a:pt x="15469" y="801"/>
                    <a:pt x="15066" y="632"/>
                  </a:cubicBezTo>
                  <a:cubicBezTo>
                    <a:pt x="14596" y="436"/>
                    <a:pt x="14113" y="241"/>
                    <a:pt x="13605" y="241"/>
                  </a:cubicBezTo>
                  <a:cubicBezTo>
                    <a:pt x="13174" y="241"/>
                    <a:pt x="12770" y="384"/>
                    <a:pt x="12379" y="514"/>
                  </a:cubicBezTo>
                  <a:cubicBezTo>
                    <a:pt x="12157" y="593"/>
                    <a:pt x="11922" y="671"/>
                    <a:pt x="11687" y="723"/>
                  </a:cubicBezTo>
                  <a:cubicBezTo>
                    <a:pt x="11452" y="775"/>
                    <a:pt x="11214" y="801"/>
                    <a:pt x="10978" y="801"/>
                  </a:cubicBezTo>
                  <a:cubicBezTo>
                    <a:pt x="10742" y="801"/>
                    <a:pt x="10507" y="775"/>
                    <a:pt x="10278" y="723"/>
                  </a:cubicBezTo>
                  <a:cubicBezTo>
                    <a:pt x="9953" y="645"/>
                    <a:pt x="9640" y="528"/>
                    <a:pt x="9339" y="410"/>
                  </a:cubicBezTo>
                  <a:cubicBezTo>
                    <a:pt x="9026" y="280"/>
                    <a:pt x="8713" y="163"/>
                    <a:pt x="8388" y="85"/>
                  </a:cubicBezTo>
                  <a:cubicBezTo>
                    <a:pt x="8140" y="29"/>
                    <a:pt x="7887" y="1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9"/>
          <p:cNvSpPr/>
          <p:nvPr/>
        </p:nvSpPr>
        <p:spPr>
          <a:xfrm rot="-4516190" flipH="1">
            <a:off x="7221668" y="1874690"/>
            <a:ext cx="2497860" cy="1887986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0" name="Google Shape;1380;p29"/>
          <p:cNvGrpSpPr/>
          <p:nvPr/>
        </p:nvGrpSpPr>
        <p:grpSpPr>
          <a:xfrm rot="55244" flipH="1">
            <a:off x="8356677" y="3515835"/>
            <a:ext cx="227864" cy="221525"/>
            <a:chOff x="2441875" y="3668975"/>
            <a:chExt cx="81550" cy="86100"/>
          </a:xfrm>
        </p:grpSpPr>
        <p:sp>
          <p:nvSpPr>
            <p:cNvPr id="1381" name="Google Shape;1381;p29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5" name="Google Shape;1385;p29"/>
          <p:cNvSpPr/>
          <p:nvPr/>
        </p:nvSpPr>
        <p:spPr>
          <a:xfrm rot="55399" flipH="1">
            <a:off x="7910686" y="2353047"/>
            <a:ext cx="175486" cy="161533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29"/>
          <p:cNvSpPr/>
          <p:nvPr/>
        </p:nvSpPr>
        <p:spPr>
          <a:xfrm>
            <a:off x="614162" y="4989345"/>
            <a:ext cx="427774" cy="427599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29"/>
          <p:cNvSpPr/>
          <p:nvPr/>
        </p:nvSpPr>
        <p:spPr>
          <a:xfrm rot="6574096">
            <a:off x="-883572" y="-166365"/>
            <a:ext cx="2522624" cy="1991955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8" name="Google Shape;1388;p29"/>
          <p:cNvGrpSpPr/>
          <p:nvPr/>
        </p:nvGrpSpPr>
        <p:grpSpPr>
          <a:xfrm rot="84896">
            <a:off x="777374" y="854740"/>
            <a:ext cx="227879" cy="240603"/>
            <a:chOff x="2441875" y="3668975"/>
            <a:chExt cx="81550" cy="86100"/>
          </a:xfrm>
        </p:grpSpPr>
        <p:sp>
          <p:nvSpPr>
            <p:cNvPr id="1389" name="Google Shape;1389;p29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9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3" name="Google Shape;1393;p29"/>
          <p:cNvSpPr/>
          <p:nvPr/>
        </p:nvSpPr>
        <p:spPr>
          <a:xfrm rot="84916">
            <a:off x="-59147" y="878226"/>
            <a:ext cx="262503" cy="262398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29"/>
          <p:cNvSpPr/>
          <p:nvPr/>
        </p:nvSpPr>
        <p:spPr>
          <a:xfrm rot="84979">
            <a:off x="312026" y="1179180"/>
            <a:ext cx="175497" cy="175444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30"/>
          <p:cNvSpPr/>
          <p:nvPr/>
        </p:nvSpPr>
        <p:spPr>
          <a:xfrm rot="85" flipH="1">
            <a:off x="-2000960" y="4349667"/>
            <a:ext cx="4271876" cy="1436939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7" name="Google Shape;1397;p30"/>
          <p:cNvGrpSpPr/>
          <p:nvPr/>
        </p:nvGrpSpPr>
        <p:grpSpPr>
          <a:xfrm>
            <a:off x="689764" y="4701380"/>
            <a:ext cx="409675" cy="432549"/>
            <a:chOff x="2441875" y="3668975"/>
            <a:chExt cx="81550" cy="86100"/>
          </a:xfrm>
        </p:grpSpPr>
        <p:sp>
          <p:nvSpPr>
            <p:cNvPr id="1398" name="Google Shape;1398;p30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0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2" name="Google Shape;1402;p30"/>
          <p:cNvSpPr/>
          <p:nvPr/>
        </p:nvSpPr>
        <p:spPr>
          <a:xfrm>
            <a:off x="1194940" y="5021917"/>
            <a:ext cx="233748" cy="233653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30"/>
          <p:cNvSpPr/>
          <p:nvPr/>
        </p:nvSpPr>
        <p:spPr>
          <a:xfrm rot="9249060" flipH="1">
            <a:off x="7650896" y="-1085063"/>
            <a:ext cx="2851362" cy="2155237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4" name="Google Shape;1404;p30"/>
          <p:cNvGrpSpPr/>
          <p:nvPr/>
        </p:nvGrpSpPr>
        <p:grpSpPr>
          <a:xfrm rot="55244" flipH="1">
            <a:off x="8294343" y="-24377"/>
            <a:ext cx="227864" cy="221525"/>
            <a:chOff x="2441875" y="3668975"/>
            <a:chExt cx="81550" cy="86100"/>
          </a:xfrm>
        </p:grpSpPr>
        <p:sp>
          <p:nvSpPr>
            <p:cNvPr id="1405" name="Google Shape;1405;p30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0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0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0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9" name="Google Shape;1409;p30"/>
          <p:cNvSpPr/>
          <p:nvPr/>
        </p:nvSpPr>
        <p:spPr>
          <a:xfrm rot="55423" flipH="1">
            <a:off x="8945326" y="180138"/>
            <a:ext cx="262497" cy="241594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30"/>
          <p:cNvSpPr/>
          <p:nvPr/>
        </p:nvSpPr>
        <p:spPr>
          <a:xfrm rot="55399" flipH="1">
            <a:off x="8631315" y="454284"/>
            <a:ext cx="175486" cy="161533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1" name="Google Shape;1411;p30"/>
          <p:cNvGrpSpPr/>
          <p:nvPr/>
        </p:nvGrpSpPr>
        <p:grpSpPr>
          <a:xfrm rot="-5400000">
            <a:off x="-881818" y="-1299541"/>
            <a:ext cx="2859464" cy="2880929"/>
            <a:chOff x="7316226" y="-1175353"/>
            <a:chExt cx="2859464" cy="2880929"/>
          </a:xfrm>
        </p:grpSpPr>
        <p:sp>
          <p:nvSpPr>
            <p:cNvPr id="1412" name="Google Shape;1412;p30"/>
            <p:cNvSpPr/>
            <p:nvPr/>
          </p:nvSpPr>
          <p:spPr>
            <a:xfrm rot="-3146397">
              <a:off x="8282391" y="-984779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0"/>
            <p:cNvSpPr/>
            <p:nvPr/>
          </p:nvSpPr>
          <p:spPr>
            <a:xfrm rot="-3146397">
              <a:off x="7928998" y="-502868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0"/>
            <p:cNvSpPr/>
            <p:nvPr/>
          </p:nvSpPr>
          <p:spPr>
            <a:xfrm rot="-3146397">
              <a:off x="8174182" y="-362393"/>
              <a:ext cx="608650" cy="2191554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0"/>
            <p:cNvSpPr/>
            <p:nvPr/>
          </p:nvSpPr>
          <p:spPr>
            <a:xfrm rot="-3146397">
              <a:off x="8312085" y="-521799"/>
              <a:ext cx="578013" cy="2191554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0"/>
            <p:cNvSpPr/>
            <p:nvPr/>
          </p:nvSpPr>
          <p:spPr>
            <a:xfrm rot="-3146397">
              <a:off x="8420772" y="-651366"/>
              <a:ext cx="522007" cy="2114526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0"/>
            <p:cNvSpPr/>
            <p:nvPr/>
          </p:nvSpPr>
          <p:spPr>
            <a:xfrm rot="-3146397">
              <a:off x="8476592" y="-741166"/>
              <a:ext cx="519470" cy="2055577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0"/>
            <p:cNvSpPr/>
            <p:nvPr/>
          </p:nvSpPr>
          <p:spPr>
            <a:xfrm rot="-3146397">
              <a:off x="8573564" y="-1011316"/>
              <a:ext cx="608650" cy="2191554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0"/>
            <p:cNvSpPr/>
            <p:nvPr/>
          </p:nvSpPr>
          <p:spPr>
            <a:xfrm rot="-3146397">
              <a:off x="8711467" y="-1170722"/>
              <a:ext cx="578013" cy="2191554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0"/>
            <p:cNvSpPr/>
            <p:nvPr/>
          </p:nvSpPr>
          <p:spPr>
            <a:xfrm rot="-3146397">
              <a:off x="8820155" y="-1300289"/>
              <a:ext cx="522007" cy="2114526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0"/>
            <p:cNvSpPr/>
            <p:nvPr/>
          </p:nvSpPr>
          <p:spPr>
            <a:xfrm rot="-3146397">
              <a:off x="8875974" y="-1390089"/>
              <a:ext cx="519470" cy="2055577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0"/>
          <p:cNvGrpSpPr/>
          <p:nvPr/>
        </p:nvGrpSpPr>
        <p:grpSpPr>
          <a:xfrm rot="5972261">
            <a:off x="7507155" y="3856558"/>
            <a:ext cx="2859531" cy="2880997"/>
            <a:chOff x="7316226" y="-1175353"/>
            <a:chExt cx="2859464" cy="2880929"/>
          </a:xfrm>
        </p:grpSpPr>
        <p:sp>
          <p:nvSpPr>
            <p:cNvPr id="1423" name="Google Shape;1423;p30"/>
            <p:cNvSpPr/>
            <p:nvPr/>
          </p:nvSpPr>
          <p:spPr>
            <a:xfrm rot="-3146397">
              <a:off x="8282391" y="-984779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0"/>
            <p:cNvSpPr/>
            <p:nvPr/>
          </p:nvSpPr>
          <p:spPr>
            <a:xfrm rot="-3146397">
              <a:off x="7928998" y="-502868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0"/>
            <p:cNvSpPr/>
            <p:nvPr/>
          </p:nvSpPr>
          <p:spPr>
            <a:xfrm rot="-3146397">
              <a:off x="8174182" y="-362393"/>
              <a:ext cx="608650" cy="2191554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0"/>
            <p:cNvSpPr/>
            <p:nvPr/>
          </p:nvSpPr>
          <p:spPr>
            <a:xfrm rot="-3146397">
              <a:off x="8312085" y="-521799"/>
              <a:ext cx="578013" cy="2191554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0"/>
            <p:cNvSpPr/>
            <p:nvPr/>
          </p:nvSpPr>
          <p:spPr>
            <a:xfrm rot="-3146397">
              <a:off x="8420772" y="-651366"/>
              <a:ext cx="522007" cy="2114526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0"/>
            <p:cNvSpPr/>
            <p:nvPr/>
          </p:nvSpPr>
          <p:spPr>
            <a:xfrm rot="-3146397">
              <a:off x="8476592" y="-741166"/>
              <a:ext cx="519470" cy="2055577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0"/>
            <p:cNvSpPr/>
            <p:nvPr/>
          </p:nvSpPr>
          <p:spPr>
            <a:xfrm rot="-3146397">
              <a:off x="8573564" y="-1011316"/>
              <a:ext cx="608650" cy="2191554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0"/>
            <p:cNvSpPr/>
            <p:nvPr/>
          </p:nvSpPr>
          <p:spPr>
            <a:xfrm rot="-3146397">
              <a:off x="8711467" y="-1170722"/>
              <a:ext cx="578013" cy="2191554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0"/>
            <p:cNvSpPr/>
            <p:nvPr/>
          </p:nvSpPr>
          <p:spPr>
            <a:xfrm rot="-3146397">
              <a:off x="8820155" y="-1300289"/>
              <a:ext cx="522007" cy="2114526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0"/>
            <p:cNvSpPr/>
            <p:nvPr/>
          </p:nvSpPr>
          <p:spPr>
            <a:xfrm rot="-3146397">
              <a:off x="8875974" y="-1390089"/>
              <a:ext cx="519470" cy="2055577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"/>
          <p:cNvSpPr txBox="1">
            <a:spLocks noGrp="1"/>
          </p:cNvSpPr>
          <p:nvPr>
            <p:ph type="body" idx="1"/>
          </p:nvPr>
        </p:nvSpPr>
        <p:spPr>
          <a:xfrm>
            <a:off x="720000" y="1000075"/>
            <a:ext cx="7704000" cy="3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2" name="Google Shape;172;p4"/>
          <p:cNvSpPr/>
          <p:nvPr/>
        </p:nvSpPr>
        <p:spPr>
          <a:xfrm>
            <a:off x="7499450" y="-929675"/>
            <a:ext cx="1806061" cy="1806061"/>
          </a:xfrm>
          <a:custGeom>
            <a:avLst/>
            <a:gdLst/>
            <a:ahLst/>
            <a:cxnLst/>
            <a:rect l="l" t="t" r="r" b="b"/>
            <a:pathLst>
              <a:path w="36259" h="36259" extrusionOk="0">
                <a:moveTo>
                  <a:pt x="18130" y="0"/>
                </a:moveTo>
                <a:cubicBezTo>
                  <a:pt x="8115" y="0"/>
                  <a:pt x="1" y="8115"/>
                  <a:pt x="1" y="18129"/>
                </a:cubicBezTo>
                <a:cubicBezTo>
                  <a:pt x="1" y="28144"/>
                  <a:pt x="8115" y="36258"/>
                  <a:pt x="18130" y="36258"/>
                </a:cubicBezTo>
                <a:cubicBezTo>
                  <a:pt x="28144" y="36258"/>
                  <a:pt x="36259" y="28144"/>
                  <a:pt x="36259" y="18129"/>
                </a:cubicBezTo>
                <a:cubicBezTo>
                  <a:pt x="36259" y="8115"/>
                  <a:pt x="28144" y="0"/>
                  <a:pt x="181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4"/>
          <p:cNvGrpSpPr/>
          <p:nvPr/>
        </p:nvGrpSpPr>
        <p:grpSpPr>
          <a:xfrm>
            <a:off x="8423990" y="416125"/>
            <a:ext cx="227875" cy="240598"/>
            <a:chOff x="2441875" y="3668975"/>
            <a:chExt cx="81550" cy="86100"/>
          </a:xfrm>
        </p:grpSpPr>
        <p:sp>
          <p:nvSpPr>
            <p:cNvPr id="174" name="Google Shape;174;p4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4"/>
          <p:cNvSpPr/>
          <p:nvPr/>
        </p:nvSpPr>
        <p:spPr>
          <a:xfrm>
            <a:off x="7604650" y="69799"/>
            <a:ext cx="262503" cy="262397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4"/>
          <p:cNvGrpSpPr/>
          <p:nvPr/>
        </p:nvGrpSpPr>
        <p:grpSpPr>
          <a:xfrm>
            <a:off x="7604654" y="106840"/>
            <a:ext cx="932608" cy="949763"/>
            <a:chOff x="7744916" y="830219"/>
            <a:chExt cx="793776" cy="808378"/>
          </a:xfrm>
        </p:grpSpPr>
        <p:sp>
          <p:nvSpPr>
            <p:cNvPr id="180" name="Google Shape;180;p4"/>
            <p:cNvSpPr/>
            <p:nvPr/>
          </p:nvSpPr>
          <p:spPr>
            <a:xfrm rot="-1753105">
              <a:off x="7844716" y="965668"/>
              <a:ext cx="594176" cy="563774"/>
            </a:xfrm>
            <a:custGeom>
              <a:avLst/>
              <a:gdLst/>
              <a:ahLst/>
              <a:cxnLst/>
              <a:rect l="l" t="t" r="r" b="b"/>
              <a:pathLst>
                <a:path w="10632" h="10088" extrusionOk="0">
                  <a:moveTo>
                    <a:pt x="7461" y="0"/>
                  </a:moveTo>
                  <a:lnTo>
                    <a:pt x="1149" y="1708"/>
                  </a:lnTo>
                  <a:lnTo>
                    <a:pt x="1110" y="1708"/>
                  </a:lnTo>
                  <a:lnTo>
                    <a:pt x="809" y="1800"/>
                  </a:lnTo>
                  <a:lnTo>
                    <a:pt x="771" y="1813"/>
                  </a:lnTo>
                  <a:lnTo>
                    <a:pt x="705" y="1826"/>
                  </a:lnTo>
                  <a:cubicBezTo>
                    <a:pt x="601" y="1852"/>
                    <a:pt x="522" y="1891"/>
                    <a:pt x="444" y="1943"/>
                  </a:cubicBezTo>
                  <a:cubicBezTo>
                    <a:pt x="171" y="2113"/>
                    <a:pt x="1" y="2413"/>
                    <a:pt x="1" y="2739"/>
                  </a:cubicBezTo>
                  <a:cubicBezTo>
                    <a:pt x="14" y="2844"/>
                    <a:pt x="14" y="2948"/>
                    <a:pt x="14" y="3039"/>
                  </a:cubicBezTo>
                  <a:lnTo>
                    <a:pt x="14" y="3078"/>
                  </a:lnTo>
                  <a:cubicBezTo>
                    <a:pt x="27" y="3195"/>
                    <a:pt x="40" y="3287"/>
                    <a:pt x="40" y="3391"/>
                  </a:cubicBezTo>
                  <a:cubicBezTo>
                    <a:pt x="93" y="3821"/>
                    <a:pt x="171" y="4239"/>
                    <a:pt x="275" y="4630"/>
                  </a:cubicBezTo>
                  <a:cubicBezTo>
                    <a:pt x="301" y="4722"/>
                    <a:pt x="327" y="4826"/>
                    <a:pt x="366" y="4917"/>
                  </a:cubicBezTo>
                  <a:cubicBezTo>
                    <a:pt x="418" y="5113"/>
                    <a:pt x="484" y="5308"/>
                    <a:pt x="562" y="5491"/>
                  </a:cubicBezTo>
                  <a:cubicBezTo>
                    <a:pt x="601" y="5582"/>
                    <a:pt x="640" y="5673"/>
                    <a:pt x="679" y="5751"/>
                  </a:cubicBezTo>
                  <a:lnTo>
                    <a:pt x="797" y="6026"/>
                  </a:lnTo>
                  <a:cubicBezTo>
                    <a:pt x="875" y="6195"/>
                    <a:pt x="966" y="6365"/>
                    <a:pt x="1058" y="6534"/>
                  </a:cubicBezTo>
                  <a:cubicBezTo>
                    <a:pt x="1110" y="6612"/>
                    <a:pt x="1149" y="6704"/>
                    <a:pt x="1201" y="6782"/>
                  </a:cubicBezTo>
                  <a:cubicBezTo>
                    <a:pt x="1293" y="6939"/>
                    <a:pt x="1383" y="7082"/>
                    <a:pt x="1475" y="7226"/>
                  </a:cubicBezTo>
                  <a:cubicBezTo>
                    <a:pt x="1644" y="7487"/>
                    <a:pt x="1814" y="7721"/>
                    <a:pt x="1997" y="7943"/>
                  </a:cubicBezTo>
                  <a:cubicBezTo>
                    <a:pt x="2075" y="8047"/>
                    <a:pt x="2140" y="8139"/>
                    <a:pt x="2218" y="8230"/>
                  </a:cubicBezTo>
                  <a:lnTo>
                    <a:pt x="2244" y="8256"/>
                  </a:lnTo>
                  <a:cubicBezTo>
                    <a:pt x="2284" y="8308"/>
                    <a:pt x="2336" y="8360"/>
                    <a:pt x="2375" y="8412"/>
                  </a:cubicBezTo>
                  <a:cubicBezTo>
                    <a:pt x="2414" y="8464"/>
                    <a:pt x="2466" y="8504"/>
                    <a:pt x="2505" y="8556"/>
                  </a:cubicBezTo>
                  <a:cubicBezTo>
                    <a:pt x="2583" y="8647"/>
                    <a:pt x="2661" y="8739"/>
                    <a:pt x="2753" y="8817"/>
                  </a:cubicBezTo>
                  <a:cubicBezTo>
                    <a:pt x="2805" y="8882"/>
                    <a:pt x="2858" y="8934"/>
                    <a:pt x="2910" y="8986"/>
                  </a:cubicBezTo>
                  <a:cubicBezTo>
                    <a:pt x="2910" y="9000"/>
                    <a:pt x="2922" y="9012"/>
                    <a:pt x="2936" y="9026"/>
                  </a:cubicBezTo>
                  <a:lnTo>
                    <a:pt x="3053" y="9143"/>
                  </a:lnTo>
                  <a:cubicBezTo>
                    <a:pt x="3235" y="9313"/>
                    <a:pt x="3392" y="9469"/>
                    <a:pt x="3548" y="9600"/>
                  </a:cubicBezTo>
                  <a:cubicBezTo>
                    <a:pt x="3588" y="9638"/>
                    <a:pt x="3614" y="9664"/>
                    <a:pt x="3653" y="9690"/>
                  </a:cubicBezTo>
                  <a:cubicBezTo>
                    <a:pt x="3731" y="9756"/>
                    <a:pt x="3797" y="9821"/>
                    <a:pt x="3861" y="9873"/>
                  </a:cubicBezTo>
                  <a:cubicBezTo>
                    <a:pt x="4031" y="10015"/>
                    <a:pt x="4249" y="10088"/>
                    <a:pt x="4460" y="10088"/>
                  </a:cubicBezTo>
                  <a:cubicBezTo>
                    <a:pt x="4541" y="10088"/>
                    <a:pt x="4620" y="10077"/>
                    <a:pt x="4696" y="10056"/>
                  </a:cubicBezTo>
                  <a:cubicBezTo>
                    <a:pt x="4840" y="10017"/>
                    <a:pt x="4971" y="9951"/>
                    <a:pt x="5075" y="9860"/>
                  </a:cubicBezTo>
                  <a:lnTo>
                    <a:pt x="5087" y="9847"/>
                  </a:lnTo>
                  <a:lnTo>
                    <a:pt x="5127" y="9821"/>
                  </a:lnTo>
                  <a:lnTo>
                    <a:pt x="5388" y="9586"/>
                  </a:lnTo>
                  <a:lnTo>
                    <a:pt x="5427" y="9560"/>
                  </a:lnTo>
                  <a:lnTo>
                    <a:pt x="10631" y="4982"/>
                  </a:lnTo>
                  <a:lnTo>
                    <a:pt x="10539" y="4826"/>
                  </a:lnTo>
                  <a:lnTo>
                    <a:pt x="10475" y="4722"/>
                  </a:lnTo>
                  <a:lnTo>
                    <a:pt x="10109" y="4160"/>
                  </a:lnTo>
                  <a:lnTo>
                    <a:pt x="7696" y="378"/>
                  </a:lnTo>
                  <a:lnTo>
                    <a:pt x="7631" y="274"/>
                  </a:lnTo>
                  <a:lnTo>
                    <a:pt x="7461" y="0"/>
                  </a:ln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 rot="-1753105">
              <a:off x="7964912" y="1121674"/>
              <a:ext cx="121775" cy="72931"/>
            </a:xfrm>
            <a:custGeom>
              <a:avLst/>
              <a:gdLst/>
              <a:ahLst/>
              <a:cxnLst/>
              <a:rect l="l" t="t" r="r" b="b"/>
              <a:pathLst>
                <a:path w="2179" h="1305" extrusionOk="0">
                  <a:moveTo>
                    <a:pt x="1462" y="1"/>
                  </a:moveTo>
                  <a:cubicBezTo>
                    <a:pt x="1422" y="1"/>
                    <a:pt x="1396" y="1"/>
                    <a:pt x="1370" y="13"/>
                  </a:cubicBezTo>
                  <a:cubicBezTo>
                    <a:pt x="1344" y="27"/>
                    <a:pt x="1344" y="53"/>
                    <a:pt x="1357" y="65"/>
                  </a:cubicBezTo>
                  <a:cubicBezTo>
                    <a:pt x="1365" y="81"/>
                    <a:pt x="1372" y="87"/>
                    <a:pt x="1380" y="87"/>
                  </a:cubicBezTo>
                  <a:cubicBezTo>
                    <a:pt x="1385" y="87"/>
                    <a:pt x="1391" y="84"/>
                    <a:pt x="1396" y="79"/>
                  </a:cubicBezTo>
                  <a:cubicBezTo>
                    <a:pt x="1403" y="72"/>
                    <a:pt x="1412" y="69"/>
                    <a:pt x="1424" y="69"/>
                  </a:cubicBezTo>
                  <a:cubicBezTo>
                    <a:pt x="1435" y="69"/>
                    <a:pt x="1448" y="72"/>
                    <a:pt x="1462" y="79"/>
                  </a:cubicBezTo>
                  <a:cubicBezTo>
                    <a:pt x="1488" y="79"/>
                    <a:pt x="1514" y="91"/>
                    <a:pt x="1552" y="118"/>
                  </a:cubicBezTo>
                  <a:cubicBezTo>
                    <a:pt x="1578" y="131"/>
                    <a:pt x="1604" y="157"/>
                    <a:pt x="1631" y="183"/>
                  </a:cubicBezTo>
                  <a:cubicBezTo>
                    <a:pt x="1670" y="209"/>
                    <a:pt x="1683" y="235"/>
                    <a:pt x="1696" y="262"/>
                  </a:cubicBezTo>
                  <a:cubicBezTo>
                    <a:pt x="1709" y="274"/>
                    <a:pt x="1722" y="300"/>
                    <a:pt x="1735" y="326"/>
                  </a:cubicBezTo>
                  <a:cubicBezTo>
                    <a:pt x="1735" y="366"/>
                    <a:pt x="1735" y="378"/>
                    <a:pt x="1709" y="404"/>
                  </a:cubicBezTo>
                  <a:cubicBezTo>
                    <a:pt x="1696" y="404"/>
                    <a:pt x="1670" y="418"/>
                    <a:pt x="1631" y="431"/>
                  </a:cubicBezTo>
                  <a:cubicBezTo>
                    <a:pt x="1592" y="431"/>
                    <a:pt x="1540" y="444"/>
                    <a:pt x="1474" y="457"/>
                  </a:cubicBezTo>
                  <a:cubicBezTo>
                    <a:pt x="1409" y="470"/>
                    <a:pt x="1344" y="483"/>
                    <a:pt x="1265" y="509"/>
                  </a:cubicBezTo>
                  <a:lnTo>
                    <a:pt x="1031" y="548"/>
                  </a:lnTo>
                  <a:cubicBezTo>
                    <a:pt x="952" y="561"/>
                    <a:pt x="862" y="575"/>
                    <a:pt x="783" y="587"/>
                  </a:cubicBezTo>
                  <a:cubicBezTo>
                    <a:pt x="705" y="613"/>
                    <a:pt x="613" y="627"/>
                    <a:pt x="549" y="639"/>
                  </a:cubicBezTo>
                  <a:cubicBezTo>
                    <a:pt x="431" y="653"/>
                    <a:pt x="326" y="679"/>
                    <a:pt x="236" y="691"/>
                  </a:cubicBezTo>
                  <a:cubicBezTo>
                    <a:pt x="144" y="718"/>
                    <a:pt x="79" y="731"/>
                    <a:pt x="27" y="731"/>
                  </a:cubicBezTo>
                  <a:cubicBezTo>
                    <a:pt x="27" y="744"/>
                    <a:pt x="13" y="744"/>
                    <a:pt x="13" y="744"/>
                  </a:cubicBezTo>
                  <a:lnTo>
                    <a:pt x="1" y="757"/>
                  </a:lnTo>
                  <a:cubicBezTo>
                    <a:pt x="1" y="770"/>
                    <a:pt x="1" y="783"/>
                    <a:pt x="13" y="783"/>
                  </a:cubicBezTo>
                  <a:cubicBezTo>
                    <a:pt x="13" y="796"/>
                    <a:pt x="27" y="809"/>
                    <a:pt x="39" y="809"/>
                  </a:cubicBezTo>
                  <a:lnTo>
                    <a:pt x="665" y="679"/>
                  </a:lnTo>
                  <a:cubicBezTo>
                    <a:pt x="744" y="665"/>
                    <a:pt x="835" y="653"/>
                    <a:pt x="926" y="639"/>
                  </a:cubicBezTo>
                  <a:cubicBezTo>
                    <a:pt x="1018" y="639"/>
                    <a:pt x="1109" y="627"/>
                    <a:pt x="1201" y="627"/>
                  </a:cubicBezTo>
                  <a:lnTo>
                    <a:pt x="1488" y="627"/>
                  </a:lnTo>
                  <a:cubicBezTo>
                    <a:pt x="1578" y="639"/>
                    <a:pt x="1670" y="653"/>
                    <a:pt x="1748" y="665"/>
                  </a:cubicBezTo>
                  <a:cubicBezTo>
                    <a:pt x="1827" y="679"/>
                    <a:pt x="1891" y="691"/>
                    <a:pt x="1957" y="718"/>
                  </a:cubicBezTo>
                  <a:cubicBezTo>
                    <a:pt x="2009" y="744"/>
                    <a:pt x="2061" y="783"/>
                    <a:pt x="2088" y="822"/>
                  </a:cubicBezTo>
                  <a:cubicBezTo>
                    <a:pt x="2114" y="862"/>
                    <a:pt x="2114" y="914"/>
                    <a:pt x="2088" y="966"/>
                  </a:cubicBezTo>
                  <a:cubicBezTo>
                    <a:pt x="2061" y="1004"/>
                    <a:pt x="2022" y="1044"/>
                    <a:pt x="1970" y="1083"/>
                  </a:cubicBezTo>
                  <a:cubicBezTo>
                    <a:pt x="1931" y="1109"/>
                    <a:pt x="1891" y="1135"/>
                    <a:pt x="1839" y="1148"/>
                  </a:cubicBezTo>
                  <a:cubicBezTo>
                    <a:pt x="1787" y="1175"/>
                    <a:pt x="1735" y="1187"/>
                    <a:pt x="1683" y="1201"/>
                  </a:cubicBezTo>
                  <a:cubicBezTo>
                    <a:pt x="1631" y="1227"/>
                    <a:pt x="1578" y="1227"/>
                    <a:pt x="1514" y="1239"/>
                  </a:cubicBezTo>
                  <a:lnTo>
                    <a:pt x="1344" y="1239"/>
                  </a:lnTo>
                  <a:cubicBezTo>
                    <a:pt x="1279" y="1227"/>
                    <a:pt x="1213" y="1213"/>
                    <a:pt x="1148" y="1187"/>
                  </a:cubicBezTo>
                  <a:cubicBezTo>
                    <a:pt x="1096" y="1175"/>
                    <a:pt x="1044" y="1148"/>
                    <a:pt x="1004" y="1122"/>
                  </a:cubicBezTo>
                  <a:cubicBezTo>
                    <a:pt x="952" y="1096"/>
                    <a:pt x="914" y="1057"/>
                    <a:pt x="888" y="1031"/>
                  </a:cubicBezTo>
                  <a:cubicBezTo>
                    <a:pt x="848" y="992"/>
                    <a:pt x="822" y="966"/>
                    <a:pt x="796" y="926"/>
                  </a:cubicBezTo>
                  <a:cubicBezTo>
                    <a:pt x="796" y="926"/>
                    <a:pt x="796" y="914"/>
                    <a:pt x="783" y="900"/>
                  </a:cubicBezTo>
                  <a:cubicBezTo>
                    <a:pt x="770" y="888"/>
                    <a:pt x="757" y="862"/>
                    <a:pt x="757" y="848"/>
                  </a:cubicBezTo>
                  <a:cubicBezTo>
                    <a:pt x="744" y="835"/>
                    <a:pt x="744" y="809"/>
                    <a:pt x="744" y="796"/>
                  </a:cubicBezTo>
                  <a:cubicBezTo>
                    <a:pt x="744" y="783"/>
                    <a:pt x="744" y="770"/>
                    <a:pt x="757" y="757"/>
                  </a:cubicBezTo>
                  <a:cubicBezTo>
                    <a:pt x="770" y="744"/>
                    <a:pt x="783" y="731"/>
                    <a:pt x="770" y="718"/>
                  </a:cubicBezTo>
                  <a:cubicBezTo>
                    <a:pt x="762" y="702"/>
                    <a:pt x="751" y="696"/>
                    <a:pt x="739" y="696"/>
                  </a:cubicBezTo>
                  <a:cubicBezTo>
                    <a:pt x="731" y="696"/>
                    <a:pt x="723" y="699"/>
                    <a:pt x="718" y="705"/>
                  </a:cubicBezTo>
                  <a:cubicBezTo>
                    <a:pt x="691" y="718"/>
                    <a:pt x="679" y="744"/>
                    <a:pt x="679" y="757"/>
                  </a:cubicBezTo>
                  <a:lnTo>
                    <a:pt x="679" y="835"/>
                  </a:lnTo>
                  <a:cubicBezTo>
                    <a:pt x="679" y="862"/>
                    <a:pt x="691" y="874"/>
                    <a:pt x="705" y="900"/>
                  </a:cubicBezTo>
                  <a:cubicBezTo>
                    <a:pt x="718" y="926"/>
                    <a:pt x="731" y="952"/>
                    <a:pt x="744" y="966"/>
                  </a:cubicBezTo>
                  <a:cubicBezTo>
                    <a:pt x="770" y="1004"/>
                    <a:pt x="796" y="1044"/>
                    <a:pt x="835" y="1070"/>
                  </a:cubicBezTo>
                  <a:cubicBezTo>
                    <a:pt x="874" y="1109"/>
                    <a:pt x="914" y="1148"/>
                    <a:pt x="966" y="1175"/>
                  </a:cubicBezTo>
                  <a:cubicBezTo>
                    <a:pt x="1018" y="1213"/>
                    <a:pt x="1070" y="1239"/>
                    <a:pt x="1135" y="1253"/>
                  </a:cubicBezTo>
                  <a:cubicBezTo>
                    <a:pt x="1187" y="1279"/>
                    <a:pt x="1253" y="1291"/>
                    <a:pt x="1331" y="1305"/>
                  </a:cubicBezTo>
                  <a:lnTo>
                    <a:pt x="1526" y="1305"/>
                  </a:lnTo>
                  <a:cubicBezTo>
                    <a:pt x="1592" y="1291"/>
                    <a:pt x="1644" y="1291"/>
                    <a:pt x="1696" y="1265"/>
                  </a:cubicBezTo>
                  <a:cubicBezTo>
                    <a:pt x="1761" y="1253"/>
                    <a:pt x="1813" y="1239"/>
                    <a:pt x="1865" y="1213"/>
                  </a:cubicBezTo>
                  <a:cubicBezTo>
                    <a:pt x="1905" y="1201"/>
                    <a:pt x="1957" y="1175"/>
                    <a:pt x="1996" y="1148"/>
                  </a:cubicBezTo>
                  <a:cubicBezTo>
                    <a:pt x="2022" y="1122"/>
                    <a:pt x="2061" y="1096"/>
                    <a:pt x="2088" y="1070"/>
                  </a:cubicBezTo>
                  <a:cubicBezTo>
                    <a:pt x="2114" y="1044"/>
                    <a:pt x="2140" y="1018"/>
                    <a:pt x="2152" y="992"/>
                  </a:cubicBezTo>
                  <a:cubicBezTo>
                    <a:pt x="2166" y="966"/>
                    <a:pt x="2178" y="926"/>
                    <a:pt x="2178" y="888"/>
                  </a:cubicBezTo>
                  <a:cubicBezTo>
                    <a:pt x="2178" y="862"/>
                    <a:pt x="2166" y="822"/>
                    <a:pt x="2140" y="783"/>
                  </a:cubicBezTo>
                  <a:cubicBezTo>
                    <a:pt x="2114" y="731"/>
                    <a:pt x="2061" y="691"/>
                    <a:pt x="1996" y="665"/>
                  </a:cubicBezTo>
                  <a:cubicBezTo>
                    <a:pt x="1931" y="627"/>
                    <a:pt x="1865" y="613"/>
                    <a:pt x="1787" y="587"/>
                  </a:cubicBezTo>
                  <a:cubicBezTo>
                    <a:pt x="1709" y="575"/>
                    <a:pt x="1631" y="561"/>
                    <a:pt x="1552" y="561"/>
                  </a:cubicBezTo>
                  <a:lnTo>
                    <a:pt x="1344" y="561"/>
                  </a:lnTo>
                  <a:cubicBezTo>
                    <a:pt x="1370" y="548"/>
                    <a:pt x="1409" y="548"/>
                    <a:pt x="1448" y="535"/>
                  </a:cubicBezTo>
                  <a:cubicBezTo>
                    <a:pt x="1474" y="535"/>
                    <a:pt x="1514" y="522"/>
                    <a:pt x="1552" y="522"/>
                  </a:cubicBezTo>
                  <a:cubicBezTo>
                    <a:pt x="1592" y="509"/>
                    <a:pt x="1631" y="496"/>
                    <a:pt x="1670" y="496"/>
                  </a:cubicBezTo>
                  <a:cubicBezTo>
                    <a:pt x="1696" y="483"/>
                    <a:pt x="1722" y="470"/>
                    <a:pt x="1735" y="457"/>
                  </a:cubicBezTo>
                  <a:cubicBezTo>
                    <a:pt x="1787" y="431"/>
                    <a:pt x="1813" y="392"/>
                    <a:pt x="1801" y="340"/>
                  </a:cubicBezTo>
                  <a:cubicBezTo>
                    <a:pt x="1801" y="300"/>
                    <a:pt x="1787" y="262"/>
                    <a:pt x="1761" y="222"/>
                  </a:cubicBezTo>
                  <a:cubicBezTo>
                    <a:pt x="1735" y="196"/>
                    <a:pt x="1709" y="157"/>
                    <a:pt x="1683" y="131"/>
                  </a:cubicBezTo>
                  <a:lnTo>
                    <a:pt x="1566" y="53"/>
                  </a:lnTo>
                  <a:cubicBezTo>
                    <a:pt x="1540" y="27"/>
                    <a:pt x="1500" y="13"/>
                    <a:pt x="146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 rot="-1753105">
              <a:off x="8038099" y="1196205"/>
              <a:ext cx="52532" cy="39455"/>
            </a:xfrm>
            <a:custGeom>
              <a:avLst/>
              <a:gdLst/>
              <a:ahLst/>
              <a:cxnLst/>
              <a:rect l="l" t="t" r="r" b="b"/>
              <a:pathLst>
                <a:path w="940" h="706" extrusionOk="0">
                  <a:moveTo>
                    <a:pt x="510" y="65"/>
                  </a:moveTo>
                  <a:cubicBezTo>
                    <a:pt x="548" y="65"/>
                    <a:pt x="601" y="65"/>
                    <a:pt x="640" y="79"/>
                  </a:cubicBezTo>
                  <a:cubicBezTo>
                    <a:pt x="679" y="79"/>
                    <a:pt x="718" y="92"/>
                    <a:pt x="757" y="105"/>
                  </a:cubicBezTo>
                  <a:cubicBezTo>
                    <a:pt x="797" y="118"/>
                    <a:pt x="823" y="144"/>
                    <a:pt x="849" y="183"/>
                  </a:cubicBezTo>
                  <a:cubicBezTo>
                    <a:pt x="849" y="183"/>
                    <a:pt x="861" y="209"/>
                    <a:pt x="861" y="222"/>
                  </a:cubicBezTo>
                  <a:cubicBezTo>
                    <a:pt x="861" y="235"/>
                    <a:pt x="861" y="248"/>
                    <a:pt x="849" y="262"/>
                  </a:cubicBezTo>
                  <a:cubicBezTo>
                    <a:pt x="823" y="274"/>
                    <a:pt x="809" y="288"/>
                    <a:pt x="771" y="288"/>
                  </a:cubicBezTo>
                  <a:cubicBezTo>
                    <a:pt x="745" y="288"/>
                    <a:pt x="718" y="274"/>
                    <a:pt x="679" y="262"/>
                  </a:cubicBezTo>
                  <a:cubicBezTo>
                    <a:pt x="640" y="248"/>
                    <a:pt x="588" y="222"/>
                    <a:pt x="548" y="196"/>
                  </a:cubicBezTo>
                  <a:cubicBezTo>
                    <a:pt x="496" y="170"/>
                    <a:pt x="444" y="131"/>
                    <a:pt x="392" y="79"/>
                  </a:cubicBezTo>
                  <a:cubicBezTo>
                    <a:pt x="418" y="79"/>
                    <a:pt x="458" y="65"/>
                    <a:pt x="510" y="65"/>
                  </a:cubicBezTo>
                  <a:close/>
                  <a:moveTo>
                    <a:pt x="536" y="1"/>
                  </a:moveTo>
                  <a:cubicBezTo>
                    <a:pt x="458" y="1"/>
                    <a:pt x="392" y="13"/>
                    <a:pt x="314" y="27"/>
                  </a:cubicBezTo>
                  <a:cubicBezTo>
                    <a:pt x="235" y="39"/>
                    <a:pt x="183" y="65"/>
                    <a:pt x="131" y="105"/>
                  </a:cubicBezTo>
                  <a:cubicBezTo>
                    <a:pt x="79" y="131"/>
                    <a:pt x="40" y="183"/>
                    <a:pt x="27" y="235"/>
                  </a:cubicBezTo>
                  <a:cubicBezTo>
                    <a:pt x="1" y="288"/>
                    <a:pt x="14" y="340"/>
                    <a:pt x="53" y="405"/>
                  </a:cubicBezTo>
                  <a:cubicBezTo>
                    <a:pt x="105" y="470"/>
                    <a:pt x="183" y="535"/>
                    <a:pt x="301" y="587"/>
                  </a:cubicBezTo>
                  <a:cubicBezTo>
                    <a:pt x="431" y="639"/>
                    <a:pt x="574" y="679"/>
                    <a:pt x="745" y="705"/>
                  </a:cubicBezTo>
                  <a:cubicBezTo>
                    <a:pt x="757" y="705"/>
                    <a:pt x="771" y="705"/>
                    <a:pt x="771" y="691"/>
                  </a:cubicBezTo>
                  <a:cubicBezTo>
                    <a:pt x="783" y="691"/>
                    <a:pt x="783" y="679"/>
                    <a:pt x="783" y="679"/>
                  </a:cubicBezTo>
                  <a:cubicBezTo>
                    <a:pt x="797" y="665"/>
                    <a:pt x="797" y="665"/>
                    <a:pt x="783" y="653"/>
                  </a:cubicBezTo>
                  <a:cubicBezTo>
                    <a:pt x="783" y="639"/>
                    <a:pt x="771" y="639"/>
                    <a:pt x="757" y="639"/>
                  </a:cubicBezTo>
                  <a:cubicBezTo>
                    <a:pt x="574" y="613"/>
                    <a:pt x="431" y="575"/>
                    <a:pt x="327" y="522"/>
                  </a:cubicBezTo>
                  <a:cubicBezTo>
                    <a:pt x="209" y="470"/>
                    <a:pt x="145" y="418"/>
                    <a:pt x="105" y="366"/>
                  </a:cubicBezTo>
                  <a:cubicBezTo>
                    <a:pt x="79" y="314"/>
                    <a:pt x="79" y="288"/>
                    <a:pt x="92" y="248"/>
                  </a:cubicBezTo>
                  <a:cubicBezTo>
                    <a:pt x="105" y="222"/>
                    <a:pt x="118" y="183"/>
                    <a:pt x="171" y="157"/>
                  </a:cubicBezTo>
                  <a:cubicBezTo>
                    <a:pt x="209" y="131"/>
                    <a:pt x="249" y="118"/>
                    <a:pt x="314" y="92"/>
                  </a:cubicBezTo>
                  <a:cubicBezTo>
                    <a:pt x="431" y="222"/>
                    <a:pt x="548" y="300"/>
                    <a:pt x="653" y="326"/>
                  </a:cubicBezTo>
                  <a:cubicBezTo>
                    <a:pt x="699" y="346"/>
                    <a:pt x="741" y="356"/>
                    <a:pt x="779" y="356"/>
                  </a:cubicBezTo>
                  <a:cubicBezTo>
                    <a:pt x="816" y="356"/>
                    <a:pt x="849" y="346"/>
                    <a:pt x="875" y="326"/>
                  </a:cubicBezTo>
                  <a:cubicBezTo>
                    <a:pt x="914" y="300"/>
                    <a:pt x="927" y="274"/>
                    <a:pt x="927" y="248"/>
                  </a:cubicBezTo>
                  <a:cubicBezTo>
                    <a:pt x="940" y="209"/>
                    <a:pt x="927" y="170"/>
                    <a:pt x="901" y="144"/>
                  </a:cubicBezTo>
                  <a:cubicBezTo>
                    <a:pt x="875" y="92"/>
                    <a:pt x="823" y="53"/>
                    <a:pt x="757" y="27"/>
                  </a:cubicBezTo>
                  <a:cubicBezTo>
                    <a:pt x="692" y="13"/>
                    <a:pt x="614" y="1"/>
                    <a:pt x="536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 rot="-1753105">
              <a:off x="8034553" y="1224666"/>
              <a:ext cx="107189" cy="51079"/>
            </a:xfrm>
            <a:custGeom>
              <a:avLst/>
              <a:gdLst/>
              <a:ahLst/>
              <a:cxnLst/>
              <a:rect l="l" t="t" r="r" b="b"/>
              <a:pathLst>
                <a:path w="1918" h="914" extrusionOk="0">
                  <a:moveTo>
                    <a:pt x="1148" y="0"/>
                  </a:moveTo>
                  <a:cubicBezTo>
                    <a:pt x="1148" y="0"/>
                    <a:pt x="1135" y="14"/>
                    <a:pt x="1135" y="26"/>
                  </a:cubicBezTo>
                  <a:cubicBezTo>
                    <a:pt x="1135" y="26"/>
                    <a:pt x="1135" y="40"/>
                    <a:pt x="1148" y="52"/>
                  </a:cubicBezTo>
                  <a:lnTo>
                    <a:pt x="1162" y="66"/>
                  </a:lnTo>
                  <a:lnTo>
                    <a:pt x="1461" y="92"/>
                  </a:lnTo>
                  <a:cubicBezTo>
                    <a:pt x="1370" y="118"/>
                    <a:pt x="1266" y="131"/>
                    <a:pt x="1135" y="157"/>
                  </a:cubicBezTo>
                  <a:cubicBezTo>
                    <a:pt x="1005" y="183"/>
                    <a:pt x="875" y="209"/>
                    <a:pt x="731" y="235"/>
                  </a:cubicBezTo>
                  <a:cubicBezTo>
                    <a:pt x="600" y="249"/>
                    <a:pt x="470" y="275"/>
                    <a:pt x="339" y="301"/>
                  </a:cubicBezTo>
                  <a:cubicBezTo>
                    <a:pt x="222" y="327"/>
                    <a:pt x="118" y="339"/>
                    <a:pt x="26" y="353"/>
                  </a:cubicBezTo>
                  <a:lnTo>
                    <a:pt x="14" y="365"/>
                  </a:lnTo>
                  <a:cubicBezTo>
                    <a:pt x="0" y="379"/>
                    <a:pt x="0" y="392"/>
                    <a:pt x="14" y="405"/>
                  </a:cubicBezTo>
                  <a:cubicBezTo>
                    <a:pt x="14" y="414"/>
                    <a:pt x="20" y="423"/>
                    <a:pt x="28" y="423"/>
                  </a:cubicBezTo>
                  <a:cubicBezTo>
                    <a:pt x="32" y="423"/>
                    <a:pt x="36" y="422"/>
                    <a:pt x="40" y="418"/>
                  </a:cubicBezTo>
                  <a:cubicBezTo>
                    <a:pt x="105" y="418"/>
                    <a:pt x="157" y="405"/>
                    <a:pt x="235" y="392"/>
                  </a:cubicBezTo>
                  <a:lnTo>
                    <a:pt x="470" y="353"/>
                  </a:lnTo>
                  <a:cubicBezTo>
                    <a:pt x="562" y="327"/>
                    <a:pt x="640" y="313"/>
                    <a:pt x="731" y="301"/>
                  </a:cubicBezTo>
                  <a:cubicBezTo>
                    <a:pt x="822" y="287"/>
                    <a:pt x="913" y="261"/>
                    <a:pt x="1005" y="249"/>
                  </a:cubicBezTo>
                  <a:lnTo>
                    <a:pt x="1357" y="249"/>
                  </a:lnTo>
                  <a:cubicBezTo>
                    <a:pt x="1422" y="261"/>
                    <a:pt x="1475" y="261"/>
                    <a:pt x="1539" y="275"/>
                  </a:cubicBezTo>
                  <a:cubicBezTo>
                    <a:pt x="1591" y="287"/>
                    <a:pt x="1644" y="301"/>
                    <a:pt x="1683" y="313"/>
                  </a:cubicBezTo>
                  <a:cubicBezTo>
                    <a:pt x="1735" y="327"/>
                    <a:pt x="1761" y="339"/>
                    <a:pt x="1788" y="353"/>
                  </a:cubicBezTo>
                  <a:cubicBezTo>
                    <a:pt x="1814" y="379"/>
                    <a:pt x="1826" y="392"/>
                    <a:pt x="1826" y="405"/>
                  </a:cubicBezTo>
                  <a:cubicBezTo>
                    <a:pt x="1840" y="418"/>
                    <a:pt x="1840" y="444"/>
                    <a:pt x="1826" y="457"/>
                  </a:cubicBezTo>
                  <a:cubicBezTo>
                    <a:pt x="1814" y="483"/>
                    <a:pt x="1800" y="496"/>
                    <a:pt x="1788" y="509"/>
                  </a:cubicBezTo>
                  <a:cubicBezTo>
                    <a:pt x="1735" y="548"/>
                    <a:pt x="1657" y="574"/>
                    <a:pt x="1565" y="588"/>
                  </a:cubicBezTo>
                  <a:cubicBezTo>
                    <a:pt x="1520" y="594"/>
                    <a:pt x="1474" y="597"/>
                    <a:pt x="1427" y="597"/>
                  </a:cubicBezTo>
                  <a:cubicBezTo>
                    <a:pt x="1380" y="597"/>
                    <a:pt x="1331" y="594"/>
                    <a:pt x="1278" y="588"/>
                  </a:cubicBezTo>
                  <a:cubicBezTo>
                    <a:pt x="1226" y="588"/>
                    <a:pt x="1174" y="562"/>
                    <a:pt x="1122" y="536"/>
                  </a:cubicBezTo>
                  <a:cubicBezTo>
                    <a:pt x="1057" y="509"/>
                    <a:pt x="1005" y="470"/>
                    <a:pt x="979" y="418"/>
                  </a:cubicBezTo>
                  <a:cubicBezTo>
                    <a:pt x="965" y="405"/>
                    <a:pt x="965" y="392"/>
                    <a:pt x="965" y="379"/>
                  </a:cubicBezTo>
                  <a:cubicBezTo>
                    <a:pt x="965" y="365"/>
                    <a:pt x="953" y="353"/>
                    <a:pt x="953" y="339"/>
                  </a:cubicBezTo>
                  <a:cubicBezTo>
                    <a:pt x="939" y="339"/>
                    <a:pt x="939" y="327"/>
                    <a:pt x="927" y="327"/>
                  </a:cubicBezTo>
                  <a:lnTo>
                    <a:pt x="901" y="327"/>
                  </a:lnTo>
                  <a:cubicBezTo>
                    <a:pt x="887" y="339"/>
                    <a:pt x="887" y="353"/>
                    <a:pt x="887" y="365"/>
                  </a:cubicBezTo>
                  <a:cubicBezTo>
                    <a:pt x="887" y="392"/>
                    <a:pt x="901" y="431"/>
                    <a:pt x="913" y="470"/>
                  </a:cubicBezTo>
                  <a:cubicBezTo>
                    <a:pt x="939" y="509"/>
                    <a:pt x="965" y="548"/>
                    <a:pt x="979" y="588"/>
                  </a:cubicBezTo>
                  <a:cubicBezTo>
                    <a:pt x="1044" y="692"/>
                    <a:pt x="1135" y="757"/>
                    <a:pt x="1240" y="809"/>
                  </a:cubicBezTo>
                  <a:cubicBezTo>
                    <a:pt x="1304" y="835"/>
                    <a:pt x="1383" y="849"/>
                    <a:pt x="1461" y="875"/>
                  </a:cubicBezTo>
                  <a:cubicBezTo>
                    <a:pt x="1539" y="887"/>
                    <a:pt x="1631" y="901"/>
                    <a:pt x="1722" y="913"/>
                  </a:cubicBezTo>
                  <a:lnTo>
                    <a:pt x="1748" y="913"/>
                  </a:lnTo>
                  <a:cubicBezTo>
                    <a:pt x="1761" y="901"/>
                    <a:pt x="1761" y="901"/>
                    <a:pt x="1761" y="887"/>
                  </a:cubicBezTo>
                  <a:lnTo>
                    <a:pt x="1761" y="861"/>
                  </a:lnTo>
                  <a:cubicBezTo>
                    <a:pt x="1748" y="849"/>
                    <a:pt x="1748" y="849"/>
                    <a:pt x="1735" y="849"/>
                  </a:cubicBezTo>
                  <a:cubicBezTo>
                    <a:pt x="1657" y="835"/>
                    <a:pt x="1565" y="822"/>
                    <a:pt x="1487" y="809"/>
                  </a:cubicBezTo>
                  <a:cubicBezTo>
                    <a:pt x="1396" y="783"/>
                    <a:pt x="1331" y="770"/>
                    <a:pt x="1266" y="744"/>
                  </a:cubicBezTo>
                  <a:cubicBezTo>
                    <a:pt x="1188" y="705"/>
                    <a:pt x="1122" y="652"/>
                    <a:pt x="1070" y="588"/>
                  </a:cubicBezTo>
                  <a:lnTo>
                    <a:pt x="1070" y="588"/>
                  </a:lnTo>
                  <a:cubicBezTo>
                    <a:pt x="1122" y="626"/>
                    <a:pt x="1188" y="640"/>
                    <a:pt x="1266" y="652"/>
                  </a:cubicBezTo>
                  <a:cubicBezTo>
                    <a:pt x="1318" y="666"/>
                    <a:pt x="1370" y="666"/>
                    <a:pt x="1422" y="666"/>
                  </a:cubicBezTo>
                  <a:cubicBezTo>
                    <a:pt x="1475" y="666"/>
                    <a:pt x="1527" y="666"/>
                    <a:pt x="1565" y="652"/>
                  </a:cubicBezTo>
                  <a:cubicBezTo>
                    <a:pt x="1617" y="652"/>
                    <a:pt x="1670" y="640"/>
                    <a:pt x="1709" y="626"/>
                  </a:cubicBezTo>
                  <a:cubicBezTo>
                    <a:pt x="1748" y="600"/>
                    <a:pt x="1788" y="588"/>
                    <a:pt x="1814" y="562"/>
                  </a:cubicBezTo>
                  <a:cubicBezTo>
                    <a:pt x="1852" y="548"/>
                    <a:pt x="1878" y="509"/>
                    <a:pt x="1904" y="483"/>
                  </a:cubicBezTo>
                  <a:cubicBezTo>
                    <a:pt x="1918" y="444"/>
                    <a:pt x="1918" y="405"/>
                    <a:pt x="1892" y="365"/>
                  </a:cubicBezTo>
                  <a:cubicBezTo>
                    <a:pt x="1878" y="339"/>
                    <a:pt x="1852" y="327"/>
                    <a:pt x="1826" y="301"/>
                  </a:cubicBezTo>
                  <a:cubicBezTo>
                    <a:pt x="1800" y="287"/>
                    <a:pt x="1761" y="261"/>
                    <a:pt x="1709" y="249"/>
                  </a:cubicBezTo>
                  <a:lnTo>
                    <a:pt x="1553" y="209"/>
                  </a:lnTo>
                  <a:cubicBezTo>
                    <a:pt x="1501" y="196"/>
                    <a:pt x="1435" y="183"/>
                    <a:pt x="1383" y="183"/>
                  </a:cubicBezTo>
                  <a:lnTo>
                    <a:pt x="1696" y="131"/>
                  </a:lnTo>
                  <a:lnTo>
                    <a:pt x="1709" y="118"/>
                  </a:lnTo>
                  <a:cubicBezTo>
                    <a:pt x="1722" y="105"/>
                    <a:pt x="1735" y="92"/>
                    <a:pt x="1722" y="79"/>
                  </a:cubicBezTo>
                  <a:lnTo>
                    <a:pt x="1696" y="52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 rot="-1753105">
              <a:off x="8084314" y="1250912"/>
              <a:ext cx="107971" cy="51079"/>
            </a:xfrm>
            <a:custGeom>
              <a:avLst/>
              <a:gdLst/>
              <a:ahLst/>
              <a:cxnLst/>
              <a:rect l="l" t="t" r="r" b="b"/>
              <a:pathLst>
                <a:path w="1932" h="914" extrusionOk="0">
                  <a:moveTo>
                    <a:pt x="1162" y="1"/>
                  </a:moveTo>
                  <a:cubicBezTo>
                    <a:pt x="1162" y="13"/>
                    <a:pt x="1149" y="13"/>
                    <a:pt x="1149" y="27"/>
                  </a:cubicBezTo>
                  <a:lnTo>
                    <a:pt x="1149" y="53"/>
                  </a:lnTo>
                  <a:cubicBezTo>
                    <a:pt x="1162" y="53"/>
                    <a:pt x="1162" y="65"/>
                    <a:pt x="1175" y="65"/>
                  </a:cubicBezTo>
                  <a:lnTo>
                    <a:pt x="1475" y="105"/>
                  </a:lnTo>
                  <a:cubicBezTo>
                    <a:pt x="1384" y="117"/>
                    <a:pt x="1279" y="131"/>
                    <a:pt x="1149" y="157"/>
                  </a:cubicBezTo>
                  <a:cubicBezTo>
                    <a:pt x="1018" y="183"/>
                    <a:pt x="888" y="209"/>
                    <a:pt x="745" y="235"/>
                  </a:cubicBezTo>
                  <a:cubicBezTo>
                    <a:pt x="615" y="261"/>
                    <a:pt x="484" y="274"/>
                    <a:pt x="354" y="300"/>
                  </a:cubicBezTo>
                  <a:cubicBezTo>
                    <a:pt x="236" y="326"/>
                    <a:pt x="131" y="340"/>
                    <a:pt x="41" y="352"/>
                  </a:cubicBezTo>
                  <a:cubicBezTo>
                    <a:pt x="41" y="352"/>
                    <a:pt x="27" y="352"/>
                    <a:pt x="27" y="366"/>
                  </a:cubicBezTo>
                  <a:cubicBezTo>
                    <a:pt x="15" y="378"/>
                    <a:pt x="1" y="392"/>
                    <a:pt x="15" y="404"/>
                  </a:cubicBezTo>
                  <a:cubicBezTo>
                    <a:pt x="23" y="414"/>
                    <a:pt x="33" y="423"/>
                    <a:pt x="42" y="423"/>
                  </a:cubicBezTo>
                  <a:cubicBezTo>
                    <a:pt x="46" y="423"/>
                    <a:pt x="50" y="422"/>
                    <a:pt x="53" y="418"/>
                  </a:cubicBezTo>
                  <a:cubicBezTo>
                    <a:pt x="105" y="418"/>
                    <a:pt x="171" y="404"/>
                    <a:pt x="249" y="392"/>
                  </a:cubicBezTo>
                  <a:cubicBezTo>
                    <a:pt x="314" y="378"/>
                    <a:pt x="406" y="366"/>
                    <a:pt x="484" y="352"/>
                  </a:cubicBezTo>
                  <a:cubicBezTo>
                    <a:pt x="562" y="340"/>
                    <a:pt x="653" y="314"/>
                    <a:pt x="745" y="300"/>
                  </a:cubicBezTo>
                  <a:cubicBezTo>
                    <a:pt x="836" y="288"/>
                    <a:pt x="928" y="274"/>
                    <a:pt x="1006" y="248"/>
                  </a:cubicBezTo>
                  <a:lnTo>
                    <a:pt x="1371" y="248"/>
                  </a:lnTo>
                  <a:cubicBezTo>
                    <a:pt x="1436" y="261"/>
                    <a:pt x="1488" y="261"/>
                    <a:pt x="1540" y="274"/>
                  </a:cubicBezTo>
                  <a:cubicBezTo>
                    <a:pt x="1606" y="288"/>
                    <a:pt x="1658" y="300"/>
                    <a:pt x="1697" y="314"/>
                  </a:cubicBezTo>
                  <a:cubicBezTo>
                    <a:pt x="1749" y="326"/>
                    <a:pt x="1775" y="340"/>
                    <a:pt x="1801" y="352"/>
                  </a:cubicBezTo>
                  <a:cubicBezTo>
                    <a:pt x="1814" y="378"/>
                    <a:pt x="1841" y="392"/>
                    <a:pt x="1841" y="404"/>
                  </a:cubicBezTo>
                  <a:cubicBezTo>
                    <a:pt x="1853" y="418"/>
                    <a:pt x="1853" y="444"/>
                    <a:pt x="1841" y="457"/>
                  </a:cubicBezTo>
                  <a:cubicBezTo>
                    <a:pt x="1827" y="483"/>
                    <a:pt x="1814" y="496"/>
                    <a:pt x="1788" y="509"/>
                  </a:cubicBezTo>
                  <a:cubicBezTo>
                    <a:pt x="1736" y="548"/>
                    <a:pt x="1670" y="574"/>
                    <a:pt x="1580" y="587"/>
                  </a:cubicBezTo>
                  <a:cubicBezTo>
                    <a:pt x="1534" y="600"/>
                    <a:pt x="1485" y="607"/>
                    <a:pt x="1436" y="607"/>
                  </a:cubicBezTo>
                  <a:cubicBezTo>
                    <a:pt x="1387" y="607"/>
                    <a:pt x="1338" y="600"/>
                    <a:pt x="1293" y="587"/>
                  </a:cubicBezTo>
                  <a:cubicBezTo>
                    <a:pt x="1241" y="587"/>
                    <a:pt x="1188" y="561"/>
                    <a:pt x="1123" y="535"/>
                  </a:cubicBezTo>
                  <a:cubicBezTo>
                    <a:pt x="1070" y="509"/>
                    <a:pt x="1018" y="470"/>
                    <a:pt x="980" y="418"/>
                  </a:cubicBezTo>
                  <a:cubicBezTo>
                    <a:pt x="980" y="404"/>
                    <a:pt x="966" y="392"/>
                    <a:pt x="966" y="378"/>
                  </a:cubicBezTo>
                  <a:cubicBezTo>
                    <a:pt x="966" y="366"/>
                    <a:pt x="966" y="352"/>
                    <a:pt x="954" y="340"/>
                  </a:cubicBezTo>
                  <a:lnTo>
                    <a:pt x="940" y="326"/>
                  </a:lnTo>
                  <a:lnTo>
                    <a:pt x="914" y="326"/>
                  </a:lnTo>
                  <a:cubicBezTo>
                    <a:pt x="901" y="340"/>
                    <a:pt x="888" y="352"/>
                    <a:pt x="901" y="366"/>
                  </a:cubicBezTo>
                  <a:cubicBezTo>
                    <a:pt x="901" y="404"/>
                    <a:pt x="914" y="430"/>
                    <a:pt x="928" y="470"/>
                  </a:cubicBezTo>
                  <a:cubicBezTo>
                    <a:pt x="954" y="509"/>
                    <a:pt x="966" y="548"/>
                    <a:pt x="992" y="587"/>
                  </a:cubicBezTo>
                  <a:cubicBezTo>
                    <a:pt x="1058" y="691"/>
                    <a:pt x="1149" y="757"/>
                    <a:pt x="1253" y="809"/>
                  </a:cubicBezTo>
                  <a:cubicBezTo>
                    <a:pt x="1319" y="835"/>
                    <a:pt x="1384" y="861"/>
                    <a:pt x="1462" y="874"/>
                  </a:cubicBezTo>
                  <a:cubicBezTo>
                    <a:pt x="1540" y="887"/>
                    <a:pt x="1632" y="900"/>
                    <a:pt x="1736" y="914"/>
                  </a:cubicBezTo>
                  <a:lnTo>
                    <a:pt x="1762" y="914"/>
                  </a:lnTo>
                  <a:cubicBezTo>
                    <a:pt x="1762" y="900"/>
                    <a:pt x="1775" y="900"/>
                    <a:pt x="1775" y="887"/>
                  </a:cubicBezTo>
                  <a:lnTo>
                    <a:pt x="1775" y="861"/>
                  </a:lnTo>
                  <a:cubicBezTo>
                    <a:pt x="1762" y="848"/>
                    <a:pt x="1762" y="848"/>
                    <a:pt x="1749" y="848"/>
                  </a:cubicBezTo>
                  <a:cubicBezTo>
                    <a:pt x="1658" y="835"/>
                    <a:pt x="1580" y="822"/>
                    <a:pt x="1488" y="809"/>
                  </a:cubicBezTo>
                  <a:cubicBezTo>
                    <a:pt x="1410" y="796"/>
                    <a:pt x="1331" y="770"/>
                    <a:pt x="1279" y="743"/>
                  </a:cubicBezTo>
                  <a:cubicBezTo>
                    <a:pt x="1188" y="705"/>
                    <a:pt x="1136" y="653"/>
                    <a:pt x="1084" y="587"/>
                  </a:cubicBezTo>
                  <a:lnTo>
                    <a:pt x="1084" y="587"/>
                  </a:lnTo>
                  <a:cubicBezTo>
                    <a:pt x="1136" y="627"/>
                    <a:pt x="1201" y="653"/>
                    <a:pt x="1279" y="665"/>
                  </a:cubicBezTo>
                  <a:lnTo>
                    <a:pt x="1436" y="665"/>
                  </a:lnTo>
                  <a:cubicBezTo>
                    <a:pt x="1475" y="665"/>
                    <a:pt x="1527" y="665"/>
                    <a:pt x="1580" y="653"/>
                  </a:cubicBezTo>
                  <a:cubicBezTo>
                    <a:pt x="1632" y="653"/>
                    <a:pt x="1670" y="639"/>
                    <a:pt x="1723" y="627"/>
                  </a:cubicBezTo>
                  <a:cubicBezTo>
                    <a:pt x="1762" y="613"/>
                    <a:pt x="1801" y="587"/>
                    <a:pt x="1827" y="574"/>
                  </a:cubicBezTo>
                  <a:cubicBezTo>
                    <a:pt x="1867" y="548"/>
                    <a:pt x="1893" y="509"/>
                    <a:pt x="1905" y="483"/>
                  </a:cubicBezTo>
                  <a:cubicBezTo>
                    <a:pt x="1931" y="444"/>
                    <a:pt x="1931" y="404"/>
                    <a:pt x="1905" y="366"/>
                  </a:cubicBezTo>
                  <a:lnTo>
                    <a:pt x="1841" y="300"/>
                  </a:lnTo>
                  <a:cubicBezTo>
                    <a:pt x="1814" y="288"/>
                    <a:pt x="1775" y="274"/>
                    <a:pt x="1723" y="248"/>
                  </a:cubicBezTo>
                  <a:lnTo>
                    <a:pt x="1566" y="209"/>
                  </a:lnTo>
                  <a:cubicBezTo>
                    <a:pt x="1514" y="196"/>
                    <a:pt x="1449" y="196"/>
                    <a:pt x="1397" y="183"/>
                  </a:cubicBezTo>
                  <a:lnTo>
                    <a:pt x="1710" y="131"/>
                  </a:lnTo>
                  <a:lnTo>
                    <a:pt x="1723" y="117"/>
                  </a:lnTo>
                  <a:cubicBezTo>
                    <a:pt x="1736" y="105"/>
                    <a:pt x="1736" y="91"/>
                    <a:pt x="1723" y="79"/>
                  </a:cubicBezTo>
                  <a:cubicBezTo>
                    <a:pt x="1723" y="65"/>
                    <a:pt x="1710" y="65"/>
                    <a:pt x="1710" y="65"/>
                  </a:cubicBezTo>
                  <a:lnTo>
                    <a:pt x="1188" y="1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 rot="-1753105">
              <a:off x="8175584" y="1267306"/>
              <a:ext cx="51750" cy="39455"/>
            </a:xfrm>
            <a:custGeom>
              <a:avLst/>
              <a:gdLst/>
              <a:ahLst/>
              <a:cxnLst/>
              <a:rect l="l" t="t" r="r" b="b"/>
              <a:pathLst>
                <a:path w="926" h="706" extrusionOk="0">
                  <a:moveTo>
                    <a:pt x="626" y="79"/>
                  </a:moveTo>
                  <a:cubicBezTo>
                    <a:pt x="678" y="93"/>
                    <a:pt x="717" y="105"/>
                    <a:pt x="757" y="119"/>
                  </a:cubicBezTo>
                  <a:cubicBezTo>
                    <a:pt x="795" y="131"/>
                    <a:pt x="821" y="157"/>
                    <a:pt x="835" y="183"/>
                  </a:cubicBezTo>
                  <a:cubicBezTo>
                    <a:pt x="847" y="197"/>
                    <a:pt x="847" y="209"/>
                    <a:pt x="861" y="236"/>
                  </a:cubicBezTo>
                  <a:cubicBezTo>
                    <a:pt x="861" y="249"/>
                    <a:pt x="847" y="262"/>
                    <a:pt x="835" y="275"/>
                  </a:cubicBezTo>
                  <a:cubicBezTo>
                    <a:pt x="821" y="288"/>
                    <a:pt x="795" y="288"/>
                    <a:pt x="769" y="288"/>
                  </a:cubicBezTo>
                  <a:cubicBezTo>
                    <a:pt x="743" y="288"/>
                    <a:pt x="704" y="288"/>
                    <a:pt x="665" y="275"/>
                  </a:cubicBezTo>
                  <a:cubicBezTo>
                    <a:pt x="626" y="262"/>
                    <a:pt x="586" y="236"/>
                    <a:pt x="534" y="209"/>
                  </a:cubicBezTo>
                  <a:cubicBezTo>
                    <a:pt x="482" y="171"/>
                    <a:pt x="444" y="131"/>
                    <a:pt x="378" y="93"/>
                  </a:cubicBezTo>
                  <a:cubicBezTo>
                    <a:pt x="417" y="79"/>
                    <a:pt x="456" y="79"/>
                    <a:pt x="496" y="79"/>
                  </a:cubicBezTo>
                  <a:close/>
                  <a:moveTo>
                    <a:pt x="534" y="1"/>
                  </a:moveTo>
                  <a:cubicBezTo>
                    <a:pt x="456" y="1"/>
                    <a:pt x="378" y="14"/>
                    <a:pt x="313" y="40"/>
                  </a:cubicBezTo>
                  <a:cubicBezTo>
                    <a:pt x="235" y="53"/>
                    <a:pt x="169" y="79"/>
                    <a:pt x="130" y="105"/>
                  </a:cubicBezTo>
                  <a:cubicBezTo>
                    <a:pt x="78" y="145"/>
                    <a:pt x="39" y="183"/>
                    <a:pt x="13" y="236"/>
                  </a:cubicBezTo>
                  <a:cubicBezTo>
                    <a:pt x="0" y="288"/>
                    <a:pt x="0" y="353"/>
                    <a:pt x="52" y="406"/>
                  </a:cubicBezTo>
                  <a:cubicBezTo>
                    <a:pt x="91" y="484"/>
                    <a:pt x="183" y="549"/>
                    <a:pt x="300" y="601"/>
                  </a:cubicBezTo>
                  <a:cubicBezTo>
                    <a:pt x="417" y="653"/>
                    <a:pt x="574" y="679"/>
                    <a:pt x="743" y="705"/>
                  </a:cubicBezTo>
                  <a:lnTo>
                    <a:pt x="769" y="705"/>
                  </a:lnTo>
                  <a:cubicBezTo>
                    <a:pt x="769" y="705"/>
                    <a:pt x="783" y="693"/>
                    <a:pt x="783" y="679"/>
                  </a:cubicBezTo>
                  <a:lnTo>
                    <a:pt x="783" y="653"/>
                  </a:lnTo>
                  <a:cubicBezTo>
                    <a:pt x="769" y="653"/>
                    <a:pt x="757" y="640"/>
                    <a:pt x="757" y="640"/>
                  </a:cubicBezTo>
                  <a:cubicBezTo>
                    <a:pt x="574" y="614"/>
                    <a:pt x="417" y="575"/>
                    <a:pt x="313" y="522"/>
                  </a:cubicBezTo>
                  <a:cubicBezTo>
                    <a:pt x="209" y="470"/>
                    <a:pt x="130" y="418"/>
                    <a:pt x="104" y="366"/>
                  </a:cubicBezTo>
                  <a:cubicBezTo>
                    <a:pt x="78" y="327"/>
                    <a:pt x="65" y="288"/>
                    <a:pt x="78" y="262"/>
                  </a:cubicBezTo>
                  <a:cubicBezTo>
                    <a:pt x="91" y="223"/>
                    <a:pt x="117" y="197"/>
                    <a:pt x="157" y="171"/>
                  </a:cubicBezTo>
                  <a:cubicBezTo>
                    <a:pt x="195" y="145"/>
                    <a:pt x="247" y="119"/>
                    <a:pt x="300" y="105"/>
                  </a:cubicBezTo>
                  <a:cubicBezTo>
                    <a:pt x="430" y="223"/>
                    <a:pt x="534" y="301"/>
                    <a:pt x="639" y="340"/>
                  </a:cubicBezTo>
                  <a:cubicBezTo>
                    <a:pt x="686" y="352"/>
                    <a:pt x="727" y="358"/>
                    <a:pt x="764" y="358"/>
                  </a:cubicBezTo>
                  <a:cubicBezTo>
                    <a:pt x="808" y="358"/>
                    <a:pt x="845" y="349"/>
                    <a:pt x="873" y="327"/>
                  </a:cubicBezTo>
                  <a:cubicBezTo>
                    <a:pt x="899" y="314"/>
                    <a:pt x="926" y="288"/>
                    <a:pt x="926" y="249"/>
                  </a:cubicBezTo>
                  <a:cubicBezTo>
                    <a:pt x="926" y="223"/>
                    <a:pt x="926" y="183"/>
                    <a:pt x="899" y="145"/>
                  </a:cubicBezTo>
                  <a:cubicBezTo>
                    <a:pt x="861" y="93"/>
                    <a:pt x="809" y="66"/>
                    <a:pt x="743" y="40"/>
                  </a:cubicBezTo>
                  <a:cubicBezTo>
                    <a:pt x="678" y="14"/>
                    <a:pt x="613" y="1"/>
                    <a:pt x="534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 rot="-1753105">
              <a:off x="8220475" y="1285092"/>
              <a:ext cx="45267" cy="40852"/>
            </a:xfrm>
            <a:custGeom>
              <a:avLst/>
              <a:gdLst/>
              <a:ahLst/>
              <a:cxnLst/>
              <a:rect l="l" t="t" r="r" b="b"/>
              <a:pathLst>
                <a:path w="810" h="731" extrusionOk="0">
                  <a:moveTo>
                    <a:pt x="210" y="0"/>
                  </a:moveTo>
                  <a:cubicBezTo>
                    <a:pt x="196" y="0"/>
                    <a:pt x="183" y="0"/>
                    <a:pt x="183" y="13"/>
                  </a:cubicBezTo>
                  <a:cubicBezTo>
                    <a:pt x="170" y="13"/>
                    <a:pt x="170" y="26"/>
                    <a:pt x="170" y="26"/>
                  </a:cubicBezTo>
                  <a:lnTo>
                    <a:pt x="170" y="53"/>
                  </a:lnTo>
                  <a:cubicBezTo>
                    <a:pt x="183" y="65"/>
                    <a:pt x="183" y="65"/>
                    <a:pt x="196" y="65"/>
                  </a:cubicBezTo>
                  <a:cubicBezTo>
                    <a:pt x="274" y="79"/>
                    <a:pt x="352" y="91"/>
                    <a:pt x="418" y="105"/>
                  </a:cubicBezTo>
                  <a:cubicBezTo>
                    <a:pt x="496" y="105"/>
                    <a:pt x="561" y="117"/>
                    <a:pt x="613" y="117"/>
                  </a:cubicBezTo>
                  <a:cubicBezTo>
                    <a:pt x="601" y="143"/>
                    <a:pt x="601" y="157"/>
                    <a:pt x="601" y="169"/>
                  </a:cubicBezTo>
                  <a:cubicBezTo>
                    <a:pt x="601" y="195"/>
                    <a:pt x="613" y="209"/>
                    <a:pt x="627" y="222"/>
                  </a:cubicBezTo>
                  <a:lnTo>
                    <a:pt x="653" y="274"/>
                  </a:lnTo>
                  <a:cubicBezTo>
                    <a:pt x="666" y="287"/>
                    <a:pt x="666" y="287"/>
                    <a:pt x="666" y="300"/>
                  </a:cubicBezTo>
                  <a:cubicBezTo>
                    <a:pt x="666" y="300"/>
                    <a:pt x="666" y="313"/>
                    <a:pt x="653" y="313"/>
                  </a:cubicBezTo>
                  <a:cubicBezTo>
                    <a:pt x="639" y="326"/>
                    <a:pt x="627" y="326"/>
                    <a:pt x="587" y="339"/>
                  </a:cubicBezTo>
                  <a:lnTo>
                    <a:pt x="523" y="339"/>
                  </a:lnTo>
                  <a:cubicBezTo>
                    <a:pt x="496" y="352"/>
                    <a:pt x="470" y="352"/>
                    <a:pt x="457" y="352"/>
                  </a:cubicBezTo>
                  <a:lnTo>
                    <a:pt x="300" y="352"/>
                  </a:lnTo>
                  <a:cubicBezTo>
                    <a:pt x="274" y="352"/>
                    <a:pt x="236" y="352"/>
                    <a:pt x="210" y="366"/>
                  </a:cubicBezTo>
                  <a:cubicBezTo>
                    <a:pt x="183" y="366"/>
                    <a:pt x="144" y="366"/>
                    <a:pt x="118" y="378"/>
                  </a:cubicBezTo>
                  <a:cubicBezTo>
                    <a:pt x="92" y="378"/>
                    <a:pt x="66" y="392"/>
                    <a:pt x="53" y="404"/>
                  </a:cubicBezTo>
                  <a:cubicBezTo>
                    <a:pt x="27" y="418"/>
                    <a:pt x="13" y="444"/>
                    <a:pt x="1" y="470"/>
                  </a:cubicBezTo>
                  <a:cubicBezTo>
                    <a:pt x="1" y="508"/>
                    <a:pt x="1" y="535"/>
                    <a:pt x="27" y="561"/>
                  </a:cubicBezTo>
                  <a:cubicBezTo>
                    <a:pt x="39" y="587"/>
                    <a:pt x="53" y="600"/>
                    <a:pt x="79" y="613"/>
                  </a:cubicBezTo>
                  <a:cubicBezTo>
                    <a:pt x="118" y="626"/>
                    <a:pt x="157" y="639"/>
                    <a:pt x="210" y="652"/>
                  </a:cubicBezTo>
                  <a:cubicBezTo>
                    <a:pt x="262" y="665"/>
                    <a:pt x="314" y="679"/>
                    <a:pt x="366" y="679"/>
                  </a:cubicBezTo>
                  <a:cubicBezTo>
                    <a:pt x="418" y="691"/>
                    <a:pt x="457" y="705"/>
                    <a:pt x="509" y="705"/>
                  </a:cubicBezTo>
                  <a:cubicBezTo>
                    <a:pt x="561" y="717"/>
                    <a:pt x="601" y="717"/>
                    <a:pt x="627" y="731"/>
                  </a:cubicBezTo>
                  <a:cubicBezTo>
                    <a:pt x="639" y="731"/>
                    <a:pt x="639" y="731"/>
                    <a:pt x="653" y="717"/>
                  </a:cubicBezTo>
                  <a:cubicBezTo>
                    <a:pt x="666" y="717"/>
                    <a:pt x="666" y="705"/>
                    <a:pt x="666" y="705"/>
                  </a:cubicBezTo>
                  <a:lnTo>
                    <a:pt x="666" y="679"/>
                  </a:lnTo>
                  <a:cubicBezTo>
                    <a:pt x="653" y="665"/>
                    <a:pt x="653" y="665"/>
                    <a:pt x="639" y="665"/>
                  </a:cubicBezTo>
                  <a:cubicBezTo>
                    <a:pt x="601" y="652"/>
                    <a:pt x="561" y="639"/>
                    <a:pt x="523" y="639"/>
                  </a:cubicBezTo>
                  <a:cubicBezTo>
                    <a:pt x="470" y="626"/>
                    <a:pt x="431" y="626"/>
                    <a:pt x="379" y="613"/>
                  </a:cubicBezTo>
                  <a:cubicBezTo>
                    <a:pt x="340" y="613"/>
                    <a:pt x="288" y="600"/>
                    <a:pt x="236" y="587"/>
                  </a:cubicBezTo>
                  <a:cubicBezTo>
                    <a:pt x="196" y="574"/>
                    <a:pt x="144" y="561"/>
                    <a:pt x="105" y="548"/>
                  </a:cubicBezTo>
                  <a:cubicBezTo>
                    <a:pt x="92" y="548"/>
                    <a:pt x="92" y="535"/>
                    <a:pt x="79" y="522"/>
                  </a:cubicBezTo>
                  <a:cubicBezTo>
                    <a:pt x="79" y="508"/>
                    <a:pt x="66" y="508"/>
                    <a:pt x="66" y="496"/>
                  </a:cubicBezTo>
                  <a:cubicBezTo>
                    <a:pt x="66" y="482"/>
                    <a:pt x="79" y="470"/>
                    <a:pt x="92" y="456"/>
                  </a:cubicBezTo>
                  <a:cubicBezTo>
                    <a:pt x="105" y="456"/>
                    <a:pt x="118" y="444"/>
                    <a:pt x="144" y="444"/>
                  </a:cubicBezTo>
                  <a:cubicBezTo>
                    <a:pt x="170" y="430"/>
                    <a:pt x="183" y="430"/>
                    <a:pt x="222" y="430"/>
                  </a:cubicBezTo>
                  <a:cubicBezTo>
                    <a:pt x="248" y="430"/>
                    <a:pt x="274" y="430"/>
                    <a:pt x="300" y="418"/>
                  </a:cubicBezTo>
                  <a:lnTo>
                    <a:pt x="470" y="418"/>
                  </a:lnTo>
                  <a:cubicBezTo>
                    <a:pt x="496" y="418"/>
                    <a:pt x="523" y="404"/>
                    <a:pt x="561" y="404"/>
                  </a:cubicBezTo>
                  <a:cubicBezTo>
                    <a:pt x="587" y="404"/>
                    <a:pt x="613" y="392"/>
                    <a:pt x="639" y="392"/>
                  </a:cubicBezTo>
                  <a:cubicBezTo>
                    <a:pt x="666" y="392"/>
                    <a:pt x="679" y="378"/>
                    <a:pt x="705" y="366"/>
                  </a:cubicBezTo>
                  <a:cubicBezTo>
                    <a:pt x="718" y="352"/>
                    <a:pt x="731" y="339"/>
                    <a:pt x="731" y="313"/>
                  </a:cubicBezTo>
                  <a:cubicBezTo>
                    <a:pt x="744" y="287"/>
                    <a:pt x="731" y="261"/>
                    <a:pt x="718" y="248"/>
                  </a:cubicBezTo>
                  <a:lnTo>
                    <a:pt x="692" y="195"/>
                  </a:lnTo>
                  <a:cubicBezTo>
                    <a:pt x="679" y="195"/>
                    <a:pt x="679" y="183"/>
                    <a:pt x="679" y="183"/>
                  </a:cubicBezTo>
                  <a:lnTo>
                    <a:pt x="679" y="157"/>
                  </a:lnTo>
                  <a:lnTo>
                    <a:pt x="705" y="157"/>
                  </a:lnTo>
                  <a:cubicBezTo>
                    <a:pt x="718" y="143"/>
                    <a:pt x="731" y="143"/>
                    <a:pt x="757" y="143"/>
                  </a:cubicBezTo>
                  <a:cubicBezTo>
                    <a:pt x="770" y="143"/>
                    <a:pt x="783" y="143"/>
                    <a:pt x="796" y="131"/>
                  </a:cubicBezTo>
                  <a:lnTo>
                    <a:pt x="809" y="117"/>
                  </a:lnTo>
                  <a:cubicBezTo>
                    <a:pt x="809" y="105"/>
                    <a:pt x="809" y="91"/>
                    <a:pt x="796" y="91"/>
                  </a:cubicBezTo>
                  <a:cubicBezTo>
                    <a:pt x="796" y="79"/>
                    <a:pt x="783" y="65"/>
                    <a:pt x="770" y="65"/>
                  </a:cubicBezTo>
                  <a:lnTo>
                    <a:pt x="705" y="65"/>
                  </a:lnTo>
                  <a:cubicBezTo>
                    <a:pt x="692" y="65"/>
                    <a:pt x="666" y="53"/>
                    <a:pt x="627" y="53"/>
                  </a:cubicBezTo>
                  <a:cubicBezTo>
                    <a:pt x="575" y="53"/>
                    <a:pt x="509" y="39"/>
                    <a:pt x="431" y="39"/>
                  </a:cubicBezTo>
                  <a:cubicBezTo>
                    <a:pt x="366" y="26"/>
                    <a:pt x="288" y="13"/>
                    <a:pt x="21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 rot="-1753105">
              <a:off x="8005820" y="1156147"/>
              <a:ext cx="482628" cy="330954"/>
            </a:xfrm>
            <a:custGeom>
              <a:avLst/>
              <a:gdLst/>
              <a:ahLst/>
              <a:cxnLst/>
              <a:rect l="l" t="t" r="r" b="b"/>
              <a:pathLst>
                <a:path w="8636" h="5922" extrusionOk="0">
                  <a:moveTo>
                    <a:pt x="8113" y="0"/>
                  </a:moveTo>
                  <a:lnTo>
                    <a:pt x="7917" y="118"/>
                  </a:lnTo>
                  <a:cubicBezTo>
                    <a:pt x="7905" y="131"/>
                    <a:pt x="7891" y="144"/>
                    <a:pt x="7879" y="144"/>
                  </a:cubicBezTo>
                  <a:cubicBezTo>
                    <a:pt x="7839" y="170"/>
                    <a:pt x="7787" y="196"/>
                    <a:pt x="7748" y="223"/>
                  </a:cubicBezTo>
                  <a:cubicBezTo>
                    <a:pt x="6522" y="953"/>
                    <a:pt x="5283" y="1657"/>
                    <a:pt x="4004" y="2270"/>
                  </a:cubicBezTo>
                  <a:cubicBezTo>
                    <a:pt x="4057" y="2283"/>
                    <a:pt x="4122" y="2296"/>
                    <a:pt x="4201" y="2309"/>
                  </a:cubicBezTo>
                  <a:lnTo>
                    <a:pt x="4213" y="2309"/>
                  </a:lnTo>
                  <a:cubicBezTo>
                    <a:pt x="4279" y="2322"/>
                    <a:pt x="4357" y="2335"/>
                    <a:pt x="4422" y="2348"/>
                  </a:cubicBezTo>
                  <a:cubicBezTo>
                    <a:pt x="4500" y="2348"/>
                    <a:pt x="4566" y="2362"/>
                    <a:pt x="4618" y="2362"/>
                  </a:cubicBezTo>
                  <a:cubicBezTo>
                    <a:pt x="4657" y="2362"/>
                    <a:pt x="4683" y="2374"/>
                    <a:pt x="4696" y="2374"/>
                  </a:cubicBezTo>
                  <a:lnTo>
                    <a:pt x="4761" y="2374"/>
                  </a:lnTo>
                  <a:cubicBezTo>
                    <a:pt x="4774" y="2374"/>
                    <a:pt x="4787" y="2388"/>
                    <a:pt x="4787" y="2400"/>
                  </a:cubicBezTo>
                  <a:cubicBezTo>
                    <a:pt x="4800" y="2400"/>
                    <a:pt x="4800" y="2414"/>
                    <a:pt x="4800" y="2426"/>
                  </a:cubicBezTo>
                  <a:lnTo>
                    <a:pt x="4787" y="2440"/>
                  </a:lnTo>
                  <a:cubicBezTo>
                    <a:pt x="4774" y="2452"/>
                    <a:pt x="4761" y="2452"/>
                    <a:pt x="4748" y="2452"/>
                  </a:cubicBezTo>
                  <a:cubicBezTo>
                    <a:pt x="4722" y="2452"/>
                    <a:pt x="4709" y="2452"/>
                    <a:pt x="4696" y="2466"/>
                  </a:cubicBezTo>
                  <a:lnTo>
                    <a:pt x="4670" y="2466"/>
                  </a:lnTo>
                  <a:lnTo>
                    <a:pt x="4670" y="2492"/>
                  </a:lnTo>
                  <a:cubicBezTo>
                    <a:pt x="4670" y="2492"/>
                    <a:pt x="4670" y="2504"/>
                    <a:pt x="4683" y="2504"/>
                  </a:cubicBezTo>
                  <a:lnTo>
                    <a:pt x="4709" y="2557"/>
                  </a:lnTo>
                  <a:cubicBezTo>
                    <a:pt x="4722" y="2570"/>
                    <a:pt x="4735" y="2596"/>
                    <a:pt x="4722" y="2622"/>
                  </a:cubicBezTo>
                  <a:cubicBezTo>
                    <a:pt x="4722" y="2648"/>
                    <a:pt x="4709" y="2661"/>
                    <a:pt x="4696" y="2675"/>
                  </a:cubicBezTo>
                  <a:cubicBezTo>
                    <a:pt x="4670" y="2687"/>
                    <a:pt x="4657" y="2701"/>
                    <a:pt x="4630" y="2701"/>
                  </a:cubicBezTo>
                  <a:cubicBezTo>
                    <a:pt x="4604" y="2701"/>
                    <a:pt x="4578" y="2713"/>
                    <a:pt x="4552" y="2713"/>
                  </a:cubicBezTo>
                  <a:cubicBezTo>
                    <a:pt x="4514" y="2713"/>
                    <a:pt x="4487" y="2727"/>
                    <a:pt x="4461" y="2727"/>
                  </a:cubicBezTo>
                  <a:lnTo>
                    <a:pt x="4291" y="2727"/>
                  </a:lnTo>
                  <a:cubicBezTo>
                    <a:pt x="4265" y="2739"/>
                    <a:pt x="4239" y="2739"/>
                    <a:pt x="4213" y="2739"/>
                  </a:cubicBezTo>
                  <a:cubicBezTo>
                    <a:pt x="4174" y="2739"/>
                    <a:pt x="4161" y="2739"/>
                    <a:pt x="4135" y="2753"/>
                  </a:cubicBezTo>
                  <a:cubicBezTo>
                    <a:pt x="4109" y="2753"/>
                    <a:pt x="4096" y="2765"/>
                    <a:pt x="4083" y="2765"/>
                  </a:cubicBezTo>
                  <a:cubicBezTo>
                    <a:pt x="4070" y="2779"/>
                    <a:pt x="4057" y="2791"/>
                    <a:pt x="4057" y="2805"/>
                  </a:cubicBezTo>
                  <a:cubicBezTo>
                    <a:pt x="4057" y="2817"/>
                    <a:pt x="4070" y="2817"/>
                    <a:pt x="4070" y="2831"/>
                  </a:cubicBezTo>
                  <a:cubicBezTo>
                    <a:pt x="4083" y="2844"/>
                    <a:pt x="4083" y="2857"/>
                    <a:pt x="4096" y="2857"/>
                  </a:cubicBezTo>
                  <a:cubicBezTo>
                    <a:pt x="4135" y="2870"/>
                    <a:pt x="4187" y="2883"/>
                    <a:pt x="4227" y="2896"/>
                  </a:cubicBezTo>
                  <a:cubicBezTo>
                    <a:pt x="4279" y="2909"/>
                    <a:pt x="4331" y="2922"/>
                    <a:pt x="4370" y="2922"/>
                  </a:cubicBezTo>
                  <a:cubicBezTo>
                    <a:pt x="4422" y="2935"/>
                    <a:pt x="4461" y="2935"/>
                    <a:pt x="4514" y="2948"/>
                  </a:cubicBezTo>
                  <a:cubicBezTo>
                    <a:pt x="4552" y="2948"/>
                    <a:pt x="4592" y="2961"/>
                    <a:pt x="4630" y="2974"/>
                  </a:cubicBezTo>
                  <a:cubicBezTo>
                    <a:pt x="4644" y="2974"/>
                    <a:pt x="4644" y="2974"/>
                    <a:pt x="4657" y="2988"/>
                  </a:cubicBezTo>
                  <a:lnTo>
                    <a:pt x="4657" y="3014"/>
                  </a:lnTo>
                  <a:cubicBezTo>
                    <a:pt x="4657" y="3014"/>
                    <a:pt x="4657" y="3026"/>
                    <a:pt x="4644" y="3026"/>
                  </a:cubicBezTo>
                  <a:cubicBezTo>
                    <a:pt x="4644" y="3040"/>
                    <a:pt x="4630" y="3040"/>
                    <a:pt x="4630" y="3040"/>
                  </a:cubicBezTo>
                  <a:lnTo>
                    <a:pt x="4618" y="3040"/>
                  </a:lnTo>
                  <a:cubicBezTo>
                    <a:pt x="4592" y="3026"/>
                    <a:pt x="4552" y="3026"/>
                    <a:pt x="4500" y="3014"/>
                  </a:cubicBezTo>
                  <a:cubicBezTo>
                    <a:pt x="4448" y="3014"/>
                    <a:pt x="4409" y="3000"/>
                    <a:pt x="4357" y="2988"/>
                  </a:cubicBezTo>
                  <a:cubicBezTo>
                    <a:pt x="4305" y="2988"/>
                    <a:pt x="4253" y="2974"/>
                    <a:pt x="4201" y="2961"/>
                  </a:cubicBezTo>
                  <a:cubicBezTo>
                    <a:pt x="4148" y="2948"/>
                    <a:pt x="4109" y="2935"/>
                    <a:pt x="4070" y="2922"/>
                  </a:cubicBezTo>
                  <a:cubicBezTo>
                    <a:pt x="4044" y="2909"/>
                    <a:pt x="4030" y="2896"/>
                    <a:pt x="4018" y="2870"/>
                  </a:cubicBezTo>
                  <a:cubicBezTo>
                    <a:pt x="3992" y="2844"/>
                    <a:pt x="3992" y="2817"/>
                    <a:pt x="3992" y="2779"/>
                  </a:cubicBezTo>
                  <a:cubicBezTo>
                    <a:pt x="4004" y="2753"/>
                    <a:pt x="4018" y="2727"/>
                    <a:pt x="4044" y="2713"/>
                  </a:cubicBezTo>
                  <a:cubicBezTo>
                    <a:pt x="4057" y="2701"/>
                    <a:pt x="4083" y="2687"/>
                    <a:pt x="4109" y="2687"/>
                  </a:cubicBezTo>
                  <a:cubicBezTo>
                    <a:pt x="4135" y="2675"/>
                    <a:pt x="4174" y="2675"/>
                    <a:pt x="4201" y="2675"/>
                  </a:cubicBezTo>
                  <a:cubicBezTo>
                    <a:pt x="4227" y="2661"/>
                    <a:pt x="4265" y="2661"/>
                    <a:pt x="4291" y="2661"/>
                  </a:cubicBezTo>
                  <a:lnTo>
                    <a:pt x="4448" y="2661"/>
                  </a:lnTo>
                  <a:cubicBezTo>
                    <a:pt x="4461" y="2661"/>
                    <a:pt x="4487" y="2661"/>
                    <a:pt x="4514" y="2648"/>
                  </a:cubicBezTo>
                  <a:lnTo>
                    <a:pt x="4578" y="2648"/>
                  </a:lnTo>
                  <a:cubicBezTo>
                    <a:pt x="4618" y="2635"/>
                    <a:pt x="4630" y="2635"/>
                    <a:pt x="4644" y="2622"/>
                  </a:cubicBezTo>
                  <a:cubicBezTo>
                    <a:pt x="4657" y="2622"/>
                    <a:pt x="4657" y="2609"/>
                    <a:pt x="4657" y="2609"/>
                  </a:cubicBezTo>
                  <a:cubicBezTo>
                    <a:pt x="4657" y="2596"/>
                    <a:pt x="4657" y="2596"/>
                    <a:pt x="4644" y="2583"/>
                  </a:cubicBezTo>
                  <a:lnTo>
                    <a:pt x="4618" y="2531"/>
                  </a:lnTo>
                  <a:cubicBezTo>
                    <a:pt x="4604" y="2518"/>
                    <a:pt x="4592" y="2504"/>
                    <a:pt x="4592" y="2478"/>
                  </a:cubicBezTo>
                  <a:cubicBezTo>
                    <a:pt x="4592" y="2466"/>
                    <a:pt x="4592" y="2452"/>
                    <a:pt x="4604" y="2426"/>
                  </a:cubicBezTo>
                  <a:cubicBezTo>
                    <a:pt x="4552" y="2426"/>
                    <a:pt x="4487" y="2414"/>
                    <a:pt x="4409" y="2414"/>
                  </a:cubicBezTo>
                  <a:cubicBezTo>
                    <a:pt x="4343" y="2400"/>
                    <a:pt x="4265" y="2388"/>
                    <a:pt x="4187" y="2374"/>
                  </a:cubicBezTo>
                  <a:lnTo>
                    <a:pt x="4174" y="2374"/>
                  </a:lnTo>
                  <a:cubicBezTo>
                    <a:pt x="4083" y="2362"/>
                    <a:pt x="3992" y="2348"/>
                    <a:pt x="3914" y="2322"/>
                  </a:cubicBezTo>
                  <a:cubicBezTo>
                    <a:pt x="3861" y="2348"/>
                    <a:pt x="3822" y="2362"/>
                    <a:pt x="3783" y="2374"/>
                  </a:cubicBezTo>
                  <a:cubicBezTo>
                    <a:pt x="3053" y="2727"/>
                    <a:pt x="2309" y="3040"/>
                    <a:pt x="1552" y="3313"/>
                  </a:cubicBezTo>
                  <a:cubicBezTo>
                    <a:pt x="1540" y="3327"/>
                    <a:pt x="1526" y="3327"/>
                    <a:pt x="1514" y="3327"/>
                  </a:cubicBezTo>
                  <a:cubicBezTo>
                    <a:pt x="1396" y="3379"/>
                    <a:pt x="1279" y="3417"/>
                    <a:pt x="1161" y="3457"/>
                  </a:cubicBezTo>
                  <a:cubicBezTo>
                    <a:pt x="1149" y="3457"/>
                    <a:pt x="1122" y="3470"/>
                    <a:pt x="1109" y="3470"/>
                  </a:cubicBezTo>
                  <a:lnTo>
                    <a:pt x="1044" y="3496"/>
                  </a:lnTo>
                  <a:cubicBezTo>
                    <a:pt x="862" y="3561"/>
                    <a:pt x="679" y="3614"/>
                    <a:pt x="496" y="3666"/>
                  </a:cubicBezTo>
                  <a:cubicBezTo>
                    <a:pt x="326" y="3704"/>
                    <a:pt x="170" y="3757"/>
                    <a:pt x="1" y="3783"/>
                  </a:cubicBezTo>
                  <a:cubicBezTo>
                    <a:pt x="27" y="3822"/>
                    <a:pt x="66" y="3874"/>
                    <a:pt x="92" y="3913"/>
                  </a:cubicBezTo>
                  <a:cubicBezTo>
                    <a:pt x="144" y="3979"/>
                    <a:pt x="196" y="4044"/>
                    <a:pt x="248" y="4096"/>
                  </a:cubicBezTo>
                  <a:cubicBezTo>
                    <a:pt x="288" y="4148"/>
                    <a:pt x="340" y="4200"/>
                    <a:pt x="379" y="4252"/>
                  </a:cubicBezTo>
                  <a:cubicBezTo>
                    <a:pt x="418" y="4304"/>
                    <a:pt x="470" y="4344"/>
                    <a:pt x="509" y="4396"/>
                  </a:cubicBezTo>
                  <a:cubicBezTo>
                    <a:pt x="575" y="4474"/>
                    <a:pt x="653" y="4553"/>
                    <a:pt x="718" y="4631"/>
                  </a:cubicBezTo>
                  <a:cubicBezTo>
                    <a:pt x="731" y="4643"/>
                    <a:pt x="744" y="4657"/>
                    <a:pt x="757" y="4657"/>
                  </a:cubicBezTo>
                  <a:cubicBezTo>
                    <a:pt x="757" y="4670"/>
                    <a:pt x="770" y="4683"/>
                    <a:pt x="783" y="4696"/>
                  </a:cubicBezTo>
                  <a:cubicBezTo>
                    <a:pt x="809" y="4722"/>
                    <a:pt x="836" y="4761"/>
                    <a:pt x="874" y="4787"/>
                  </a:cubicBezTo>
                  <a:lnTo>
                    <a:pt x="914" y="4826"/>
                  </a:lnTo>
                  <a:cubicBezTo>
                    <a:pt x="914" y="4840"/>
                    <a:pt x="926" y="4852"/>
                    <a:pt x="940" y="4866"/>
                  </a:cubicBezTo>
                  <a:cubicBezTo>
                    <a:pt x="952" y="4866"/>
                    <a:pt x="952" y="4878"/>
                    <a:pt x="966" y="4892"/>
                  </a:cubicBezTo>
                  <a:cubicBezTo>
                    <a:pt x="992" y="4904"/>
                    <a:pt x="1005" y="4918"/>
                    <a:pt x="1018" y="4944"/>
                  </a:cubicBezTo>
                  <a:lnTo>
                    <a:pt x="1057" y="4983"/>
                  </a:lnTo>
                  <a:cubicBezTo>
                    <a:pt x="1096" y="5009"/>
                    <a:pt x="1135" y="5048"/>
                    <a:pt x="1175" y="5087"/>
                  </a:cubicBezTo>
                  <a:cubicBezTo>
                    <a:pt x="1239" y="5153"/>
                    <a:pt x="1292" y="5205"/>
                    <a:pt x="1357" y="5257"/>
                  </a:cubicBezTo>
                  <a:cubicBezTo>
                    <a:pt x="1422" y="5322"/>
                    <a:pt x="1488" y="5387"/>
                    <a:pt x="1552" y="5440"/>
                  </a:cubicBezTo>
                  <a:cubicBezTo>
                    <a:pt x="1592" y="5478"/>
                    <a:pt x="1618" y="5504"/>
                    <a:pt x="1657" y="5530"/>
                  </a:cubicBezTo>
                  <a:cubicBezTo>
                    <a:pt x="1683" y="5556"/>
                    <a:pt x="1722" y="5596"/>
                    <a:pt x="1761" y="5622"/>
                  </a:cubicBezTo>
                  <a:cubicBezTo>
                    <a:pt x="1801" y="5648"/>
                    <a:pt x="1827" y="5687"/>
                    <a:pt x="1865" y="5713"/>
                  </a:cubicBezTo>
                  <a:cubicBezTo>
                    <a:pt x="2035" y="5857"/>
                    <a:pt x="2244" y="5922"/>
                    <a:pt x="2453" y="5922"/>
                  </a:cubicBezTo>
                  <a:cubicBezTo>
                    <a:pt x="2544" y="5922"/>
                    <a:pt x="2622" y="5922"/>
                    <a:pt x="2700" y="5896"/>
                  </a:cubicBezTo>
                  <a:cubicBezTo>
                    <a:pt x="2844" y="5857"/>
                    <a:pt x="2975" y="5791"/>
                    <a:pt x="3079" y="5700"/>
                  </a:cubicBezTo>
                  <a:lnTo>
                    <a:pt x="3091" y="5687"/>
                  </a:lnTo>
                  <a:lnTo>
                    <a:pt x="3131" y="5661"/>
                  </a:lnTo>
                  <a:lnTo>
                    <a:pt x="3392" y="5426"/>
                  </a:lnTo>
                  <a:lnTo>
                    <a:pt x="3431" y="5400"/>
                  </a:lnTo>
                  <a:lnTo>
                    <a:pt x="8635" y="822"/>
                  </a:lnTo>
                  <a:lnTo>
                    <a:pt x="8543" y="666"/>
                  </a:lnTo>
                  <a:lnTo>
                    <a:pt x="8479" y="562"/>
                  </a:lnTo>
                  <a:lnTo>
                    <a:pt x="8113" y="0"/>
                  </a:lnTo>
                  <a:close/>
                </a:path>
              </a:pathLst>
            </a:custGeom>
            <a:solidFill>
              <a:srgbClr val="8D7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 rot="-1753105">
              <a:off x="8208910" y="1294611"/>
              <a:ext cx="16095" cy="5924"/>
            </a:xfrm>
            <a:custGeom>
              <a:avLst/>
              <a:gdLst/>
              <a:ahLst/>
              <a:cxnLst/>
              <a:rect l="l" t="t" r="r" b="b"/>
              <a:pathLst>
                <a:path w="288" h="106" extrusionOk="0">
                  <a:moveTo>
                    <a:pt x="91" y="1"/>
                  </a:moveTo>
                  <a:lnTo>
                    <a:pt x="13" y="40"/>
                  </a:lnTo>
                  <a:cubicBezTo>
                    <a:pt x="1" y="40"/>
                    <a:pt x="1" y="53"/>
                    <a:pt x="1" y="53"/>
                  </a:cubicBezTo>
                  <a:cubicBezTo>
                    <a:pt x="79" y="79"/>
                    <a:pt x="170" y="93"/>
                    <a:pt x="261" y="105"/>
                  </a:cubicBezTo>
                  <a:lnTo>
                    <a:pt x="248" y="93"/>
                  </a:lnTo>
                  <a:lnTo>
                    <a:pt x="248" y="66"/>
                  </a:lnTo>
                  <a:cubicBezTo>
                    <a:pt x="248" y="66"/>
                    <a:pt x="248" y="53"/>
                    <a:pt x="261" y="53"/>
                  </a:cubicBezTo>
                  <a:cubicBezTo>
                    <a:pt x="261" y="40"/>
                    <a:pt x="274" y="40"/>
                    <a:pt x="288" y="40"/>
                  </a:cubicBezTo>
                  <a:cubicBezTo>
                    <a:pt x="209" y="27"/>
                    <a:pt x="144" y="14"/>
                    <a:pt x="91" y="1"/>
                  </a:cubicBezTo>
                  <a:close/>
                </a:path>
              </a:pathLst>
            </a:custGeom>
            <a:solidFill>
              <a:srgbClr val="CAB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-1753105">
              <a:off x="8220475" y="1285092"/>
              <a:ext cx="45267" cy="40852"/>
            </a:xfrm>
            <a:custGeom>
              <a:avLst/>
              <a:gdLst/>
              <a:ahLst/>
              <a:cxnLst/>
              <a:rect l="l" t="t" r="r" b="b"/>
              <a:pathLst>
                <a:path w="810" h="731" extrusionOk="0">
                  <a:moveTo>
                    <a:pt x="210" y="0"/>
                  </a:moveTo>
                  <a:cubicBezTo>
                    <a:pt x="196" y="0"/>
                    <a:pt x="183" y="0"/>
                    <a:pt x="183" y="13"/>
                  </a:cubicBezTo>
                  <a:cubicBezTo>
                    <a:pt x="170" y="13"/>
                    <a:pt x="170" y="26"/>
                    <a:pt x="170" y="26"/>
                  </a:cubicBezTo>
                  <a:lnTo>
                    <a:pt x="170" y="53"/>
                  </a:lnTo>
                  <a:lnTo>
                    <a:pt x="183" y="65"/>
                  </a:lnTo>
                  <a:lnTo>
                    <a:pt x="196" y="65"/>
                  </a:lnTo>
                  <a:cubicBezTo>
                    <a:pt x="274" y="79"/>
                    <a:pt x="352" y="91"/>
                    <a:pt x="418" y="105"/>
                  </a:cubicBezTo>
                  <a:cubicBezTo>
                    <a:pt x="496" y="105"/>
                    <a:pt x="561" y="117"/>
                    <a:pt x="613" y="117"/>
                  </a:cubicBezTo>
                  <a:cubicBezTo>
                    <a:pt x="601" y="143"/>
                    <a:pt x="601" y="157"/>
                    <a:pt x="601" y="169"/>
                  </a:cubicBezTo>
                  <a:cubicBezTo>
                    <a:pt x="601" y="195"/>
                    <a:pt x="613" y="209"/>
                    <a:pt x="627" y="222"/>
                  </a:cubicBezTo>
                  <a:lnTo>
                    <a:pt x="653" y="274"/>
                  </a:lnTo>
                  <a:cubicBezTo>
                    <a:pt x="666" y="287"/>
                    <a:pt x="666" y="287"/>
                    <a:pt x="666" y="300"/>
                  </a:cubicBezTo>
                  <a:cubicBezTo>
                    <a:pt x="666" y="300"/>
                    <a:pt x="666" y="313"/>
                    <a:pt x="653" y="313"/>
                  </a:cubicBezTo>
                  <a:cubicBezTo>
                    <a:pt x="639" y="326"/>
                    <a:pt x="627" y="326"/>
                    <a:pt x="587" y="339"/>
                  </a:cubicBezTo>
                  <a:lnTo>
                    <a:pt x="523" y="339"/>
                  </a:lnTo>
                  <a:cubicBezTo>
                    <a:pt x="496" y="352"/>
                    <a:pt x="470" y="352"/>
                    <a:pt x="457" y="352"/>
                  </a:cubicBezTo>
                  <a:lnTo>
                    <a:pt x="300" y="352"/>
                  </a:lnTo>
                  <a:cubicBezTo>
                    <a:pt x="274" y="352"/>
                    <a:pt x="236" y="352"/>
                    <a:pt x="210" y="366"/>
                  </a:cubicBezTo>
                  <a:cubicBezTo>
                    <a:pt x="183" y="366"/>
                    <a:pt x="144" y="366"/>
                    <a:pt x="118" y="378"/>
                  </a:cubicBezTo>
                  <a:cubicBezTo>
                    <a:pt x="92" y="378"/>
                    <a:pt x="66" y="392"/>
                    <a:pt x="53" y="404"/>
                  </a:cubicBezTo>
                  <a:cubicBezTo>
                    <a:pt x="27" y="418"/>
                    <a:pt x="13" y="444"/>
                    <a:pt x="1" y="470"/>
                  </a:cubicBezTo>
                  <a:cubicBezTo>
                    <a:pt x="1" y="508"/>
                    <a:pt x="1" y="535"/>
                    <a:pt x="27" y="561"/>
                  </a:cubicBezTo>
                  <a:cubicBezTo>
                    <a:pt x="39" y="587"/>
                    <a:pt x="53" y="600"/>
                    <a:pt x="79" y="613"/>
                  </a:cubicBezTo>
                  <a:cubicBezTo>
                    <a:pt x="118" y="626"/>
                    <a:pt x="157" y="639"/>
                    <a:pt x="210" y="652"/>
                  </a:cubicBezTo>
                  <a:cubicBezTo>
                    <a:pt x="262" y="665"/>
                    <a:pt x="314" y="679"/>
                    <a:pt x="366" y="679"/>
                  </a:cubicBezTo>
                  <a:cubicBezTo>
                    <a:pt x="418" y="691"/>
                    <a:pt x="457" y="705"/>
                    <a:pt x="509" y="705"/>
                  </a:cubicBezTo>
                  <a:cubicBezTo>
                    <a:pt x="561" y="717"/>
                    <a:pt x="601" y="717"/>
                    <a:pt x="627" y="731"/>
                  </a:cubicBezTo>
                  <a:lnTo>
                    <a:pt x="639" y="731"/>
                  </a:lnTo>
                  <a:cubicBezTo>
                    <a:pt x="639" y="731"/>
                    <a:pt x="653" y="731"/>
                    <a:pt x="653" y="717"/>
                  </a:cubicBezTo>
                  <a:cubicBezTo>
                    <a:pt x="666" y="717"/>
                    <a:pt x="666" y="705"/>
                    <a:pt x="666" y="705"/>
                  </a:cubicBezTo>
                  <a:lnTo>
                    <a:pt x="666" y="679"/>
                  </a:lnTo>
                  <a:cubicBezTo>
                    <a:pt x="653" y="665"/>
                    <a:pt x="653" y="665"/>
                    <a:pt x="639" y="665"/>
                  </a:cubicBezTo>
                  <a:cubicBezTo>
                    <a:pt x="601" y="652"/>
                    <a:pt x="561" y="639"/>
                    <a:pt x="523" y="639"/>
                  </a:cubicBezTo>
                  <a:cubicBezTo>
                    <a:pt x="470" y="626"/>
                    <a:pt x="431" y="626"/>
                    <a:pt x="379" y="613"/>
                  </a:cubicBezTo>
                  <a:cubicBezTo>
                    <a:pt x="340" y="613"/>
                    <a:pt x="288" y="600"/>
                    <a:pt x="236" y="587"/>
                  </a:cubicBezTo>
                  <a:cubicBezTo>
                    <a:pt x="196" y="574"/>
                    <a:pt x="144" y="561"/>
                    <a:pt x="105" y="548"/>
                  </a:cubicBezTo>
                  <a:cubicBezTo>
                    <a:pt x="92" y="548"/>
                    <a:pt x="92" y="535"/>
                    <a:pt x="79" y="522"/>
                  </a:cubicBezTo>
                  <a:cubicBezTo>
                    <a:pt x="79" y="508"/>
                    <a:pt x="66" y="508"/>
                    <a:pt x="66" y="496"/>
                  </a:cubicBezTo>
                  <a:cubicBezTo>
                    <a:pt x="66" y="482"/>
                    <a:pt x="79" y="470"/>
                    <a:pt x="92" y="456"/>
                  </a:cubicBezTo>
                  <a:cubicBezTo>
                    <a:pt x="105" y="456"/>
                    <a:pt x="118" y="444"/>
                    <a:pt x="144" y="444"/>
                  </a:cubicBezTo>
                  <a:cubicBezTo>
                    <a:pt x="170" y="430"/>
                    <a:pt x="183" y="430"/>
                    <a:pt x="222" y="430"/>
                  </a:cubicBezTo>
                  <a:cubicBezTo>
                    <a:pt x="248" y="430"/>
                    <a:pt x="274" y="430"/>
                    <a:pt x="300" y="418"/>
                  </a:cubicBezTo>
                  <a:lnTo>
                    <a:pt x="470" y="418"/>
                  </a:lnTo>
                  <a:cubicBezTo>
                    <a:pt x="496" y="418"/>
                    <a:pt x="523" y="404"/>
                    <a:pt x="561" y="404"/>
                  </a:cubicBezTo>
                  <a:cubicBezTo>
                    <a:pt x="587" y="404"/>
                    <a:pt x="613" y="392"/>
                    <a:pt x="639" y="392"/>
                  </a:cubicBezTo>
                  <a:cubicBezTo>
                    <a:pt x="666" y="392"/>
                    <a:pt x="679" y="378"/>
                    <a:pt x="705" y="366"/>
                  </a:cubicBezTo>
                  <a:cubicBezTo>
                    <a:pt x="718" y="352"/>
                    <a:pt x="731" y="339"/>
                    <a:pt x="731" y="313"/>
                  </a:cubicBezTo>
                  <a:cubicBezTo>
                    <a:pt x="744" y="287"/>
                    <a:pt x="731" y="261"/>
                    <a:pt x="718" y="248"/>
                  </a:cubicBezTo>
                  <a:lnTo>
                    <a:pt x="692" y="195"/>
                  </a:lnTo>
                  <a:cubicBezTo>
                    <a:pt x="679" y="195"/>
                    <a:pt x="679" y="183"/>
                    <a:pt x="679" y="183"/>
                  </a:cubicBezTo>
                  <a:lnTo>
                    <a:pt x="679" y="157"/>
                  </a:lnTo>
                  <a:lnTo>
                    <a:pt x="705" y="157"/>
                  </a:lnTo>
                  <a:cubicBezTo>
                    <a:pt x="718" y="143"/>
                    <a:pt x="731" y="143"/>
                    <a:pt x="757" y="143"/>
                  </a:cubicBezTo>
                  <a:cubicBezTo>
                    <a:pt x="770" y="143"/>
                    <a:pt x="783" y="143"/>
                    <a:pt x="796" y="131"/>
                  </a:cubicBezTo>
                  <a:lnTo>
                    <a:pt x="809" y="117"/>
                  </a:lnTo>
                  <a:cubicBezTo>
                    <a:pt x="809" y="105"/>
                    <a:pt x="809" y="91"/>
                    <a:pt x="796" y="91"/>
                  </a:cubicBezTo>
                  <a:cubicBezTo>
                    <a:pt x="796" y="79"/>
                    <a:pt x="783" y="65"/>
                    <a:pt x="770" y="65"/>
                  </a:cubicBezTo>
                  <a:lnTo>
                    <a:pt x="705" y="65"/>
                  </a:lnTo>
                  <a:cubicBezTo>
                    <a:pt x="692" y="65"/>
                    <a:pt x="666" y="53"/>
                    <a:pt x="627" y="53"/>
                  </a:cubicBezTo>
                  <a:cubicBezTo>
                    <a:pt x="575" y="53"/>
                    <a:pt x="509" y="39"/>
                    <a:pt x="431" y="39"/>
                  </a:cubicBezTo>
                  <a:cubicBezTo>
                    <a:pt x="366" y="26"/>
                    <a:pt x="288" y="13"/>
                    <a:pt x="222" y="0"/>
                  </a:cubicBezTo>
                  <a:close/>
                </a:path>
              </a:pathLst>
            </a:custGeom>
            <a:solidFill>
              <a:srgbClr val="CAB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1753105">
              <a:off x="8159543" y="864789"/>
              <a:ext cx="216557" cy="287420"/>
            </a:xfrm>
            <a:custGeom>
              <a:avLst/>
              <a:gdLst/>
              <a:ahLst/>
              <a:cxnLst/>
              <a:rect l="l" t="t" r="r" b="b"/>
              <a:pathLst>
                <a:path w="3875" h="5143" extrusionOk="0">
                  <a:moveTo>
                    <a:pt x="659" y="1"/>
                  </a:moveTo>
                  <a:cubicBezTo>
                    <a:pt x="627" y="1"/>
                    <a:pt x="594" y="2"/>
                    <a:pt x="561" y="4"/>
                  </a:cubicBezTo>
                  <a:cubicBezTo>
                    <a:pt x="522" y="4"/>
                    <a:pt x="339" y="56"/>
                    <a:pt x="196" y="94"/>
                  </a:cubicBezTo>
                  <a:cubicBezTo>
                    <a:pt x="170" y="108"/>
                    <a:pt x="157" y="108"/>
                    <a:pt x="144" y="108"/>
                  </a:cubicBezTo>
                  <a:cubicBezTo>
                    <a:pt x="78" y="134"/>
                    <a:pt x="26" y="160"/>
                    <a:pt x="26" y="160"/>
                  </a:cubicBezTo>
                  <a:cubicBezTo>
                    <a:pt x="26" y="186"/>
                    <a:pt x="0" y="1086"/>
                    <a:pt x="861" y="2769"/>
                  </a:cubicBezTo>
                  <a:cubicBezTo>
                    <a:pt x="1292" y="3590"/>
                    <a:pt x="1840" y="4164"/>
                    <a:pt x="2309" y="4543"/>
                  </a:cubicBezTo>
                  <a:cubicBezTo>
                    <a:pt x="2805" y="4960"/>
                    <a:pt x="3196" y="5142"/>
                    <a:pt x="3196" y="5142"/>
                  </a:cubicBezTo>
                  <a:lnTo>
                    <a:pt x="3248" y="5090"/>
                  </a:lnTo>
                  <a:lnTo>
                    <a:pt x="3287" y="5051"/>
                  </a:lnTo>
                  <a:lnTo>
                    <a:pt x="3548" y="4829"/>
                  </a:lnTo>
                  <a:cubicBezTo>
                    <a:pt x="3874" y="4555"/>
                    <a:pt x="3808" y="3720"/>
                    <a:pt x="3796" y="3577"/>
                  </a:cubicBezTo>
                  <a:cubicBezTo>
                    <a:pt x="3704" y="2651"/>
                    <a:pt x="3431" y="1790"/>
                    <a:pt x="2765" y="1099"/>
                  </a:cubicBezTo>
                  <a:cubicBezTo>
                    <a:pt x="2278" y="574"/>
                    <a:pt x="1429" y="1"/>
                    <a:pt x="659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1753105">
              <a:off x="7892318" y="1148293"/>
              <a:ext cx="262495" cy="455188"/>
            </a:xfrm>
            <a:custGeom>
              <a:avLst/>
              <a:gdLst/>
              <a:ahLst/>
              <a:cxnLst/>
              <a:rect l="l" t="t" r="r" b="b"/>
              <a:pathLst>
                <a:path w="4697" h="8145" extrusionOk="0">
                  <a:moveTo>
                    <a:pt x="444" y="0"/>
                  </a:moveTo>
                  <a:cubicBezTo>
                    <a:pt x="171" y="170"/>
                    <a:pt x="1" y="470"/>
                    <a:pt x="1" y="796"/>
                  </a:cubicBezTo>
                  <a:cubicBezTo>
                    <a:pt x="53" y="4330"/>
                    <a:pt x="2635" y="6900"/>
                    <a:pt x="3861" y="7930"/>
                  </a:cubicBezTo>
                  <a:cubicBezTo>
                    <a:pt x="4031" y="8072"/>
                    <a:pt x="4249" y="8145"/>
                    <a:pt x="4460" y="8145"/>
                  </a:cubicBezTo>
                  <a:cubicBezTo>
                    <a:pt x="4541" y="8145"/>
                    <a:pt x="4620" y="8134"/>
                    <a:pt x="4696" y="8113"/>
                  </a:cubicBezTo>
                  <a:cubicBezTo>
                    <a:pt x="4644" y="8034"/>
                    <a:pt x="4566" y="7956"/>
                    <a:pt x="4461" y="7865"/>
                  </a:cubicBezTo>
                  <a:cubicBezTo>
                    <a:pt x="3588" y="7173"/>
                    <a:pt x="2832" y="6352"/>
                    <a:pt x="2166" y="5452"/>
                  </a:cubicBezTo>
                  <a:cubicBezTo>
                    <a:pt x="1658" y="4761"/>
                    <a:pt x="1201" y="4017"/>
                    <a:pt x="914" y="3209"/>
                  </a:cubicBezTo>
                  <a:cubicBezTo>
                    <a:pt x="549" y="2179"/>
                    <a:pt x="470" y="1083"/>
                    <a:pt x="44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1753105">
              <a:off x="8169742" y="875949"/>
              <a:ext cx="175648" cy="279260"/>
            </a:xfrm>
            <a:custGeom>
              <a:avLst/>
              <a:gdLst/>
              <a:ahLst/>
              <a:cxnLst/>
              <a:rect l="l" t="t" r="r" b="b"/>
              <a:pathLst>
                <a:path w="3143" h="4997" extrusionOk="0">
                  <a:moveTo>
                    <a:pt x="52" y="0"/>
                  </a:moveTo>
                  <a:cubicBezTo>
                    <a:pt x="26" y="14"/>
                    <a:pt x="13" y="14"/>
                    <a:pt x="0" y="14"/>
                  </a:cubicBezTo>
                  <a:cubicBezTo>
                    <a:pt x="13" y="118"/>
                    <a:pt x="26" y="223"/>
                    <a:pt x="52" y="340"/>
                  </a:cubicBezTo>
                  <a:cubicBezTo>
                    <a:pt x="313" y="1892"/>
                    <a:pt x="1122" y="3327"/>
                    <a:pt x="2296" y="4370"/>
                  </a:cubicBezTo>
                  <a:cubicBezTo>
                    <a:pt x="2504" y="4565"/>
                    <a:pt x="2725" y="4735"/>
                    <a:pt x="2960" y="4892"/>
                  </a:cubicBezTo>
                  <a:cubicBezTo>
                    <a:pt x="3000" y="4931"/>
                    <a:pt x="3052" y="4957"/>
                    <a:pt x="3104" y="4996"/>
                  </a:cubicBezTo>
                  <a:lnTo>
                    <a:pt x="3143" y="4957"/>
                  </a:lnTo>
                  <a:cubicBezTo>
                    <a:pt x="3065" y="4905"/>
                    <a:pt x="2974" y="4852"/>
                    <a:pt x="2896" y="4788"/>
                  </a:cubicBezTo>
                  <a:cubicBezTo>
                    <a:pt x="2699" y="4644"/>
                    <a:pt x="2517" y="4501"/>
                    <a:pt x="2334" y="4344"/>
                  </a:cubicBezTo>
                  <a:cubicBezTo>
                    <a:pt x="1200" y="3339"/>
                    <a:pt x="404" y="1944"/>
                    <a:pt x="117" y="444"/>
                  </a:cubicBezTo>
                  <a:cubicBezTo>
                    <a:pt x="91" y="301"/>
                    <a:pt x="65" y="157"/>
                    <a:pt x="5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1753105">
              <a:off x="7925840" y="1125286"/>
              <a:ext cx="243549" cy="449711"/>
            </a:xfrm>
            <a:custGeom>
              <a:avLst/>
              <a:gdLst/>
              <a:ahLst/>
              <a:cxnLst/>
              <a:rect l="l" t="t" r="r" b="b"/>
              <a:pathLst>
                <a:path w="4358" h="8047" extrusionOk="0">
                  <a:moveTo>
                    <a:pt x="39" y="0"/>
                  </a:moveTo>
                  <a:lnTo>
                    <a:pt x="1" y="13"/>
                  </a:lnTo>
                  <a:cubicBezTo>
                    <a:pt x="53" y="496"/>
                    <a:pt x="131" y="991"/>
                    <a:pt x="236" y="1473"/>
                  </a:cubicBezTo>
                  <a:cubicBezTo>
                    <a:pt x="561" y="2869"/>
                    <a:pt x="1253" y="4304"/>
                    <a:pt x="2335" y="5830"/>
                  </a:cubicBezTo>
                  <a:cubicBezTo>
                    <a:pt x="2387" y="5895"/>
                    <a:pt x="2427" y="5960"/>
                    <a:pt x="2479" y="6026"/>
                  </a:cubicBezTo>
                  <a:cubicBezTo>
                    <a:pt x="2935" y="6652"/>
                    <a:pt x="3535" y="7421"/>
                    <a:pt x="4317" y="8047"/>
                  </a:cubicBezTo>
                  <a:lnTo>
                    <a:pt x="4357" y="8021"/>
                  </a:lnTo>
                  <a:cubicBezTo>
                    <a:pt x="3574" y="7395"/>
                    <a:pt x="2975" y="6626"/>
                    <a:pt x="2518" y="6000"/>
                  </a:cubicBezTo>
                  <a:cubicBezTo>
                    <a:pt x="2465" y="5948"/>
                    <a:pt x="2427" y="5882"/>
                    <a:pt x="2387" y="5817"/>
                  </a:cubicBezTo>
                  <a:cubicBezTo>
                    <a:pt x="1292" y="4278"/>
                    <a:pt x="601" y="2856"/>
                    <a:pt x="288" y="1461"/>
                  </a:cubicBezTo>
                  <a:cubicBezTo>
                    <a:pt x="170" y="978"/>
                    <a:pt x="105" y="482"/>
                    <a:pt x="39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-1753105">
              <a:off x="7937715" y="1112694"/>
              <a:ext cx="241314" cy="440323"/>
            </a:xfrm>
            <a:custGeom>
              <a:avLst/>
              <a:gdLst/>
              <a:ahLst/>
              <a:cxnLst/>
              <a:rect l="l" t="t" r="r" b="b"/>
              <a:pathLst>
                <a:path w="4318" h="7879" extrusionOk="0">
                  <a:moveTo>
                    <a:pt x="1" y="0"/>
                  </a:moveTo>
                  <a:cubicBezTo>
                    <a:pt x="53" y="444"/>
                    <a:pt x="118" y="887"/>
                    <a:pt x="222" y="1318"/>
                  </a:cubicBezTo>
                  <a:cubicBezTo>
                    <a:pt x="549" y="2753"/>
                    <a:pt x="1266" y="4214"/>
                    <a:pt x="2401" y="5779"/>
                  </a:cubicBezTo>
                  <a:cubicBezTo>
                    <a:pt x="2413" y="5817"/>
                    <a:pt x="2439" y="5843"/>
                    <a:pt x="2465" y="5883"/>
                  </a:cubicBezTo>
                  <a:cubicBezTo>
                    <a:pt x="2909" y="6496"/>
                    <a:pt x="3509" y="7266"/>
                    <a:pt x="4279" y="7878"/>
                  </a:cubicBezTo>
                  <a:lnTo>
                    <a:pt x="4318" y="7852"/>
                  </a:lnTo>
                  <a:cubicBezTo>
                    <a:pt x="3549" y="7226"/>
                    <a:pt x="2949" y="6469"/>
                    <a:pt x="2505" y="5857"/>
                  </a:cubicBezTo>
                  <a:cubicBezTo>
                    <a:pt x="2479" y="5817"/>
                    <a:pt x="2465" y="5791"/>
                    <a:pt x="2439" y="5765"/>
                  </a:cubicBezTo>
                  <a:cubicBezTo>
                    <a:pt x="1305" y="4200"/>
                    <a:pt x="601" y="2739"/>
                    <a:pt x="274" y="1305"/>
                  </a:cubicBezTo>
                  <a:cubicBezTo>
                    <a:pt x="170" y="875"/>
                    <a:pt x="105" y="431"/>
                    <a:pt x="4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-1753105">
              <a:off x="8026163" y="991084"/>
              <a:ext cx="102103" cy="44485"/>
            </a:xfrm>
            <a:custGeom>
              <a:avLst/>
              <a:gdLst/>
              <a:ahLst/>
              <a:cxnLst/>
              <a:rect l="l" t="t" r="r" b="b"/>
              <a:pathLst>
                <a:path w="1827" h="796" extrusionOk="0">
                  <a:moveTo>
                    <a:pt x="1383" y="1"/>
                  </a:moveTo>
                  <a:cubicBezTo>
                    <a:pt x="1079" y="1"/>
                    <a:pt x="690" y="160"/>
                    <a:pt x="430" y="254"/>
                  </a:cubicBezTo>
                  <a:cubicBezTo>
                    <a:pt x="287" y="293"/>
                    <a:pt x="157" y="345"/>
                    <a:pt x="65" y="463"/>
                  </a:cubicBezTo>
                  <a:cubicBezTo>
                    <a:pt x="26" y="515"/>
                    <a:pt x="0" y="594"/>
                    <a:pt x="26" y="658"/>
                  </a:cubicBezTo>
                  <a:cubicBezTo>
                    <a:pt x="65" y="750"/>
                    <a:pt x="157" y="776"/>
                    <a:pt x="247" y="789"/>
                  </a:cubicBezTo>
                  <a:cubicBezTo>
                    <a:pt x="299" y="794"/>
                    <a:pt x="351" y="796"/>
                    <a:pt x="403" y="796"/>
                  </a:cubicBezTo>
                  <a:cubicBezTo>
                    <a:pt x="768" y="796"/>
                    <a:pt x="1131" y="682"/>
                    <a:pt x="1473" y="567"/>
                  </a:cubicBezTo>
                  <a:cubicBezTo>
                    <a:pt x="1774" y="463"/>
                    <a:pt x="1826" y="58"/>
                    <a:pt x="1473" y="6"/>
                  </a:cubicBezTo>
                  <a:cubicBezTo>
                    <a:pt x="1444" y="3"/>
                    <a:pt x="1414" y="1"/>
                    <a:pt x="1383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 rot="-1753105">
              <a:off x="7995851" y="1062622"/>
              <a:ext cx="32134" cy="29452"/>
            </a:xfrm>
            <a:custGeom>
              <a:avLst/>
              <a:gdLst/>
              <a:ahLst/>
              <a:cxnLst/>
              <a:rect l="l" t="t" r="r" b="b"/>
              <a:pathLst>
                <a:path w="575" h="527" extrusionOk="0">
                  <a:moveTo>
                    <a:pt x="353" y="0"/>
                  </a:moveTo>
                  <a:cubicBezTo>
                    <a:pt x="211" y="0"/>
                    <a:pt x="52" y="91"/>
                    <a:pt x="27" y="225"/>
                  </a:cubicBezTo>
                  <a:cubicBezTo>
                    <a:pt x="0" y="369"/>
                    <a:pt x="118" y="525"/>
                    <a:pt x="275" y="525"/>
                  </a:cubicBezTo>
                  <a:cubicBezTo>
                    <a:pt x="281" y="526"/>
                    <a:pt x="288" y="526"/>
                    <a:pt x="294" y="526"/>
                  </a:cubicBezTo>
                  <a:cubicBezTo>
                    <a:pt x="418" y="526"/>
                    <a:pt x="537" y="414"/>
                    <a:pt x="562" y="290"/>
                  </a:cubicBezTo>
                  <a:cubicBezTo>
                    <a:pt x="574" y="225"/>
                    <a:pt x="574" y="160"/>
                    <a:pt x="548" y="94"/>
                  </a:cubicBezTo>
                  <a:cubicBezTo>
                    <a:pt x="506" y="29"/>
                    <a:pt x="432" y="0"/>
                    <a:pt x="353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 rot="-1753105">
              <a:off x="8308933" y="980649"/>
              <a:ext cx="17548" cy="26769"/>
            </a:xfrm>
            <a:custGeom>
              <a:avLst/>
              <a:gdLst/>
              <a:ahLst/>
              <a:cxnLst/>
              <a:rect l="l" t="t" r="r" b="b"/>
              <a:pathLst>
                <a:path w="314" h="479" extrusionOk="0">
                  <a:moveTo>
                    <a:pt x="90" y="0"/>
                  </a:moveTo>
                  <a:cubicBezTo>
                    <a:pt x="82" y="0"/>
                    <a:pt x="74" y="1"/>
                    <a:pt x="67" y="4"/>
                  </a:cubicBezTo>
                  <a:cubicBezTo>
                    <a:pt x="1" y="31"/>
                    <a:pt x="1" y="161"/>
                    <a:pt x="40" y="291"/>
                  </a:cubicBezTo>
                  <a:cubicBezTo>
                    <a:pt x="87" y="396"/>
                    <a:pt x="163" y="479"/>
                    <a:pt x="225" y="479"/>
                  </a:cubicBezTo>
                  <a:cubicBezTo>
                    <a:pt x="233" y="479"/>
                    <a:pt x="241" y="477"/>
                    <a:pt x="249" y="474"/>
                  </a:cubicBezTo>
                  <a:cubicBezTo>
                    <a:pt x="314" y="448"/>
                    <a:pt x="314" y="331"/>
                    <a:pt x="275" y="201"/>
                  </a:cubicBezTo>
                  <a:cubicBezTo>
                    <a:pt x="229" y="85"/>
                    <a:pt x="152" y="0"/>
                    <a:pt x="90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-1753105">
              <a:off x="8197992" y="941236"/>
              <a:ext cx="22690" cy="23975"/>
            </a:xfrm>
            <a:custGeom>
              <a:avLst/>
              <a:gdLst/>
              <a:ahLst/>
              <a:cxnLst/>
              <a:rect l="l" t="t" r="r" b="b"/>
              <a:pathLst>
                <a:path w="406" h="429" extrusionOk="0">
                  <a:moveTo>
                    <a:pt x="90" y="0"/>
                  </a:moveTo>
                  <a:cubicBezTo>
                    <a:pt x="76" y="0"/>
                    <a:pt x="63" y="4"/>
                    <a:pt x="52" y="12"/>
                  </a:cubicBezTo>
                  <a:cubicBezTo>
                    <a:pt x="0" y="51"/>
                    <a:pt x="14" y="181"/>
                    <a:pt x="105" y="285"/>
                  </a:cubicBezTo>
                  <a:cubicBezTo>
                    <a:pt x="165" y="377"/>
                    <a:pt x="250" y="429"/>
                    <a:pt x="309" y="429"/>
                  </a:cubicBezTo>
                  <a:cubicBezTo>
                    <a:pt x="326" y="429"/>
                    <a:pt x="341" y="425"/>
                    <a:pt x="353" y="416"/>
                  </a:cubicBezTo>
                  <a:cubicBezTo>
                    <a:pt x="405" y="377"/>
                    <a:pt x="379" y="259"/>
                    <a:pt x="301" y="142"/>
                  </a:cubicBezTo>
                  <a:cubicBezTo>
                    <a:pt x="227" y="59"/>
                    <a:pt x="146" y="0"/>
                    <a:pt x="90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-1753105">
              <a:off x="8293029" y="940102"/>
              <a:ext cx="18275" cy="26769"/>
            </a:xfrm>
            <a:custGeom>
              <a:avLst/>
              <a:gdLst/>
              <a:ahLst/>
              <a:cxnLst/>
              <a:rect l="l" t="t" r="r" b="b"/>
              <a:pathLst>
                <a:path w="327" h="479" extrusionOk="0">
                  <a:moveTo>
                    <a:pt x="90" y="0"/>
                  </a:moveTo>
                  <a:cubicBezTo>
                    <a:pt x="81" y="0"/>
                    <a:pt x="73" y="1"/>
                    <a:pt x="66" y="5"/>
                  </a:cubicBezTo>
                  <a:cubicBezTo>
                    <a:pt x="14" y="31"/>
                    <a:pt x="0" y="147"/>
                    <a:pt x="52" y="278"/>
                  </a:cubicBezTo>
                  <a:cubicBezTo>
                    <a:pt x="99" y="393"/>
                    <a:pt x="176" y="478"/>
                    <a:pt x="238" y="478"/>
                  </a:cubicBezTo>
                  <a:cubicBezTo>
                    <a:pt x="246" y="478"/>
                    <a:pt x="254" y="477"/>
                    <a:pt x="261" y="474"/>
                  </a:cubicBezTo>
                  <a:cubicBezTo>
                    <a:pt x="313" y="448"/>
                    <a:pt x="327" y="318"/>
                    <a:pt x="275" y="187"/>
                  </a:cubicBezTo>
                  <a:cubicBezTo>
                    <a:pt x="229" y="83"/>
                    <a:pt x="152" y="0"/>
                    <a:pt x="90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1753105">
              <a:off x="8250409" y="958696"/>
              <a:ext cx="22578" cy="24031"/>
            </a:xfrm>
            <a:custGeom>
              <a:avLst/>
              <a:gdLst/>
              <a:ahLst/>
              <a:cxnLst/>
              <a:rect l="l" t="t" r="r" b="b"/>
              <a:pathLst>
                <a:path w="404" h="430" extrusionOk="0">
                  <a:moveTo>
                    <a:pt x="89" y="1"/>
                  </a:moveTo>
                  <a:cubicBezTo>
                    <a:pt x="75" y="1"/>
                    <a:pt x="63" y="4"/>
                    <a:pt x="52" y="12"/>
                  </a:cubicBezTo>
                  <a:cubicBezTo>
                    <a:pt x="0" y="51"/>
                    <a:pt x="26" y="181"/>
                    <a:pt x="104" y="286"/>
                  </a:cubicBezTo>
                  <a:cubicBezTo>
                    <a:pt x="165" y="377"/>
                    <a:pt x="249" y="429"/>
                    <a:pt x="308" y="429"/>
                  </a:cubicBezTo>
                  <a:cubicBezTo>
                    <a:pt x="325" y="429"/>
                    <a:pt x="340" y="425"/>
                    <a:pt x="352" y="416"/>
                  </a:cubicBezTo>
                  <a:cubicBezTo>
                    <a:pt x="404" y="378"/>
                    <a:pt x="378" y="260"/>
                    <a:pt x="299" y="143"/>
                  </a:cubicBezTo>
                  <a:cubicBezTo>
                    <a:pt x="227" y="59"/>
                    <a:pt x="146" y="1"/>
                    <a:pt x="89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-1753105">
              <a:off x="8239757" y="920269"/>
              <a:ext cx="22634" cy="24087"/>
            </a:xfrm>
            <a:custGeom>
              <a:avLst/>
              <a:gdLst/>
              <a:ahLst/>
              <a:cxnLst/>
              <a:rect l="l" t="t" r="r" b="b"/>
              <a:pathLst>
                <a:path w="405" h="431" extrusionOk="0">
                  <a:moveTo>
                    <a:pt x="95" y="1"/>
                  </a:moveTo>
                  <a:cubicBezTo>
                    <a:pt x="78" y="1"/>
                    <a:pt x="64" y="5"/>
                    <a:pt x="52" y="14"/>
                  </a:cubicBezTo>
                  <a:cubicBezTo>
                    <a:pt x="0" y="53"/>
                    <a:pt x="26" y="170"/>
                    <a:pt x="104" y="288"/>
                  </a:cubicBezTo>
                  <a:cubicBezTo>
                    <a:pt x="176" y="379"/>
                    <a:pt x="255" y="431"/>
                    <a:pt x="311" y="431"/>
                  </a:cubicBezTo>
                  <a:cubicBezTo>
                    <a:pt x="327" y="431"/>
                    <a:pt x="341" y="427"/>
                    <a:pt x="353" y="418"/>
                  </a:cubicBezTo>
                  <a:cubicBezTo>
                    <a:pt x="405" y="379"/>
                    <a:pt x="379" y="262"/>
                    <a:pt x="301" y="144"/>
                  </a:cubicBezTo>
                  <a:cubicBezTo>
                    <a:pt x="239" y="53"/>
                    <a:pt x="154" y="1"/>
                    <a:pt x="95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4"/>
          <p:cNvSpPr/>
          <p:nvPr/>
        </p:nvSpPr>
        <p:spPr>
          <a:xfrm rot="10800000">
            <a:off x="-1207842" y="-675132"/>
            <a:ext cx="2327664" cy="1692857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4"/>
          <p:cNvGrpSpPr/>
          <p:nvPr/>
        </p:nvGrpSpPr>
        <p:grpSpPr>
          <a:xfrm rot="10800000">
            <a:off x="80004" y="289253"/>
            <a:ext cx="409675" cy="432549"/>
            <a:chOff x="2441875" y="3668975"/>
            <a:chExt cx="81550" cy="86100"/>
          </a:xfrm>
        </p:grpSpPr>
        <p:sp>
          <p:nvSpPr>
            <p:cNvPr id="204" name="Google Shape;204;p4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1387023" y="4786466"/>
            <a:ext cx="6369948" cy="902179"/>
            <a:chOff x="4210524" y="823336"/>
            <a:chExt cx="1355683" cy="219343"/>
          </a:xfrm>
        </p:grpSpPr>
        <p:sp>
          <p:nvSpPr>
            <p:cNvPr id="209" name="Google Shape;209;p4"/>
            <p:cNvSpPr/>
            <p:nvPr/>
          </p:nvSpPr>
          <p:spPr>
            <a:xfrm>
              <a:off x="4210524" y="823336"/>
              <a:ext cx="1355683" cy="129808"/>
            </a:xfrm>
            <a:custGeom>
              <a:avLst/>
              <a:gdLst/>
              <a:ahLst/>
              <a:cxnLst/>
              <a:rect l="l" t="t" r="r" b="b"/>
              <a:pathLst>
                <a:path w="28616" h="2740" extrusionOk="0">
                  <a:moveTo>
                    <a:pt x="13786" y="0"/>
                  </a:moveTo>
                  <a:cubicBezTo>
                    <a:pt x="13147" y="0"/>
                    <a:pt x="12573" y="313"/>
                    <a:pt x="11999" y="613"/>
                  </a:cubicBezTo>
                  <a:cubicBezTo>
                    <a:pt x="11448" y="911"/>
                    <a:pt x="10915" y="1190"/>
                    <a:pt x="10345" y="1190"/>
                  </a:cubicBezTo>
                  <a:cubicBezTo>
                    <a:pt x="10241" y="1190"/>
                    <a:pt x="10136" y="1181"/>
                    <a:pt x="10029" y="1161"/>
                  </a:cubicBezTo>
                  <a:cubicBezTo>
                    <a:pt x="9742" y="1108"/>
                    <a:pt x="9469" y="965"/>
                    <a:pt x="9208" y="835"/>
                  </a:cubicBezTo>
                  <a:cubicBezTo>
                    <a:pt x="8934" y="691"/>
                    <a:pt x="8647" y="548"/>
                    <a:pt x="8321" y="496"/>
                  </a:cubicBezTo>
                  <a:cubicBezTo>
                    <a:pt x="8236" y="482"/>
                    <a:pt x="8151" y="476"/>
                    <a:pt x="8067" y="476"/>
                  </a:cubicBezTo>
                  <a:cubicBezTo>
                    <a:pt x="7435" y="476"/>
                    <a:pt x="6849" y="843"/>
                    <a:pt x="6273" y="1200"/>
                  </a:cubicBezTo>
                  <a:cubicBezTo>
                    <a:pt x="5720" y="1546"/>
                    <a:pt x="5148" y="1911"/>
                    <a:pt x="4536" y="1911"/>
                  </a:cubicBezTo>
                  <a:cubicBezTo>
                    <a:pt x="4455" y="1911"/>
                    <a:pt x="4373" y="1905"/>
                    <a:pt x="4291" y="1891"/>
                  </a:cubicBezTo>
                  <a:cubicBezTo>
                    <a:pt x="4134" y="1865"/>
                    <a:pt x="3977" y="1813"/>
                    <a:pt x="3835" y="1761"/>
                  </a:cubicBezTo>
                  <a:cubicBezTo>
                    <a:pt x="3652" y="1708"/>
                    <a:pt x="3456" y="1644"/>
                    <a:pt x="3261" y="1630"/>
                  </a:cubicBezTo>
                  <a:cubicBezTo>
                    <a:pt x="3217" y="1626"/>
                    <a:pt x="3173" y="1624"/>
                    <a:pt x="3130" y="1624"/>
                  </a:cubicBezTo>
                  <a:cubicBezTo>
                    <a:pt x="2633" y="1624"/>
                    <a:pt x="2178" y="1888"/>
                    <a:pt x="1722" y="2152"/>
                  </a:cubicBezTo>
                  <a:cubicBezTo>
                    <a:pt x="1669" y="2191"/>
                    <a:pt x="1630" y="2218"/>
                    <a:pt x="1578" y="2244"/>
                  </a:cubicBezTo>
                  <a:cubicBezTo>
                    <a:pt x="1128" y="2509"/>
                    <a:pt x="735" y="2638"/>
                    <a:pt x="398" y="2638"/>
                  </a:cubicBezTo>
                  <a:cubicBezTo>
                    <a:pt x="304" y="2638"/>
                    <a:pt x="215" y="2629"/>
                    <a:pt x="130" y="2609"/>
                  </a:cubicBezTo>
                  <a:cubicBezTo>
                    <a:pt x="91" y="2635"/>
                    <a:pt x="52" y="2647"/>
                    <a:pt x="0" y="2661"/>
                  </a:cubicBezTo>
                  <a:cubicBezTo>
                    <a:pt x="130" y="2713"/>
                    <a:pt x="261" y="2739"/>
                    <a:pt x="404" y="2739"/>
                  </a:cubicBezTo>
                  <a:cubicBezTo>
                    <a:pt x="743" y="2739"/>
                    <a:pt x="1148" y="2595"/>
                    <a:pt x="1617" y="2322"/>
                  </a:cubicBezTo>
                  <a:cubicBezTo>
                    <a:pt x="1669" y="2296"/>
                    <a:pt x="1722" y="2270"/>
                    <a:pt x="1774" y="2230"/>
                  </a:cubicBezTo>
                  <a:cubicBezTo>
                    <a:pt x="2206" y="1979"/>
                    <a:pt x="2648" y="1716"/>
                    <a:pt x="3133" y="1716"/>
                  </a:cubicBezTo>
                  <a:cubicBezTo>
                    <a:pt x="3175" y="1716"/>
                    <a:pt x="3218" y="1718"/>
                    <a:pt x="3261" y="1722"/>
                  </a:cubicBezTo>
                  <a:cubicBezTo>
                    <a:pt x="3443" y="1734"/>
                    <a:pt x="3626" y="1787"/>
                    <a:pt x="3795" y="1852"/>
                  </a:cubicBezTo>
                  <a:cubicBezTo>
                    <a:pt x="3951" y="1905"/>
                    <a:pt x="4108" y="1957"/>
                    <a:pt x="4278" y="1983"/>
                  </a:cubicBezTo>
                  <a:cubicBezTo>
                    <a:pt x="4364" y="1996"/>
                    <a:pt x="4450" y="2003"/>
                    <a:pt x="4534" y="2003"/>
                  </a:cubicBezTo>
                  <a:cubicBezTo>
                    <a:pt x="5175" y="2003"/>
                    <a:pt x="5761" y="1635"/>
                    <a:pt x="6325" y="1278"/>
                  </a:cubicBezTo>
                  <a:cubicBezTo>
                    <a:pt x="6883" y="918"/>
                    <a:pt x="7462" y="558"/>
                    <a:pt x="8080" y="558"/>
                  </a:cubicBezTo>
                  <a:cubicBezTo>
                    <a:pt x="8155" y="558"/>
                    <a:pt x="8231" y="563"/>
                    <a:pt x="8308" y="574"/>
                  </a:cubicBezTo>
                  <a:cubicBezTo>
                    <a:pt x="8621" y="626"/>
                    <a:pt x="8895" y="769"/>
                    <a:pt x="9168" y="913"/>
                  </a:cubicBezTo>
                  <a:cubicBezTo>
                    <a:pt x="9443" y="1056"/>
                    <a:pt x="9716" y="1200"/>
                    <a:pt x="10017" y="1252"/>
                  </a:cubicBezTo>
                  <a:cubicBezTo>
                    <a:pt x="10126" y="1274"/>
                    <a:pt x="10235" y="1284"/>
                    <a:pt x="10342" y="1284"/>
                  </a:cubicBezTo>
                  <a:cubicBezTo>
                    <a:pt x="10937" y="1284"/>
                    <a:pt x="11499" y="978"/>
                    <a:pt x="12051" y="691"/>
                  </a:cubicBezTo>
                  <a:cubicBezTo>
                    <a:pt x="12599" y="392"/>
                    <a:pt x="13173" y="91"/>
                    <a:pt x="13786" y="91"/>
                  </a:cubicBezTo>
                  <a:cubicBezTo>
                    <a:pt x="14333" y="91"/>
                    <a:pt x="14842" y="339"/>
                    <a:pt x="15338" y="587"/>
                  </a:cubicBezTo>
                  <a:cubicBezTo>
                    <a:pt x="15834" y="821"/>
                    <a:pt x="16329" y="1070"/>
                    <a:pt x="16877" y="1082"/>
                  </a:cubicBezTo>
                  <a:cubicBezTo>
                    <a:pt x="16896" y="1083"/>
                    <a:pt x="16915" y="1083"/>
                    <a:pt x="16935" y="1083"/>
                  </a:cubicBezTo>
                  <a:cubicBezTo>
                    <a:pt x="17385" y="1083"/>
                    <a:pt x="17834" y="934"/>
                    <a:pt x="18260" y="795"/>
                  </a:cubicBezTo>
                  <a:cubicBezTo>
                    <a:pt x="18691" y="648"/>
                    <a:pt x="19106" y="509"/>
                    <a:pt x="19525" y="509"/>
                  </a:cubicBezTo>
                  <a:cubicBezTo>
                    <a:pt x="19625" y="509"/>
                    <a:pt x="19724" y="517"/>
                    <a:pt x="19825" y="535"/>
                  </a:cubicBezTo>
                  <a:cubicBezTo>
                    <a:pt x="20202" y="600"/>
                    <a:pt x="20529" y="809"/>
                    <a:pt x="20855" y="1004"/>
                  </a:cubicBezTo>
                  <a:cubicBezTo>
                    <a:pt x="21168" y="1174"/>
                    <a:pt x="21468" y="1357"/>
                    <a:pt x="21820" y="1448"/>
                  </a:cubicBezTo>
                  <a:cubicBezTo>
                    <a:pt x="21998" y="1491"/>
                    <a:pt x="22179" y="1508"/>
                    <a:pt x="22362" y="1508"/>
                  </a:cubicBezTo>
                  <a:cubicBezTo>
                    <a:pt x="22676" y="1508"/>
                    <a:pt x="22994" y="1458"/>
                    <a:pt x="23307" y="1409"/>
                  </a:cubicBezTo>
                  <a:cubicBezTo>
                    <a:pt x="23607" y="1350"/>
                    <a:pt x="23923" y="1297"/>
                    <a:pt x="24234" y="1297"/>
                  </a:cubicBezTo>
                  <a:cubicBezTo>
                    <a:pt x="24410" y="1297"/>
                    <a:pt x="24585" y="1314"/>
                    <a:pt x="24755" y="1357"/>
                  </a:cubicBezTo>
                  <a:cubicBezTo>
                    <a:pt x="25120" y="1448"/>
                    <a:pt x="25459" y="1656"/>
                    <a:pt x="25772" y="1865"/>
                  </a:cubicBezTo>
                  <a:cubicBezTo>
                    <a:pt x="25967" y="1995"/>
                    <a:pt x="26176" y="2126"/>
                    <a:pt x="26398" y="2244"/>
                  </a:cubicBezTo>
                  <a:cubicBezTo>
                    <a:pt x="26787" y="2430"/>
                    <a:pt x="27218" y="2520"/>
                    <a:pt x="27649" y="2520"/>
                  </a:cubicBezTo>
                  <a:cubicBezTo>
                    <a:pt x="27941" y="2520"/>
                    <a:pt x="28232" y="2479"/>
                    <a:pt x="28511" y="2400"/>
                  </a:cubicBezTo>
                  <a:cubicBezTo>
                    <a:pt x="28550" y="2374"/>
                    <a:pt x="28576" y="2361"/>
                    <a:pt x="28615" y="2334"/>
                  </a:cubicBezTo>
                  <a:cubicBezTo>
                    <a:pt x="28589" y="2322"/>
                    <a:pt x="28563" y="2322"/>
                    <a:pt x="28537" y="2308"/>
                  </a:cubicBezTo>
                  <a:cubicBezTo>
                    <a:pt x="28260" y="2392"/>
                    <a:pt x="27973" y="2434"/>
                    <a:pt x="27687" y="2434"/>
                  </a:cubicBezTo>
                  <a:cubicBezTo>
                    <a:pt x="27257" y="2434"/>
                    <a:pt x="26828" y="2340"/>
                    <a:pt x="26437" y="2152"/>
                  </a:cubicBezTo>
                  <a:cubicBezTo>
                    <a:pt x="26228" y="2061"/>
                    <a:pt x="26019" y="1917"/>
                    <a:pt x="25824" y="1800"/>
                  </a:cubicBezTo>
                  <a:cubicBezTo>
                    <a:pt x="25498" y="1578"/>
                    <a:pt x="25159" y="1369"/>
                    <a:pt x="24767" y="1265"/>
                  </a:cubicBezTo>
                  <a:cubicBezTo>
                    <a:pt x="24594" y="1223"/>
                    <a:pt x="24417" y="1206"/>
                    <a:pt x="24238" y="1206"/>
                  </a:cubicBezTo>
                  <a:cubicBezTo>
                    <a:pt x="23920" y="1206"/>
                    <a:pt x="23598" y="1259"/>
                    <a:pt x="23281" y="1317"/>
                  </a:cubicBezTo>
                  <a:cubicBezTo>
                    <a:pt x="22983" y="1367"/>
                    <a:pt x="22675" y="1416"/>
                    <a:pt x="22370" y="1416"/>
                  </a:cubicBezTo>
                  <a:cubicBezTo>
                    <a:pt x="22194" y="1416"/>
                    <a:pt x="22018" y="1400"/>
                    <a:pt x="21846" y="1357"/>
                  </a:cubicBezTo>
                  <a:cubicBezTo>
                    <a:pt x="21507" y="1278"/>
                    <a:pt x="21207" y="1096"/>
                    <a:pt x="20907" y="926"/>
                  </a:cubicBezTo>
                  <a:cubicBezTo>
                    <a:pt x="20568" y="717"/>
                    <a:pt x="20229" y="522"/>
                    <a:pt x="19837" y="444"/>
                  </a:cubicBezTo>
                  <a:cubicBezTo>
                    <a:pt x="19736" y="427"/>
                    <a:pt x="19635" y="419"/>
                    <a:pt x="19534" y="419"/>
                  </a:cubicBezTo>
                  <a:cubicBezTo>
                    <a:pt x="19092" y="419"/>
                    <a:pt x="18659" y="566"/>
                    <a:pt x="18234" y="705"/>
                  </a:cubicBezTo>
                  <a:cubicBezTo>
                    <a:pt x="17808" y="855"/>
                    <a:pt x="17371" y="992"/>
                    <a:pt x="16933" y="992"/>
                  </a:cubicBezTo>
                  <a:cubicBezTo>
                    <a:pt x="16915" y="992"/>
                    <a:pt x="16896" y="992"/>
                    <a:pt x="16877" y="992"/>
                  </a:cubicBezTo>
                  <a:cubicBezTo>
                    <a:pt x="16355" y="978"/>
                    <a:pt x="15860" y="731"/>
                    <a:pt x="15377" y="496"/>
                  </a:cubicBezTo>
                  <a:cubicBezTo>
                    <a:pt x="14869" y="261"/>
                    <a:pt x="14347" y="0"/>
                    <a:pt x="1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283433" y="868105"/>
              <a:ext cx="1222228" cy="110336"/>
            </a:xfrm>
            <a:custGeom>
              <a:avLst/>
              <a:gdLst/>
              <a:ahLst/>
              <a:cxnLst/>
              <a:rect l="l" t="t" r="r" b="b"/>
              <a:pathLst>
                <a:path w="25799" h="2329" extrusionOk="0">
                  <a:moveTo>
                    <a:pt x="12287" y="1"/>
                  </a:moveTo>
                  <a:cubicBezTo>
                    <a:pt x="12166" y="1"/>
                    <a:pt x="12044" y="11"/>
                    <a:pt x="11921" y="33"/>
                  </a:cubicBezTo>
                  <a:cubicBezTo>
                    <a:pt x="11438" y="111"/>
                    <a:pt x="10982" y="372"/>
                    <a:pt x="10551" y="633"/>
                  </a:cubicBezTo>
                  <a:cubicBezTo>
                    <a:pt x="10035" y="943"/>
                    <a:pt x="9549" y="1223"/>
                    <a:pt x="9013" y="1223"/>
                  </a:cubicBezTo>
                  <a:cubicBezTo>
                    <a:pt x="8940" y="1223"/>
                    <a:pt x="8866" y="1218"/>
                    <a:pt x="8791" y="1207"/>
                  </a:cubicBezTo>
                  <a:cubicBezTo>
                    <a:pt x="8438" y="1142"/>
                    <a:pt x="8113" y="946"/>
                    <a:pt x="7800" y="763"/>
                  </a:cubicBezTo>
                  <a:cubicBezTo>
                    <a:pt x="7460" y="555"/>
                    <a:pt x="7095" y="333"/>
                    <a:pt x="6690" y="294"/>
                  </a:cubicBezTo>
                  <a:cubicBezTo>
                    <a:pt x="6662" y="292"/>
                    <a:pt x="6633" y="291"/>
                    <a:pt x="6605" y="291"/>
                  </a:cubicBezTo>
                  <a:cubicBezTo>
                    <a:pt x="6016" y="291"/>
                    <a:pt x="5519" y="663"/>
                    <a:pt x="5034" y="1012"/>
                  </a:cubicBezTo>
                  <a:cubicBezTo>
                    <a:pt x="4643" y="1311"/>
                    <a:pt x="4238" y="1612"/>
                    <a:pt x="3782" y="1716"/>
                  </a:cubicBezTo>
                  <a:cubicBezTo>
                    <a:pt x="3629" y="1756"/>
                    <a:pt x="3472" y="1771"/>
                    <a:pt x="3313" y="1771"/>
                  </a:cubicBezTo>
                  <a:cubicBezTo>
                    <a:pt x="3053" y="1771"/>
                    <a:pt x="2789" y="1730"/>
                    <a:pt x="2530" y="1690"/>
                  </a:cubicBezTo>
                  <a:cubicBezTo>
                    <a:pt x="2265" y="1651"/>
                    <a:pt x="1995" y="1612"/>
                    <a:pt x="1726" y="1612"/>
                  </a:cubicBezTo>
                  <a:cubicBezTo>
                    <a:pt x="1545" y="1612"/>
                    <a:pt x="1365" y="1629"/>
                    <a:pt x="1186" y="1676"/>
                  </a:cubicBezTo>
                  <a:cubicBezTo>
                    <a:pt x="887" y="1768"/>
                    <a:pt x="613" y="1937"/>
                    <a:pt x="339" y="2094"/>
                  </a:cubicBezTo>
                  <a:cubicBezTo>
                    <a:pt x="235" y="2159"/>
                    <a:pt x="117" y="2238"/>
                    <a:pt x="0" y="2302"/>
                  </a:cubicBezTo>
                  <a:cubicBezTo>
                    <a:pt x="39" y="2302"/>
                    <a:pt x="78" y="2316"/>
                    <a:pt x="117" y="2328"/>
                  </a:cubicBezTo>
                  <a:lnTo>
                    <a:pt x="391" y="2172"/>
                  </a:lnTo>
                  <a:cubicBezTo>
                    <a:pt x="652" y="2015"/>
                    <a:pt x="913" y="1846"/>
                    <a:pt x="1212" y="1768"/>
                  </a:cubicBezTo>
                  <a:cubicBezTo>
                    <a:pt x="1380" y="1721"/>
                    <a:pt x="1555" y="1703"/>
                    <a:pt x="1731" y="1703"/>
                  </a:cubicBezTo>
                  <a:cubicBezTo>
                    <a:pt x="1993" y="1703"/>
                    <a:pt x="2260" y="1742"/>
                    <a:pt x="2517" y="1781"/>
                  </a:cubicBezTo>
                  <a:cubicBezTo>
                    <a:pt x="2775" y="1821"/>
                    <a:pt x="3044" y="1862"/>
                    <a:pt x="3313" y="1862"/>
                  </a:cubicBezTo>
                  <a:cubicBezTo>
                    <a:pt x="3479" y="1862"/>
                    <a:pt x="3644" y="1846"/>
                    <a:pt x="3808" y="1807"/>
                  </a:cubicBezTo>
                  <a:cubicBezTo>
                    <a:pt x="4278" y="1690"/>
                    <a:pt x="4695" y="1389"/>
                    <a:pt x="5087" y="1090"/>
                  </a:cubicBezTo>
                  <a:cubicBezTo>
                    <a:pt x="5569" y="719"/>
                    <a:pt x="6028" y="383"/>
                    <a:pt x="6586" y="383"/>
                  </a:cubicBezTo>
                  <a:cubicBezTo>
                    <a:pt x="6616" y="383"/>
                    <a:pt x="6647" y="384"/>
                    <a:pt x="6678" y="386"/>
                  </a:cubicBezTo>
                  <a:cubicBezTo>
                    <a:pt x="7069" y="424"/>
                    <a:pt x="7408" y="620"/>
                    <a:pt x="7760" y="842"/>
                  </a:cubicBezTo>
                  <a:cubicBezTo>
                    <a:pt x="8073" y="1038"/>
                    <a:pt x="8399" y="1233"/>
                    <a:pt x="8777" y="1299"/>
                  </a:cubicBezTo>
                  <a:cubicBezTo>
                    <a:pt x="8857" y="1311"/>
                    <a:pt x="8935" y="1317"/>
                    <a:pt x="9013" y="1317"/>
                  </a:cubicBezTo>
                  <a:cubicBezTo>
                    <a:pt x="9575" y="1317"/>
                    <a:pt x="10099" y="1009"/>
                    <a:pt x="10603" y="711"/>
                  </a:cubicBezTo>
                  <a:cubicBezTo>
                    <a:pt x="11021" y="464"/>
                    <a:pt x="11464" y="203"/>
                    <a:pt x="11934" y="125"/>
                  </a:cubicBezTo>
                  <a:cubicBezTo>
                    <a:pt x="12052" y="102"/>
                    <a:pt x="12171" y="92"/>
                    <a:pt x="12290" y="92"/>
                  </a:cubicBezTo>
                  <a:cubicBezTo>
                    <a:pt x="12862" y="92"/>
                    <a:pt x="13430" y="326"/>
                    <a:pt x="13982" y="542"/>
                  </a:cubicBezTo>
                  <a:cubicBezTo>
                    <a:pt x="14541" y="775"/>
                    <a:pt x="15132" y="1008"/>
                    <a:pt x="15735" y="1008"/>
                  </a:cubicBezTo>
                  <a:cubicBezTo>
                    <a:pt x="15807" y="1008"/>
                    <a:pt x="15879" y="1005"/>
                    <a:pt x="15951" y="998"/>
                  </a:cubicBezTo>
                  <a:cubicBezTo>
                    <a:pt x="16290" y="960"/>
                    <a:pt x="16629" y="842"/>
                    <a:pt x="16942" y="725"/>
                  </a:cubicBezTo>
                  <a:cubicBezTo>
                    <a:pt x="17324" y="586"/>
                    <a:pt x="17684" y="457"/>
                    <a:pt x="18061" y="457"/>
                  </a:cubicBezTo>
                  <a:cubicBezTo>
                    <a:pt x="18110" y="457"/>
                    <a:pt x="18158" y="459"/>
                    <a:pt x="18208" y="464"/>
                  </a:cubicBezTo>
                  <a:cubicBezTo>
                    <a:pt x="18677" y="490"/>
                    <a:pt x="19107" y="763"/>
                    <a:pt x="19524" y="1012"/>
                  </a:cubicBezTo>
                  <a:cubicBezTo>
                    <a:pt x="19955" y="1273"/>
                    <a:pt x="20385" y="1546"/>
                    <a:pt x="20894" y="1586"/>
                  </a:cubicBezTo>
                  <a:cubicBezTo>
                    <a:pt x="20941" y="1590"/>
                    <a:pt x="20987" y="1592"/>
                    <a:pt x="21033" y="1592"/>
                  </a:cubicBezTo>
                  <a:cubicBezTo>
                    <a:pt x="21428" y="1592"/>
                    <a:pt x="21813" y="1453"/>
                    <a:pt x="22199" y="1325"/>
                  </a:cubicBezTo>
                  <a:cubicBezTo>
                    <a:pt x="22560" y="1193"/>
                    <a:pt x="22931" y="1061"/>
                    <a:pt x="23312" y="1061"/>
                  </a:cubicBezTo>
                  <a:cubicBezTo>
                    <a:pt x="23384" y="1061"/>
                    <a:pt x="23456" y="1066"/>
                    <a:pt x="23529" y="1076"/>
                  </a:cubicBezTo>
                  <a:cubicBezTo>
                    <a:pt x="23972" y="1142"/>
                    <a:pt x="24338" y="1389"/>
                    <a:pt x="24729" y="1664"/>
                  </a:cubicBezTo>
                  <a:cubicBezTo>
                    <a:pt x="24964" y="1833"/>
                    <a:pt x="25211" y="2003"/>
                    <a:pt x="25472" y="2120"/>
                  </a:cubicBezTo>
                  <a:cubicBezTo>
                    <a:pt x="25537" y="2159"/>
                    <a:pt x="25602" y="2186"/>
                    <a:pt x="25680" y="2198"/>
                  </a:cubicBezTo>
                  <a:cubicBezTo>
                    <a:pt x="25720" y="2186"/>
                    <a:pt x="25759" y="2159"/>
                    <a:pt x="25798" y="2146"/>
                  </a:cubicBezTo>
                  <a:cubicBezTo>
                    <a:pt x="25694" y="2120"/>
                    <a:pt x="25602" y="2081"/>
                    <a:pt x="25511" y="2042"/>
                  </a:cubicBezTo>
                  <a:cubicBezTo>
                    <a:pt x="25251" y="1925"/>
                    <a:pt x="25016" y="1755"/>
                    <a:pt x="24781" y="1598"/>
                  </a:cubicBezTo>
                  <a:cubicBezTo>
                    <a:pt x="24402" y="1325"/>
                    <a:pt x="24011" y="1050"/>
                    <a:pt x="23541" y="986"/>
                  </a:cubicBezTo>
                  <a:cubicBezTo>
                    <a:pt x="23468" y="976"/>
                    <a:pt x="23396" y="971"/>
                    <a:pt x="23324" y="971"/>
                  </a:cubicBezTo>
                  <a:cubicBezTo>
                    <a:pt x="22921" y="971"/>
                    <a:pt x="22535" y="1114"/>
                    <a:pt x="22159" y="1246"/>
                  </a:cubicBezTo>
                  <a:cubicBezTo>
                    <a:pt x="21801" y="1373"/>
                    <a:pt x="21423" y="1500"/>
                    <a:pt x="21042" y="1500"/>
                  </a:cubicBezTo>
                  <a:cubicBezTo>
                    <a:pt x="20993" y="1500"/>
                    <a:pt x="20944" y="1498"/>
                    <a:pt x="20894" y="1494"/>
                  </a:cubicBezTo>
                  <a:cubicBezTo>
                    <a:pt x="20425" y="1455"/>
                    <a:pt x="19994" y="1194"/>
                    <a:pt x="19576" y="946"/>
                  </a:cubicBezTo>
                  <a:cubicBezTo>
                    <a:pt x="19147" y="685"/>
                    <a:pt x="18716" y="412"/>
                    <a:pt x="18208" y="372"/>
                  </a:cubicBezTo>
                  <a:cubicBezTo>
                    <a:pt x="18161" y="368"/>
                    <a:pt x="18115" y="366"/>
                    <a:pt x="18068" y="366"/>
                  </a:cubicBezTo>
                  <a:cubicBezTo>
                    <a:pt x="17674" y="366"/>
                    <a:pt x="17289" y="505"/>
                    <a:pt x="16916" y="633"/>
                  </a:cubicBezTo>
                  <a:cubicBezTo>
                    <a:pt x="16603" y="751"/>
                    <a:pt x="16277" y="868"/>
                    <a:pt x="15938" y="907"/>
                  </a:cubicBezTo>
                  <a:cubicBezTo>
                    <a:pt x="15870" y="914"/>
                    <a:pt x="15801" y="917"/>
                    <a:pt x="15732" y="917"/>
                  </a:cubicBezTo>
                  <a:cubicBezTo>
                    <a:pt x="15149" y="917"/>
                    <a:pt x="14568" y="685"/>
                    <a:pt x="14008" y="464"/>
                  </a:cubicBezTo>
                  <a:cubicBezTo>
                    <a:pt x="13446" y="237"/>
                    <a:pt x="12875" y="1"/>
                    <a:pt x="1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4369275" y="922206"/>
              <a:ext cx="1103601" cy="74758"/>
            </a:xfrm>
            <a:custGeom>
              <a:avLst/>
              <a:gdLst/>
              <a:ahLst/>
              <a:cxnLst/>
              <a:rect l="l" t="t" r="r" b="b"/>
              <a:pathLst>
                <a:path w="23295" h="1578" extrusionOk="0">
                  <a:moveTo>
                    <a:pt x="10608" y="1"/>
                  </a:moveTo>
                  <a:cubicBezTo>
                    <a:pt x="10524" y="1"/>
                    <a:pt x="10440" y="4"/>
                    <a:pt x="10356" y="13"/>
                  </a:cubicBezTo>
                  <a:cubicBezTo>
                    <a:pt x="9874" y="52"/>
                    <a:pt x="9391" y="247"/>
                    <a:pt x="8935" y="430"/>
                  </a:cubicBezTo>
                  <a:cubicBezTo>
                    <a:pt x="8418" y="649"/>
                    <a:pt x="7922" y="846"/>
                    <a:pt x="7392" y="846"/>
                  </a:cubicBezTo>
                  <a:cubicBezTo>
                    <a:pt x="7320" y="846"/>
                    <a:pt x="7247" y="843"/>
                    <a:pt x="7174" y="835"/>
                  </a:cubicBezTo>
                  <a:cubicBezTo>
                    <a:pt x="6783" y="795"/>
                    <a:pt x="6391" y="626"/>
                    <a:pt x="6014" y="456"/>
                  </a:cubicBezTo>
                  <a:cubicBezTo>
                    <a:pt x="5585" y="273"/>
                    <a:pt x="5149" y="81"/>
                    <a:pt x="4705" y="81"/>
                  </a:cubicBezTo>
                  <a:cubicBezTo>
                    <a:pt x="4581" y="81"/>
                    <a:pt x="4456" y="96"/>
                    <a:pt x="4331" y="131"/>
                  </a:cubicBezTo>
                  <a:cubicBezTo>
                    <a:pt x="3965" y="221"/>
                    <a:pt x="3678" y="456"/>
                    <a:pt x="3392" y="691"/>
                  </a:cubicBezTo>
                  <a:cubicBezTo>
                    <a:pt x="3131" y="900"/>
                    <a:pt x="2857" y="1122"/>
                    <a:pt x="2531" y="1213"/>
                  </a:cubicBezTo>
                  <a:cubicBezTo>
                    <a:pt x="2365" y="1261"/>
                    <a:pt x="2188" y="1277"/>
                    <a:pt x="2010" y="1277"/>
                  </a:cubicBezTo>
                  <a:cubicBezTo>
                    <a:pt x="1852" y="1277"/>
                    <a:pt x="1693" y="1264"/>
                    <a:pt x="1539" y="1252"/>
                  </a:cubicBezTo>
                  <a:cubicBezTo>
                    <a:pt x="1369" y="1239"/>
                    <a:pt x="1196" y="1223"/>
                    <a:pt x="1024" y="1223"/>
                  </a:cubicBezTo>
                  <a:cubicBezTo>
                    <a:pt x="854" y="1223"/>
                    <a:pt x="685" y="1239"/>
                    <a:pt x="522" y="1291"/>
                  </a:cubicBezTo>
                  <a:cubicBezTo>
                    <a:pt x="327" y="1357"/>
                    <a:pt x="171" y="1447"/>
                    <a:pt x="0" y="1552"/>
                  </a:cubicBezTo>
                  <a:cubicBezTo>
                    <a:pt x="40" y="1565"/>
                    <a:pt x="92" y="1565"/>
                    <a:pt x="131" y="1578"/>
                  </a:cubicBezTo>
                  <a:cubicBezTo>
                    <a:pt x="261" y="1487"/>
                    <a:pt x="392" y="1421"/>
                    <a:pt x="548" y="1383"/>
                  </a:cubicBezTo>
                  <a:cubicBezTo>
                    <a:pt x="705" y="1330"/>
                    <a:pt x="869" y="1314"/>
                    <a:pt x="1036" y="1314"/>
                  </a:cubicBezTo>
                  <a:cubicBezTo>
                    <a:pt x="1202" y="1314"/>
                    <a:pt x="1371" y="1330"/>
                    <a:pt x="1539" y="1343"/>
                  </a:cubicBezTo>
                  <a:cubicBezTo>
                    <a:pt x="1700" y="1355"/>
                    <a:pt x="1860" y="1368"/>
                    <a:pt x="2020" y="1368"/>
                  </a:cubicBezTo>
                  <a:cubicBezTo>
                    <a:pt x="2199" y="1368"/>
                    <a:pt x="2378" y="1352"/>
                    <a:pt x="2557" y="1304"/>
                  </a:cubicBezTo>
                  <a:cubicBezTo>
                    <a:pt x="2896" y="1200"/>
                    <a:pt x="3170" y="978"/>
                    <a:pt x="3444" y="757"/>
                  </a:cubicBezTo>
                  <a:cubicBezTo>
                    <a:pt x="3731" y="534"/>
                    <a:pt x="4005" y="313"/>
                    <a:pt x="4344" y="221"/>
                  </a:cubicBezTo>
                  <a:cubicBezTo>
                    <a:pt x="4464" y="190"/>
                    <a:pt x="4583" y="176"/>
                    <a:pt x="4701" y="176"/>
                  </a:cubicBezTo>
                  <a:cubicBezTo>
                    <a:pt x="5126" y="176"/>
                    <a:pt x="5546" y="354"/>
                    <a:pt x="5974" y="548"/>
                  </a:cubicBezTo>
                  <a:cubicBezTo>
                    <a:pt x="6365" y="717"/>
                    <a:pt x="6757" y="887"/>
                    <a:pt x="7174" y="926"/>
                  </a:cubicBezTo>
                  <a:cubicBezTo>
                    <a:pt x="7247" y="933"/>
                    <a:pt x="7319" y="937"/>
                    <a:pt x="7391" y="937"/>
                  </a:cubicBezTo>
                  <a:cubicBezTo>
                    <a:pt x="7939" y="937"/>
                    <a:pt x="8467" y="729"/>
                    <a:pt x="8974" y="522"/>
                  </a:cubicBezTo>
                  <a:cubicBezTo>
                    <a:pt x="9417" y="339"/>
                    <a:pt x="9887" y="143"/>
                    <a:pt x="10370" y="104"/>
                  </a:cubicBezTo>
                  <a:cubicBezTo>
                    <a:pt x="10453" y="96"/>
                    <a:pt x="10536" y="92"/>
                    <a:pt x="10620" y="92"/>
                  </a:cubicBezTo>
                  <a:cubicBezTo>
                    <a:pt x="11185" y="92"/>
                    <a:pt x="11741" y="274"/>
                    <a:pt x="12287" y="456"/>
                  </a:cubicBezTo>
                  <a:cubicBezTo>
                    <a:pt x="12835" y="628"/>
                    <a:pt x="13401" y="809"/>
                    <a:pt x="13977" y="809"/>
                  </a:cubicBezTo>
                  <a:cubicBezTo>
                    <a:pt x="14100" y="809"/>
                    <a:pt x="14223" y="801"/>
                    <a:pt x="14347" y="783"/>
                  </a:cubicBezTo>
                  <a:cubicBezTo>
                    <a:pt x="14660" y="743"/>
                    <a:pt x="14961" y="626"/>
                    <a:pt x="15260" y="522"/>
                  </a:cubicBezTo>
                  <a:cubicBezTo>
                    <a:pt x="15639" y="378"/>
                    <a:pt x="16017" y="247"/>
                    <a:pt x="16422" y="247"/>
                  </a:cubicBezTo>
                  <a:lnTo>
                    <a:pt x="16448" y="247"/>
                  </a:lnTo>
                  <a:cubicBezTo>
                    <a:pt x="16956" y="247"/>
                    <a:pt x="17425" y="496"/>
                    <a:pt x="17895" y="717"/>
                  </a:cubicBezTo>
                  <a:cubicBezTo>
                    <a:pt x="18357" y="960"/>
                    <a:pt x="18843" y="1204"/>
                    <a:pt x="19362" y="1204"/>
                  </a:cubicBezTo>
                  <a:cubicBezTo>
                    <a:pt x="19399" y="1204"/>
                    <a:pt x="19436" y="1203"/>
                    <a:pt x="19474" y="1200"/>
                  </a:cubicBezTo>
                  <a:cubicBezTo>
                    <a:pt x="19839" y="1186"/>
                    <a:pt x="20178" y="1044"/>
                    <a:pt x="20503" y="913"/>
                  </a:cubicBezTo>
                  <a:cubicBezTo>
                    <a:pt x="20854" y="775"/>
                    <a:pt x="21192" y="638"/>
                    <a:pt x="21564" y="638"/>
                  </a:cubicBezTo>
                  <a:cubicBezTo>
                    <a:pt x="21580" y="638"/>
                    <a:pt x="21596" y="638"/>
                    <a:pt x="21613" y="639"/>
                  </a:cubicBezTo>
                  <a:cubicBezTo>
                    <a:pt x="22108" y="665"/>
                    <a:pt x="22552" y="952"/>
                    <a:pt x="22981" y="1226"/>
                  </a:cubicBezTo>
                  <a:cubicBezTo>
                    <a:pt x="23047" y="1278"/>
                    <a:pt x="23125" y="1317"/>
                    <a:pt x="23190" y="1357"/>
                  </a:cubicBezTo>
                  <a:cubicBezTo>
                    <a:pt x="23216" y="1343"/>
                    <a:pt x="23256" y="1330"/>
                    <a:pt x="23295" y="1317"/>
                  </a:cubicBezTo>
                  <a:cubicBezTo>
                    <a:pt x="23282" y="1304"/>
                    <a:pt x="23268" y="1304"/>
                    <a:pt x="23242" y="1291"/>
                  </a:cubicBezTo>
                  <a:cubicBezTo>
                    <a:pt x="23178" y="1252"/>
                    <a:pt x="23099" y="1200"/>
                    <a:pt x="23034" y="1148"/>
                  </a:cubicBezTo>
                  <a:cubicBezTo>
                    <a:pt x="22590" y="861"/>
                    <a:pt x="22134" y="574"/>
                    <a:pt x="21613" y="548"/>
                  </a:cubicBezTo>
                  <a:cubicBezTo>
                    <a:pt x="21596" y="547"/>
                    <a:pt x="21580" y="547"/>
                    <a:pt x="21563" y="547"/>
                  </a:cubicBezTo>
                  <a:cubicBezTo>
                    <a:pt x="21177" y="547"/>
                    <a:pt x="20815" y="697"/>
                    <a:pt x="20465" y="835"/>
                  </a:cubicBezTo>
                  <a:cubicBezTo>
                    <a:pt x="20138" y="965"/>
                    <a:pt x="19813" y="1096"/>
                    <a:pt x="19474" y="1108"/>
                  </a:cubicBezTo>
                  <a:cubicBezTo>
                    <a:pt x="19436" y="1111"/>
                    <a:pt x="19399" y="1112"/>
                    <a:pt x="19362" y="1112"/>
                  </a:cubicBezTo>
                  <a:cubicBezTo>
                    <a:pt x="18856" y="1112"/>
                    <a:pt x="18384" y="870"/>
                    <a:pt x="17935" y="639"/>
                  </a:cubicBezTo>
                  <a:cubicBezTo>
                    <a:pt x="17465" y="404"/>
                    <a:pt x="16969" y="157"/>
                    <a:pt x="16448" y="157"/>
                  </a:cubicBezTo>
                  <a:cubicBezTo>
                    <a:pt x="16430" y="156"/>
                    <a:pt x="16413" y="156"/>
                    <a:pt x="16395" y="156"/>
                  </a:cubicBezTo>
                  <a:cubicBezTo>
                    <a:pt x="15985" y="156"/>
                    <a:pt x="15609" y="305"/>
                    <a:pt x="15234" y="430"/>
                  </a:cubicBezTo>
                  <a:cubicBezTo>
                    <a:pt x="14935" y="548"/>
                    <a:pt x="14634" y="652"/>
                    <a:pt x="14335" y="691"/>
                  </a:cubicBezTo>
                  <a:cubicBezTo>
                    <a:pt x="14215" y="709"/>
                    <a:pt x="14095" y="718"/>
                    <a:pt x="13975" y="718"/>
                  </a:cubicBezTo>
                  <a:cubicBezTo>
                    <a:pt x="13414" y="718"/>
                    <a:pt x="12850" y="537"/>
                    <a:pt x="12313" y="365"/>
                  </a:cubicBezTo>
                  <a:cubicBezTo>
                    <a:pt x="11755" y="183"/>
                    <a:pt x="11186" y="1"/>
                    <a:pt x="10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4506424" y="954041"/>
              <a:ext cx="918270" cy="62725"/>
            </a:xfrm>
            <a:custGeom>
              <a:avLst/>
              <a:gdLst/>
              <a:ahLst/>
              <a:cxnLst/>
              <a:rect l="l" t="t" r="r" b="b"/>
              <a:pathLst>
                <a:path w="19383" h="1324" extrusionOk="0">
                  <a:moveTo>
                    <a:pt x="7634" y="1"/>
                  </a:moveTo>
                  <a:cubicBezTo>
                    <a:pt x="7235" y="1"/>
                    <a:pt x="6838" y="71"/>
                    <a:pt x="6470" y="215"/>
                  </a:cubicBezTo>
                  <a:cubicBezTo>
                    <a:pt x="6287" y="280"/>
                    <a:pt x="6105" y="372"/>
                    <a:pt x="5922" y="462"/>
                  </a:cubicBezTo>
                  <a:cubicBezTo>
                    <a:pt x="5727" y="554"/>
                    <a:pt x="5518" y="658"/>
                    <a:pt x="5296" y="737"/>
                  </a:cubicBezTo>
                  <a:cubicBezTo>
                    <a:pt x="4995" y="835"/>
                    <a:pt x="4671" y="885"/>
                    <a:pt x="4335" y="885"/>
                  </a:cubicBezTo>
                  <a:cubicBezTo>
                    <a:pt x="3870" y="885"/>
                    <a:pt x="3381" y="790"/>
                    <a:pt x="2896" y="593"/>
                  </a:cubicBezTo>
                  <a:cubicBezTo>
                    <a:pt x="2832" y="567"/>
                    <a:pt x="2766" y="541"/>
                    <a:pt x="2688" y="514"/>
                  </a:cubicBezTo>
                  <a:cubicBezTo>
                    <a:pt x="2415" y="390"/>
                    <a:pt x="2118" y="266"/>
                    <a:pt x="1809" y="266"/>
                  </a:cubicBezTo>
                  <a:cubicBezTo>
                    <a:pt x="1794" y="266"/>
                    <a:pt x="1778" y="267"/>
                    <a:pt x="1762" y="267"/>
                  </a:cubicBezTo>
                  <a:cubicBezTo>
                    <a:pt x="1240" y="280"/>
                    <a:pt x="836" y="619"/>
                    <a:pt x="444" y="945"/>
                  </a:cubicBezTo>
                  <a:cubicBezTo>
                    <a:pt x="301" y="1076"/>
                    <a:pt x="145" y="1193"/>
                    <a:pt x="1" y="1311"/>
                  </a:cubicBezTo>
                  <a:cubicBezTo>
                    <a:pt x="41" y="1311"/>
                    <a:pt x="79" y="1311"/>
                    <a:pt x="119" y="1323"/>
                  </a:cubicBezTo>
                  <a:lnTo>
                    <a:pt x="131" y="1323"/>
                  </a:lnTo>
                  <a:cubicBezTo>
                    <a:pt x="262" y="1232"/>
                    <a:pt x="380" y="1128"/>
                    <a:pt x="510" y="1024"/>
                  </a:cubicBezTo>
                  <a:cubicBezTo>
                    <a:pt x="901" y="685"/>
                    <a:pt x="1279" y="372"/>
                    <a:pt x="1762" y="358"/>
                  </a:cubicBezTo>
                  <a:cubicBezTo>
                    <a:pt x="1776" y="357"/>
                    <a:pt x="1790" y="357"/>
                    <a:pt x="1804" y="357"/>
                  </a:cubicBezTo>
                  <a:cubicBezTo>
                    <a:pt x="2102" y="357"/>
                    <a:pt x="2388" y="481"/>
                    <a:pt x="2662" y="593"/>
                  </a:cubicBezTo>
                  <a:cubicBezTo>
                    <a:pt x="2727" y="619"/>
                    <a:pt x="2792" y="645"/>
                    <a:pt x="2858" y="685"/>
                  </a:cubicBezTo>
                  <a:cubicBezTo>
                    <a:pt x="3350" y="879"/>
                    <a:pt x="3847" y="974"/>
                    <a:pt x="4319" y="974"/>
                  </a:cubicBezTo>
                  <a:cubicBezTo>
                    <a:pt x="4671" y="974"/>
                    <a:pt x="5010" y="921"/>
                    <a:pt x="5322" y="815"/>
                  </a:cubicBezTo>
                  <a:cubicBezTo>
                    <a:pt x="5545" y="737"/>
                    <a:pt x="5766" y="632"/>
                    <a:pt x="5962" y="541"/>
                  </a:cubicBezTo>
                  <a:cubicBezTo>
                    <a:pt x="6144" y="450"/>
                    <a:pt x="6327" y="358"/>
                    <a:pt x="6510" y="293"/>
                  </a:cubicBezTo>
                  <a:cubicBezTo>
                    <a:pt x="6866" y="158"/>
                    <a:pt x="7246" y="91"/>
                    <a:pt x="7627" y="91"/>
                  </a:cubicBezTo>
                  <a:cubicBezTo>
                    <a:pt x="7874" y="91"/>
                    <a:pt x="8121" y="119"/>
                    <a:pt x="8362" y="175"/>
                  </a:cubicBezTo>
                  <a:cubicBezTo>
                    <a:pt x="8687" y="241"/>
                    <a:pt x="9000" y="372"/>
                    <a:pt x="9301" y="488"/>
                  </a:cubicBezTo>
                  <a:cubicBezTo>
                    <a:pt x="9614" y="606"/>
                    <a:pt x="9927" y="737"/>
                    <a:pt x="10252" y="815"/>
                  </a:cubicBezTo>
                  <a:cubicBezTo>
                    <a:pt x="10494" y="867"/>
                    <a:pt x="10739" y="893"/>
                    <a:pt x="10982" y="893"/>
                  </a:cubicBezTo>
                  <a:cubicBezTo>
                    <a:pt x="11225" y="893"/>
                    <a:pt x="11466" y="867"/>
                    <a:pt x="11701" y="815"/>
                  </a:cubicBezTo>
                  <a:cubicBezTo>
                    <a:pt x="11948" y="763"/>
                    <a:pt x="12183" y="685"/>
                    <a:pt x="12417" y="606"/>
                  </a:cubicBezTo>
                  <a:cubicBezTo>
                    <a:pt x="12796" y="476"/>
                    <a:pt x="13200" y="332"/>
                    <a:pt x="13605" y="332"/>
                  </a:cubicBezTo>
                  <a:cubicBezTo>
                    <a:pt x="14100" y="332"/>
                    <a:pt x="14570" y="528"/>
                    <a:pt x="15026" y="723"/>
                  </a:cubicBezTo>
                  <a:cubicBezTo>
                    <a:pt x="15431" y="893"/>
                    <a:pt x="15861" y="1062"/>
                    <a:pt x="16304" y="1102"/>
                  </a:cubicBezTo>
                  <a:cubicBezTo>
                    <a:pt x="16379" y="1109"/>
                    <a:pt x="16454" y="1112"/>
                    <a:pt x="16529" y="1112"/>
                  </a:cubicBezTo>
                  <a:cubicBezTo>
                    <a:pt x="16862" y="1112"/>
                    <a:pt x="17201" y="1050"/>
                    <a:pt x="17530" y="998"/>
                  </a:cubicBezTo>
                  <a:cubicBezTo>
                    <a:pt x="17863" y="939"/>
                    <a:pt x="18187" y="879"/>
                    <a:pt x="18500" y="879"/>
                  </a:cubicBezTo>
                  <a:cubicBezTo>
                    <a:pt x="18740" y="879"/>
                    <a:pt x="18973" y="914"/>
                    <a:pt x="19200" y="1010"/>
                  </a:cubicBezTo>
                  <a:cubicBezTo>
                    <a:pt x="19213" y="1024"/>
                    <a:pt x="19239" y="1036"/>
                    <a:pt x="19252" y="1050"/>
                  </a:cubicBezTo>
                  <a:cubicBezTo>
                    <a:pt x="19291" y="1036"/>
                    <a:pt x="19344" y="1024"/>
                    <a:pt x="19382" y="1010"/>
                  </a:cubicBezTo>
                  <a:lnTo>
                    <a:pt x="19226" y="932"/>
                  </a:lnTo>
                  <a:cubicBezTo>
                    <a:pt x="18988" y="827"/>
                    <a:pt x="18737" y="790"/>
                    <a:pt x="18481" y="790"/>
                  </a:cubicBezTo>
                  <a:cubicBezTo>
                    <a:pt x="18162" y="790"/>
                    <a:pt x="17836" y="848"/>
                    <a:pt x="17518" y="906"/>
                  </a:cubicBezTo>
                  <a:cubicBezTo>
                    <a:pt x="17189" y="959"/>
                    <a:pt x="16861" y="1021"/>
                    <a:pt x="16539" y="1021"/>
                  </a:cubicBezTo>
                  <a:cubicBezTo>
                    <a:pt x="16465" y="1021"/>
                    <a:pt x="16391" y="1018"/>
                    <a:pt x="16318" y="1010"/>
                  </a:cubicBezTo>
                  <a:cubicBezTo>
                    <a:pt x="15887" y="972"/>
                    <a:pt x="15469" y="801"/>
                    <a:pt x="15066" y="632"/>
                  </a:cubicBezTo>
                  <a:cubicBezTo>
                    <a:pt x="14596" y="436"/>
                    <a:pt x="14113" y="241"/>
                    <a:pt x="13605" y="241"/>
                  </a:cubicBezTo>
                  <a:cubicBezTo>
                    <a:pt x="13174" y="241"/>
                    <a:pt x="12770" y="384"/>
                    <a:pt x="12379" y="514"/>
                  </a:cubicBezTo>
                  <a:cubicBezTo>
                    <a:pt x="12157" y="593"/>
                    <a:pt x="11922" y="671"/>
                    <a:pt x="11687" y="723"/>
                  </a:cubicBezTo>
                  <a:cubicBezTo>
                    <a:pt x="11452" y="775"/>
                    <a:pt x="11214" y="801"/>
                    <a:pt x="10978" y="801"/>
                  </a:cubicBezTo>
                  <a:cubicBezTo>
                    <a:pt x="10742" y="801"/>
                    <a:pt x="10507" y="775"/>
                    <a:pt x="10278" y="723"/>
                  </a:cubicBezTo>
                  <a:cubicBezTo>
                    <a:pt x="9953" y="645"/>
                    <a:pt x="9640" y="528"/>
                    <a:pt x="9339" y="410"/>
                  </a:cubicBezTo>
                  <a:cubicBezTo>
                    <a:pt x="9026" y="280"/>
                    <a:pt x="8713" y="163"/>
                    <a:pt x="8388" y="85"/>
                  </a:cubicBezTo>
                  <a:cubicBezTo>
                    <a:pt x="8140" y="29"/>
                    <a:pt x="7887" y="1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4587434" y="1011695"/>
              <a:ext cx="117443" cy="21745"/>
            </a:xfrm>
            <a:custGeom>
              <a:avLst/>
              <a:gdLst/>
              <a:ahLst/>
              <a:cxnLst/>
              <a:rect l="l" t="t" r="r" b="b"/>
              <a:pathLst>
                <a:path w="2479" h="459" extrusionOk="0">
                  <a:moveTo>
                    <a:pt x="922" y="1"/>
                  </a:moveTo>
                  <a:cubicBezTo>
                    <a:pt x="906" y="1"/>
                    <a:pt x="890" y="1"/>
                    <a:pt x="873" y="2"/>
                  </a:cubicBezTo>
                  <a:cubicBezTo>
                    <a:pt x="574" y="15"/>
                    <a:pt x="287" y="132"/>
                    <a:pt x="0" y="263"/>
                  </a:cubicBezTo>
                  <a:cubicBezTo>
                    <a:pt x="65" y="276"/>
                    <a:pt x="117" y="276"/>
                    <a:pt x="169" y="289"/>
                  </a:cubicBezTo>
                  <a:lnTo>
                    <a:pt x="183" y="289"/>
                  </a:lnTo>
                  <a:cubicBezTo>
                    <a:pt x="404" y="184"/>
                    <a:pt x="639" y="94"/>
                    <a:pt x="887" y="94"/>
                  </a:cubicBezTo>
                  <a:cubicBezTo>
                    <a:pt x="905" y="93"/>
                    <a:pt x="923" y="93"/>
                    <a:pt x="940" y="93"/>
                  </a:cubicBezTo>
                  <a:cubicBezTo>
                    <a:pt x="1260" y="93"/>
                    <a:pt x="1569" y="205"/>
                    <a:pt x="1878" y="341"/>
                  </a:cubicBezTo>
                  <a:cubicBezTo>
                    <a:pt x="1969" y="367"/>
                    <a:pt x="2047" y="407"/>
                    <a:pt x="2125" y="433"/>
                  </a:cubicBezTo>
                  <a:cubicBezTo>
                    <a:pt x="2243" y="445"/>
                    <a:pt x="2360" y="445"/>
                    <a:pt x="2478" y="459"/>
                  </a:cubicBezTo>
                  <a:lnTo>
                    <a:pt x="2360" y="419"/>
                  </a:lnTo>
                  <a:cubicBezTo>
                    <a:pt x="2204" y="381"/>
                    <a:pt x="2061" y="315"/>
                    <a:pt x="1917" y="250"/>
                  </a:cubicBezTo>
                  <a:cubicBezTo>
                    <a:pt x="1606" y="126"/>
                    <a:pt x="1270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4756702" y="997246"/>
              <a:ext cx="251514" cy="45433"/>
            </a:xfrm>
            <a:custGeom>
              <a:avLst/>
              <a:gdLst/>
              <a:ahLst/>
              <a:cxnLst/>
              <a:rect l="l" t="t" r="r" b="b"/>
              <a:pathLst>
                <a:path w="5309" h="959" extrusionOk="0">
                  <a:moveTo>
                    <a:pt x="2370" y="0"/>
                  </a:moveTo>
                  <a:cubicBezTo>
                    <a:pt x="2216" y="0"/>
                    <a:pt x="2061" y="18"/>
                    <a:pt x="1905" y="60"/>
                  </a:cubicBezTo>
                  <a:cubicBezTo>
                    <a:pt x="1644" y="124"/>
                    <a:pt x="1409" y="268"/>
                    <a:pt x="1175" y="385"/>
                  </a:cubicBezTo>
                  <a:cubicBezTo>
                    <a:pt x="1044" y="463"/>
                    <a:pt x="914" y="542"/>
                    <a:pt x="783" y="594"/>
                  </a:cubicBezTo>
                  <a:cubicBezTo>
                    <a:pt x="535" y="712"/>
                    <a:pt x="262" y="790"/>
                    <a:pt x="1" y="828"/>
                  </a:cubicBezTo>
                  <a:cubicBezTo>
                    <a:pt x="118" y="828"/>
                    <a:pt x="248" y="842"/>
                    <a:pt x="366" y="842"/>
                  </a:cubicBezTo>
                  <a:lnTo>
                    <a:pt x="378" y="842"/>
                  </a:lnTo>
                  <a:cubicBezTo>
                    <a:pt x="522" y="802"/>
                    <a:pt x="679" y="750"/>
                    <a:pt x="822" y="686"/>
                  </a:cubicBezTo>
                  <a:cubicBezTo>
                    <a:pt x="952" y="620"/>
                    <a:pt x="1096" y="542"/>
                    <a:pt x="1227" y="463"/>
                  </a:cubicBezTo>
                  <a:cubicBezTo>
                    <a:pt x="1448" y="346"/>
                    <a:pt x="1683" y="216"/>
                    <a:pt x="1931" y="150"/>
                  </a:cubicBezTo>
                  <a:cubicBezTo>
                    <a:pt x="2085" y="108"/>
                    <a:pt x="2237" y="90"/>
                    <a:pt x="2388" y="90"/>
                  </a:cubicBezTo>
                  <a:cubicBezTo>
                    <a:pt x="2941" y="90"/>
                    <a:pt x="3483" y="338"/>
                    <a:pt x="4056" y="594"/>
                  </a:cubicBezTo>
                  <a:cubicBezTo>
                    <a:pt x="4357" y="724"/>
                    <a:pt x="4656" y="855"/>
                    <a:pt x="4957" y="959"/>
                  </a:cubicBezTo>
                  <a:lnTo>
                    <a:pt x="5308" y="959"/>
                  </a:lnTo>
                  <a:cubicBezTo>
                    <a:pt x="4891" y="868"/>
                    <a:pt x="4487" y="686"/>
                    <a:pt x="4096" y="515"/>
                  </a:cubicBezTo>
                  <a:cubicBezTo>
                    <a:pt x="3529" y="258"/>
                    <a:pt x="2953" y="0"/>
                    <a:pt x="2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5054545" y="1009279"/>
              <a:ext cx="181683" cy="33399"/>
            </a:xfrm>
            <a:custGeom>
              <a:avLst/>
              <a:gdLst/>
              <a:ahLst/>
              <a:cxnLst/>
              <a:rect l="l" t="t" r="r" b="b"/>
              <a:pathLst>
                <a:path w="3835" h="705" extrusionOk="0">
                  <a:moveTo>
                    <a:pt x="2025" y="0"/>
                  </a:moveTo>
                  <a:cubicBezTo>
                    <a:pt x="2011" y="0"/>
                    <a:pt x="1997" y="0"/>
                    <a:pt x="1983" y="1"/>
                  </a:cubicBezTo>
                  <a:cubicBezTo>
                    <a:pt x="1552" y="27"/>
                    <a:pt x="1174" y="209"/>
                    <a:pt x="795" y="392"/>
                  </a:cubicBezTo>
                  <a:cubicBezTo>
                    <a:pt x="534" y="510"/>
                    <a:pt x="274" y="640"/>
                    <a:pt x="0" y="705"/>
                  </a:cubicBezTo>
                  <a:lnTo>
                    <a:pt x="300" y="705"/>
                  </a:lnTo>
                  <a:cubicBezTo>
                    <a:pt x="482" y="640"/>
                    <a:pt x="652" y="548"/>
                    <a:pt x="835" y="470"/>
                  </a:cubicBezTo>
                  <a:cubicBezTo>
                    <a:pt x="1200" y="288"/>
                    <a:pt x="1578" y="119"/>
                    <a:pt x="1983" y="92"/>
                  </a:cubicBezTo>
                  <a:cubicBezTo>
                    <a:pt x="2000" y="92"/>
                    <a:pt x="2016" y="92"/>
                    <a:pt x="2033" y="92"/>
                  </a:cubicBezTo>
                  <a:cubicBezTo>
                    <a:pt x="2495" y="92"/>
                    <a:pt x="2912" y="269"/>
                    <a:pt x="3352" y="470"/>
                  </a:cubicBezTo>
                  <a:cubicBezTo>
                    <a:pt x="3443" y="510"/>
                    <a:pt x="3548" y="562"/>
                    <a:pt x="3639" y="601"/>
                  </a:cubicBezTo>
                  <a:cubicBezTo>
                    <a:pt x="3704" y="588"/>
                    <a:pt x="3769" y="588"/>
                    <a:pt x="3835" y="574"/>
                  </a:cubicBezTo>
                  <a:cubicBezTo>
                    <a:pt x="3691" y="522"/>
                    <a:pt x="3534" y="458"/>
                    <a:pt x="3391" y="392"/>
                  </a:cubicBezTo>
                  <a:cubicBezTo>
                    <a:pt x="2961" y="202"/>
                    <a:pt x="2505" y="0"/>
                    <a:pt x="2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4"/>
          <p:cNvGrpSpPr/>
          <p:nvPr/>
        </p:nvGrpSpPr>
        <p:grpSpPr>
          <a:xfrm rot="10558613">
            <a:off x="3187884" y="-600397"/>
            <a:ext cx="6720549" cy="902186"/>
            <a:chOff x="4210524" y="823336"/>
            <a:chExt cx="1355683" cy="219343"/>
          </a:xfrm>
        </p:grpSpPr>
        <p:sp>
          <p:nvSpPr>
            <p:cNvPr id="217" name="Google Shape;217;p4"/>
            <p:cNvSpPr/>
            <p:nvPr/>
          </p:nvSpPr>
          <p:spPr>
            <a:xfrm>
              <a:off x="4210524" y="823336"/>
              <a:ext cx="1355683" cy="129808"/>
            </a:xfrm>
            <a:custGeom>
              <a:avLst/>
              <a:gdLst/>
              <a:ahLst/>
              <a:cxnLst/>
              <a:rect l="l" t="t" r="r" b="b"/>
              <a:pathLst>
                <a:path w="28616" h="2740" extrusionOk="0">
                  <a:moveTo>
                    <a:pt x="13786" y="0"/>
                  </a:moveTo>
                  <a:cubicBezTo>
                    <a:pt x="13147" y="0"/>
                    <a:pt x="12573" y="313"/>
                    <a:pt x="11999" y="613"/>
                  </a:cubicBezTo>
                  <a:cubicBezTo>
                    <a:pt x="11448" y="911"/>
                    <a:pt x="10915" y="1190"/>
                    <a:pt x="10345" y="1190"/>
                  </a:cubicBezTo>
                  <a:cubicBezTo>
                    <a:pt x="10241" y="1190"/>
                    <a:pt x="10136" y="1181"/>
                    <a:pt x="10029" y="1161"/>
                  </a:cubicBezTo>
                  <a:cubicBezTo>
                    <a:pt x="9742" y="1108"/>
                    <a:pt x="9469" y="965"/>
                    <a:pt x="9208" y="835"/>
                  </a:cubicBezTo>
                  <a:cubicBezTo>
                    <a:pt x="8934" y="691"/>
                    <a:pt x="8647" y="548"/>
                    <a:pt x="8321" y="496"/>
                  </a:cubicBezTo>
                  <a:cubicBezTo>
                    <a:pt x="8236" y="482"/>
                    <a:pt x="8151" y="476"/>
                    <a:pt x="8067" y="476"/>
                  </a:cubicBezTo>
                  <a:cubicBezTo>
                    <a:pt x="7435" y="476"/>
                    <a:pt x="6849" y="843"/>
                    <a:pt x="6273" y="1200"/>
                  </a:cubicBezTo>
                  <a:cubicBezTo>
                    <a:pt x="5720" y="1546"/>
                    <a:pt x="5148" y="1911"/>
                    <a:pt x="4536" y="1911"/>
                  </a:cubicBezTo>
                  <a:cubicBezTo>
                    <a:pt x="4455" y="1911"/>
                    <a:pt x="4373" y="1905"/>
                    <a:pt x="4291" y="1891"/>
                  </a:cubicBezTo>
                  <a:cubicBezTo>
                    <a:pt x="4134" y="1865"/>
                    <a:pt x="3977" y="1813"/>
                    <a:pt x="3835" y="1761"/>
                  </a:cubicBezTo>
                  <a:cubicBezTo>
                    <a:pt x="3652" y="1708"/>
                    <a:pt x="3456" y="1644"/>
                    <a:pt x="3261" y="1630"/>
                  </a:cubicBezTo>
                  <a:cubicBezTo>
                    <a:pt x="3217" y="1626"/>
                    <a:pt x="3173" y="1624"/>
                    <a:pt x="3130" y="1624"/>
                  </a:cubicBezTo>
                  <a:cubicBezTo>
                    <a:pt x="2633" y="1624"/>
                    <a:pt x="2178" y="1888"/>
                    <a:pt x="1722" y="2152"/>
                  </a:cubicBezTo>
                  <a:cubicBezTo>
                    <a:pt x="1669" y="2191"/>
                    <a:pt x="1630" y="2218"/>
                    <a:pt x="1578" y="2244"/>
                  </a:cubicBezTo>
                  <a:cubicBezTo>
                    <a:pt x="1128" y="2509"/>
                    <a:pt x="735" y="2638"/>
                    <a:pt x="398" y="2638"/>
                  </a:cubicBezTo>
                  <a:cubicBezTo>
                    <a:pt x="304" y="2638"/>
                    <a:pt x="215" y="2629"/>
                    <a:pt x="130" y="2609"/>
                  </a:cubicBezTo>
                  <a:cubicBezTo>
                    <a:pt x="91" y="2635"/>
                    <a:pt x="52" y="2647"/>
                    <a:pt x="0" y="2661"/>
                  </a:cubicBezTo>
                  <a:cubicBezTo>
                    <a:pt x="130" y="2713"/>
                    <a:pt x="261" y="2739"/>
                    <a:pt x="404" y="2739"/>
                  </a:cubicBezTo>
                  <a:cubicBezTo>
                    <a:pt x="743" y="2739"/>
                    <a:pt x="1148" y="2595"/>
                    <a:pt x="1617" y="2322"/>
                  </a:cubicBezTo>
                  <a:cubicBezTo>
                    <a:pt x="1669" y="2296"/>
                    <a:pt x="1722" y="2270"/>
                    <a:pt x="1774" y="2230"/>
                  </a:cubicBezTo>
                  <a:cubicBezTo>
                    <a:pt x="2206" y="1979"/>
                    <a:pt x="2648" y="1716"/>
                    <a:pt x="3133" y="1716"/>
                  </a:cubicBezTo>
                  <a:cubicBezTo>
                    <a:pt x="3175" y="1716"/>
                    <a:pt x="3218" y="1718"/>
                    <a:pt x="3261" y="1722"/>
                  </a:cubicBezTo>
                  <a:cubicBezTo>
                    <a:pt x="3443" y="1734"/>
                    <a:pt x="3626" y="1787"/>
                    <a:pt x="3795" y="1852"/>
                  </a:cubicBezTo>
                  <a:cubicBezTo>
                    <a:pt x="3951" y="1905"/>
                    <a:pt x="4108" y="1957"/>
                    <a:pt x="4278" y="1983"/>
                  </a:cubicBezTo>
                  <a:cubicBezTo>
                    <a:pt x="4364" y="1996"/>
                    <a:pt x="4450" y="2003"/>
                    <a:pt x="4534" y="2003"/>
                  </a:cubicBezTo>
                  <a:cubicBezTo>
                    <a:pt x="5175" y="2003"/>
                    <a:pt x="5761" y="1635"/>
                    <a:pt x="6325" y="1278"/>
                  </a:cubicBezTo>
                  <a:cubicBezTo>
                    <a:pt x="6883" y="918"/>
                    <a:pt x="7462" y="558"/>
                    <a:pt x="8080" y="558"/>
                  </a:cubicBezTo>
                  <a:cubicBezTo>
                    <a:pt x="8155" y="558"/>
                    <a:pt x="8231" y="563"/>
                    <a:pt x="8308" y="574"/>
                  </a:cubicBezTo>
                  <a:cubicBezTo>
                    <a:pt x="8621" y="626"/>
                    <a:pt x="8895" y="769"/>
                    <a:pt x="9168" y="913"/>
                  </a:cubicBezTo>
                  <a:cubicBezTo>
                    <a:pt x="9443" y="1056"/>
                    <a:pt x="9716" y="1200"/>
                    <a:pt x="10017" y="1252"/>
                  </a:cubicBezTo>
                  <a:cubicBezTo>
                    <a:pt x="10126" y="1274"/>
                    <a:pt x="10235" y="1284"/>
                    <a:pt x="10342" y="1284"/>
                  </a:cubicBezTo>
                  <a:cubicBezTo>
                    <a:pt x="10937" y="1284"/>
                    <a:pt x="11499" y="978"/>
                    <a:pt x="12051" y="691"/>
                  </a:cubicBezTo>
                  <a:cubicBezTo>
                    <a:pt x="12599" y="392"/>
                    <a:pt x="13173" y="91"/>
                    <a:pt x="13786" y="91"/>
                  </a:cubicBezTo>
                  <a:cubicBezTo>
                    <a:pt x="14333" y="91"/>
                    <a:pt x="14842" y="339"/>
                    <a:pt x="15338" y="587"/>
                  </a:cubicBezTo>
                  <a:cubicBezTo>
                    <a:pt x="15834" y="821"/>
                    <a:pt x="16329" y="1070"/>
                    <a:pt x="16877" y="1082"/>
                  </a:cubicBezTo>
                  <a:cubicBezTo>
                    <a:pt x="16896" y="1083"/>
                    <a:pt x="16915" y="1083"/>
                    <a:pt x="16935" y="1083"/>
                  </a:cubicBezTo>
                  <a:cubicBezTo>
                    <a:pt x="17385" y="1083"/>
                    <a:pt x="17834" y="934"/>
                    <a:pt x="18260" y="795"/>
                  </a:cubicBezTo>
                  <a:cubicBezTo>
                    <a:pt x="18691" y="648"/>
                    <a:pt x="19106" y="509"/>
                    <a:pt x="19525" y="509"/>
                  </a:cubicBezTo>
                  <a:cubicBezTo>
                    <a:pt x="19625" y="509"/>
                    <a:pt x="19724" y="517"/>
                    <a:pt x="19825" y="535"/>
                  </a:cubicBezTo>
                  <a:cubicBezTo>
                    <a:pt x="20202" y="600"/>
                    <a:pt x="20529" y="809"/>
                    <a:pt x="20855" y="1004"/>
                  </a:cubicBezTo>
                  <a:cubicBezTo>
                    <a:pt x="21168" y="1174"/>
                    <a:pt x="21468" y="1357"/>
                    <a:pt x="21820" y="1448"/>
                  </a:cubicBezTo>
                  <a:cubicBezTo>
                    <a:pt x="21998" y="1491"/>
                    <a:pt x="22179" y="1508"/>
                    <a:pt x="22362" y="1508"/>
                  </a:cubicBezTo>
                  <a:cubicBezTo>
                    <a:pt x="22676" y="1508"/>
                    <a:pt x="22994" y="1458"/>
                    <a:pt x="23307" y="1409"/>
                  </a:cubicBezTo>
                  <a:cubicBezTo>
                    <a:pt x="23607" y="1350"/>
                    <a:pt x="23923" y="1297"/>
                    <a:pt x="24234" y="1297"/>
                  </a:cubicBezTo>
                  <a:cubicBezTo>
                    <a:pt x="24410" y="1297"/>
                    <a:pt x="24585" y="1314"/>
                    <a:pt x="24755" y="1357"/>
                  </a:cubicBezTo>
                  <a:cubicBezTo>
                    <a:pt x="25120" y="1448"/>
                    <a:pt x="25459" y="1656"/>
                    <a:pt x="25772" y="1865"/>
                  </a:cubicBezTo>
                  <a:cubicBezTo>
                    <a:pt x="25967" y="1995"/>
                    <a:pt x="26176" y="2126"/>
                    <a:pt x="26398" y="2244"/>
                  </a:cubicBezTo>
                  <a:cubicBezTo>
                    <a:pt x="26787" y="2430"/>
                    <a:pt x="27218" y="2520"/>
                    <a:pt x="27649" y="2520"/>
                  </a:cubicBezTo>
                  <a:cubicBezTo>
                    <a:pt x="27941" y="2520"/>
                    <a:pt x="28232" y="2479"/>
                    <a:pt x="28511" y="2400"/>
                  </a:cubicBezTo>
                  <a:cubicBezTo>
                    <a:pt x="28550" y="2374"/>
                    <a:pt x="28576" y="2361"/>
                    <a:pt x="28615" y="2334"/>
                  </a:cubicBezTo>
                  <a:cubicBezTo>
                    <a:pt x="28589" y="2322"/>
                    <a:pt x="28563" y="2322"/>
                    <a:pt x="28537" y="2308"/>
                  </a:cubicBezTo>
                  <a:cubicBezTo>
                    <a:pt x="28260" y="2392"/>
                    <a:pt x="27973" y="2434"/>
                    <a:pt x="27687" y="2434"/>
                  </a:cubicBezTo>
                  <a:cubicBezTo>
                    <a:pt x="27257" y="2434"/>
                    <a:pt x="26828" y="2340"/>
                    <a:pt x="26437" y="2152"/>
                  </a:cubicBezTo>
                  <a:cubicBezTo>
                    <a:pt x="26228" y="2061"/>
                    <a:pt x="26019" y="1917"/>
                    <a:pt x="25824" y="1800"/>
                  </a:cubicBezTo>
                  <a:cubicBezTo>
                    <a:pt x="25498" y="1578"/>
                    <a:pt x="25159" y="1369"/>
                    <a:pt x="24767" y="1265"/>
                  </a:cubicBezTo>
                  <a:cubicBezTo>
                    <a:pt x="24594" y="1223"/>
                    <a:pt x="24417" y="1206"/>
                    <a:pt x="24238" y="1206"/>
                  </a:cubicBezTo>
                  <a:cubicBezTo>
                    <a:pt x="23920" y="1206"/>
                    <a:pt x="23598" y="1259"/>
                    <a:pt x="23281" y="1317"/>
                  </a:cubicBezTo>
                  <a:cubicBezTo>
                    <a:pt x="22983" y="1367"/>
                    <a:pt x="22675" y="1416"/>
                    <a:pt x="22370" y="1416"/>
                  </a:cubicBezTo>
                  <a:cubicBezTo>
                    <a:pt x="22194" y="1416"/>
                    <a:pt x="22018" y="1400"/>
                    <a:pt x="21846" y="1357"/>
                  </a:cubicBezTo>
                  <a:cubicBezTo>
                    <a:pt x="21507" y="1278"/>
                    <a:pt x="21207" y="1096"/>
                    <a:pt x="20907" y="926"/>
                  </a:cubicBezTo>
                  <a:cubicBezTo>
                    <a:pt x="20568" y="717"/>
                    <a:pt x="20229" y="522"/>
                    <a:pt x="19837" y="444"/>
                  </a:cubicBezTo>
                  <a:cubicBezTo>
                    <a:pt x="19736" y="427"/>
                    <a:pt x="19635" y="419"/>
                    <a:pt x="19534" y="419"/>
                  </a:cubicBezTo>
                  <a:cubicBezTo>
                    <a:pt x="19092" y="419"/>
                    <a:pt x="18659" y="566"/>
                    <a:pt x="18234" y="705"/>
                  </a:cubicBezTo>
                  <a:cubicBezTo>
                    <a:pt x="17808" y="855"/>
                    <a:pt x="17371" y="992"/>
                    <a:pt x="16933" y="992"/>
                  </a:cubicBezTo>
                  <a:cubicBezTo>
                    <a:pt x="16915" y="992"/>
                    <a:pt x="16896" y="992"/>
                    <a:pt x="16877" y="992"/>
                  </a:cubicBezTo>
                  <a:cubicBezTo>
                    <a:pt x="16355" y="978"/>
                    <a:pt x="15860" y="731"/>
                    <a:pt x="15377" y="496"/>
                  </a:cubicBezTo>
                  <a:cubicBezTo>
                    <a:pt x="14869" y="261"/>
                    <a:pt x="14347" y="0"/>
                    <a:pt x="1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4283433" y="868105"/>
              <a:ext cx="1222228" cy="110336"/>
            </a:xfrm>
            <a:custGeom>
              <a:avLst/>
              <a:gdLst/>
              <a:ahLst/>
              <a:cxnLst/>
              <a:rect l="l" t="t" r="r" b="b"/>
              <a:pathLst>
                <a:path w="25799" h="2329" extrusionOk="0">
                  <a:moveTo>
                    <a:pt x="12287" y="1"/>
                  </a:moveTo>
                  <a:cubicBezTo>
                    <a:pt x="12166" y="1"/>
                    <a:pt x="12044" y="11"/>
                    <a:pt x="11921" y="33"/>
                  </a:cubicBezTo>
                  <a:cubicBezTo>
                    <a:pt x="11438" y="111"/>
                    <a:pt x="10982" y="372"/>
                    <a:pt x="10551" y="633"/>
                  </a:cubicBezTo>
                  <a:cubicBezTo>
                    <a:pt x="10035" y="943"/>
                    <a:pt x="9549" y="1223"/>
                    <a:pt x="9013" y="1223"/>
                  </a:cubicBezTo>
                  <a:cubicBezTo>
                    <a:pt x="8940" y="1223"/>
                    <a:pt x="8866" y="1218"/>
                    <a:pt x="8791" y="1207"/>
                  </a:cubicBezTo>
                  <a:cubicBezTo>
                    <a:pt x="8438" y="1142"/>
                    <a:pt x="8113" y="946"/>
                    <a:pt x="7800" y="763"/>
                  </a:cubicBezTo>
                  <a:cubicBezTo>
                    <a:pt x="7460" y="555"/>
                    <a:pt x="7095" y="333"/>
                    <a:pt x="6690" y="294"/>
                  </a:cubicBezTo>
                  <a:cubicBezTo>
                    <a:pt x="6662" y="292"/>
                    <a:pt x="6633" y="291"/>
                    <a:pt x="6605" y="291"/>
                  </a:cubicBezTo>
                  <a:cubicBezTo>
                    <a:pt x="6016" y="291"/>
                    <a:pt x="5519" y="663"/>
                    <a:pt x="5034" y="1012"/>
                  </a:cubicBezTo>
                  <a:cubicBezTo>
                    <a:pt x="4643" y="1311"/>
                    <a:pt x="4238" y="1612"/>
                    <a:pt x="3782" y="1716"/>
                  </a:cubicBezTo>
                  <a:cubicBezTo>
                    <a:pt x="3629" y="1756"/>
                    <a:pt x="3472" y="1771"/>
                    <a:pt x="3313" y="1771"/>
                  </a:cubicBezTo>
                  <a:cubicBezTo>
                    <a:pt x="3053" y="1771"/>
                    <a:pt x="2789" y="1730"/>
                    <a:pt x="2530" y="1690"/>
                  </a:cubicBezTo>
                  <a:cubicBezTo>
                    <a:pt x="2265" y="1651"/>
                    <a:pt x="1995" y="1612"/>
                    <a:pt x="1726" y="1612"/>
                  </a:cubicBezTo>
                  <a:cubicBezTo>
                    <a:pt x="1545" y="1612"/>
                    <a:pt x="1365" y="1629"/>
                    <a:pt x="1186" y="1676"/>
                  </a:cubicBezTo>
                  <a:cubicBezTo>
                    <a:pt x="887" y="1768"/>
                    <a:pt x="613" y="1937"/>
                    <a:pt x="339" y="2094"/>
                  </a:cubicBezTo>
                  <a:cubicBezTo>
                    <a:pt x="235" y="2159"/>
                    <a:pt x="117" y="2238"/>
                    <a:pt x="0" y="2302"/>
                  </a:cubicBezTo>
                  <a:cubicBezTo>
                    <a:pt x="39" y="2302"/>
                    <a:pt x="78" y="2316"/>
                    <a:pt x="117" y="2328"/>
                  </a:cubicBezTo>
                  <a:lnTo>
                    <a:pt x="391" y="2172"/>
                  </a:lnTo>
                  <a:cubicBezTo>
                    <a:pt x="652" y="2015"/>
                    <a:pt x="913" y="1846"/>
                    <a:pt x="1212" y="1768"/>
                  </a:cubicBezTo>
                  <a:cubicBezTo>
                    <a:pt x="1380" y="1721"/>
                    <a:pt x="1555" y="1703"/>
                    <a:pt x="1731" y="1703"/>
                  </a:cubicBezTo>
                  <a:cubicBezTo>
                    <a:pt x="1993" y="1703"/>
                    <a:pt x="2260" y="1742"/>
                    <a:pt x="2517" y="1781"/>
                  </a:cubicBezTo>
                  <a:cubicBezTo>
                    <a:pt x="2775" y="1821"/>
                    <a:pt x="3044" y="1862"/>
                    <a:pt x="3313" y="1862"/>
                  </a:cubicBezTo>
                  <a:cubicBezTo>
                    <a:pt x="3479" y="1862"/>
                    <a:pt x="3644" y="1846"/>
                    <a:pt x="3808" y="1807"/>
                  </a:cubicBezTo>
                  <a:cubicBezTo>
                    <a:pt x="4278" y="1690"/>
                    <a:pt x="4695" y="1389"/>
                    <a:pt x="5087" y="1090"/>
                  </a:cubicBezTo>
                  <a:cubicBezTo>
                    <a:pt x="5569" y="719"/>
                    <a:pt x="6028" y="383"/>
                    <a:pt x="6586" y="383"/>
                  </a:cubicBezTo>
                  <a:cubicBezTo>
                    <a:pt x="6616" y="383"/>
                    <a:pt x="6647" y="384"/>
                    <a:pt x="6678" y="386"/>
                  </a:cubicBezTo>
                  <a:cubicBezTo>
                    <a:pt x="7069" y="424"/>
                    <a:pt x="7408" y="620"/>
                    <a:pt x="7760" y="842"/>
                  </a:cubicBezTo>
                  <a:cubicBezTo>
                    <a:pt x="8073" y="1038"/>
                    <a:pt x="8399" y="1233"/>
                    <a:pt x="8777" y="1299"/>
                  </a:cubicBezTo>
                  <a:cubicBezTo>
                    <a:pt x="8857" y="1311"/>
                    <a:pt x="8935" y="1317"/>
                    <a:pt x="9013" y="1317"/>
                  </a:cubicBezTo>
                  <a:cubicBezTo>
                    <a:pt x="9575" y="1317"/>
                    <a:pt x="10099" y="1009"/>
                    <a:pt x="10603" y="711"/>
                  </a:cubicBezTo>
                  <a:cubicBezTo>
                    <a:pt x="11021" y="464"/>
                    <a:pt x="11464" y="203"/>
                    <a:pt x="11934" y="125"/>
                  </a:cubicBezTo>
                  <a:cubicBezTo>
                    <a:pt x="12052" y="102"/>
                    <a:pt x="12171" y="92"/>
                    <a:pt x="12290" y="92"/>
                  </a:cubicBezTo>
                  <a:cubicBezTo>
                    <a:pt x="12862" y="92"/>
                    <a:pt x="13430" y="326"/>
                    <a:pt x="13982" y="542"/>
                  </a:cubicBezTo>
                  <a:cubicBezTo>
                    <a:pt x="14541" y="775"/>
                    <a:pt x="15132" y="1008"/>
                    <a:pt x="15735" y="1008"/>
                  </a:cubicBezTo>
                  <a:cubicBezTo>
                    <a:pt x="15807" y="1008"/>
                    <a:pt x="15879" y="1005"/>
                    <a:pt x="15951" y="998"/>
                  </a:cubicBezTo>
                  <a:cubicBezTo>
                    <a:pt x="16290" y="960"/>
                    <a:pt x="16629" y="842"/>
                    <a:pt x="16942" y="725"/>
                  </a:cubicBezTo>
                  <a:cubicBezTo>
                    <a:pt x="17324" y="586"/>
                    <a:pt x="17684" y="457"/>
                    <a:pt x="18061" y="457"/>
                  </a:cubicBezTo>
                  <a:cubicBezTo>
                    <a:pt x="18110" y="457"/>
                    <a:pt x="18158" y="459"/>
                    <a:pt x="18208" y="464"/>
                  </a:cubicBezTo>
                  <a:cubicBezTo>
                    <a:pt x="18677" y="490"/>
                    <a:pt x="19107" y="763"/>
                    <a:pt x="19524" y="1012"/>
                  </a:cubicBezTo>
                  <a:cubicBezTo>
                    <a:pt x="19955" y="1273"/>
                    <a:pt x="20385" y="1546"/>
                    <a:pt x="20894" y="1586"/>
                  </a:cubicBezTo>
                  <a:cubicBezTo>
                    <a:pt x="20941" y="1590"/>
                    <a:pt x="20987" y="1592"/>
                    <a:pt x="21033" y="1592"/>
                  </a:cubicBezTo>
                  <a:cubicBezTo>
                    <a:pt x="21428" y="1592"/>
                    <a:pt x="21813" y="1453"/>
                    <a:pt x="22199" y="1325"/>
                  </a:cubicBezTo>
                  <a:cubicBezTo>
                    <a:pt x="22560" y="1193"/>
                    <a:pt x="22931" y="1061"/>
                    <a:pt x="23312" y="1061"/>
                  </a:cubicBezTo>
                  <a:cubicBezTo>
                    <a:pt x="23384" y="1061"/>
                    <a:pt x="23456" y="1066"/>
                    <a:pt x="23529" y="1076"/>
                  </a:cubicBezTo>
                  <a:cubicBezTo>
                    <a:pt x="23972" y="1142"/>
                    <a:pt x="24338" y="1389"/>
                    <a:pt x="24729" y="1664"/>
                  </a:cubicBezTo>
                  <a:cubicBezTo>
                    <a:pt x="24964" y="1833"/>
                    <a:pt x="25211" y="2003"/>
                    <a:pt x="25472" y="2120"/>
                  </a:cubicBezTo>
                  <a:cubicBezTo>
                    <a:pt x="25537" y="2159"/>
                    <a:pt x="25602" y="2186"/>
                    <a:pt x="25680" y="2198"/>
                  </a:cubicBezTo>
                  <a:cubicBezTo>
                    <a:pt x="25720" y="2186"/>
                    <a:pt x="25759" y="2159"/>
                    <a:pt x="25798" y="2146"/>
                  </a:cubicBezTo>
                  <a:cubicBezTo>
                    <a:pt x="25694" y="2120"/>
                    <a:pt x="25602" y="2081"/>
                    <a:pt x="25511" y="2042"/>
                  </a:cubicBezTo>
                  <a:cubicBezTo>
                    <a:pt x="25251" y="1925"/>
                    <a:pt x="25016" y="1755"/>
                    <a:pt x="24781" y="1598"/>
                  </a:cubicBezTo>
                  <a:cubicBezTo>
                    <a:pt x="24402" y="1325"/>
                    <a:pt x="24011" y="1050"/>
                    <a:pt x="23541" y="986"/>
                  </a:cubicBezTo>
                  <a:cubicBezTo>
                    <a:pt x="23468" y="976"/>
                    <a:pt x="23396" y="971"/>
                    <a:pt x="23324" y="971"/>
                  </a:cubicBezTo>
                  <a:cubicBezTo>
                    <a:pt x="22921" y="971"/>
                    <a:pt x="22535" y="1114"/>
                    <a:pt x="22159" y="1246"/>
                  </a:cubicBezTo>
                  <a:cubicBezTo>
                    <a:pt x="21801" y="1373"/>
                    <a:pt x="21423" y="1500"/>
                    <a:pt x="21042" y="1500"/>
                  </a:cubicBezTo>
                  <a:cubicBezTo>
                    <a:pt x="20993" y="1500"/>
                    <a:pt x="20944" y="1498"/>
                    <a:pt x="20894" y="1494"/>
                  </a:cubicBezTo>
                  <a:cubicBezTo>
                    <a:pt x="20425" y="1455"/>
                    <a:pt x="19994" y="1194"/>
                    <a:pt x="19576" y="946"/>
                  </a:cubicBezTo>
                  <a:cubicBezTo>
                    <a:pt x="19147" y="685"/>
                    <a:pt x="18716" y="412"/>
                    <a:pt x="18208" y="372"/>
                  </a:cubicBezTo>
                  <a:cubicBezTo>
                    <a:pt x="18161" y="368"/>
                    <a:pt x="18115" y="366"/>
                    <a:pt x="18068" y="366"/>
                  </a:cubicBezTo>
                  <a:cubicBezTo>
                    <a:pt x="17674" y="366"/>
                    <a:pt x="17289" y="505"/>
                    <a:pt x="16916" y="633"/>
                  </a:cubicBezTo>
                  <a:cubicBezTo>
                    <a:pt x="16603" y="751"/>
                    <a:pt x="16277" y="868"/>
                    <a:pt x="15938" y="907"/>
                  </a:cubicBezTo>
                  <a:cubicBezTo>
                    <a:pt x="15870" y="914"/>
                    <a:pt x="15801" y="917"/>
                    <a:pt x="15732" y="917"/>
                  </a:cubicBezTo>
                  <a:cubicBezTo>
                    <a:pt x="15149" y="917"/>
                    <a:pt x="14568" y="685"/>
                    <a:pt x="14008" y="464"/>
                  </a:cubicBezTo>
                  <a:cubicBezTo>
                    <a:pt x="13446" y="237"/>
                    <a:pt x="12875" y="1"/>
                    <a:pt x="1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4369275" y="922206"/>
              <a:ext cx="1103601" cy="74758"/>
            </a:xfrm>
            <a:custGeom>
              <a:avLst/>
              <a:gdLst/>
              <a:ahLst/>
              <a:cxnLst/>
              <a:rect l="l" t="t" r="r" b="b"/>
              <a:pathLst>
                <a:path w="23295" h="1578" extrusionOk="0">
                  <a:moveTo>
                    <a:pt x="10608" y="1"/>
                  </a:moveTo>
                  <a:cubicBezTo>
                    <a:pt x="10524" y="1"/>
                    <a:pt x="10440" y="4"/>
                    <a:pt x="10356" y="13"/>
                  </a:cubicBezTo>
                  <a:cubicBezTo>
                    <a:pt x="9874" y="52"/>
                    <a:pt x="9391" y="247"/>
                    <a:pt x="8935" y="430"/>
                  </a:cubicBezTo>
                  <a:cubicBezTo>
                    <a:pt x="8418" y="649"/>
                    <a:pt x="7922" y="846"/>
                    <a:pt x="7392" y="846"/>
                  </a:cubicBezTo>
                  <a:cubicBezTo>
                    <a:pt x="7320" y="846"/>
                    <a:pt x="7247" y="843"/>
                    <a:pt x="7174" y="835"/>
                  </a:cubicBezTo>
                  <a:cubicBezTo>
                    <a:pt x="6783" y="795"/>
                    <a:pt x="6391" y="626"/>
                    <a:pt x="6014" y="456"/>
                  </a:cubicBezTo>
                  <a:cubicBezTo>
                    <a:pt x="5585" y="273"/>
                    <a:pt x="5149" y="81"/>
                    <a:pt x="4705" y="81"/>
                  </a:cubicBezTo>
                  <a:cubicBezTo>
                    <a:pt x="4581" y="81"/>
                    <a:pt x="4456" y="96"/>
                    <a:pt x="4331" y="131"/>
                  </a:cubicBezTo>
                  <a:cubicBezTo>
                    <a:pt x="3965" y="221"/>
                    <a:pt x="3678" y="456"/>
                    <a:pt x="3392" y="691"/>
                  </a:cubicBezTo>
                  <a:cubicBezTo>
                    <a:pt x="3131" y="900"/>
                    <a:pt x="2857" y="1122"/>
                    <a:pt x="2531" y="1213"/>
                  </a:cubicBezTo>
                  <a:cubicBezTo>
                    <a:pt x="2365" y="1261"/>
                    <a:pt x="2188" y="1277"/>
                    <a:pt x="2010" y="1277"/>
                  </a:cubicBezTo>
                  <a:cubicBezTo>
                    <a:pt x="1852" y="1277"/>
                    <a:pt x="1693" y="1264"/>
                    <a:pt x="1539" y="1252"/>
                  </a:cubicBezTo>
                  <a:cubicBezTo>
                    <a:pt x="1369" y="1239"/>
                    <a:pt x="1196" y="1223"/>
                    <a:pt x="1024" y="1223"/>
                  </a:cubicBezTo>
                  <a:cubicBezTo>
                    <a:pt x="854" y="1223"/>
                    <a:pt x="685" y="1239"/>
                    <a:pt x="522" y="1291"/>
                  </a:cubicBezTo>
                  <a:cubicBezTo>
                    <a:pt x="327" y="1357"/>
                    <a:pt x="171" y="1447"/>
                    <a:pt x="0" y="1552"/>
                  </a:cubicBezTo>
                  <a:cubicBezTo>
                    <a:pt x="40" y="1565"/>
                    <a:pt x="92" y="1565"/>
                    <a:pt x="131" y="1578"/>
                  </a:cubicBezTo>
                  <a:cubicBezTo>
                    <a:pt x="261" y="1487"/>
                    <a:pt x="392" y="1421"/>
                    <a:pt x="548" y="1383"/>
                  </a:cubicBezTo>
                  <a:cubicBezTo>
                    <a:pt x="705" y="1330"/>
                    <a:pt x="869" y="1314"/>
                    <a:pt x="1036" y="1314"/>
                  </a:cubicBezTo>
                  <a:cubicBezTo>
                    <a:pt x="1202" y="1314"/>
                    <a:pt x="1371" y="1330"/>
                    <a:pt x="1539" y="1343"/>
                  </a:cubicBezTo>
                  <a:cubicBezTo>
                    <a:pt x="1700" y="1355"/>
                    <a:pt x="1860" y="1368"/>
                    <a:pt x="2020" y="1368"/>
                  </a:cubicBezTo>
                  <a:cubicBezTo>
                    <a:pt x="2199" y="1368"/>
                    <a:pt x="2378" y="1352"/>
                    <a:pt x="2557" y="1304"/>
                  </a:cubicBezTo>
                  <a:cubicBezTo>
                    <a:pt x="2896" y="1200"/>
                    <a:pt x="3170" y="978"/>
                    <a:pt x="3444" y="757"/>
                  </a:cubicBezTo>
                  <a:cubicBezTo>
                    <a:pt x="3731" y="534"/>
                    <a:pt x="4005" y="313"/>
                    <a:pt x="4344" y="221"/>
                  </a:cubicBezTo>
                  <a:cubicBezTo>
                    <a:pt x="4464" y="190"/>
                    <a:pt x="4583" y="176"/>
                    <a:pt x="4701" y="176"/>
                  </a:cubicBezTo>
                  <a:cubicBezTo>
                    <a:pt x="5126" y="176"/>
                    <a:pt x="5546" y="354"/>
                    <a:pt x="5974" y="548"/>
                  </a:cubicBezTo>
                  <a:cubicBezTo>
                    <a:pt x="6365" y="717"/>
                    <a:pt x="6757" y="887"/>
                    <a:pt x="7174" y="926"/>
                  </a:cubicBezTo>
                  <a:cubicBezTo>
                    <a:pt x="7247" y="933"/>
                    <a:pt x="7319" y="937"/>
                    <a:pt x="7391" y="937"/>
                  </a:cubicBezTo>
                  <a:cubicBezTo>
                    <a:pt x="7939" y="937"/>
                    <a:pt x="8467" y="729"/>
                    <a:pt x="8974" y="522"/>
                  </a:cubicBezTo>
                  <a:cubicBezTo>
                    <a:pt x="9417" y="339"/>
                    <a:pt x="9887" y="143"/>
                    <a:pt x="10370" y="104"/>
                  </a:cubicBezTo>
                  <a:cubicBezTo>
                    <a:pt x="10453" y="96"/>
                    <a:pt x="10536" y="92"/>
                    <a:pt x="10620" y="92"/>
                  </a:cubicBezTo>
                  <a:cubicBezTo>
                    <a:pt x="11185" y="92"/>
                    <a:pt x="11741" y="274"/>
                    <a:pt x="12287" y="456"/>
                  </a:cubicBezTo>
                  <a:cubicBezTo>
                    <a:pt x="12835" y="628"/>
                    <a:pt x="13401" y="809"/>
                    <a:pt x="13977" y="809"/>
                  </a:cubicBezTo>
                  <a:cubicBezTo>
                    <a:pt x="14100" y="809"/>
                    <a:pt x="14223" y="801"/>
                    <a:pt x="14347" y="783"/>
                  </a:cubicBezTo>
                  <a:cubicBezTo>
                    <a:pt x="14660" y="743"/>
                    <a:pt x="14961" y="626"/>
                    <a:pt x="15260" y="522"/>
                  </a:cubicBezTo>
                  <a:cubicBezTo>
                    <a:pt x="15639" y="378"/>
                    <a:pt x="16017" y="247"/>
                    <a:pt x="16422" y="247"/>
                  </a:cubicBezTo>
                  <a:lnTo>
                    <a:pt x="16448" y="247"/>
                  </a:lnTo>
                  <a:cubicBezTo>
                    <a:pt x="16956" y="247"/>
                    <a:pt x="17425" y="496"/>
                    <a:pt x="17895" y="717"/>
                  </a:cubicBezTo>
                  <a:cubicBezTo>
                    <a:pt x="18357" y="960"/>
                    <a:pt x="18843" y="1204"/>
                    <a:pt x="19362" y="1204"/>
                  </a:cubicBezTo>
                  <a:cubicBezTo>
                    <a:pt x="19399" y="1204"/>
                    <a:pt x="19436" y="1203"/>
                    <a:pt x="19474" y="1200"/>
                  </a:cubicBezTo>
                  <a:cubicBezTo>
                    <a:pt x="19839" y="1186"/>
                    <a:pt x="20178" y="1044"/>
                    <a:pt x="20503" y="913"/>
                  </a:cubicBezTo>
                  <a:cubicBezTo>
                    <a:pt x="20854" y="775"/>
                    <a:pt x="21192" y="638"/>
                    <a:pt x="21564" y="638"/>
                  </a:cubicBezTo>
                  <a:cubicBezTo>
                    <a:pt x="21580" y="638"/>
                    <a:pt x="21596" y="638"/>
                    <a:pt x="21613" y="639"/>
                  </a:cubicBezTo>
                  <a:cubicBezTo>
                    <a:pt x="22108" y="665"/>
                    <a:pt x="22552" y="952"/>
                    <a:pt x="22981" y="1226"/>
                  </a:cubicBezTo>
                  <a:cubicBezTo>
                    <a:pt x="23047" y="1278"/>
                    <a:pt x="23125" y="1317"/>
                    <a:pt x="23190" y="1357"/>
                  </a:cubicBezTo>
                  <a:cubicBezTo>
                    <a:pt x="23216" y="1343"/>
                    <a:pt x="23256" y="1330"/>
                    <a:pt x="23295" y="1317"/>
                  </a:cubicBezTo>
                  <a:cubicBezTo>
                    <a:pt x="23282" y="1304"/>
                    <a:pt x="23268" y="1304"/>
                    <a:pt x="23242" y="1291"/>
                  </a:cubicBezTo>
                  <a:cubicBezTo>
                    <a:pt x="23178" y="1252"/>
                    <a:pt x="23099" y="1200"/>
                    <a:pt x="23034" y="1148"/>
                  </a:cubicBezTo>
                  <a:cubicBezTo>
                    <a:pt x="22590" y="861"/>
                    <a:pt x="22134" y="574"/>
                    <a:pt x="21613" y="548"/>
                  </a:cubicBezTo>
                  <a:cubicBezTo>
                    <a:pt x="21596" y="547"/>
                    <a:pt x="21580" y="547"/>
                    <a:pt x="21563" y="547"/>
                  </a:cubicBezTo>
                  <a:cubicBezTo>
                    <a:pt x="21177" y="547"/>
                    <a:pt x="20815" y="697"/>
                    <a:pt x="20465" y="835"/>
                  </a:cubicBezTo>
                  <a:cubicBezTo>
                    <a:pt x="20138" y="965"/>
                    <a:pt x="19813" y="1096"/>
                    <a:pt x="19474" y="1108"/>
                  </a:cubicBezTo>
                  <a:cubicBezTo>
                    <a:pt x="19436" y="1111"/>
                    <a:pt x="19399" y="1112"/>
                    <a:pt x="19362" y="1112"/>
                  </a:cubicBezTo>
                  <a:cubicBezTo>
                    <a:pt x="18856" y="1112"/>
                    <a:pt x="18384" y="870"/>
                    <a:pt x="17935" y="639"/>
                  </a:cubicBezTo>
                  <a:cubicBezTo>
                    <a:pt x="17465" y="404"/>
                    <a:pt x="16969" y="157"/>
                    <a:pt x="16448" y="157"/>
                  </a:cubicBezTo>
                  <a:cubicBezTo>
                    <a:pt x="16430" y="156"/>
                    <a:pt x="16413" y="156"/>
                    <a:pt x="16395" y="156"/>
                  </a:cubicBezTo>
                  <a:cubicBezTo>
                    <a:pt x="15985" y="156"/>
                    <a:pt x="15609" y="305"/>
                    <a:pt x="15234" y="430"/>
                  </a:cubicBezTo>
                  <a:cubicBezTo>
                    <a:pt x="14935" y="548"/>
                    <a:pt x="14634" y="652"/>
                    <a:pt x="14335" y="691"/>
                  </a:cubicBezTo>
                  <a:cubicBezTo>
                    <a:pt x="14215" y="709"/>
                    <a:pt x="14095" y="718"/>
                    <a:pt x="13975" y="718"/>
                  </a:cubicBezTo>
                  <a:cubicBezTo>
                    <a:pt x="13414" y="718"/>
                    <a:pt x="12850" y="537"/>
                    <a:pt x="12313" y="365"/>
                  </a:cubicBezTo>
                  <a:cubicBezTo>
                    <a:pt x="11755" y="183"/>
                    <a:pt x="11186" y="1"/>
                    <a:pt x="10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4506424" y="954041"/>
              <a:ext cx="918270" cy="62725"/>
            </a:xfrm>
            <a:custGeom>
              <a:avLst/>
              <a:gdLst/>
              <a:ahLst/>
              <a:cxnLst/>
              <a:rect l="l" t="t" r="r" b="b"/>
              <a:pathLst>
                <a:path w="19383" h="1324" extrusionOk="0">
                  <a:moveTo>
                    <a:pt x="7634" y="1"/>
                  </a:moveTo>
                  <a:cubicBezTo>
                    <a:pt x="7235" y="1"/>
                    <a:pt x="6838" y="71"/>
                    <a:pt x="6470" y="215"/>
                  </a:cubicBezTo>
                  <a:cubicBezTo>
                    <a:pt x="6287" y="280"/>
                    <a:pt x="6105" y="372"/>
                    <a:pt x="5922" y="462"/>
                  </a:cubicBezTo>
                  <a:cubicBezTo>
                    <a:pt x="5727" y="554"/>
                    <a:pt x="5518" y="658"/>
                    <a:pt x="5296" y="737"/>
                  </a:cubicBezTo>
                  <a:cubicBezTo>
                    <a:pt x="4995" y="835"/>
                    <a:pt x="4671" y="885"/>
                    <a:pt x="4335" y="885"/>
                  </a:cubicBezTo>
                  <a:cubicBezTo>
                    <a:pt x="3870" y="885"/>
                    <a:pt x="3381" y="790"/>
                    <a:pt x="2896" y="593"/>
                  </a:cubicBezTo>
                  <a:cubicBezTo>
                    <a:pt x="2832" y="567"/>
                    <a:pt x="2766" y="541"/>
                    <a:pt x="2688" y="514"/>
                  </a:cubicBezTo>
                  <a:cubicBezTo>
                    <a:pt x="2415" y="390"/>
                    <a:pt x="2118" y="266"/>
                    <a:pt x="1809" y="266"/>
                  </a:cubicBezTo>
                  <a:cubicBezTo>
                    <a:pt x="1794" y="266"/>
                    <a:pt x="1778" y="267"/>
                    <a:pt x="1762" y="267"/>
                  </a:cubicBezTo>
                  <a:cubicBezTo>
                    <a:pt x="1240" y="280"/>
                    <a:pt x="836" y="619"/>
                    <a:pt x="444" y="945"/>
                  </a:cubicBezTo>
                  <a:cubicBezTo>
                    <a:pt x="301" y="1076"/>
                    <a:pt x="145" y="1193"/>
                    <a:pt x="1" y="1311"/>
                  </a:cubicBezTo>
                  <a:cubicBezTo>
                    <a:pt x="41" y="1311"/>
                    <a:pt x="79" y="1311"/>
                    <a:pt x="119" y="1323"/>
                  </a:cubicBezTo>
                  <a:lnTo>
                    <a:pt x="131" y="1323"/>
                  </a:lnTo>
                  <a:cubicBezTo>
                    <a:pt x="262" y="1232"/>
                    <a:pt x="380" y="1128"/>
                    <a:pt x="510" y="1024"/>
                  </a:cubicBezTo>
                  <a:cubicBezTo>
                    <a:pt x="901" y="685"/>
                    <a:pt x="1279" y="372"/>
                    <a:pt x="1762" y="358"/>
                  </a:cubicBezTo>
                  <a:cubicBezTo>
                    <a:pt x="1776" y="357"/>
                    <a:pt x="1790" y="357"/>
                    <a:pt x="1804" y="357"/>
                  </a:cubicBezTo>
                  <a:cubicBezTo>
                    <a:pt x="2102" y="357"/>
                    <a:pt x="2388" y="481"/>
                    <a:pt x="2662" y="593"/>
                  </a:cubicBezTo>
                  <a:cubicBezTo>
                    <a:pt x="2727" y="619"/>
                    <a:pt x="2792" y="645"/>
                    <a:pt x="2858" y="685"/>
                  </a:cubicBezTo>
                  <a:cubicBezTo>
                    <a:pt x="3350" y="879"/>
                    <a:pt x="3847" y="974"/>
                    <a:pt x="4319" y="974"/>
                  </a:cubicBezTo>
                  <a:cubicBezTo>
                    <a:pt x="4671" y="974"/>
                    <a:pt x="5010" y="921"/>
                    <a:pt x="5322" y="815"/>
                  </a:cubicBezTo>
                  <a:cubicBezTo>
                    <a:pt x="5545" y="737"/>
                    <a:pt x="5766" y="632"/>
                    <a:pt x="5962" y="541"/>
                  </a:cubicBezTo>
                  <a:cubicBezTo>
                    <a:pt x="6144" y="450"/>
                    <a:pt x="6327" y="358"/>
                    <a:pt x="6510" y="293"/>
                  </a:cubicBezTo>
                  <a:cubicBezTo>
                    <a:pt x="6866" y="158"/>
                    <a:pt x="7246" y="91"/>
                    <a:pt x="7627" y="91"/>
                  </a:cubicBezTo>
                  <a:cubicBezTo>
                    <a:pt x="7874" y="91"/>
                    <a:pt x="8121" y="119"/>
                    <a:pt x="8362" y="175"/>
                  </a:cubicBezTo>
                  <a:cubicBezTo>
                    <a:pt x="8687" y="241"/>
                    <a:pt x="9000" y="372"/>
                    <a:pt x="9301" y="488"/>
                  </a:cubicBezTo>
                  <a:cubicBezTo>
                    <a:pt x="9614" y="606"/>
                    <a:pt x="9927" y="737"/>
                    <a:pt x="10252" y="815"/>
                  </a:cubicBezTo>
                  <a:cubicBezTo>
                    <a:pt x="10494" y="867"/>
                    <a:pt x="10739" y="893"/>
                    <a:pt x="10982" y="893"/>
                  </a:cubicBezTo>
                  <a:cubicBezTo>
                    <a:pt x="11225" y="893"/>
                    <a:pt x="11466" y="867"/>
                    <a:pt x="11701" y="815"/>
                  </a:cubicBezTo>
                  <a:cubicBezTo>
                    <a:pt x="11948" y="763"/>
                    <a:pt x="12183" y="685"/>
                    <a:pt x="12417" y="606"/>
                  </a:cubicBezTo>
                  <a:cubicBezTo>
                    <a:pt x="12796" y="476"/>
                    <a:pt x="13200" y="332"/>
                    <a:pt x="13605" y="332"/>
                  </a:cubicBezTo>
                  <a:cubicBezTo>
                    <a:pt x="14100" y="332"/>
                    <a:pt x="14570" y="528"/>
                    <a:pt x="15026" y="723"/>
                  </a:cubicBezTo>
                  <a:cubicBezTo>
                    <a:pt x="15431" y="893"/>
                    <a:pt x="15861" y="1062"/>
                    <a:pt x="16304" y="1102"/>
                  </a:cubicBezTo>
                  <a:cubicBezTo>
                    <a:pt x="16379" y="1109"/>
                    <a:pt x="16454" y="1112"/>
                    <a:pt x="16529" y="1112"/>
                  </a:cubicBezTo>
                  <a:cubicBezTo>
                    <a:pt x="16862" y="1112"/>
                    <a:pt x="17201" y="1050"/>
                    <a:pt x="17530" y="998"/>
                  </a:cubicBezTo>
                  <a:cubicBezTo>
                    <a:pt x="17863" y="939"/>
                    <a:pt x="18187" y="879"/>
                    <a:pt x="18500" y="879"/>
                  </a:cubicBezTo>
                  <a:cubicBezTo>
                    <a:pt x="18740" y="879"/>
                    <a:pt x="18973" y="914"/>
                    <a:pt x="19200" y="1010"/>
                  </a:cubicBezTo>
                  <a:cubicBezTo>
                    <a:pt x="19213" y="1024"/>
                    <a:pt x="19239" y="1036"/>
                    <a:pt x="19252" y="1050"/>
                  </a:cubicBezTo>
                  <a:cubicBezTo>
                    <a:pt x="19291" y="1036"/>
                    <a:pt x="19344" y="1024"/>
                    <a:pt x="19382" y="1010"/>
                  </a:cubicBezTo>
                  <a:lnTo>
                    <a:pt x="19226" y="932"/>
                  </a:lnTo>
                  <a:cubicBezTo>
                    <a:pt x="18988" y="827"/>
                    <a:pt x="18737" y="790"/>
                    <a:pt x="18481" y="790"/>
                  </a:cubicBezTo>
                  <a:cubicBezTo>
                    <a:pt x="18162" y="790"/>
                    <a:pt x="17836" y="848"/>
                    <a:pt x="17518" y="906"/>
                  </a:cubicBezTo>
                  <a:cubicBezTo>
                    <a:pt x="17189" y="959"/>
                    <a:pt x="16861" y="1021"/>
                    <a:pt x="16539" y="1021"/>
                  </a:cubicBezTo>
                  <a:cubicBezTo>
                    <a:pt x="16465" y="1021"/>
                    <a:pt x="16391" y="1018"/>
                    <a:pt x="16318" y="1010"/>
                  </a:cubicBezTo>
                  <a:cubicBezTo>
                    <a:pt x="15887" y="972"/>
                    <a:pt x="15469" y="801"/>
                    <a:pt x="15066" y="632"/>
                  </a:cubicBezTo>
                  <a:cubicBezTo>
                    <a:pt x="14596" y="436"/>
                    <a:pt x="14113" y="241"/>
                    <a:pt x="13605" y="241"/>
                  </a:cubicBezTo>
                  <a:cubicBezTo>
                    <a:pt x="13174" y="241"/>
                    <a:pt x="12770" y="384"/>
                    <a:pt x="12379" y="514"/>
                  </a:cubicBezTo>
                  <a:cubicBezTo>
                    <a:pt x="12157" y="593"/>
                    <a:pt x="11922" y="671"/>
                    <a:pt x="11687" y="723"/>
                  </a:cubicBezTo>
                  <a:cubicBezTo>
                    <a:pt x="11452" y="775"/>
                    <a:pt x="11214" y="801"/>
                    <a:pt x="10978" y="801"/>
                  </a:cubicBezTo>
                  <a:cubicBezTo>
                    <a:pt x="10742" y="801"/>
                    <a:pt x="10507" y="775"/>
                    <a:pt x="10278" y="723"/>
                  </a:cubicBezTo>
                  <a:cubicBezTo>
                    <a:pt x="9953" y="645"/>
                    <a:pt x="9640" y="528"/>
                    <a:pt x="9339" y="410"/>
                  </a:cubicBezTo>
                  <a:cubicBezTo>
                    <a:pt x="9026" y="280"/>
                    <a:pt x="8713" y="163"/>
                    <a:pt x="8388" y="85"/>
                  </a:cubicBezTo>
                  <a:cubicBezTo>
                    <a:pt x="8140" y="29"/>
                    <a:pt x="7887" y="1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4587434" y="1011695"/>
              <a:ext cx="117443" cy="21745"/>
            </a:xfrm>
            <a:custGeom>
              <a:avLst/>
              <a:gdLst/>
              <a:ahLst/>
              <a:cxnLst/>
              <a:rect l="l" t="t" r="r" b="b"/>
              <a:pathLst>
                <a:path w="2479" h="459" extrusionOk="0">
                  <a:moveTo>
                    <a:pt x="922" y="1"/>
                  </a:moveTo>
                  <a:cubicBezTo>
                    <a:pt x="906" y="1"/>
                    <a:pt x="890" y="1"/>
                    <a:pt x="873" y="2"/>
                  </a:cubicBezTo>
                  <a:cubicBezTo>
                    <a:pt x="574" y="15"/>
                    <a:pt x="287" y="132"/>
                    <a:pt x="0" y="263"/>
                  </a:cubicBezTo>
                  <a:cubicBezTo>
                    <a:pt x="65" y="276"/>
                    <a:pt x="117" y="276"/>
                    <a:pt x="169" y="289"/>
                  </a:cubicBezTo>
                  <a:lnTo>
                    <a:pt x="183" y="289"/>
                  </a:lnTo>
                  <a:cubicBezTo>
                    <a:pt x="404" y="184"/>
                    <a:pt x="639" y="94"/>
                    <a:pt x="887" y="94"/>
                  </a:cubicBezTo>
                  <a:cubicBezTo>
                    <a:pt x="905" y="93"/>
                    <a:pt x="923" y="93"/>
                    <a:pt x="940" y="93"/>
                  </a:cubicBezTo>
                  <a:cubicBezTo>
                    <a:pt x="1260" y="93"/>
                    <a:pt x="1569" y="205"/>
                    <a:pt x="1878" y="341"/>
                  </a:cubicBezTo>
                  <a:cubicBezTo>
                    <a:pt x="1969" y="367"/>
                    <a:pt x="2047" y="407"/>
                    <a:pt x="2125" y="433"/>
                  </a:cubicBezTo>
                  <a:cubicBezTo>
                    <a:pt x="2243" y="445"/>
                    <a:pt x="2360" y="445"/>
                    <a:pt x="2478" y="459"/>
                  </a:cubicBezTo>
                  <a:lnTo>
                    <a:pt x="2360" y="419"/>
                  </a:lnTo>
                  <a:cubicBezTo>
                    <a:pt x="2204" y="381"/>
                    <a:pt x="2061" y="315"/>
                    <a:pt x="1917" y="250"/>
                  </a:cubicBezTo>
                  <a:cubicBezTo>
                    <a:pt x="1606" y="126"/>
                    <a:pt x="1270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4756702" y="997246"/>
              <a:ext cx="251514" cy="45433"/>
            </a:xfrm>
            <a:custGeom>
              <a:avLst/>
              <a:gdLst/>
              <a:ahLst/>
              <a:cxnLst/>
              <a:rect l="l" t="t" r="r" b="b"/>
              <a:pathLst>
                <a:path w="5309" h="959" extrusionOk="0">
                  <a:moveTo>
                    <a:pt x="2370" y="0"/>
                  </a:moveTo>
                  <a:cubicBezTo>
                    <a:pt x="2216" y="0"/>
                    <a:pt x="2061" y="18"/>
                    <a:pt x="1905" y="60"/>
                  </a:cubicBezTo>
                  <a:cubicBezTo>
                    <a:pt x="1644" y="124"/>
                    <a:pt x="1409" y="268"/>
                    <a:pt x="1175" y="385"/>
                  </a:cubicBezTo>
                  <a:cubicBezTo>
                    <a:pt x="1044" y="463"/>
                    <a:pt x="914" y="542"/>
                    <a:pt x="783" y="594"/>
                  </a:cubicBezTo>
                  <a:cubicBezTo>
                    <a:pt x="535" y="712"/>
                    <a:pt x="262" y="790"/>
                    <a:pt x="1" y="828"/>
                  </a:cubicBezTo>
                  <a:cubicBezTo>
                    <a:pt x="118" y="828"/>
                    <a:pt x="248" y="842"/>
                    <a:pt x="366" y="842"/>
                  </a:cubicBezTo>
                  <a:lnTo>
                    <a:pt x="378" y="842"/>
                  </a:lnTo>
                  <a:cubicBezTo>
                    <a:pt x="522" y="802"/>
                    <a:pt x="679" y="750"/>
                    <a:pt x="822" y="686"/>
                  </a:cubicBezTo>
                  <a:cubicBezTo>
                    <a:pt x="952" y="620"/>
                    <a:pt x="1096" y="542"/>
                    <a:pt x="1227" y="463"/>
                  </a:cubicBezTo>
                  <a:cubicBezTo>
                    <a:pt x="1448" y="346"/>
                    <a:pt x="1683" y="216"/>
                    <a:pt x="1931" y="150"/>
                  </a:cubicBezTo>
                  <a:cubicBezTo>
                    <a:pt x="2085" y="108"/>
                    <a:pt x="2237" y="90"/>
                    <a:pt x="2388" y="90"/>
                  </a:cubicBezTo>
                  <a:cubicBezTo>
                    <a:pt x="2941" y="90"/>
                    <a:pt x="3483" y="338"/>
                    <a:pt x="4056" y="594"/>
                  </a:cubicBezTo>
                  <a:cubicBezTo>
                    <a:pt x="4357" y="724"/>
                    <a:pt x="4656" y="855"/>
                    <a:pt x="4957" y="959"/>
                  </a:cubicBezTo>
                  <a:lnTo>
                    <a:pt x="5308" y="959"/>
                  </a:lnTo>
                  <a:cubicBezTo>
                    <a:pt x="4891" y="868"/>
                    <a:pt x="4487" y="686"/>
                    <a:pt x="4096" y="515"/>
                  </a:cubicBezTo>
                  <a:cubicBezTo>
                    <a:pt x="3529" y="258"/>
                    <a:pt x="2953" y="0"/>
                    <a:pt x="2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5054545" y="1009279"/>
              <a:ext cx="181683" cy="33399"/>
            </a:xfrm>
            <a:custGeom>
              <a:avLst/>
              <a:gdLst/>
              <a:ahLst/>
              <a:cxnLst/>
              <a:rect l="l" t="t" r="r" b="b"/>
              <a:pathLst>
                <a:path w="3835" h="705" extrusionOk="0">
                  <a:moveTo>
                    <a:pt x="2025" y="0"/>
                  </a:moveTo>
                  <a:cubicBezTo>
                    <a:pt x="2011" y="0"/>
                    <a:pt x="1997" y="0"/>
                    <a:pt x="1983" y="1"/>
                  </a:cubicBezTo>
                  <a:cubicBezTo>
                    <a:pt x="1552" y="27"/>
                    <a:pt x="1174" y="209"/>
                    <a:pt x="795" y="392"/>
                  </a:cubicBezTo>
                  <a:cubicBezTo>
                    <a:pt x="534" y="510"/>
                    <a:pt x="274" y="640"/>
                    <a:pt x="0" y="705"/>
                  </a:cubicBezTo>
                  <a:lnTo>
                    <a:pt x="300" y="705"/>
                  </a:lnTo>
                  <a:cubicBezTo>
                    <a:pt x="482" y="640"/>
                    <a:pt x="652" y="548"/>
                    <a:pt x="835" y="470"/>
                  </a:cubicBezTo>
                  <a:cubicBezTo>
                    <a:pt x="1200" y="288"/>
                    <a:pt x="1578" y="119"/>
                    <a:pt x="1983" y="92"/>
                  </a:cubicBezTo>
                  <a:cubicBezTo>
                    <a:pt x="2000" y="92"/>
                    <a:pt x="2016" y="92"/>
                    <a:pt x="2033" y="92"/>
                  </a:cubicBezTo>
                  <a:cubicBezTo>
                    <a:pt x="2495" y="92"/>
                    <a:pt x="2912" y="269"/>
                    <a:pt x="3352" y="470"/>
                  </a:cubicBezTo>
                  <a:cubicBezTo>
                    <a:pt x="3443" y="510"/>
                    <a:pt x="3548" y="562"/>
                    <a:pt x="3639" y="601"/>
                  </a:cubicBezTo>
                  <a:cubicBezTo>
                    <a:pt x="3704" y="588"/>
                    <a:pt x="3769" y="588"/>
                    <a:pt x="3835" y="574"/>
                  </a:cubicBezTo>
                  <a:cubicBezTo>
                    <a:pt x="3691" y="522"/>
                    <a:pt x="3534" y="458"/>
                    <a:pt x="3391" y="392"/>
                  </a:cubicBezTo>
                  <a:cubicBezTo>
                    <a:pt x="2961" y="202"/>
                    <a:pt x="2505" y="0"/>
                    <a:pt x="2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"/>
          <p:cNvSpPr/>
          <p:nvPr/>
        </p:nvSpPr>
        <p:spPr>
          <a:xfrm>
            <a:off x="-879012" y="-1158275"/>
            <a:ext cx="1806061" cy="1806061"/>
          </a:xfrm>
          <a:custGeom>
            <a:avLst/>
            <a:gdLst/>
            <a:ahLst/>
            <a:cxnLst/>
            <a:rect l="l" t="t" r="r" b="b"/>
            <a:pathLst>
              <a:path w="36259" h="36259" extrusionOk="0">
                <a:moveTo>
                  <a:pt x="18130" y="0"/>
                </a:moveTo>
                <a:cubicBezTo>
                  <a:pt x="8115" y="0"/>
                  <a:pt x="1" y="8115"/>
                  <a:pt x="1" y="18129"/>
                </a:cubicBezTo>
                <a:cubicBezTo>
                  <a:pt x="1" y="28144"/>
                  <a:pt x="8115" y="36258"/>
                  <a:pt x="18130" y="36258"/>
                </a:cubicBezTo>
                <a:cubicBezTo>
                  <a:pt x="28144" y="36258"/>
                  <a:pt x="36259" y="28144"/>
                  <a:pt x="36259" y="18129"/>
                </a:cubicBezTo>
                <a:cubicBezTo>
                  <a:pt x="36259" y="8115"/>
                  <a:pt x="28144" y="0"/>
                  <a:pt x="181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5"/>
          <p:cNvSpPr txBox="1">
            <a:spLocks noGrp="1"/>
          </p:cNvSpPr>
          <p:nvPr>
            <p:ph type="subTitle" idx="1"/>
          </p:nvPr>
        </p:nvSpPr>
        <p:spPr>
          <a:xfrm>
            <a:off x="1377175" y="2789250"/>
            <a:ext cx="2371500" cy="4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ilita One"/>
              <a:buNone/>
              <a:defRPr sz="2000" b="1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ilita One"/>
              <a:buNone/>
              <a:defRPr sz="2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ilita One"/>
              <a:buNone/>
              <a:defRPr sz="2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ilita One"/>
              <a:buNone/>
              <a:defRPr sz="2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ilita One"/>
              <a:buNone/>
              <a:defRPr sz="2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ilita One"/>
              <a:buNone/>
              <a:defRPr sz="2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ilita One"/>
              <a:buNone/>
              <a:defRPr sz="2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ilita One"/>
              <a:buNone/>
              <a:defRPr sz="2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ilita One"/>
              <a:buNone/>
              <a:defRPr sz="2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227" name="Google Shape;227;p5"/>
          <p:cNvSpPr txBox="1">
            <a:spLocks noGrp="1"/>
          </p:cNvSpPr>
          <p:nvPr>
            <p:ph type="subTitle" idx="2"/>
          </p:nvPr>
        </p:nvSpPr>
        <p:spPr>
          <a:xfrm>
            <a:off x="5395321" y="2789250"/>
            <a:ext cx="2371500" cy="4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ilita One"/>
              <a:buNone/>
              <a:defRPr sz="2000" b="1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ilita One"/>
              <a:buNone/>
              <a:defRPr sz="2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ilita One"/>
              <a:buNone/>
              <a:defRPr sz="2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ilita One"/>
              <a:buNone/>
              <a:defRPr sz="2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ilita One"/>
              <a:buNone/>
              <a:defRPr sz="2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ilita One"/>
              <a:buNone/>
              <a:defRPr sz="2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ilita One"/>
              <a:buNone/>
              <a:defRPr sz="2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ilita One"/>
              <a:buNone/>
              <a:defRPr sz="2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Lilita One"/>
              <a:buNone/>
              <a:defRPr sz="2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228" name="Google Shape;228;p5"/>
          <p:cNvSpPr txBox="1">
            <a:spLocks noGrp="1"/>
          </p:cNvSpPr>
          <p:nvPr>
            <p:ph type="subTitle" idx="3"/>
          </p:nvPr>
        </p:nvSpPr>
        <p:spPr>
          <a:xfrm>
            <a:off x="1377175" y="3270414"/>
            <a:ext cx="2371500" cy="9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subTitle" idx="4"/>
          </p:nvPr>
        </p:nvSpPr>
        <p:spPr>
          <a:xfrm>
            <a:off x="5395323" y="3270414"/>
            <a:ext cx="2371500" cy="9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31" name="Google Shape;231;p5"/>
          <p:cNvGrpSpPr/>
          <p:nvPr/>
        </p:nvGrpSpPr>
        <p:grpSpPr>
          <a:xfrm rot="10800000" flipH="1">
            <a:off x="-117" y="122899"/>
            <a:ext cx="425332" cy="432549"/>
            <a:chOff x="2441875" y="3668975"/>
            <a:chExt cx="81550" cy="86100"/>
          </a:xfrm>
        </p:grpSpPr>
        <p:sp>
          <p:nvSpPr>
            <p:cNvPr id="232" name="Google Shape;232;p5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Google Shape;236;p5"/>
          <p:cNvSpPr/>
          <p:nvPr/>
        </p:nvSpPr>
        <p:spPr>
          <a:xfrm rot="10800000" flipH="1">
            <a:off x="524315" y="1262"/>
            <a:ext cx="242675" cy="233653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5"/>
          <p:cNvGrpSpPr/>
          <p:nvPr/>
        </p:nvGrpSpPr>
        <p:grpSpPr>
          <a:xfrm rot="-9847914" flipH="1">
            <a:off x="5321641" y="-104041"/>
            <a:ext cx="4762328" cy="886434"/>
            <a:chOff x="4210524" y="823336"/>
            <a:chExt cx="1355683" cy="193430"/>
          </a:xfrm>
        </p:grpSpPr>
        <p:sp>
          <p:nvSpPr>
            <p:cNvPr id="238" name="Google Shape;238;p5"/>
            <p:cNvSpPr/>
            <p:nvPr/>
          </p:nvSpPr>
          <p:spPr>
            <a:xfrm>
              <a:off x="4210524" y="823336"/>
              <a:ext cx="1355683" cy="129808"/>
            </a:xfrm>
            <a:custGeom>
              <a:avLst/>
              <a:gdLst/>
              <a:ahLst/>
              <a:cxnLst/>
              <a:rect l="l" t="t" r="r" b="b"/>
              <a:pathLst>
                <a:path w="28616" h="2740" extrusionOk="0">
                  <a:moveTo>
                    <a:pt x="13786" y="0"/>
                  </a:moveTo>
                  <a:cubicBezTo>
                    <a:pt x="13147" y="0"/>
                    <a:pt x="12573" y="313"/>
                    <a:pt x="11999" y="613"/>
                  </a:cubicBezTo>
                  <a:cubicBezTo>
                    <a:pt x="11448" y="911"/>
                    <a:pt x="10915" y="1190"/>
                    <a:pt x="10345" y="1190"/>
                  </a:cubicBezTo>
                  <a:cubicBezTo>
                    <a:pt x="10241" y="1190"/>
                    <a:pt x="10136" y="1181"/>
                    <a:pt x="10029" y="1161"/>
                  </a:cubicBezTo>
                  <a:cubicBezTo>
                    <a:pt x="9742" y="1108"/>
                    <a:pt x="9469" y="965"/>
                    <a:pt x="9208" y="835"/>
                  </a:cubicBezTo>
                  <a:cubicBezTo>
                    <a:pt x="8934" y="691"/>
                    <a:pt x="8647" y="548"/>
                    <a:pt x="8321" y="496"/>
                  </a:cubicBezTo>
                  <a:cubicBezTo>
                    <a:pt x="8236" y="482"/>
                    <a:pt x="8151" y="476"/>
                    <a:pt x="8067" y="476"/>
                  </a:cubicBezTo>
                  <a:cubicBezTo>
                    <a:pt x="7435" y="476"/>
                    <a:pt x="6849" y="843"/>
                    <a:pt x="6273" y="1200"/>
                  </a:cubicBezTo>
                  <a:cubicBezTo>
                    <a:pt x="5720" y="1546"/>
                    <a:pt x="5148" y="1911"/>
                    <a:pt x="4536" y="1911"/>
                  </a:cubicBezTo>
                  <a:cubicBezTo>
                    <a:pt x="4455" y="1911"/>
                    <a:pt x="4373" y="1905"/>
                    <a:pt x="4291" y="1891"/>
                  </a:cubicBezTo>
                  <a:cubicBezTo>
                    <a:pt x="4134" y="1865"/>
                    <a:pt x="3977" y="1813"/>
                    <a:pt x="3835" y="1761"/>
                  </a:cubicBezTo>
                  <a:cubicBezTo>
                    <a:pt x="3652" y="1708"/>
                    <a:pt x="3456" y="1644"/>
                    <a:pt x="3261" y="1630"/>
                  </a:cubicBezTo>
                  <a:cubicBezTo>
                    <a:pt x="3217" y="1626"/>
                    <a:pt x="3173" y="1624"/>
                    <a:pt x="3130" y="1624"/>
                  </a:cubicBezTo>
                  <a:cubicBezTo>
                    <a:pt x="2633" y="1624"/>
                    <a:pt x="2178" y="1888"/>
                    <a:pt x="1722" y="2152"/>
                  </a:cubicBezTo>
                  <a:cubicBezTo>
                    <a:pt x="1669" y="2191"/>
                    <a:pt x="1630" y="2218"/>
                    <a:pt x="1578" y="2244"/>
                  </a:cubicBezTo>
                  <a:cubicBezTo>
                    <a:pt x="1128" y="2509"/>
                    <a:pt x="735" y="2638"/>
                    <a:pt x="398" y="2638"/>
                  </a:cubicBezTo>
                  <a:cubicBezTo>
                    <a:pt x="304" y="2638"/>
                    <a:pt x="215" y="2629"/>
                    <a:pt x="130" y="2609"/>
                  </a:cubicBezTo>
                  <a:cubicBezTo>
                    <a:pt x="91" y="2635"/>
                    <a:pt x="52" y="2647"/>
                    <a:pt x="0" y="2661"/>
                  </a:cubicBezTo>
                  <a:cubicBezTo>
                    <a:pt x="130" y="2713"/>
                    <a:pt x="261" y="2739"/>
                    <a:pt x="404" y="2739"/>
                  </a:cubicBezTo>
                  <a:cubicBezTo>
                    <a:pt x="743" y="2739"/>
                    <a:pt x="1148" y="2595"/>
                    <a:pt x="1617" y="2322"/>
                  </a:cubicBezTo>
                  <a:cubicBezTo>
                    <a:pt x="1669" y="2296"/>
                    <a:pt x="1722" y="2270"/>
                    <a:pt x="1774" y="2230"/>
                  </a:cubicBezTo>
                  <a:cubicBezTo>
                    <a:pt x="2206" y="1979"/>
                    <a:pt x="2648" y="1716"/>
                    <a:pt x="3133" y="1716"/>
                  </a:cubicBezTo>
                  <a:cubicBezTo>
                    <a:pt x="3175" y="1716"/>
                    <a:pt x="3218" y="1718"/>
                    <a:pt x="3261" y="1722"/>
                  </a:cubicBezTo>
                  <a:cubicBezTo>
                    <a:pt x="3443" y="1734"/>
                    <a:pt x="3626" y="1787"/>
                    <a:pt x="3795" y="1852"/>
                  </a:cubicBezTo>
                  <a:cubicBezTo>
                    <a:pt x="3951" y="1905"/>
                    <a:pt x="4108" y="1957"/>
                    <a:pt x="4278" y="1983"/>
                  </a:cubicBezTo>
                  <a:cubicBezTo>
                    <a:pt x="4364" y="1996"/>
                    <a:pt x="4450" y="2003"/>
                    <a:pt x="4534" y="2003"/>
                  </a:cubicBezTo>
                  <a:cubicBezTo>
                    <a:pt x="5175" y="2003"/>
                    <a:pt x="5761" y="1635"/>
                    <a:pt x="6325" y="1278"/>
                  </a:cubicBezTo>
                  <a:cubicBezTo>
                    <a:pt x="6883" y="918"/>
                    <a:pt x="7462" y="558"/>
                    <a:pt x="8080" y="558"/>
                  </a:cubicBezTo>
                  <a:cubicBezTo>
                    <a:pt x="8155" y="558"/>
                    <a:pt x="8231" y="563"/>
                    <a:pt x="8308" y="574"/>
                  </a:cubicBezTo>
                  <a:cubicBezTo>
                    <a:pt x="8621" y="626"/>
                    <a:pt x="8895" y="769"/>
                    <a:pt x="9168" y="913"/>
                  </a:cubicBezTo>
                  <a:cubicBezTo>
                    <a:pt x="9443" y="1056"/>
                    <a:pt x="9716" y="1200"/>
                    <a:pt x="10017" y="1252"/>
                  </a:cubicBezTo>
                  <a:cubicBezTo>
                    <a:pt x="10126" y="1274"/>
                    <a:pt x="10235" y="1284"/>
                    <a:pt x="10342" y="1284"/>
                  </a:cubicBezTo>
                  <a:cubicBezTo>
                    <a:pt x="10937" y="1284"/>
                    <a:pt x="11499" y="978"/>
                    <a:pt x="12051" y="691"/>
                  </a:cubicBezTo>
                  <a:cubicBezTo>
                    <a:pt x="12599" y="392"/>
                    <a:pt x="13173" y="91"/>
                    <a:pt x="13786" y="91"/>
                  </a:cubicBezTo>
                  <a:cubicBezTo>
                    <a:pt x="14333" y="91"/>
                    <a:pt x="14842" y="339"/>
                    <a:pt x="15338" y="587"/>
                  </a:cubicBezTo>
                  <a:cubicBezTo>
                    <a:pt x="15834" y="821"/>
                    <a:pt x="16329" y="1070"/>
                    <a:pt x="16877" y="1082"/>
                  </a:cubicBezTo>
                  <a:cubicBezTo>
                    <a:pt x="16896" y="1083"/>
                    <a:pt x="16915" y="1083"/>
                    <a:pt x="16935" y="1083"/>
                  </a:cubicBezTo>
                  <a:cubicBezTo>
                    <a:pt x="17385" y="1083"/>
                    <a:pt x="17834" y="934"/>
                    <a:pt x="18260" y="795"/>
                  </a:cubicBezTo>
                  <a:cubicBezTo>
                    <a:pt x="18691" y="648"/>
                    <a:pt x="19106" y="509"/>
                    <a:pt x="19525" y="509"/>
                  </a:cubicBezTo>
                  <a:cubicBezTo>
                    <a:pt x="19625" y="509"/>
                    <a:pt x="19724" y="517"/>
                    <a:pt x="19825" y="535"/>
                  </a:cubicBezTo>
                  <a:cubicBezTo>
                    <a:pt x="20202" y="600"/>
                    <a:pt x="20529" y="809"/>
                    <a:pt x="20855" y="1004"/>
                  </a:cubicBezTo>
                  <a:cubicBezTo>
                    <a:pt x="21168" y="1174"/>
                    <a:pt x="21468" y="1357"/>
                    <a:pt x="21820" y="1448"/>
                  </a:cubicBezTo>
                  <a:cubicBezTo>
                    <a:pt x="21998" y="1491"/>
                    <a:pt x="22179" y="1508"/>
                    <a:pt x="22362" y="1508"/>
                  </a:cubicBezTo>
                  <a:cubicBezTo>
                    <a:pt x="22676" y="1508"/>
                    <a:pt x="22994" y="1458"/>
                    <a:pt x="23307" y="1409"/>
                  </a:cubicBezTo>
                  <a:cubicBezTo>
                    <a:pt x="23607" y="1350"/>
                    <a:pt x="23923" y="1297"/>
                    <a:pt x="24234" y="1297"/>
                  </a:cubicBezTo>
                  <a:cubicBezTo>
                    <a:pt x="24410" y="1297"/>
                    <a:pt x="24585" y="1314"/>
                    <a:pt x="24755" y="1357"/>
                  </a:cubicBezTo>
                  <a:cubicBezTo>
                    <a:pt x="25120" y="1448"/>
                    <a:pt x="25459" y="1656"/>
                    <a:pt x="25772" y="1865"/>
                  </a:cubicBezTo>
                  <a:cubicBezTo>
                    <a:pt x="25967" y="1995"/>
                    <a:pt x="26176" y="2126"/>
                    <a:pt x="26398" y="2244"/>
                  </a:cubicBezTo>
                  <a:cubicBezTo>
                    <a:pt x="26787" y="2430"/>
                    <a:pt x="27218" y="2520"/>
                    <a:pt x="27649" y="2520"/>
                  </a:cubicBezTo>
                  <a:cubicBezTo>
                    <a:pt x="27941" y="2520"/>
                    <a:pt x="28232" y="2479"/>
                    <a:pt x="28511" y="2400"/>
                  </a:cubicBezTo>
                  <a:cubicBezTo>
                    <a:pt x="28550" y="2374"/>
                    <a:pt x="28576" y="2361"/>
                    <a:pt x="28615" y="2334"/>
                  </a:cubicBezTo>
                  <a:cubicBezTo>
                    <a:pt x="28589" y="2322"/>
                    <a:pt x="28563" y="2322"/>
                    <a:pt x="28537" y="2308"/>
                  </a:cubicBezTo>
                  <a:cubicBezTo>
                    <a:pt x="28260" y="2392"/>
                    <a:pt x="27973" y="2434"/>
                    <a:pt x="27687" y="2434"/>
                  </a:cubicBezTo>
                  <a:cubicBezTo>
                    <a:pt x="27257" y="2434"/>
                    <a:pt x="26828" y="2340"/>
                    <a:pt x="26437" y="2152"/>
                  </a:cubicBezTo>
                  <a:cubicBezTo>
                    <a:pt x="26228" y="2061"/>
                    <a:pt x="26019" y="1917"/>
                    <a:pt x="25824" y="1800"/>
                  </a:cubicBezTo>
                  <a:cubicBezTo>
                    <a:pt x="25498" y="1578"/>
                    <a:pt x="25159" y="1369"/>
                    <a:pt x="24767" y="1265"/>
                  </a:cubicBezTo>
                  <a:cubicBezTo>
                    <a:pt x="24594" y="1223"/>
                    <a:pt x="24417" y="1206"/>
                    <a:pt x="24238" y="1206"/>
                  </a:cubicBezTo>
                  <a:cubicBezTo>
                    <a:pt x="23920" y="1206"/>
                    <a:pt x="23598" y="1259"/>
                    <a:pt x="23281" y="1317"/>
                  </a:cubicBezTo>
                  <a:cubicBezTo>
                    <a:pt x="22983" y="1367"/>
                    <a:pt x="22675" y="1416"/>
                    <a:pt x="22370" y="1416"/>
                  </a:cubicBezTo>
                  <a:cubicBezTo>
                    <a:pt x="22194" y="1416"/>
                    <a:pt x="22018" y="1400"/>
                    <a:pt x="21846" y="1357"/>
                  </a:cubicBezTo>
                  <a:cubicBezTo>
                    <a:pt x="21507" y="1278"/>
                    <a:pt x="21207" y="1096"/>
                    <a:pt x="20907" y="926"/>
                  </a:cubicBezTo>
                  <a:cubicBezTo>
                    <a:pt x="20568" y="717"/>
                    <a:pt x="20229" y="522"/>
                    <a:pt x="19837" y="444"/>
                  </a:cubicBezTo>
                  <a:cubicBezTo>
                    <a:pt x="19736" y="427"/>
                    <a:pt x="19635" y="419"/>
                    <a:pt x="19534" y="419"/>
                  </a:cubicBezTo>
                  <a:cubicBezTo>
                    <a:pt x="19092" y="419"/>
                    <a:pt x="18659" y="566"/>
                    <a:pt x="18234" y="705"/>
                  </a:cubicBezTo>
                  <a:cubicBezTo>
                    <a:pt x="17808" y="855"/>
                    <a:pt x="17371" y="992"/>
                    <a:pt x="16933" y="992"/>
                  </a:cubicBezTo>
                  <a:cubicBezTo>
                    <a:pt x="16915" y="992"/>
                    <a:pt x="16896" y="992"/>
                    <a:pt x="16877" y="992"/>
                  </a:cubicBezTo>
                  <a:cubicBezTo>
                    <a:pt x="16355" y="978"/>
                    <a:pt x="15860" y="731"/>
                    <a:pt x="15377" y="496"/>
                  </a:cubicBezTo>
                  <a:cubicBezTo>
                    <a:pt x="14869" y="261"/>
                    <a:pt x="14347" y="0"/>
                    <a:pt x="1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4283433" y="868105"/>
              <a:ext cx="1222228" cy="110336"/>
            </a:xfrm>
            <a:custGeom>
              <a:avLst/>
              <a:gdLst/>
              <a:ahLst/>
              <a:cxnLst/>
              <a:rect l="l" t="t" r="r" b="b"/>
              <a:pathLst>
                <a:path w="25799" h="2329" extrusionOk="0">
                  <a:moveTo>
                    <a:pt x="12287" y="1"/>
                  </a:moveTo>
                  <a:cubicBezTo>
                    <a:pt x="12166" y="1"/>
                    <a:pt x="12044" y="11"/>
                    <a:pt x="11921" y="33"/>
                  </a:cubicBezTo>
                  <a:cubicBezTo>
                    <a:pt x="11438" y="111"/>
                    <a:pt x="10982" y="372"/>
                    <a:pt x="10551" y="633"/>
                  </a:cubicBezTo>
                  <a:cubicBezTo>
                    <a:pt x="10035" y="943"/>
                    <a:pt x="9549" y="1223"/>
                    <a:pt x="9013" y="1223"/>
                  </a:cubicBezTo>
                  <a:cubicBezTo>
                    <a:pt x="8940" y="1223"/>
                    <a:pt x="8866" y="1218"/>
                    <a:pt x="8791" y="1207"/>
                  </a:cubicBezTo>
                  <a:cubicBezTo>
                    <a:pt x="8438" y="1142"/>
                    <a:pt x="8113" y="946"/>
                    <a:pt x="7800" y="763"/>
                  </a:cubicBezTo>
                  <a:cubicBezTo>
                    <a:pt x="7460" y="555"/>
                    <a:pt x="7095" y="333"/>
                    <a:pt x="6690" y="294"/>
                  </a:cubicBezTo>
                  <a:cubicBezTo>
                    <a:pt x="6662" y="292"/>
                    <a:pt x="6633" y="291"/>
                    <a:pt x="6605" y="291"/>
                  </a:cubicBezTo>
                  <a:cubicBezTo>
                    <a:pt x="6016" y="291"/>
                    <a:pt x="5519" y="663"/>
                    <a:pt x="5034" y="1012"/>
                  </a:cubicBezTo>
                  <a:cubicBezTo>
                    <a:pt x="4643" y="1311"/>
                    <a:pt x="4238" y="1612"/>
                    <a:pt x="3782" y="1716"/>
                  </a:cubicBezTo>
                  <a:cubicBezTo>
                    <a:pt x="3629" y="1756"/>
                    <a:pt x="3472" y="1771"/>
                    <a:pt x="3313" y="1771"/>
                  </a:cubicBezTo>
                  <a:cubicBezTo>
                    <a:pt x="3053" y="1771"/>
                    <a:pt x="2789" y="1730"/>
                    <a:pt x="2530" y="1690"/>
                  </a:cubicBezTo>
                  <a:cubicBezTo>
                    <a:pt x="2265" y="1651"/>
                    <a:pt x="1995" y="1612"/>
                    <a:pt x="1726" y="1612"/>
                  </a:cubicBezTo>
                  <a:cubicBezTo>
                    <a:pt x="1545" y="1612"/>
                    <a:pt x="1365" y="1629"/>
                    <a:pt x="1186" y="1676"/>
                  </a:cubicBezTo>
                  <a:cubicBezTo>
                    <a:pt x="887" y="1768"/>
                    <a:pt x="613" y="1937"/>
                    <a:pt x="339" y="2094"/>
                  </a:cubicBezTo>
                  <a:cubicBezTo>
                    <a:pt x="235" y="2159"/>
                    <a:pt x="117" y="2238"/>
                    <a:pt x="0" y="2302"/>
                  </a:cubicBezTo>
                  <a:cubicBezTo>
                    <a:pt x="39" y="2302"/>
                    <a:pt x="78" y="2316"/>
                    <a:pt x="117" y="2328"/>
                  </a:cubicBezTo>
                  <a:lnTo>
                    <a:pt x="391" y="2172"/>
                  </a:lnTo>
                  <a:cubicBezTo>
                    <a:pt x="652" y="2015"/>
                    <a:pt x="913" y="1846"/>
                    <a:pt x="1212" y="1768"/>
                  </a:cubicBezTo>
                  <a:cubicBezTo>
                    <a:pt x="1380" y="1721"/>
                    <a:pt x="1555" y="1703"/>
                    <a:pt x="1731" y="1703"/>
                  </a:cubicBezTo>
                  <a:cubicBezTo>
                    <a:pt x="1993" y="1703"/>
                    <a:pt x="2260" y="1742"/>
                    <a:pt x="2517" y="1781"/>
                  </a:cubicBezTo>
                  <a:cubicBezTo>
                    <a:pt x="2775" y="1821"/>
                    <a:pt x="3044" y="1862"/>
                    <a:pt x="3313" y="1862"/>
                  </a:cubicBezTo>
                  <a:cubicBezTo>
                    <a:pt x="3479" y="1862"/>
                    <a:pt x="3644" y="1846"/>
                    <a:pt x="3808" y="1807"/>
                  </a:cubicBezTo>
                  <a:cubicBezTo>
                    <a:pt x="4278" y="1690"/>
                    <a:pt x="4695" y="1389"/>
                    <a:pt x="5087" y="1090"/>
                  </a:cubicBezTo>
                  <a:cubicBezTo>
                    <a:pt x="5569" y="719"/>
                    <a:pt x="6028" y="383"/>
                    <a:pt x="6586" y="383"/>
                  </a:cubicBezTo>
                  <a:cubicBezTo>
                    <a:pt x="6616" y="383"/>
                    <a:pt x="6647" y="384"/>
                    <a:pt x="6678" y="386"/>
                  </a:cubicBezTo>
                  <a:cubicBezTo>
                    <a:pt x="7069" y="424"/>
                    <a:pt x="7408" y="620"/>
                    <a:pt x="7760" y="842"/>
                  </a:cubicBezTo>
                  <a:cubicBezTo>
                    <a:pt x="8073" y="1038"/>
                    <a:pt x="8399" y="1233"/>
                    <a:pt x="8777" y="1299"/>
                  </a:cubicBezTo>
                  <a:cubicBezTo>
                    <a:pt x="8857" y="1311"/>
                    <a:pt x="8935" y="1317"/>
                    <a:pt x="9013" y="1317"/>
                  </a:cubicBezTo>
                  <a:cubicBezTo>
                    <a:pt x="9575" y="1317"/>
                    <a:pt x="10099" y="1009"/>
                    <a:pt x="10603" y="711"/>
                  </a:cubicBezTo>
                  <a:cubicBezTo>
                    <a:pt x="11021" y="464"/>
                    <a:pt x="11464" y="203"/>
                    <a:pt x="11934" y="125"/>
                  </a:cubicBezTo>
                  <a:cubicBezTo>
                    <a:pt x="12052" y="102"/>
                    <a:pt x="12171" y="92"/>
                    <a:pt x="12290" y="92"/>
                  </a:cubicBezTo>
                  <a:cubicBezTo>
                    <a:pt x="12862" y="92"/>
                    <a:pt x="13430" y="326"/>
                    <a:pt x="13982" y="542"/>
                  </a:cubicBezTo>
                  <a:cubicBezTo>
                    <a:pt x="14541" y="775"/>
                    <a:pt x="15132" y="1008"/>
                    <a:pt x="15735" y="1008"/>
                  </a:cubicBezTo>
                  <a:cubicBezTo>
                    <a:pt x="15807" y="1008"/>
                    <a:pt x="15879" y="1005"/>
                    <a:pt x="15951" y="998"/>
                  </a:cubicBezTo>
                  <a:cubicBezTo>
                    <a:pt x="16290" y="960"/>
                    <a:pt x="16629" y="842"/>
                    <a:pt x="16942" y="725"/>
                  </a:cubicBezTo>
                  <a:cubicBezTo>
                    <a:pt x="17324" y="586"/>
                    <a:pt x="17684" y="457"/>
                    <a:pt x="18061" y="457"/>
                  </a:cubicBezTo>
                  <a:cubicBezTo>
                    <a:pt x="18110" y="457"/>
                    <a:pt x="18158" y="459"/>
                    <a:pt x="18208" y="464"/>
                  </a:cubicBezTo>
                  <a:cubicBezTo>
                    <a:pt x="18677" y="490"/>
                    <a:pt x="19107" y="763"/>
                    <a:pt x="19524" y="1012"/>
                  </a:cubicBezTo>
                  <a:cubicBezTo>
                    <a:pt x="19955" y="1273"/>
                    <a:pt x="20385" y="1546"/>
                    <a:pt x="20894" y="1586"/>
                  </a:cubicBezTo>
                  <a:cubicBezTo>
                    <a:pt x="20941" y="1590"/>
                    <a:pt x="20987" y="1592"/>
                    <a:pt x="21033" y="1592"/>
                  </a:cubicBezTo>
                  <a:cubicBezTo>
                    <a:pt x="21428" y="1592"/>
                    <a:pt x="21813" y="1453"/>
                    <a:pt x="22199" y="1325"/>
                  </a:cubicBezTo>
                  <a:cubicBezTo>
                    <a:pt x="22560" y="1193"/>
                    <a:pt x="22931" y="1061"/>
                    <a:pt x="23312" y="1061"/>
                  </a:cubicBezTo>
                  <a:cubicBezTo>
                    <a:pt x="23384" y="1061"/>
                    <a:pt x="23456" y="1066"/>
                    <a:pt x="23529" y="1076"/>
                  </a:cubicBezTo>
                  <a:cubicBezTo>
                    <a:pt x="23972" y="1142"/>
                    <a:pt x="24338" y="1389"/>
                    <a:pt x="24729" y="1664"/>
                  </a:cubicBezTo>
                  <a:cubicBezTo>
                    <a:pt x="24964" y="1833"/>
                    <a:pt x="25211" y="2003"/>
                    <a:pt x="25472" y="2120"/>
                  </a:cubicBezTo>
                  <a:cubicBezTo>
                    <a:pt x="25537" y="2159"/>
                    <a:pt x="25602" y="2186"/>
                    <a:pt x="25680" y="2198"/>
                  </a:cubicBezTo>
                  <a:cubicBezTo>
                    <a:pt x="25720" y="2186"/>
                    <a:pt x="25759" y="2159"/>
                    <a:pt x="25798" y="2146"/>
                  </a:cubicBezTo>
                  <a:cubicBezTo>
                    <a:pt x="25694" y="2120"/>
                    <a:pt x="25602" y="2081"/>
                    <a:pt x="25511" y="2042"/>
                  </a:cubicBezTo>
                  <a:cubicBezTo>
                    <a:pt x="25251" y="1925"/>
                    <a:pt x="25016" y="1755"/>
                    <a:pt x="24781" y="1598"/>
                  </a:cubicBezTo>
                  <a:cubicBezTo>
                    <a:pt x="24402" y="1325"/>
                    <a:pt x="24011" y="1050"/>
                    <a:pt x="23541" y="986"/>
                  </a:cubicBezTo>
                  <a:cubicBezTo>
                    <a:pt x="23468" y="976"/>
                    <a:pt x="23396" y="971"/>
                    <a:pt x="23324" y="971"/>
                  </a:cubicBezTo>
                  <a:cubicBezTo>
                    <a:pt x="22921" y="971"/>
                    <a:pt x="22535" y="1114"/>
                    <a:pt x="22159" y="1246"/>
                  </a:cubicBezTo>
                  <a:cubicBezTo>
                    <a:pt x="21801" y="1373"/>
                    <a:pt x="21423" y="1500"/>
                    <a:pt x="21042" y="1500"/>
                  </a:cubicBezTo>
                  <a:cubicBezTo>
                    <a:pt x="20993" y="1500"/>
                    <a:pt x="20944" y="1498"/>
                    <a:pt x="20894" y="1494"/>
                  </a:cubicBezTo>
                  <a:cubicBezTo>
                    <a:pt x="20425" y="1455"/>
                    <a:pt x="19994" y="1194"/>
                    <a:pt x="19576" y="946"/>
                  </a:cubicBezTo>
                  <a:cubicBezTo>
                    <a:pt x="19147" y="685"/>
                    <a:pt x="18716" y="412"/>
                    <a:pt x="18208" y="372"/>
                  </a:cubicBezTo>
                  <a:cubicBezTo>
                    <a:pt x="18161" y="368"/>
                    <a:pt x="18115" y="366"/>
                    <a:pt x="18068" y="366"/>
                  </a:cubicBezTo>
                  <a:cubicBezTo>
                    <a:pt x="17674" y="366"/>
                    <a:pt x="17289" y="505"/>
                    <a:pt x="16916" y="633"/>
                  </a:cubicBezTo>
                  <a:cubicBezTo>
                    <a:pt x="16603" y="751"/>
                    <a:pt x="16277" y="868"/>
                    <a:pt x="15938" y="907"/>
                  </a:cubicBezTo>
                  <a:cubicBezTo>
                    <a:pt x="15870" y="914"/>
                    <a:pt x="15801" y="917"/>
                    <a:pt x="15732" y="917"/>
                  </a:cubicBezTo>
                  <a:cubicBezTo>
                    <a:pt x="15149" y="917"/>
                    <a:pt x="14568" y="685"/>
                    <a:pt x="14008" y="464"/>
                  </a:cubicBezTo>
                  <a:cubicBezTo>
                    <a:pt x="13446" y="237"/>
                    <a:pt x="12875" y="1"/>
                    <a:pt x="1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4369275" y="922206"/>
              <a:ext cx="1103601" cy="74758"/>
            </a:xfrm>
            <a:custGeom>
              <a:avLst/>
              <a:gdLst/>
              <a:ahLst/>
              <a:cxnLst/>
              <a:rect l="l" t="t" r="r" b="b"/>
              <a:pathLst>
                <a:path w="23295" h="1578" extrusionOk="0">
                  <a:moveTo>
                    <a:pt x="10608" y="1"/>
                  </a:moveTo>
                  <a:cubicBezTo>
                    <a:pt x="10524" y="1"/>
                    <a:pt x="10440" y="4"/>
                    <a:pt x="10356" y="13"/>
                  </a:cubicBezTo>
                  <a:cubicBezTo>
                    <a:pt x="9874" y="52"/>
                    <a:pt x="9391" y="247"/>
                    <a:pt x="8935" y="430"/>
                  </a:cubicBezTo>
                  <a:cubicBezTo>
                    <a:pt x="8418" y="649"/>
                    <a:pt x="7922" y="846"/>
                    <a:pt x="7392" y="846"/>
                  </a:cubicBezTo>
                  <a:cubicBezTo>
                    <a:pt x="7320" y="846"/>
                    <a:pt x="7247" y="843"/>
                    <a:pt x="7174" y="835"/>
                  </a:cubicBezTo>
                  <a:cubicBezTo>
                    <a:pt x="6783" y="795"/>
                    <a:pt x="6391" y="626"/>
                    <a:pt x="6014" y="456"/>
                  </a:cubicBezTo>
                  <a:cubicBezTo>
                    <a:pt x="5585" y="273"/>
                    <a:pt x="5149" y="81"/>
                    <a:pt x="4705" y="81"/>
                  </a:cubicBezTo>
                  <a:cubicBezTo>
                    <a:pt x="4581" y="81"/>
                    <a:pt x="4456" y="96"/>
                    <a:pt x="4331" y="131"/>
                  </a:cubicBezTo>
                  <a:cubicBezTo>
                    <a:pt x="3965" y="221"/>
                    <a:pt x="3678" y="456"/>
                    <a:pt x="3392" y="691"/>
                  </a:cubicBezTo>
                  <a:cubicBezTo>
                    <a:pt x="3131" y="900"/>
                    <a:pt x="2857" y="1122"/>
                    <a:pt x="2531" y="1213"/>
                  </a:cubicBezTo>
                  <a:cubicBezTo>
                    <a:pt x="2365" y="1261"/>
                    <a:pt x="2188" y="1277"/>
                    <a:pt x="2010" y="1277"/>
                  </a:cubicBezTo>
                  <a:cubicBezTo>
                    <a:pt x="1852" y="1277"/>
                    <a:pt x="1693" y="1264"/>
                    <a:pt x="1539" y="1252"/>
                  </a:cubicBezTo>
                  <a:cubicBezTo>
                    <a:pt x="1369" y="1239"/>
                    <a:pt x="1196" y="1223"/>
                    <a:pt x="1024" y="1223"/>
                  </a:cubicBezTo>
                  <a:cubicBezTo>
                    <a:pt x="854" y="1223"/>
                    <a:pt x="685" y="1239"/>
                    <a:pt x="522" y="1291"/>
                  </a:cubicBezTo>
                  <a:cubicBezTo>
                    <a:pt x="327" y="1357"/>
                    <a:pt x="171" y="1447"/>
                    <a:pt x="0" y="1552"/>
                  </a:cubicBezTo>
                  <a:cubicBezTo>
                    <a:pt x="40" y="1565"/>
                    <a:pt x="92" y="1565"/>
                    <a:pt x="131" y="1578"/>
                  </a:cubicBezTo>
                  <a:cubicBezTo>
                    <a:pt x="261" y="1487"/>
                    <a:pt x="392" y="1421"/>
                    <a:pt x="548" y="1383"/>
                  </a:cubicBezTo>
                  <a:cubicBezTo>
                    <a:pt x="705" y="1330"/>
                    <a:pt x="869" y="1314"/>
                    <a:pt x="1036" y="1314"/>
                  </a:cubicBezTo>
                  <a:cubicBezTo>
                    <a:pt x="1202" y="1314"/>
                    <a:pt x="1371" y="1330"/>
                    <a:pt x="1539" y="1343"/>
                  </a:cubicBezTo>
                  <a:cubicBezTo>
                    <a:pt x="1700" y="1355"/>
                    <a:pt x="1860" y="1368"/>
                    <a:pt x="2020" y="1368"/>
                  </a:cubicBezTo>
                  <a:cubicBezTo>
                    <a:pt x="2199" y="1368"/>
                    <a:pt x="2378" y="1352"/>
                    <a:pt x="2557" y="1304"/>
                  </a:cubicBezTo>
                  <a:cubicBezTo>
                    <a:pt x="2896" y="1200"/>
                    <a:pt x="3170" y="978"/>
                    <a:pt x="3444" y="757"/>
                  </a:cubicBezTo>
                  <a:cubicBezTo>
                    <a:pt x="3731" y="534"/>
                    <a:pt x="4005" y="313"/>
                    <a:pt x="4344" y="221"/>
                  </a:cubicBezTo>
                  <a:cubicBezTo>
                    <a:pt x="4464" y="190"/>
                    <a:pt x="4583" y="176"/>
                    <a:pt x="4701" y="176"/>
                  </a:cubicBezTo>
                  <a:cubicBezTo>
                    <a:pt x="5126" y="176"/>
                    <a:pt x="5546" y="354"/>
                    <a:pt x="5974" y="548"/>
                  </a:cubicBezTo>
                  <a:cubicBezTo>
                    <a:pt x="6365" y="717"/>
                    <a:pt x="6757" y="887"/>
                    <a:pt x="7174" y="926"/>
                  </a:cubicBezTo>
                  <a:cubicBezTo>
                    <a:pt x="7247" y="933"/>
                    <a:pt x="7319" y="937"/>
                    <a:pt x="7391" y="937"/>
                  </a:cubicBezTo>
                  <a:cubicBezTo>
                    <a:pt x="7939" y="937"/>
                    <a:pt x="8467" y="729"/>
                    <a:pt x="8974" y="522"/>
                  </a:cubicBezTo>
                  <a:cubicBezTo>
                    <a:pt x="9417" y="339"/>
                    <a:pt x="9887" y="143"/>
                    <a:pt x="10370" y="104"/>
                  </a:cubicBezTo>
                  <a:cubicBezTo>
                    <a:pt x="10453" y="96"/>
                    <a:pt x="10536" y="92"/>
                    <a:pt x="10620" y="92"/>
                  </a:cubicBezTo>
                  <a:cubicBezTo>
                    <a:pt x="11185" y="92"/>
                    <a:pt x="11741" y="274"/>
                    <a:pt x="12287" y="456"/>
                  </a:cubicBezTo>
                  <a:cubicBezTo>
                    <a:pt x="12835" y="628"/>
                    <a:pt x="13401" y="809"/>
                    <a:pt x="13977" y="809"/>
                  </a:cubicBezTo>
                  <a:cubicBezTo>
                    <a:pt x="14100" y="809"/>
                    <a:pt x="14223" y="801"/>
                    <a:pt x="14347" y="783"/>
                  </a:cubicBezTo>
                  <a:cubicBezTo>
                    <a:pt x="14660" y="743"/>
                    <a:pt x="14961" y="626"/>
                    <a:pt x="15260" y="522"/>
                  </a:cubicBezTo>
                  <a:cubicBezTo>
                    <a:pt x="15639" y="378"/>
                    <a:pt x="16017" y="247"/>
                    <a:pt x="16422" y="247"/>
                  </a:cubicBezTo>
                  <a:lnTo>
                    <a:pt x="16448" y="247"/>
                  </a:lnTo>
                  <a:cubicBezTo>
                    <a:pt x="16956" y="247"/>
                    <a:pt x="17425" y="496"/>
                    <a:pt x="17895" y="717"/>
                  </a:cubicBezTo>
                  <a:cubicBezTo>
                    <a:pt x="18357" y="960"/>
                    <a:pt x="18843" y="1204"/>
                    <a:pt x="19362" y="1204"/>
                  </a:cubicBezTo>
                  <a:cubicBezTo>
                    <a:pt x="19399" y="1204"/>
                    <a:pt x="19436" y="1203"/>
                    <a:pt x="19474" y="1200"/>
                  </a:cubicBezTo>
                  <a:cubicBezTo>
                    <a:pt x="19839" y="1186"/>
                    <a:pt x="20178" y="1044"/>
                    <a:pt x="20503" y="913"/>
                  </a:cubicBezTo>
                  <a:cubicBezTo>
                    <a:pt x="20854" y="775"/>
                    <a:pt x="21192" y="638"/>
                    <a:pt x="21564" y="638"/>
                  </a:cubicBezTo>
                  <a:cubicBezTo>
                    <a:pt x="21580" y="638"/>
                    <a:pt x="21596" y="638"/>
                    <a:pt x="21613" y="639"/>
                  </a:cubicBezTo>
                  <a:cubicBezTo>
                    <a:pt x="22108" y="665"/>
                    <a:pt x="22552" y="952"/>
                    <a:pt x="22981" y="1226"/>
                  </a:cubicBezTo>
                  <a:cubicBezTo>
                    <a:pt x="23047" y="1278"/>
                    <a:pt x="23125" y="1317"/>
                    <a:pt x="23190" y="1357"/>
                  </a:cubicBezTo>
                  <a:cubicBezTo>
                    <a:pt x="23216" y="1343"/>
                    <a:pt x="23256" y="1330"/>
                    <a:pt x="23295" y="1317"/>
                  </a:cubicBezTo>
                  <a:cubicBezTo>
                    <a:pt x="23282" y="1304"/>
                    <a:pt x="23268" y="1304"/>
                    <a:pt x="23242" y="1291"/>
                  </a:cubicBezTo>
                  <a:cubicBezTo>
                    <a:pt x="23178" y="1252"/>
                    <a:pt x="23099" y="1200"/>
                    <a:pt x="23034" y="1148"/>
                  </a:cubicBezTo>
                  <a:cubicBezTo>
                    <a:pt x="22590" y="861"/>
                    <a:pt x="22134" y="574"/>
                    <a:pt x="21613" y="548"/>
                  </a:cubicBezTo>
                  <a:cubicBezTo>
                    <a:pt x="21596" y="547"/>
                    <a:pt x="21580" y="547"/>
                    <a:pt x="21563" y="547"/>
                  </a:cubicBezTo>
                  <a:cubicBezTo>
                    <a:pt x="21177" y="547"/>
                    <a:pt x="20815" y="697"/>
                    <a:pt x="20465" y="835"/>
                  </a:cubicBezTo>
                  <a:cubicBezTo>
                    <a:pt x="20138" y="965"/>
                    <a:pt x="19813" y="1096"/>
                    <a:pt x="19474" y="1108"/>
                  </a:cubicBezTo>
                  <a:cubicBezTo>
                    <a:pt x="19436" y="1111"/>
                    <a:pt x="19399" y="1112"/>
                    <a:pt x="19362" y="1112"/>
                  </a:cubicBezTo>
                  <a:cubicBezTo>
                    <a:pt x="18856" y="1112"/>
                    <a:pt x="18384" y="870"/>
                    <a:pt x="17935" y="639"/>
                  </a:cubicBezTo>
                  <a:cubicBezTo>
                    <a:pt x="17465" y="404"/>
                    <a:pt x="16969" y="157"/>
                    <a:pt x="16448" y="157"/>
                  </a:cubicBezTo>
                  <a:cubicBezTo>
                    <a:pt x="16430" y="156"/>
                    <a:pt x="16413" y="156"/>
                    <a:pt x="16395" y="156"/>
                  </a:cubicBezTo>
                  <a:cubicBezTo>
                    <a:pt x="15985" y="156"/>
                    <a:pt x="15609" y="305"/>
                    <a:pt x="15234" y="430"/>
                  </a:cubicBezTo>
                  <a:cubicBezTo>
                    <a:pt x="14935" y="548"/>
                    <a:pt x="14634" y="652"/>
                    <a:pt x="14335" y="691"/>
                  </a:cubicBezTo>
                  <a:cubicBezTo>
                    <a:pt x="14215" y="709"/>
                    <a:pt x="14095" y="718"/>
                    <a:pt x="13975" y="718"/>
                  </a:cubicBezTo>
                  <a:cubicBezTo>
                    <a:pt x="13414" y="718"/>
                    <a:pt x="12850" y="537"/>
                    <a:pt x="12313" y="365"/>
                  </a:cubicBezTo>
                  <a:cubicBezTo>
                    <a:pt x="11755" y="183"/>
                    <a:pt x="11186" y="1"/>
                    <a:pt x="10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4506424" y="954041"/>
              <a:ext cx="918270" cy="62725"/>
            </a:xfrm>
            <a:custGeom>
              <a:avLst/>
              <a:gdLst/>
              <a:ahLst/>
              <a:cxnLst/>
              <a:rect l="l" t="t" r="r" b="b"/>
              <a:pathLst>
                <a:path w="19383" h="1324" extrusionOk="0">
                  <a:moveTo>
                    <a:pt x="7634" y="1"/>
                  </a:moveTo>
                  <a:cubicBezTo>
                    <a:pt x="7235" y="1"/>
                    <a:pt x="6838" y="71"/>
                    <a:pt x="6470" y="215"/>
                  </a:cubicBezTo>
                  <a:cubicBezTo>
                    <a:pt x="6287" y="280"/>
                    <a:pt x="6105" y="372"/>
                    <a:pt x="5922" y="462"/>
                  </a:cubicBezTo>
                  <a:cubicBezTo>
                    <a:pt x="5727" y="554"/>
                    <a:pt x="5518" y="658"/>
                    <a:pt x="5296" y="737"/>
                  </a:cubicBezTo>
                  <a:cubicBezTo>
                    <a:pt x="4995" y="835"/>
                    <a:pt x="4671" y="885"/>
                    <a:pt x="4335" y="885"/>
                  </a:cubicBezTo>
                  <a:cubicBezTo>
                    <a:pt x="3870" y="885"/>
                    <a:pt x="3381" y="790"/>
                    <a:pt x="2896" y="593"/>
                  </a:cubicBezTo>
                  <a:cubicBezTo>
                    <a:pt x="2832" y="567"/>
                    <a:pt x="2766" y="541"/>
                    <a:pt x="2688" y="514"/>
                  </a:cubicBezTo>
                  <a:cubicBezTo>
                    <a:pt x="2415" y="390"/>
                    <a:pt x="2118" y="266"/>
                    <a:pt x="1809" y="266"/>
                  </a:cubicBezTo>
                  <a:cubicBezTo>
                    <a:pt x="1794" y="266"/>
                    <a:pt x="1778" y="267"/>
                    <a:pt x="1762" y="267"/>
                  </a:cubicBezTo>
                  <a:cubicBezTo>
                    <a:pt x="1240" y="280"/>
                    <a:pt x="836" y="619"/>
                    <a:pt x="444" y="945"/>
                  </a:cubicBezTo>
                  <a:cubicBezTo>
                    <a:pt x="301" y="1076"/>
                    <a:pt x="145" y="1193"/>
                    <a:pt x="1" y="1311"/>
                  </a:cubicBezTo>
                  <a:cubicBezTo>
                    <a:pt x="41" y="1311"/>
                    <a:pt x="79" y="1311"/>
                    <a:pt x="119" y="1323"/>
                  </a:cubicBezTo>
                  <a:lnTo>
                    <a:pt x="131" y="1323"/>
                  </a:lnTo>
                  <a:cubicBezTo>
                    <a:pt x="262" y="1232"/>
                    <a:pt x="380" y="1128"/>
                    <a:pt x="510" y="1024"/>
                  </a:cubicBezTo>
                  <a:cubicBezTo>
                    <a:pt x="901" y="685"/>
                    <a:pt x="1279" y="372"/>
                    <a:pt x="1762" y="358"/>
                  </a:cubicBezTo>
                  <a:cubicBezTo>
                    <a:pt x="1776" y="357"/>
                    <a:pt x="1790" y="357"/>
                    <a:pt x="1804" y="357"/>
                  </a:cubicBezTo>
                  <a:cubicBezTo>
                    <a:pt x="2102" y="357"/>
                    <a:pt x="2388" y="481"/>
                    <a:pt x="2662" y="593"/>
                  </a:cubicBezTo>
                  <a:cubicBezTo>
                    <a:pt x="2727" y="619"/>
                    <a:pt x="2792" y="645"/>
                    <a:pt x="2858" y="685"/>
                  </a:cubicBezTo>
                  <a:cubicBezTo>
                    <a:pt x="3350" y="879"/>
                    <a:pt x="3847" y="974"/>
                    <a:pt x="4319" y="974"/>
                  </a:cubicBezTo>
                  <a:cubicBezTo>
                    <a:pt x="4671" y="974"/>
                    <a:pt x="5010" y="921"/>
                    <a:pt x="5322" y="815"/>
                  </a:cubicBezTo>
                  <a:cubicBezTo>
                    <a:pt x="5545" y="737"/>
                    <a:pt x="5766" y="632"/>
                    <a:pt x="5962" y="541"/>
                  </a:cubicBezTo>
                  <a:cubicBezTo>
                    <a:pt x="6144" y="450"/>
                    <a:pt x="6327" y="358"/>
                    <a:pt x="6510" y="293"/>
                  </a:cubicBezTo>
                  <a:cubicBezTo>
                    <a:pt x="6866" y="158"/>
                    <a:pt x="7246" y="91"/>
                    <a:pt x="7627" y="91"/>
                  </a:cubicBezTo>
                  <a:cubicBezTo>
                    <a:pt x="7874" y="91"/>
                    <a:pt x="8121" y="119"/>
                    <a:pt x="8362" y="175"/>
                  </a:cubicBezTo>
                  <a:cubicBezTo>
                    <a:pt x="8687" y="241"/>
                    <a:pt x="9000" y="372"/>
                    <a:pt x="9301" y="488"/>
                  </a:cubicBezTo>
                  <a:cubicBezTo>
                    <a:pt x="9614" y="606"/>
                    <a:pt x="9927" y="737"/>
                    <a:pt x="10252" y="815"/>
                  </a:cubicBezTo>
                  <a:cubicBezTo>
                    <a:pt x="10494" y="867"/>
                    <a:pt x="10739" y="893"/>
                    <a:pt x="10982" y="893"/>
                  </a:cubicBezTo>
                  <a:cubicBezTo>
                    <a:pt x="11225" y="893"/>
                    <a:pt x="11466" y="867"/>
                    <a:pt x="11701" y="815"/>
                  </a:cubicBezTo>
                  <a:cubicBezTo>
                    <a:pt x="11948" y="763"/>
                    <a:pt x="12183" y="685"/>
                    <a:pt x="12417" y="606"/>
                  </a:cubicBezTo>
                  <a:cubicBezTo>
                    <a:pt x="12796" y="476"/>
                    <a:pt x="13200" y="332"/>
                    <a:pt x="13605" y="332"/>
                  </a:cubicBezTo>
                  <a:cubicBezTo>
                    <a:pt x="14100" y="332"/>
                    <a:pt x="14570" y="528"/>
                    <a:pt x="15026" y="723"/>
                  </a:cubicBezTo>
                  <a:cubicBezTo>
                    <a:pt x="15431" y="893"/>
                    <a:pt x="15861" y="1062"/>
                    <a:pt x="16304" y="1102"/>
                  </a:cubicBezTo>
                  <a:cubicBezTo>
                    <a:pt x="16379" y="1109"/>
                    <a:pt x="16454" y="1112"/>
                    <a:pt x="16529" y="1112"/>
                  </a:cubicBezTo>
                  <a:cubicBezTo>
                    <a:pt x="16862" y="1112"/>
                    <a:pt x="17201" y="1050"/>
                    <a:pt x="17530" y="998"/>
                  </a:cubicBezTo>
                  <a:cubicBezTo>
                    <a:pt x="17863" y="939"/>
                    <a:pt x="18187" y="879"/>
                    <a:pt x="18500" y="879"/>
                  </a:cubicBezTo>
                  <a:cubicBezTo>
                    <a:pt x="18740" y="879"/>
                    <a:pt x="18973" y="914"/>
                    <a:pt x="19200" y="1010"/>
                  </a:cubicBezTo>
                  <a:cubicBezTo>
                    <a:pt x="19213" y="1024"/>
                    <a:pt x="19239" y="1036"/>
                    <a:pt x="19252" y="1050"/>
                  </a:cubicBezTo>
                  <a:cubicBezTo>
                    <a:pt x="19291" y="1036"/>
                    <a:pt x="19344" y="1024"/>
                    <a:pt x="19382" y="1010"/>
                  </a:cubicBezTo>
                  <a:lnTo>
                    <a:pt x="19226" y="932"/>
                  </a:lnTo>
                  <a:cubicBezTo>
                    <a:pt x="18988" y="827"/>
                    <a:pt x="18737" y="790"/>
                    <a:pt x="18481" y="790"/>
                  </a:cubicBezTo>
                  <a:cubicBezTo>
                    <a:pt x="18162" y="790"/>
                    <a:pt x="17836" y="848"/>
                    <a:pt x="17518" y="906"/>
                  </a:cubicBezTo>
                  <a:cubicBezTo>
                    <a:pt x="17189" y="959"/>
                    <a:pt x="16861" y="1021"/>
                    <a:pt x="16539" y="1021"/>
                  </a:cubicBezTo>
                  <a:cubicBezTo>
                    <a:pt x="16465" y="1021"/>
                    <a:pt x="16391" y="1018"/>
                    <a:pt x="16318" y="1010"/>
                  </a:cubicBezTo>
                  <a:cubicBezTo>
                    <a:pt x="15887" y="972"/>
                    <a:pt x="15469" y="801"/>
                    <a:pt x="15066" y="632"/>
                  </a:cubicBezTo>
                  <a:cubicBezTo>
                    <a:pt x="14596" y="436"/>
                    <a:pt x="14113" y="241"/>
                    <a:pt x="13605" y="241"/>
                  </a:cubicBezTo>
                  <a:cubicBezTo>
                    <a:pt x="13174" y="241"/>
                    <a:pt x="12770" y="384"/>
                    <a:pt x="12379" y="514"/>
                  </a:cubicBezTo>
                  <a:cubicBezTo>
                    <a:pt x="12157" y="593"/>
                    <a:pt x="11922" y="671"/>
                    <a:pt x="11687" y="723"/>
                  </a:cubicBezTo>
                  <a:cubicBezTo>
                    <a:pt x="11452" y="775"/>
                    <a:pt x="11214" y="801"/>
                    <a:pt x="10978" y="801"/>
                  </a:cubicBezTo>
                  <a:cubicBezTo>
                    <a:pt x="10742" y="801"/>
                    <a:pt x="10507" y="775"/>
                    <a:pt x="10278" y="723"/>
                  </a:cubicBezTo>
                  <a:cubicBezTo>
                    <a:pt x="9953" y="645"/>
                    <a:pt x="9640" y="528"/>
                    <a:pt x="9339" y="410"/>
                  </a:cubicBezTo>
                  <a:cubicBezTo>
                    <a:pt x="9026" y="280"/>
                    <a:pt x="8713" y="163"/>
                    <a:pt x="8388" y="85"/>
                  </a:cubicBezTo>
                  <a:cubicBezTo>
                    <a:pt x="8140" y="29"/>
                    <a:pt x="7887" y="1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5"/>
          <p:cNvSpPr/>
          <p:nvPr/>
        </p:nvSpPr>
        <p:spPr>
          <a:xfrm rot="1500924">
            <a:off x="7237212" y="4177798"/>
            <a:ext cx="2939958" cy="2172954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" name="Google Shape;243;p5"/>
          <p:cNvGrpSpPr/>
          <p:nvPr/>
        </p:nvGrpSpPr>
        <p:grpSpPr>
          <a:xfrm rot="10746789">
            <a:off x="7894845" y="5059680"/>
            <a:ext cx="236572" cy="221526"/>
            <a:chOff x="2441875" y="3668975"/>
            <a:chExt cx="81550" cy="86100"/>
          </a:xfrm>
        </p:grpSpPr>
        <p:sp>
          <p:nvSpPr>
            <p:cNvPr id="244" name="Google Shape;244;p5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5"/>
          <p:cNvSpPr/>
          <p:nvPr/>
        </p:nvSpPr>
        <p:spPr>
          <a:xfrm rot="10746617">
            <a:off x="8570885" y="4835098"/>
            <a:ext cx="272529" cy="241596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5"/>
          <p:cNvSpPr/>
          <p:nvPr/>
        </p:nvSpPr>
        <p:spPr>
          <a:xfrm rot="10746639">
            <a:off x="8244881" y="4641013"/>
            <a:ext cx="182187" cy="161534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" name="Google Shape;250;p5"/>
          <p:cNvGrpSpPr/>
          <p:nvPr/>
        </p:nvGrpSpPr>
        <p:grpSpPr>
          <a:xfrm rot="-5400000" flipH="1">
            <a:off x="-1577173" y="3620418"/>
            <a:ext cx="2859464" cy="2990981"/>
            <a:chOff x="7316226" y="-1175353"/>
            <a:chExt cx="2859464" cy="2880929"/>
          </a:xfrm>
        </p:grpSpPr>
        <p:sp>
          <p:nvSpPr>
            <p:cNvPr id="251" name="Google Shape;251;p5"/>
            <p:cNvSpPr/>
            <p:nvPr/>
          </p:nvSpPr>
          <p:spPr>
            <a:xfrm rot="-3146397">
              <a:off x="8282391" y="-984779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 rot="-3146397">
              <a:off x="7928998" y="-502868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 rot="-3146397">
              <a:off x="8174182" y="-362393"/>
              <a:ext cx="608650" cy="2191554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 rot="-3146397">
              <a:off x="8312085" y="-521799"/>
              <a:ext cx="578013" cy="2191554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 rot="-3146397">
              <a:off x="8420772" y="-651366"/>
              <a:ext cx="522007" cy="2114526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 rot="-3146397">
              <a:off x="8476592" y="-741166"/>
              <a:ext cx="519470" cy="2055577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 rot="-3146397">
              <a:off x="8573564" y="-1011316"/>
              <a:ext cx="608650" cy="2191554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 rot="-3146397">
              <a:off x="8711467" y="-1170722"/>
              <a:ext cx="578013" cy="2191554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 rot="-3146397">
              <a:off x="8820155" y="-1300289"/>
              <a:ext cx="522007" cy="2114526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 rot="-3146397">
              <a:off x="8875974" y="-1390089"/>
              <a:ext cx="519470" cy="2055577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5"/>
          <p:cNvSpPr/>
          <p:nvPr/>
        </p:nvSpPr>
        <p:spPr>
          <a:xfrm rot="-9847937" flipH="1">
            <a:off x="6577721" y="-166043"/>
            <a:ext cx="3225746" cy="287449"/>
          </a:xfrm>
          <a:custGeom>
            <a:avLst/>
            <a:gdLst/>
            <a:ahLst/>
            <a:cxnLst/>
            <a:rect l="l" t="t" r="r" b="b"/>
            <a:pathLst>
              <a:path w="19383" h="1324" extrusionOk="0">
                <a:moveTo>
                  <a:pt x="7634" y="1"/>
                </a:moveTo>
                <a:cubicBezTo>
                  <a:pt x="7235" y="1"/>
                  <a:pt x="6838" y="71"/>
                  <a:pt x="6470" y="215"/>
                </a:cubicBezTo>
                <a:cubicBezTo>
                  <a:pt x="6287" y="280"/>
                  <a:pt x="6105" y="372"/>
                  <a:pt x="5922" y="462"/>
                </a:cubicBezTo>
                <a:cubicBezTo>
                  <a:pt x="5727" y="554"/>
                  <a:pt x="5518" y="658"/>
                  <a:pt x="5296" y="737"/>
                </a:cubicBezTo>
                <a:cubicBezTo>
                  <a:pt x="4995" y="835"/>
                  <a:pt x="4671" y="885"/>
                  <a:pt x="4335" y="885"/>
                </a:cubicBezTo>
                <a:cubicBezTo>
                  <a:pt x="3870" y="885"/>
                  <a:pt x="3381" y="790"/>
                  <a:pt x="2896" y="593"/>
                </a:cubicBezTo>
                <a:cubicBezTo>
                  <a:pt x="2832" y="567"/>
                  <a:pt x="2766" y="541"/>
                  <a:pt x="2688" y="514"/>
                </a:cubicBezTo>
                <a:cubicBezTo>
                  <a:pt x="2415" y="390"/>
                  <a:pt x="2118" y="266"/>
                  <a:pt x="1809" y="266"/>
                </a:cubicBezTo>
                <a:cubicBezTo>
                  <a:pt x="1794" y="266"/>
                  <a:pt x="1778" y="267"/>
                  <a:pt x="1762" y="267"/>
                </a:cubicBezTo>
                <a:cubicBezTo>
                  <a:pt x="1240" y="280"/>
                  <a:pt x="836" y="619"/>
                  <a:pt x="444" y="945"/>
                </a:cubicBezTo>
                <a:cubicBezTo>
                  <a:pt x="301" y="1076"/>
                  <a:pt x="145" y="1193"/>
                  <a:pt x="1" y="1311"/>
                </a:cubicBezTo>
                <a:cubicBezTo>
                  <a:pt x="41" y="1311"/>
                  <a:pt x="79" y="1311"/>
                  <a:pt x="119" y="1323"/>
                </a:cubicBezTo>
                <a:lnTo>
                  <a:pt x="131" y="1323"/>
                </a:lnTo>
                <a:cubicBezTo>
                  <a:pt x="262" y="1232"/>
                  <a:pt x="380" y="1128"/>
                  <a:pt x="510" y="1024"/>
                </a:cubicBezTo>
                <a:cubicBezTo>
                  <a:pt x="901" y="685"/>
                  <a:pt x="1279" y="372"/>
                  <a:pt x="1762" y="358"/>
                </a:cubicBezTo>
                <a:cubicBezTo>
                  <a:pt x="1776" y="357"/>
                  <a:pt x="1790" y="357"/>
                  <a:pt x="1804" y="357"/>
                </a:cubicBezTo>
                <a:cubicBezTo>
                  <a:pt x="2102" y="357"/>
                  <a:pt x="2388" y="481"/>
                  <a:pt x="2662" y="593"/>
                </a:cubicBezTo>
                <a:cubicBezTo>
                  <a:pt x="2727" y="619"/>
                  <a:pt x="2792" y="645"/>
                  <a:pt x="2858" y="685"/>
                </a:cubicBezTo>
                <a:cubicBezTo>
                  <a:pt x="3350" y="879"/>
                  <a:pt x="3847" y="974"/>
                  <a:pt x="4319" y="974"/>
                </a:cubicBezTo>
                <a:cubicBezTo>
                  <a:pt x="4671" y="974"/>
                  <a:pt x="5010" y="921"/>
                  <a:pt x="5322" y="815"/>
                </a:cubicBezTo>
                <a:cubicBezTo>
                  <a:pt x="5545" y="737"/>
                  <a:pt x="5766" y="632"/>
                  <a:pt x="5962" y="541"/>
                </a:cubicBezTo>
                <a:cubicBezTo>
                  <a:pt x="6144" y="450"/>
                  <a:pt x="6327" y="358"/>
                  <a:pt x="6510" y="293"/>
                </a:cubicBezTo>
                <a:cubicBezTo>
                  <a:pt x="6866" y="158"/>
                  <a:pt x="7246" y="91"/>
                  <a:pt x="7627" y="91"/>
                </a:cubicBezTo>
                <a:cubicBezTo>
                  <a:pt x="7874" y="91"/>
                  <a:pt x="8121" y="119"/>
                  <a:pt x="8362" y="175"/>
                </a:cubicBezTo>
                <a:cubicBezTo>
                  <a:pt x="8687" y="241"/>
                  <a:pt x="9000" y="372"/>
                  <a:pt x="9301" y="488"/>
                </a:cubicBezTo>
                <a:cubicBezTo>
                  <a:pt x="9614" y="606"/>
                  <a:pt x="9927" y="737"/>
                  <a:pt x="10252" y="815"/>
                </a:cubicBezTo>
                <a:cubicBezTo>
                  <a:pt x="10494" y="867"/>
                  <a:pt x="10739" y="893"/>
                  <a:pt x="10982" y="893"/>
                </a:cubicBezTo>
                <a:cubicBezTo>
                  <a:pt x="11225" y="893"/>
                  <a:pt x="11466" y="867"/>
                  <a:pt x="11701" y="815"/>
                </a:cubicBezTo>
                <a:cubicBezTo>
                  <a:pt x="11948" y="763"/>
                  <a:pt x="12183" y="685"/>
                  <a:pt x="12417" y="606"/>
                </a:cubicBezTo>
                <a:cubicBezTo>
                  <a:pt x="12796" y="476"/>
                  <a:pt x="13200" y="332"/>
                  <a:pt x="13605" y="332"/>
                </a:cubicBezTo>
                <a:cubicBezTo>
                  <a:pt x="14100" y="332"/>
                  <a:pt x="14570" y="528"/>
                  <a:pt x="15026" y="723"/>
                </a:cubicBezTo>
                <a:cubicBezTo>
                  <a:pt x="15431" y="893"/>
                  <a:pt x="15861" y="1062"/>
                  <a:pt x="16304" y="1102"/>
                </a:cubicBezTo>
                <a:cubicBezTo>
                  <a:pt x="16379" y="1109"/>
                  <a:pt x="16454" y="1112"/>
                  <a:pt x="16529" y="1112"/>
                </a:cubicBezTo>
                <a:cubicBezTo>
                  <a:pt x="16862" y="1112"/>
                  <a:pt x="17201" y="1050"/>
                  <a:pt x="17530" y="998"/>
                </a:cubicBezTo>
                <a:cubicBezTo>
                  <a:pt x="17863" y="939"/>
                  <a:pt x="18187" y="879"/>
                  <a:pt x="18500" y="879"/>
                </a:cubicBezTo>
                <a:cubicBezTo>
                  <a:pt x="18740" y="879"/>
                  <a:pt x="18973" y="914"/>
                  <a:pt x="19200" y="1010"/>
                </a:cubicBezTo>
                <a:cubicBezTo>
                  <a:pt x="19213" y="1024"/>
                  <a:pt x="19239" y="1036"/>
                  <a:pt x="19252" y="1050"/>
                </a:cubicBezTo>
                <a:cubicBezTo>
                  <a:pt x="19291" y="1036"/>
                  <a:pt x="19344" y="1024"/>
                  <a:pt x="19382" y="1010"/>
                </a:cubicBezTo>
                <a:lnTo>
                  <a:pt x="19226" y="932"/>
                </a:lnTo>
                <a:cubicBezTo>
                  <a:pt x="18988" y="827"/>
                  <a:pt x="18737" y="790"/>
                  <a:pt x="18481" y="790"/>
                </a:cubicBezTo>
                <a:cubicBezTo>
                  <a:pt x="18162" y="790"/>
                  <a:pt x="17836" y="848"/>
                  <a:pt x="17518" y="906"/>
                </a:cubicBezTo>
                <a:cubicBezTo>
                  <a:pt x="17189" y="959"/>
                  <a:pt x="16861" y="1021"/>
                  <a:pt x="16539" y="1021"/>
                </a:cubicBezTo>
                <a:cubicBezTo>
                  <a:pt x="16465" y="1021"/>
                  <a:pt x="16391" y="1018"/>
                  <a:pt x="16318" y="1010"/>
                </a:cubicBezTo>
                <a:cubicBezTo>
                  <a:pt x="15887" y="972"/>
                  <a:pt x="15469" y="801"/>
                  <a:pt x="15066" y="632"/>
                </a:cubicBezTo>
                <a:cubicBezTo>
                  <a:pt x="14596" y="436"/>
                  <a:pt x="14113" y="241"/>
                  <a:pt x="13605" y="241"/>
                </a:cubicBezTo>
                <a:cubicBezTo>
                  <a:pt x="13174" y="241"/>
                  <a:pt x="12770" y="384"/>
                  <a:pt x="12379" y="514"/>
                </a:cubicBezTo>
                <a:cubicBezTo>
                  <a:pt x="12157" y="593"/>
                  <a:pt x="11922" y="671"/>
                  <a:pt x="11687" y="723"/>
                </a:cubicBezTo>
                <a:cubicBezTo>
                  <a:pt x="11452" y="775"/>
                  <a:pt x="11214" y="801"/>
                  <a:pt x="10978" y="801"/>
                </a:cubicBezTo>
                <a:cubicBezTo>
                  <a:pt x="10742" y="801"/>
                  <a:pt x="10507" y="775"/>
                  <a:pt x="10278" y="723"/>
                </a:cubicBezTo>
                <a:cubicBezTo>
                  <a:pt x="9953" y="645"/>
                  <a:pt x="9640" y="528"/>
                  <a:pt x="9339" y="410"/>
                </a:cubicBezTo>
                <a:cubicBezTo>
                  <a:pt x="9026" y="280"/>
                  <a:pt x="8713" y="163"/>
                  <a:pt x="8388" y="85"/>
                </a:cubicBezTo>
                <a:cubicBezTo>
                  <a:pt x="8140" y="29"/>
                  <a:pt x="7887" y="1"/>
                  <a:pt x="76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5"/>
          <p:cNvSpPr/>
          <p:nvPr/>
        </p:nvSpPr>
        <p:spPr>
          <a:xfrm rot="-9847937" flipH="1">
            <a:off x="6577721" y="-398981"/>
            <a:ext cx="3225746" cy="287449"/>
          </a:xfrm>
          <a:custGeom>
            <a:avLst/>
            <a:gdLst/>
            <a:ahLst/>
            <a:cxnLst/>
            <a:rect l="l" t="t" r="r" b="b"/>
            <a:pathLst>
              <a:path w="19383" h="1324" extrusionOk="0">
                <a:moveTo>
                  <a:pt x="7634" y="1"/>
                </a:moveTo>
                <a:cubicBezTo>
                  <a:pt x="7235" y="1"/>
                  <a:pt x="6838" y="71"/>
                  <a:pt x="6470" y="215"/>
                </a:cubicBezTo>
                <a:cubicBezTo>
                  <a:pt x="6287" y="280"/>
                  <a:pt x="6105" y="372"/>
                  <a:pt x="5922" y="462"/>
                </a:cubicBezTo>
                <a:cubicBezTo>
                  <a:pt x="5727" y="554"/>
                  <a:pt x="5518" y="658"/>
                  <a:pt x="5296" y="737"/>
                </a:cubicBezTo>
                <a:cubicBezTo>
                  <a:pt x="4995" y="835"/>
                  <a:pt x="4671" y="885"/>
                  <a:pt x="4335" y="885"/>
                </a:cubicBezTo>
                <a:cubicBezTo>
                  <a:pt x="3870" y="885"/>
                  <a:pt x="3381" y="790"/>
                  <a:pt x="2896" y="593"/>
                </a:cubicBezTo>
                <a:cubicBezTo>
                  <a:pt x="2832" y="567"/>
                  <a:pt x="2766" y="541"/>
                  <a:pt x="2688" y="514"/>
                </a:cubicBezTo>
                <a:cubicBezTo>
                  <a:pt x="2415" y="390"/>
                  <a:pt x="2118" y="266"/>
                  <a:pt x="1809" y="266"/>
                </a:cubicBezTo>
                <a:cubicBezTo>
                  <a:pt x="1794" y="266"/>
                  <a:pt x="1778" y="267"/>
                  <a:pt x="1762" y="267"/>
                </a:cubicBezTo>
                <a:cubicBezTo>
                  <a:pt x="1240" y="280"/>
                  <a:pt x="836" y="619"/>
                  <a:pt x="444" y="945"/>
                </a:cubicBezTo>
                <a:cubicBezTo>
                  <a:pt x="301" y="1076"/>
                  <a:pt x="145" y="1193"/>
                  <a:pt x="1" y="1311"/>
                </a:cubicBezTo>
                <a:cubicBezTo>
                  <a:pt x="41" y="1311"/>
                  <a:pt x="79" y="1311"/>
                  <a:pt x="119" y="1323"/>
                </a:cubicBezTo>
                <a:lnTo>
                  <a:pt x="131" y="1323"/>
                </a:lnTo>
                <a:cubicBezTo>
                  <a:pt x="262" y="1232"/>
                  <a:pt x="380" y="1128"/>
                  <a:pt x="510" y="1024"/>
                </a:cubicBezTo>
                <a:cubicBezTo>
                  <a:pt x="901" y="685"/>
                  <a:pt x="1279" y="372"/>
                  <a:pt x="1762" y="358"/>
                </a:cubicBezTo>
                <a:cubicBezTo>
                  <a:pt x="1776" y="357"/>
                  <a:pt x="1790" y="357"/>
                  <a:pt x="1804" y="357"/>
                </a:cubicBezTo>
                <a:cubicBezTo>
                  <a:pt x="2102" y="357"/>
                  <a:pt x="2388" y="481"/>
                  <a:pt x="2662" y="593"/>
                </a:cubicBezTo>
                <a:cubicBezTo>
                  <a:pt x="2727" y="619"/>
                  <a:pt x="2792" y="645"/>
                  <a:pt x="2858" y="685"/>
                </a:cubicBezTo>
                <a:cubicBezTo>
                  <a:pt x="3350" y="879"/>
                  <a:pt x="3847" y="974"/>
                  <a:pt x="4319" y="974"/>
                </a:cubicBezTo>
                <a:cubicBezTo>
                  <a:pt x="4671" y="974"/>
                  <a:pt x="5010" y="921"/>
                  <a:pt x="5322" y="815"/>
                </a:cubicBezTo>
                <a:cubicBezTo>
                  <a:pt x="5545" y="737"/>
                  <a:pt x="5766" y="632"/>
                  <a:pt x="5962" y="541"/>
                </a:cubicBezTo>
                <a:cubicBezTo>
                  <a:pt x="6144" y="450"/>
                  <a:pt x="6327" y="358"/>
                  <a:pt x="6510" y="293"/>
                </a:cubicBezTo>
                <a:cubicBezTo>
                  <a:pt x="6866" y="158"/>
                  <a:pt x="7246" y="91"/>
                  <a:pt x="7627" y="91"/>
                </a:cubicBezTo>
                <a:cubicBezTo>
                  <a:pt x="7874" y="91"/>
                  <a:pt x="8121" y="119"/>
                  <a:pt x="8362" y="175"/>
                </a:cubicBezTo>
                <a:cubicBezTo>
                  <a:pt x="8687" y="241"/>
                  <a:pt x="9000" y="372"/>
                  <a:pt x="9301" y="488"/>
                </a:cubicBezTo>
                <a:cubicBezTo>
                  <a:pt x="9614" y="606"/>
                  <a:pt x="9927" y="737"/>
                  <a:pt x="10252" y="815"/>
                </a:cubicBezTo>
                <a:cubicBezTo>
                  <a:pt x="10494" y="867"/>
                  <a:pt x="10739" y="893"/>
                  <a:pt x="10982" y="893"/>
                </a:cubicBezTo>
                <a:cubicBezTo>
                  <a:pt x="11225" y="893"/>
                  <a:pt x="11466" y="867"/>
                  <a:pt x="11701" y="815"/>
                </a:cubicBezTo>
                <a:cubicBezTo>
                  <a:pt x="11948" y="763"/>
                  <a:pt x="12183" y="685"/>
                  <a:pt x="12417" y="606"/>
                </a:cubicBezTo>
                <a:cubicBezTo>
                  <a:pt x="12796" y="476"/>
                  <a:pt x="13200" y="332"/>
                  <a:pt x="13605" y="332"/>
                </a:cubicBezTo>
                <a:cubicBezTo>
                  <a:pt x="14100" y="332"/>
                  <a:pt x="14570" y="528"/>
                  <a:pt x="15026" y="723"/>
                </a:cubicBezTo>
                <a:cubicBezTo>
                  <a:pt x="15431" y="893"/>
                  <a:pt x="15861" y="1062"/>
                  <a:pt x="16304" y="1102"/>
                </a:cubicBezTo>
                <a:cubicBezTo>
                  <a:pt x="16379" y="1109"/>
                  <a:pt x="16454" y="1112"/>
                  <a:pt x="16529" y="1112"/>
                </a:cubicBezTo>
                <a:cubicBezTo>
                  <a:pt x="16862" y="1112"/>
                  <a:pt x="17201" y="1050"/>
                  <a:pt x="17530" y="998"/>
                </a:cubicBezTo>
                <a:cubicBezTo>
                  <a:pt x="17863" y="939"/>
                  <a:pt x="18187" y="879"/>
                  <a:pt x="18500" y="879"/>
                </a:cubicBezTo>
                <a:cubicBezTo>
                  <a:pt x="18740" y="879"/>
                  <a:pt x="18973" y="914"/>
                  <a:pt x="19200" y="1010"/>
                </a:cubicBezTo>
                <a:cubicBezTo>
                  <a:pt x="19213" y="1024"/>
                  <a:pt x="19239" y="1036"/>
                  <a:pt x="19252" y="1050"/>
                </a:cubicBezTo>
                <a:cubicBezTo>
                  <a:pt x="19291" y="1036"/>
                  <a:pt x="19344" y="1024"/>
                  <a:pt x="19382" y="1010"/>
                </a:cubicBezTo>
                <a:lnTo>
                  <a:pt x="19226" y="932"/>
                </a:lnTo>
                <a:cubicBezTo>
                  <a:pt x="18988" y="827"/>
                  <a:pt x="18737" y="790"/>
                  <a:pt x="18481" y="790"/>
                </a:cubicBezTo>
                <a:cubicBezTo>
                  <a:pt x="18162" y="790"/>
                  <a:pt x="17836" y="848"/>
                  <a:pt x="17518" y="906"/>
                </a:cubicBezTo>
                <a:cubicBezTo>
                  <a:pt x="17189" y="959"/>
                  <a:pt x="16861" y="1021"/>
                  <a:pt x="16539" y="1021"/>
                </a:cubicBezTo>
                <a:cubicBezTo>
                  <a:pt x="16465" y="1021"/>
                  <a:pt x="16391" y="1018"/>
                  <a:pt x="16318" y="1010"/>
                </a:cubicBezTo>
                <a:cubicBezTo>
                  <a:pt x="15887" y="972"/>
                  <a:pt x="15469" y="801"/>
                  <a:pt x="15066" y="632"/>
                </a:cubicBezTo>
                <a:cubicBezTo>
                  <a:pt x="14596" y="436"/>
                  <a:pt x="14113" y="241"/>
                  <a:pt x="13605" y="241"/>
                </a:cubicBezTo>
                <a:cubicBezTo>
                  <a:pt x="13174" y="241"/>
                  <a:pt x="12770" y="384"/>
                  <a:pt x="12379" y="514"/>
                </a:cubicBezTo>
                <a:cubicBezTo>
                  <a:pt x="12157" y="593"/>
                  <a:pt x="11922" y="671"/>
                  <a:pt x="11687" y="723"/>
                </a:cubicBezTo>
                <a:cubicBezTo>
                  <a:pt x="11452" y="775"/>
                  <a:pt x="11214" y="801"/>
                  <a:pt x="10978" y="801"/>
                </a:cubicBezTo>
                <a:cubicBezTo>
                  <a:pt x="10742" y="801"/>
                  <a:pt x="10507" y="775"/>
                  <a:pt x="10278" y="723"/>
                </a:cubicBezTo>
                <a:cubicBezTo>
                  <a:pt x="9953" y="645"/>
                  <a:pt x="9640" y="528"/>
                  <a:pt x="9339" y="410"/>
                </a:cubicBezTo>
                <a:cubicBezTo>
                  <a:pt x="9026" y="280"/>
                  <a:pt x="8713" y="163"/>
                  <a:pt x="8388" y="85"/>
                </a:cubicBezTo>
                <a:cubicBezTo>
                  <a:pt x="8140" y="29"/>
                  <a:pt x="7887" y="1"/>
                  <a:pt x="76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/>
          <p:nvPr/>
        </p:nvSpPr>
        <p:spPr>
          <a:xfrm rot="9328941" flipH="1">
            <a:off x="7127265" y="-1160783"/>
            <a:ext cx="2851265" cy="2155279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5" name="Google Shape;265;p6"/>
          <p:cNvGrpSpPr/>
          <p:nvPr/>
        </p:nvGrpSpPr>
        <p:grpSpPr>
          <a:xfrm rot="-1012478" flipH="1">
            <a:off x="8199027" y="267373"/>
            <a:ext cx="227868" cy="221525"/>
            <a:chOff x="2441875" y="3668975"/>
            <a:chExt cx="81550" cy="86100"/>
          </a:xfrm>
        </p:grpSpPr>
        <p:sp>
          <p:nvSpPr>
            <p:cNvPr id="266" name="Google Shape;266;p6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6"/>
          <p:cNvSpPr/>
          <p:nvPr/>
        </p:nvSpPr>
        <p:spPr>
          <a:xfrm rot="-1012422" flipH="1">
            <a:off x="8979267" y="67897"/>
            <a:ext cx="262493" cy="241590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6"/>
          <p:cNvSpPr/>
          <p:nvPr/>
        </p:nvSpPr>
        <p:spPr>
          <a:xfrm rot="-1012467" flipH="1">
            <a:off x="8770762" y="424235"/>
            <a:ext cx="175489" cy="161534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6"/>
          <p:cNvSpPr/>
          <p:nvPr/>
        </p:nvSpPr>
        <p:spPr>
          <a:xfrm rot="85" flipH="1">
            <a:off x="-2595476" y="4125593"/>
            <a:ext cx="4271876" cy="1436939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6"/>
          <p:cNvGrpSpPr/>
          <p:nvPr/>
        </p:nvGrpSpPr>
        <p:grpSpPr>
          <a:xfrm>
            <a:off x="95249" y="4477305"/>
            <a:ext cx="409675" cy="432549"/>
            <a:chOff x="2441875" y="3668975"/>
            <a:chExt cx="81550" cy="86100"/>
          </a:xfrm>
        </p:grpSpPr>
        <p:sp>
          <p:nvSpPr>
            <p:cNvPr id="275" name="Google Shape;275;p6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6"/>
          <p:cNvSpPr/>
          <p:nvPr/>
        </p:nvSpPr>
        <p:spPr>
          <a:xfrm>
            <a:off x="600424" y="4797842"/>
            <a:ext cx="233748" cy="233653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" name="Google Shape;280;p6"/>
          <p:cNvGrpSpPr/>
          <p:nvPr/>
        </p:nvGrpSpPr>
        <p:grpSpPr>
          <a:xfrm rot="-5400000">
            <a:off x="-1476333" y="-1523616"/>
            <a:ext cx="2859464" cy="2880929"/>
            <a:chOff x="7316226" y="-1175353"/>
            <a:chExt cx="2859464" cy="2880929"/>
          </a:xfrm>
        </p:grpSpPr>
        <p:sp>
          <p:nvSpPr>
            <p:cNvPr id="281" name="Google Shape;281;p6"/>
            <p:cNvSpPr/>
            <p:nvPr/>
          </p:nvSpPr>
          <p:spPr>
            <a:xfrm rot="-3146397">
              <a:off x="8282391" y="-984779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 rot="-3146397">
              <a:off x="7928998" y="-502868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 rot="-3146397">
              <a:off x="8174182" y="-362393"/>
              <a:ext cx="608650" cy="2191554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 rot="-3146397">
              <a:off x="8312085" y="-521799"/>
              <a:ext cx="578013" cy="2191554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rot="-3146397">
              <a:off x="8420772" y="-651366"/>
              <a:ext cx="522007" cy="2114526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 rot="-3146397">
              <a:off x="8476592" y="-741166"/>
              <a:ext cx="519470" cy="2055577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rot="-3146397">
              <a:off x="8573564" y="-1011316"/>
              <a:ext cx="608650" cy="2191554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 rot="-3146397">
              <a:off x="8711467" y="-1170722"/>
              <a:ext cx="578013" cy="2191554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 rot="-3146397">
              <a:off x="8820155" y="-1300289"/>
              <a:ext cx="522007" cy="2114526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 rot="-3146397">
              <a:off x="8875974" y="-1390089"/>
              <a:ext cx="519470" cy="2055577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6"/>
          <p:cNvGrpSpPr/>
          <p:nvPr/>
        </p:nvGrpSpPr>
        <p:grpSpPr>
          <a:xfrm rot="-530333">
            <a:off x="5017102" y="4477092"/>
            <a:ext cx="4643453" cy="875123"/>
            <a:chOff x="4210524" y="823336"/>
            <a:chExt cx="1355683" cy="193430"/>
          </a:xfrm>
        </p:grpSpPr>
        <p:sp>
          <p:nvSpPr>
            <p:cNvPr id="292" name="Google Shape;292;p6"/>
            <p:cNvSpPr/>
            <p:nvPr/>
          </p:nvSpPr>
          <p:spPr>
            <a:xfrm>
              <a:off x="4210524" y="823336"/>
              <a:ext cx="1355683" cy="129808"/>
            </a:xfrm>
            <a:custGeom>
              <a:avLst/>
              <a:gdLst/>
              <a:ahLst/>
              <a:cxnLst/>
              <a:rect l="l" t="t" r="r" b="b"/>
              <a:pathLst>
                <a:path w="28616" h="2740" extrusionOk="0">
                  <a:moveTo>
                    <a:pt x="13786" y="0"/>
                  </a:moveTo>
                  <a:cubicBezTo>
                    <a:pt x="13147" y="0"/>
                    <a:pt x="12573" y="313"/>
                    <a:pt x="11999" y="613"/>
                  </a:cubicBezTo>
                  <a:cubicBezTo>
                    <a:pt x="11448" y="911"/>
                    <a:pt x="10915" y="1190"/>
                    <a:pt x="10345" y="1190"/>
                  </a:cubicBezTo>
                  <a:cubicBezTo>
                    <a:pt x="10241" y="1190"/>
                    <a:pt x="10136" y="1181"/>
                    <a:pt x="10029" y="1161"/>
                  </a:cubicBezTo>
                  <a:cubicBezTo>
                    <a:pt x="9742" y="1108"/>
                    <a:pt x="9469" y="965"/>
                    <a:pt x="9208" y="835"/>
                  </a:cubicBezTo>
                  <a:cubicBezTo>
                    <a:pt x="8934" y="691"/>
                    <a:pt x="8647" y="548"/>
                    <a:pt x="8321" y="496"/>
                  </a:cubicBezTo>
                  <a:cubicBezTo>
                    <a:pt x="8236" y="482"/>
                    <a:pt x="8151" y="476"/>
                    <a:pt x="8067" y="476"/>
                  </a:cubicBezTo>
                  <a:cubicBezTo>
                    <a:pt x="7435" y="476"/>
                    <a:pt x="6849" y="843"/>
                    <a:pt x="6273" y="1200"/>
                  </a:cubicBezTo>
                  <a:cubicBezTo>
                    <a:pt x="5720" y="1546"/>
                    <a:pt x="5148" y="1911"/>
                    <a:pt x="4536" y="1911"/>
                  </a:cubicBezTo>
                  <a:cubicBezTo>
                    <a:pt x="4455" y="1911"/>
                    <a:pt x="4373" y="1905"/>
                    <a:pt x="4291" y="1891"/>
                  </a:cubicBezTo>
                  <a:cubicBezTo>
                    <a:pt x="4134" y="1865"/>
                    <a:pt x="3977" y="1813"/>
                    <a:pt x="3835" y="1761"/>
                  </a:cubicBezTo>
                  <a:cubicBezTo>
                    <a:pt x="3652" y="1708"/>
                    <a:pt x="3456" y="1644"/>
                    <a:pt x="3261" y="1630"/>
                  </a:cubicBezTo>
                  <a:cubicBezTo>
                    <a:pt x="3217" y="1626"/>
                    <a:pt x="3173" y="1624"/>
                    <a:pt x="3130" y="1624"/>
                  </a:cubicBezTo>
                  <a:cubicBezTo>
                    <a:pt x="2633" y="1624"/>
                    <a:pt x="2178" y="1888"/>
                    <a:pt x="1722" y="2152"/>
                  </a:cubicBezTo>
                  <a:cubicBezTo>
                    <a:pt x="1669" y="2191"/>
                    <a:pt x="1630" y="2218"/>
                    <a:pt x="1578" y="2244"/>
                  </a:cubicBezTo>
                  <a:cubicBezTo>
                    <a:pt x="1128" y="2509"/>
                    <a:pt x="735" y="2638"/>
                    <a:pt x="398" y="2638"/>
                  </a:cubicBezTo>
                  <a:cubicBezTo>
                    <a:pt x="304" y="2638"/>
                    <a:pt x="215" y="2629"/>
                    <a:pt x="130" y="2609"/>
                  </a:cubicBezTo>
                  <a:cubicBezTo>
                    <a:pt x="91" y="2635"/>
                    <a:pt x="52" y="2647"/>
                    <a:pt x="0" y="2661"/>
                  </a:cubicBezTo>
                  <a:cubicBezTo>
                    <a:pt x="130" y="2713"/>
                    <a:pt x="261" y="2739"/>
                    <a:pt x="404" y="2739"/>
                  </a:cubicBezTo>
                  <a:cubicBezTo>
                    <a:pt x="743" y="2739"/>
                    <a:pt x="1148" y="2595"/>
                    <a:pt x="1617" y="2322"/>
                  </a:cubicBezTo>
                  <a:cubicBezTo>
                    <a:pt x="1669" y="2296"/>
                    <a:pt x="1722" y="2270"/>
                    <a:pt x="1774" y="2230"/>
                  </a:cubicBezTo>
                  <a:cubicBezTo>
                    <a:pt x="2206" y="1979"/>
                    <a:pt x="2648" y="1716"/>
                    <a:pt x="3133" y="1716"/>
                  </a:cubicBezTo>
                  <a:cubicBezTo>
                    <a:pt x="3175" y="1716"/>
                    <a:pt x="3218" y="1718"/>
                    <a:pt x="3261" y="1722"/>
                  </a:cubicBezTo>
                  <a:cubicBezTo>
                    <a:pt x="3443" y="1734"/>
                    <a:pt x="3626" y="1787"/>
                    <a:pt x="3795" y="1852"/>
                  </a:cubicBezTo>
                  <a:cubicBezTo>
                    <a:pt x="3951" y="1905"/>
                    <a:pt x="4108" y="1957"/>
                    <a:pt x="4278" y="1983"/>
                  </a:cubicBezTo>
                  <a:cubicBezTo>
                    <a:pt x="4364" y="1996"/>
                    <a:pt x="4450" y="2003"/>
                    <a:pt x="4534" y="2003"/>
                  </a:cubicBezTo>
                  <a:cubicBezTo>
                    <a:pt x="5175" y="2003"/>
                    <a:pt x="5761" y="1635"/>
                    <a:pt x="6325" y="1278"/>
                  </a:cubicBezTo>
                  <a:cubicBezTo>
                    <a:pt x="6883" y="918"/>
                    <a:pt x="7462" y="558"/>
                    <a:pt x="8080" y="558"/>
                  </a:cubicBezTo>
                  <a:cubicBezTo>
                    <a:pt x="8155" y="558"/>
                    <a:pt x="8231" y="563"/>
                    <a:pt x="8308" y="574"/>
                  </a:cubicBezTo>
                  <a:cubicBezTo>
                    <a:pt x="8621" y="626"/>
                    <a:pt x="8895" y="769"/>
                    <a:pt x="9168" y="913"/>
                  </a:cubicBezTo>
                  <a:cubicBezTo>
                    <a:pt x="9443" y="1056"/>
                    <a:pt x="9716" y="1200"/>
                    <a:pt x="10017" y="1252"/>
                  </a:cubicBezTo>
                  <a:cubicBezTo>
                    <a:pt x="10126" y="1274"/>
                    <a:pt x="10235" y="1284"/>
                    <a:pt x="10342" y="1284"/>
                  </a:cubicBezTo>
                  <a:cubicBezTo>
                    <a:pt x="10937" y="1284"/>
                    <a:pt x="11499" y="978"/>
                    <a:pt x="12051" y="691"/>
                  </a:cubicBezTo>
                  <a:cubicBezTo>
                    <a:pt x="12599" y="392"/>
                    <a:pt x="13173" y="91"/>
                    <a:pt x="13786" y="91"/>
                  </a:cubicBezTo>
                  <a:cubicBezTo>
                    <a:pt x="14333" y="91"/>
                    <a:pt x="14842" y="339"/>
                    <a:pt x="15338" y="587"/>
                  </a:cubicBezTo>
                  <a:cubicBezTo>
                    <a:pt x="15834" y="821"/>
                    <a:pt x="16329" y="1070"/>
                    <a:pt x="16877" y="1082"/>
                  </a:cubicBezTo>
                  <a:cubicBezTo>
                    <a:pt x="16896" y="1083"/>
                    <a:pt x="16915" y="1083"/>
                    <a:pt x="16935" y="1083"/>
                  </a:cubicBezTo>
                  <a:cubicBezTo>
                    <a:pt x="17385" y="1083"/>
                    <a:pt x="17834" y="934"/>
                    <a:pt x="18260" y="795"/>
                  </a:cubicBezTo>
                  <a:cubicBezTo>
                    <a:pt x="18691" y="648"/>
                    <a:pt x="19106" y="509"/>
                    <a:pt x="19525" y="509"/>
                  </a:cubicBezTo>
                  <a:cubicBezTo>
                    <a:pt x="19625" y="509"/>
                    <a:pt x="19724" y="517"/>
                    <a:pt x="19825" y="535"/>
                  </a:cubicBezTo>
                  <a:cubicBezTo>
                    <a:pt x="20202" y="600"/>
                    <a:pt x="20529" y="809"/>
                    <a:pt x="20855" y="1004"/>
                  </a:cubicBezTo>
                  <a:cubicBezTo>
                    <a:pt x="21168" y="1174"/>
                    <a:pt x="21468" y="1357"/>
                    <a:pt x="21820" y="1448"/>
                  </a:cubicBezTo>
                  <a:cubicBezTo>
                    <a:pt x="21998" y="1491"/>
                    <a:pt x="22179" y="1508"/>
                    <a:pt x="22362" y="1508"/>
                  </a:cubicBezTo>
                  <a:cubicBezTo>
                    <a:pt x="22676" y="1508"/>
                    <a:pt x="22994" y="1458"/>
                    <a:pt x="23307" y="1409"/>
                  </a:cubicBezTo>
                  <a:cubicBezTo>
                    <a:pt x="23607" y="1350"/>
                    <a:pt x="23923" y="1297"/>
                    <a:pt x="24234" y="1297"/>
                  </a:cubicBezTo>
                  <a:cubicBezTo>
                    <a:pt x="24410" y="1297"/>
                    <a:pt x="24585" y="1314"/>
                    <a:pt x="24755" y="1357"/>
                  </a:cubicBezTo>
                  <a:cubicBezTo>
                    <a:pt x="25120" y="1448"/>
                    <a:pt x="25459" y="1656"/>
                    <a:pt x="25772" y="1865"/>
                  </a:cubicBezTo>
                  <a:cubicBezTo>
                    <a:pt x="25967" y="1995"/>
                    <a:pt x="26176" y="2126"/>
                    <a:pt x="26398" y="2244"/>
                  </a:cubicBezTo>
                  <a:cubicBezTo>
                    <a:pt x="26787" y="2430"/>
                    <a:pt x="27218" y="2520"/>
                    <a:pt x="27649" y="2520"/>
                  </a:cubicBezTo>
                  <a:cubicBezTo>
                    <a:pt x="27941" y="2520"/>
                    <a:pt x="28232" y="2479"/>
                    <a:pt x="28511" y="2400"/>
                  </a:cubicBezTo>
                  <a:cubicBezTo>
                    <a:pt x="28550" y="2374"/>
                    <a:pt x="28576" y="2361"/>
                    <a:pt x="28615" y="2334"/>
                  </a:cubicBezTo>
                  <a:cubicBezTo>
                    <a:pt x="28589" y="2322"/>
                    <a:pt x="28563" y="2322"/>
                    <a:pt x="28537" y="2308"/>
                  </a:cubicBezTo>
                  <a:cubicBezTo>
                    <a:pt x="28260" y="2392"/>
                    <a:pt x="27973" y="2434"/>
                    <a:pt x="27687" y="2434"/>
                  </a:cubicBezTo>
                  <a:cubicBezTo>
                    <a:pt x="27257" y="2434"/>
                    <a:pt x="26828" y="2340"/>
                    <a:pt x="26437" y="2152"/>
                  </a:cubicBezTo>
                  <a:cubicBezTo>
                    <a:pt x="26228" y="2061"/>
                    <a:pt x="26019" y="1917"/>
                    <a:pt x="25824" y="1800"/>
                  </a:cubicBezTo>
                  <a:cubicBezTo>
                    <a:pt x="25498" y="1578"/>
                    <a:pt x="25159" y="1369"/>
                    <a:pt x="24767" y="1265"/>
                  </a:cubicBezTo>
                  <a:cubicBezTo>
                    <a:pt x="24594" y="1223"/>
                    <a:pt x="24417" y="1206"/>
                    <a:pt x="24238" y="1206"/>
                  </a:cubicBezTo>
                  <a:cubicBezTo>
                    <a:pt x="23920" y="1206"/>
                    <a:pt x="23598" y="1259"/>
                    <a:pt x="23281" y="1317"/>
                  </a:cubicBezTo>
                  <a:cubicBezTo>
                    <a:pt x="22983" y="1367"/>
                    <a:pt x="22675" y="1416"/>
                    <a:pt x="22370" y="1416"/>
                  </a:cubicBezTo>
                  <a:cubicBezTo>
                    <a:pt x="22194" y="1416"/>
                    <a:pt x="22018" y="1400"/>
                    <a:pt x="21846" y="1357"/>
                  </a:cubicBezTo>
                  <a:cubicBezTo>
                    <a:pt x="21507" y="1278"/>
                    <a:pt x="21207" y="1096"/>
                    <a:pt x="20907" y="926"/>
                  </a:cubicBezTo>
                  <a:cubicBezTo>
                    <a:pt x="20568" y="717"/>
                    <a:pt x="20229" y="522"/>
                    <a:pt x="19837" y="444"/>
                  </a:cubicBezTo>
                  <a:cubicBezTo>
                    <a:pt x="19736" y="427"/>
                    <a:pt x="19635" y="419"/>
                    <a:pt x="19534" y="419"/>
                  </a:cubicBezTo>
                  <a:cubicBezTo>
                    <a:pt x="19092" y="419"/>
                    <a:pt x="18659" y="566"/>
                    <a:pt x="18234" y="705"/>
                  </a:cubicBezTo>
                  <a:cubicBezTo>
                    <a:pt x="17808" y="855"/>
                    <a:pt x="17371" y="992"/>
                    <a:pt x="16933" y="992"/>
                  </a:cubicBezTo>
                  <a:cubicBezTo>
                    <a:pt x="16915" y="992"/>
                    <a:pt x="16896" y="992"/>
                    <a:pt x="16877" y="992"/>
                  </a:cubicBezTo>
                  <a:cubicBezTo>
                    <a:pt x="16355" y="978"/>
                    <a:pt x="15860" y="731"/>
                    <a:pt x="15377" y="496"/>
                  </a:cubicBezTo>
                  <a:cubicBezTo>
                    <a:pt x="14869" y="261"/>
                    <a:pt x="14347" y="0"/>
                    <a:pt x="1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4283433" y="868105"/>
              <a:ext cx="1222228" cy="110336"/>
            </a:xfrm>
            <a:custGeom>
              <a:avLst/>
              <a:gdLst/>
              <a:ahLst/>
              <a:cxnLst/>
              <a:rect l="l" t="t" r="r" b="b"/>
              <a:pathLst>
                <a:path w="25799" h="2329" extrusionOk="0">
                  <a:moveTo>
                    <a:pt x="12287" y="1"/>
                  </a:moveTo>
                  <a:cubicBezTo>
                    <a:pt x="12166" y="1"/>
                    <a:pt x="12044" y="11"/>
                    <a:pt x="11921" y="33"/>
                  </a:cubicBezTo>
                  <a:cubicBezTo>
                    <a:pt x="11438" y="111"/>
                    <a:pt x="10982" y="372"/>
                    <a:pt x="10551" y="633"/>
                  </a:cubicBezTo>
                  <a:cubicBezTo>
                    <a:pt x="10035" y="943"/>
                    <a:pt x="9549" y="1223"/>
                    <a:pt x="9013" y="1223"/>
                  </a:cubicBezTo>
                  <a:cubicBezTo>
                    <a:pt x="8940" y="1223"/>
                    <a:pt x="8866" y="1218"/>
                    <a:pt x="8791" y="1207"/>
                  </a:cubicBezTo>
                  <a:cubicBezTo>
                    <a:pt x="8438" y="1142"/>
                    <a:pt x="8113" y="946"/>
                    <a:pt x="7800" y="763"/>
                  </a:cubicBezTo>
                  <a:cubicBezTo>
                    <a:pt x="7460" y="555"/>
                    <a:pt x="7095" y="333"/>
                    <a:pt x="6690" y="294"/>
                  </a:cubicBezTo>
                  <a:cubicBezTo>
                    <a:pt x="6662" y="292"/>
                    <a:pt x="6633" y="291"/>
                    <a:pt x="6605" y="291"/>
                  </a:cubicBezTo>
                  <a:cubicBezTo>
                    <a:pt x="6016" y="291"/>
                    <a:pt x="5519" y="663"/>
                    <a:pt x="5034" y="1012"/>
                  </a:cubicBezTo>
                  <a:cubicBezTo>
                    <a:pt x="4643" y="1311"/>
                    <a:pt x="4238" y="1612"/>
                    <a:pt x="3782" y="1716"/>
                  </a:cubicBezTo>
                  <a:cubicBezTo>
                    <a:pt x="3629" y="1756"/>
                    <a:pt x="3472" y="1771"/>
                    <a:pt x="3313" y="1771"/>
                  </a:cubicBezTo>
                  <a:cubicBezTo>
                    <a:pt x="3053" y="1771"/>
                    <a:pt x="2789" y="1730"/>
                    <a:pt x="2530" y="1690"/>
                  </a:cubicBezTo>
                  <a:cubicBezTo>
                    <a:pt x="2265" y="1651"/>
                    <a:pt x="1995" y="1612"/>
                    <a:pt x="1726" y="1612"/>
                  </a:cubicBezTo>
                  <a:cubicBezTo>
                    <a:pt x="1545" y="1612"/>
                    <a:pt x="1365" y="1629"/>
                    <a:pt x="1186" y="1676"/>
                  </a:cubicBezTo>
                  <a:cubicBezTo>
                    <a:pt x="887" y="1768"/>
                    <a:pt x="613" y="1937"/>
                    <a:pt x="339" y="2094"/>
                  </a:cubicBezTo>
                  <a:cubicBezTo>
                    <a:pt x="235" y="2159"/>
                    <a:pt x="117" y="2238"/>
                    <a:pt x="0" y="2302"/>
                  </a:cubicBezTo>
                  <a:cubicBezTo>
                    <a:pt x="39" y="2302"/>
                    <a:pt x="78" y="2316"/>
                    <a:pt x="117" y="2328"/>
                  </a:cubicBezTo>
                  <a:lnTo>
                    <a:pt x="391" y="2172"/>
                  </a:lnTo>
                  <a:cubicBezTo>
                    <a:pt x="652" y="2015"/>
                    <a:pt x="913" y="1846"/>
                    <a:pt x="1212" y="1768"/>
                  </a:cubicBezTo>
                  <a:cubicBezTo>
                    <a:pt x="1380" y="1721"/>
                    <a:pt x="1555" y="1703"/>
                    <a:pt x="1731" y="1703"/>
                  </a:cubicBezTo>
                  <a:cubicBezTo>
                    <a:pt x="1993" y="1703"/>
                    <a:pt x="2260" y="1742"/>
                    <a:pt x="2517" y="1781"/>
                  </a:cubicBezTo>
                  <a:cubicBezTo>
                    <a:pt x="2775" y="1821"/>
                    <a:pt x="3044" y="1862"/>
                    <a:pt x="3313" y="1862"/>
                  </a:cubicBezTo>
                  <a:cubicBezTo>
                    <a:pt x="3479" y="1862"/>
                    <a:pt x="3644" y="1846"/>
                    <a:pt x="3808" y="1807"/>
                  </a:cubicBezTo>
                  <a:cubicBezTo>
                    <a:pt x="4278" y="1690"/>
                    <a:pt x="4695" y="1389"/>
                    <a:pt x="5087" y="1090"/>
                  </a:cubicBezTo>
                  <a:cubicBezTo>
                    <a:pt x="5569" y="719"/>
                    <a:pt x="6028" y="383"/>
                    <a:pt x="6586" y="383"/>
                  </a:cubicBezTo>
                  <a:cubicBezTo>
                    <a:pt x="6616" y="383"/>
                    <a:pt x="6647" y="384"/>
                    <a:pt x="6678" y="386"/>
                  </a:cubicBezTo>
                  <a:cubicBezTo>
                    <a:pt x="7069" y="424"/>
                    <a:pt x="7408" y="620"/>
                    <a:pt x="7760" y="842"/>
                  </a:cubicBezTo>
                  <a:cubicBezTo>
                    <a:pt x="8073" y="1038"/>
                    <a:pt x="8399" y="1233"/>
                    <a:pt x="8777" y="1299"/>
                  </a:cubicBezTo>
                  <a:cubicBezTo>
                    <a:pt x="8857" y="1311"/>
                    <a:pt x="8935" y="1317"/>
                    <a:pt x="9013" y="1317"/>
                  </a:cubicBezTo>
                  <a:cubicBezTo>
                    <a:pt x="9575" y="1317"/>
                    <a:pt x="10099" y="1009"/>
                    <a:pt x="10603" y="711"/>
                  </a:cubicBezTo>
                  <a:cubicBezTo>
                    <a:pt x="11021" y="464"/>
                    <a:pt x="11464" y="203"/>
                    <a:pt x="11934" y="125"/>
                  </a:cubicBezTo>
                  <a:cubicBezTo>
                    <a:pt x="12052" y="102"/>
                    <a:pt x="12171" y="92"/>
                    <a:pt x="12290" y="92"/>
                  </a:cubicBezTo>
                  <a:cubicBezTo>
                    <a:pt x="12862" y="92"/>
                    <a:pt x="13430" y="326"/>
                    <a:pt x="13982" y="542"/>
                  </a:cubicBezTo>
                  <a:cubicBezTo>
                    <a:pt x="14541" y="775"/>
                    <a:pt x="15132" y="1008"/>
                    <a:pt x="15735" y="1008"/>
                  </a:cubicBezTo>
                  <a:cubicBezTo>
                    <a:pt x="15807" y="1008"/>
                    <a:pt x="15879" y="1005"/>
                    <a:pt x="15951" y="998"/>
                  </a:cubicBezTo>
                  <a:cubicBezTo>
                    <a:pt x="16290" y="960"/>
                    <a:pt x="16629" y="842"/>
                    <a:pt x="16942" y="725"/>
                  </a:cubicBezTo>
                  <a:cubicBezTo>
                    <a:pt x="17324" y="586"/>
                    <a:pt x="17684" y="457"/>
                    <a:pt x="18061" y="457"/>
                  </a:cubicBezTo>
                  <a:cubicBezTo>
                    <a:pt x="18110" y="457"/>
                    <a:pt x="18158" y="459"/>
                    <a:pt x="18208" y="464"/>
                  </a:cubicBezTo>
                  <a:cubicBezTo>
                    <a:pt x="18677" y="490"/>
                    <a:pt x="19107" y="763"/>
                    <a:pt x="19524" y="1012"/>
                  </a:cubicBezTo>
                  <a:cubicBezTo>
                    <a:pt x="19955" y="1273"/>
                    <a:pt x="20385" y="1546"/>
                    <a:pt x="20894" y="1586"/>
                  </a:cubicBezTo>
                  <a:cubicBezTo>
                    <a:pt x="20941" y="1590"/>
                    <a:pt x="20987" y="1592"/>
                    <a:pt x="21033" y="1592"/>
                  </a:cubicBezTo>
                  <a:cubicBezTo>
                    <a:pt x="21428" y="1592"/>
                    <a:pt x="21813" y="1453"/>
                    <a:pt x="22199" y="1325"/>
                  </a:cubicBezTo>
                  <a:cubicBezTo>
                    <a:pt x="22560" y="1193"/>
                    <a:pt x="22931" y="1061"/>
                    <a:pt x="23312" y="1061"/>
                  </a:cubicBezTo>
                  <a:cubicBezTo>
                    <a:pt x="23384" y="1061"/>
                    <a:pt x="23456" y="1066"/>
                    <a:pt x="23529" y="1076"/>
                  </a:cubicBezTo>
                  <a:cubicBezTo>
                    <a:pt x="23972" y="1142"/>
                    <a:pt x="24338" y="1389"/>
                    <a:pt x="24729" y="1664"/>
                  </a:cubicBezTo>
                  <a:cubicBezTo>
                    <a:pt x="24964" y="1833"/>
                    <a:pt x="25211" y="2003"/>
                    <a:pt x="25472" y="2120"/>
                  </a:cubicBezTo>
                  <a:cubicBezTo>
                    <a:pt x="25537" y="2159"/>
                    <a:pt x="25602" y="2186"/>
                    <a:pt x="25680" y="2198"/>
                  </a:cubicBezTo>
                  <a:cubicBezTo>
                    <a:pt x="25720" y="2186"/>
                    <a:pt x="25759" y="2159"/>
                    <a:pt x="25798" y="2146"/>
                  </a:cubicBezTo>
                  <a:cubicBezTo>
                    <a:pt x="25694" y="2120"/>
                    <a:pt x="25602" y="2081"/>
                    <a:pt x="25511" y="2042"/>
                  </a:cubicBezTo>
                  <a:cubicBezTo>
                    <a:pt x="25251" y="1925"/>
                    <a:pt x="25016" y="1755"/>
                    <a:pt x="24781" y="1598"/>
                  </a:cubicBezTo>
                  <a:cubicBezTo>
                    <a:pt x="24402" y="1325"/>
                    <a:pt x="24011" y="1050"/>
                    <a:pt x="23541" y="986"/>
                  </a:cubicBezTo>
                  <a:cubicBezTo>
                    <a:pt x="23468" y="976"/>
                    <a:pt x="23396" y="971"/>
                    <a:pt x="23324" y="971"/>
                  </a:cubicBezTo>
                  <a:cubicBezTo>
                    <a:pt x="22921" y="971"/>
                    <a:pt x="22535" y="1114"/>
                    <a:pt x="22159" y="1246"/>
                  </a:cubicBezTo>
                  <a:cubicBezTo>
                    <a:pt x="21801" y="1373"/>
                    <a:pt x="21423" y="1500"/>
                    <a:pt x="21042" y="1500"/>
                  </a:cubicBezTo>
                  <a:cubicBezTo>
                    <a:pt x="20993" y="1500"/>
                    <a:pt x="20944" y="1498"/>
                    <a:pt x="20894" y="1494"/>
                  </a:cubicBezTo>
                  <a:cubicBezTo>
                    <a:pt x="20425" y="1455"/>
                    <a:pt x="19994" y="1194"/>
                    <a:pt x="19576" y="946"/>
                  </a:cubicBezTo>
                  <a:cubicBezTo>
                    <a:pt x="19147" y="685"/>
                    <a:pt x="18716" y="412"/>
                    <a:pt x="18208" y="372"/>
                  </a:cubicBezTo>
                  <a:cubicBezTo>
                    <a:pt x="18161" y="368"/>
                    <a:pt x="18115" y="366"/>
                    <a:pt x="18068" y="366"/>
                  </a:cubicBezTo>
                  <a:cubicBezTo>
                    <a:pt x="17674" y="366"/>
                    <a:pt x="17289" y="505"/>
                    <a:pt x="16916" y="633"/>
                  </a:cubicBezTo>
                  <a:cubicBezTo>
                    <a:pt x="16603" y="751"/>
                    <a:pt x="16277" y="868"/>
                    <a:pt x="15938" y="907"/>
                  </a:cubicBezTo>
                  <a:cubicBezTo>
                    <a:pt x="15870" y="914"/>
                    <a:pt x="15801" y="917"/>
                    <a:pt x="15732" y="917"/>
                  </a:cubicBezTo>
                  <a:cubicBezTo>
                    <a:pt x="15149" y="917"/>
                    <a:pt x="14568" y="685"/>
                    <a:pt x="14008" y="464"/>
                  </a:cubicBezTo>
                  <a:cubicBezTo>
                    <a:pt x="13446" y="237"/>
                    <a:pt x="12875" y="1"/>
                    <a:pt x="1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4369275" y="922206"/>
              <a:ext cx="1103601" cy="74758"/>
            </a:xfrm>
            <a:custGeom>
              <a:avLst/>
              <a:gdLst/>
              <a:ahLst/>
              <a:cxnLst/>
              <a:rect l="l" t="t" r="r" b="b"/>
              <a:pathLst>
                <a:path w="23295" h="1578" extrusionOk="0">
                  <a:moveTo>
                    <a:pt x="10608" y="1"/>
                  </a:moveTo>
                  <a:cubicBezTo>
                    <a:pt x="10524" y="1"/>
                    <a:pt x="10440" y="4"/>
                    <a:pt x="10356" y="13"/>
                  </a:cubicBezTo>
                  <a:cubicBezTo>
                    <a:pt x="9874" y="52"/>
                    <a:pt x="9391" y="247"/>
                    <a:pt x="8935" y="430"/>
                  </a:cubicBezTo>
                  <a:cubicBezTo>
                    <a:pt x="8418" y="649"/>
                    <a:pt x="7922" y="846"/>
                    <a:pt x="7392" y="846"/>
                  </a:cubicBezTo>
                  <a:cubicBezTo>
                    <a:pt x="7320" y="846"/>
                    <a:pt x="7247" y="843"/>
                    <a:pt x="7174" y="835"/>
                  </a:cubicBezTo>
                  <a:cubicBezTo>
                    <a:pt x="6783" y="795"/>
                    <a:pt x="6391" y="626"/>
                    <a:pt x="6014" y="456"/>
                  </a:cubicBezTo>
                  <a:cubicBezTo>
                    <a:pt x="5585" y="273"/>
                    <a:pt x="5149" y="81"/>
                    <a:pt x="4705" y="81"/>
                  </a:cubicBezTo>
                  <a:cubicBezTo>
                    <a:pt x="4581" y="81"/>
                    <a:pt x="4456" y="96"/>
                    <a:pt x="4331" y="131"/>
                  </a:cubicBezTo>
                  <a:cubicBezTo>
                    <a:pt x="3965" y="221"/>
                    <a:pt x="3678" y="456"/>
                    <a:pt x="3392" y="691"/>
                  </a:cubicBezTo>
                  <a:cubicBezTo>
                    <a:pt x="3131" y="900"/>
                    <a:pt x="2857" y="1122"/>
                    <a:pt x="2531" y="1213"/>
                  </a:cubicBezTo>
                  <a:cubicBezTo>
                    <a:pt x="2365" y="1261"/>
                    <a:pt x="2188" y="1277"/>
                    <a:pt x="2010" y="1277"/>
                  </a:cubicBezTo>
                  <a:cubicBezTo>
                    <a:pt x="1852" y="1277"/>
                    <a:pt x="1693" y="1264"/>
                    <a:pt x="1539" y="1252"/>
                  </a:cubicBezTo>
                  <a:cubicBezTo>
                    <a:pt x="1369" y="1239"/>
                    <a:pt x="1196" y="1223"/>
                    <a:pt x="1024" y="1223"/>
                  </a:cubicBezTo>
                  <a:cubicBezTo>
                    <a:pt x="854" y="1223"/>
                    <a:pt x="685" y="1239"/>
                    <a:pt x="522" y="1291"/>
                  </a:cubicBezTo>
                  <a:cubicBezTo>
                    <a:pt x="327" y="1357"/>
                    <a:pt x="171" y="1447"/>
                    <a:pt x="0" y="1552"/>
                  </a:cubicBezTo>
                  <a:cubicBezTo>
                    <a:pt x="40" y="1565"/>
                    <a:pt x="92" y="1565"/>
                    <a:pt x="131" y="1578"/>
                  </a:cubicBezTo>
                  <a:cubicBezTo>
                    <a:pt x="261" y="1487"/>
                    <a:pt x="392" y="1421"/>
                    <a:pt x="548" y="1383"/>
                  </a:cubicBezTo>
                  <a:cubicBezTo>
                    <a:pt x="705" y="1330"/>
                    <a:pt x="869" y="1314"/>
                    <a:pt x="1036" y="1314"/>
                  </a:cubicBezTo>
                  <a:cubicBezTo>
                    <a:pt x="1202" y="1314"/>
                    <a:pt x="1371" y="1330"/>
                    <a:pt x="1539" y="1343"/>
                  </a:cubicBezTo>
                  <a:cubicBezTo>
                    <a:pt x="1700" y="1355"/>
                    <a:pt x="1860" y="1368"/>
                    <a:pt x="2020" y="1368"/>
                  </a:cubicBezTo>
                  <a:cubicBezTo>
                    <a:pt x="2199" y="1368"/>
                    <a:pt x="2378" y="1352"/>
                    <a:pt x="2557" y="1304"/>
                  </a:cubicBezTo>
                  <a:cubicBezTo>
                    <a:pt x="2896" y="1200"/>
                    <a:pt x="3170" y="978"/>
                    <a:pt x="3444" y="757"/>
                  </a:cubicBezTo>
                  <a:cubicBezTo>
                    <a:pt x="3731" y="534"/>
                    <a:pt x="4005" y="313"/>
                    <a:pt x="4344" y="221"/>
                  </a:cubicBezTo>
                  <a:cubicBezTo>
                    <a:pt x="4464" y="190"/>
                    <a:pt x="4583" y="176"/>
                    <a:pt x="4701" y="176"/>
                  </a:cubicBezTo>
                  <a:cubicBezTo>
                    <a:pt x="5126" y="176"/>
                    <a:pt x="5546" y="354"/>
                    <a:pt x="5974" y="548"/>
                  </a:cubicBezTo>
                  <a:cubicBezTo>
                    <a:pt x="6365" y="717"/>
                    <a:pt x="6757" y="887"/>
                    <a:pt x="7174" y="926"/>
                  </a:cubicBezTo>
                  <a:cubicBezTo>
                    <a:pt x="7247" y="933"/>
                    <a:pt x="7319" y="937"/>
                    <a:pt x="7391" y="937"/>
                  </a:cubicBezTo>
                  <a:cubicBezTo>
                    <a:pt x="7939" y="937"/>
                    <a:pt x="8467" y="729"/>
                    <a:pt x="8974" y="522"/>
                  </a:cubicBezTo>
                  <a:cubicBezTo>
                    <a:pt x="9417" y="339"/>
                    <a:pt x="9887" y="143"/>
                    <a:pt x="10370" y="104"/>
                  </a:cubicBezTo>
                  <a:cubicBezTo>
                    <a:pt x="10453" y="96"/>
                    <a:pt x="10536" y="92"/>
                    <a:pt x="10620" y="92"/>
                  </a:cubicBezTo>
                  <a:cubicBezTo>
                    <a:pt x="11185" y="92"/>
                    <a:pt x="11741" y="274"/>
                    <a:pt x="12287" y="456"/>
                  </a:cubicBezTo>
                  <a:cubicBezTo>
                    <a:pt x="12835" y="628"/>
                    <a:pt x="13401" y="809"/>
                    <a:pt x="13977" y="809"/>
                  </a:cubicBezTo>
                  <a:cubicBezTo>
                    <a:pt x="14100" y="809"/>
                    <a:pt x="14223" y="801"/>
                    <a:pt x="14347" y="783"/>
                  </a:cubicBezTo>
                  <a:cubicBezTo>
                    <a:pt x="14660" y="743"/>
                    <a:pt x="14961" y="626"/>
                    <a:pt x="15260" y="522"/>
                  </a:cubicBezTo>
                  <a:cubicBezTo>
                    <a:pt x="15639" y="378"/>
                    <a:pt x="16017" y="247"/>
                    <a:pt x="16422" y="247"/>
                  </a:cubicBezTo>
                  <a:lnTo>
                    <a:pt x="16448" y="247"/>
                  </a:lnTo>
                  <a:cubicBezTo>
                    <a:pt x="16956" y="247"/>
                    <a:pt x="17425" y="496"/>
                    <a:pt x="17895" y="717"/>
                  </a:cubicBezTo>
                  <a:cubicBezTo>
                    <a:pt x="18357" y="960"/>
                    <a:pt x="18843" y="1204"/>
                    <a:pt x="19362" y="1204"/>
                  </a:cubicBezTo>
                  <a:cubicBezTo>
                    <a:pt x="19399" y="1204"/>
                    <a:pt x="19436" y="1203"/>
                    <a:pt x="19474" y="1200"/>
                  </a:cubicBezTo>
                  <a:cubicBezTo>
                    <a:pt x="19839" y="1186"/>
                    <a:pt x="20178" y="1044"/>
                    <a:pt x="20503" y="913"/>
                  </a:cubicBezTo>
                  <a:cubicBezTo>
                    <a:pt x="20854" y="775"/>
                    <a:pt x="21192" y="638"/>
                    <a:pt x="21564" y="638"/>
                  </a:cubicBezTo>
                  <a:cubicBezTo>
                    <a:pt x="21580" y="638"/>
                    <a:pt x="21596" y="638"/>
                    <a:pt x="21613" y="639"/>
                  </a:cubicBezTo>
                  <a:cubicBezTo>
                    <a:pt x="22108" y="665"/>
                    <a:pt x="22552" y="952"/>
                    <a:pt x="22981" y="1226"/>
                  </a:cubicBezTo>
                  <a:cubicBezTo>
                    <a:pt x="23047" y="1278"/>
                    <a:pt x="23125" y="1317"/>
                    <a:pt x="23190" y="1357"/>
                  </a:cubicBezTo>
                  <a:cubicBezTo>
                    <a:pt x="23216" y="1343"/>
                    <a:pt x="23256" y="1330"/>
                    <a:pt x="23295" y="1317"/>
                  </a:cubicBezTo>
                  <a:cubicBezTo>
                    <a:pt x="23282" y="1304"/>
                    <a:pt x="23268" y="1304"/>
                    <a:pt x="23242" y="1291"/>
                  </a:cubicBezTo>
                  <a:cubicBezTo>
                    <a:pt x="23178" y="1252"/>
                    <a:pt x="23099" y="1200"/>
                    <a:pt x="23034" y="1148"/>
                  </a:cubicBezTo>
                  <a:cubicBezTo>
                    <a:pt x="22590" y="861"/>
                    <a:pt x="22134" y="574"/>
                    <a:pt x="21613" y="548"/>
                  </a:cubicBezTo>
                  <a:cubicBezTo>
                    <a:pt x="21596" y="547"/>
                    <a:pt x="21580" y="547"/>
                    <a:pt x="21563" y="547"/>
                  </a:cubicBezTo>
                  <a:cubicBezTo>
                    <a:pt x="21177" y="547"/>
                    <a:pt x="20815" y="697"/>
                    <a:pt x="20465" y="835"/>
                  </a:cubicBezTo>
                  <a:cubicBezTo>
                    <a:pt x="20138" y="965"/>
                    <a:pt x="19813" y="1096"/>
                    <a:pt x="19474" y="1108"/>
                  </a:cubicBezTo>
                  <a:cubicBezTo>
                    <a:pt x="19436" y="1111"/>
                    <a:pt x="19399" y="1112"/>
                    <a:pt x="19362" y="1112"/>
                  </a:cubicBezTo>
                  <a:cubicBezTo>
                    <a:pt x="18856" y="1112"/>
                    <a:pt x="18384" y="870"/>
                    <a:pt x="17935" y="639"/>
                  </a:cubicBezTo>
                  <a:cubicBezTo>
                    <a:pt x="17465" y="404"/>
                    <a:pt x="16969" y="157"/>
                    <a:pt x="16448" y="157"/>
                  </a:cubicBezTo>
                  <a:cubicBezTo>
                    <a:pt x="16430" y="156"/>
                    <a:pt x="16413" y="156"/>
                    <a:pt x="16395" y="156"/>
                  </a:cubicBezTo>
                  <a:cubicBezTo>
                    <a:pt x="15985" y="156"/>
                    <a:pt x="15609" y="305"/>
                    <a:pt x="15234" y="430"/>
                  </a:cubicBezTo>
                  <a:cubicBezTo>
                    <a:pt x="14935" y="548"/>
                    <a:pt x="14634" y="652"/>
                    <a:pt x="14335" y="691"/>
                  </a:cubicBezTo>
                  <a:cubicBezTo>
                    <a:pt x="14215" y="709"/>
                    <a:pt x="14095" y="718"/>
                    <a:pt x="13975" y="718"/>
                  </a:cubicBezTo>
                  <a:cubicBezTo>
                    <a:pt x="13414" y="718"/>
                    <a:pt x="12850" y="537"/>
                    <a:pt x="12313" y="365"/>
                  </a:cubicBezTo>
                  <a:cubicBezTo>
                    <a:pt x="11755" y="183"/>
                    <a:pt x="11186" y="1"/>
                    <a:pt x="10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4506424" y="954041"/>
              <a:ext cx="918270" cy="62725"/>
            </a:xfrm>
            <a:custGeom>
              <a:avLst/>
              <a:gdLst/>
              <a:ahLst/>
              <a:cxnLst/>
              <a:rect l="l" t="t" r="r" b="b"/>
              <a:pathLst>
                <a:path w="19383" h="1324" extrusionOk="0">
                  <a:moveTo>
                    <a:pt x="7634" y="1"/>
                  </a:moveTo>
                  <a:cubicBezTo>
                    <a:pt x="7235" y="1"/>
                    <a:pt x="6838" y="71"/>
                    <a:pt x="6470" y="215"/>
                  </a:cubicBezTo>
                  <a:cubicBezTo>
                    <a:pt x="6287" y="280"/>
                    <a:pt x="6105" y="372"/>
                    <a:pt x="5922" y="462"/>
                  </a:cubicBezTo>
                  <a:cubicBezTo>
                    <a:pt x="5727" y="554"/>
                    <a:pt x="5518" y="658"/>
                    <a:pt x="5296" y="737"/>
                  </a:cubicBezTo>
                  <a:cubicBezTo>
                    <a:pt x="4995" y="835"/>
                    <a:pt x="4671" y="885"/>
                    <a:pt x="4335" y="885"/>
                  </a:cubicBezTo>
                  <a:cubicBezTo>
                    <a:pt x="3870" y="885"/>
                    <a:pt x="3381" y="790"/>
                    <a:pt x="2896" y="593"/>
                  </a:cubicBezTo>
                  <a:cubicBezTo>
                    <a:pt x="2832" y="567"/>
                    <a:pt x="2766" y="541"/>
                    <a:pt x="2688" y="514"/>
                  </a:cubicBezTo>
                  <a:cubicBezTo>
                    <a:pt x="2415" y="390"/>
                    <a:pt x="2118" y="266"/>
                    <a:pt x="1809" y="266"/>
                  </a:cubicBezTo>
                  <a:cubicBezTo>
                    <a:pt x="1794" y="266"/>
                    <a:pt x="1778" y="267"/>
                    <a:pt x="1762" y="267"/>
                  </a:cubicBezTo>
                  <a:cubicBezTo>
                    <a:pt x="1240" y="280"/>
                    <a:pt x="836" y="619"/>
                    <a:pt x="444" y="945"/>
                  </a:cubicBezTo>
                  <a:cubicBezTo>
                    <a:pt x="301" y="1076"/>
                    <a:pt x="145" y="1193"/>
                    <a:pt x="1" y="1311"/>
                  </a:cubicBezTo>
                  <a:cubicBezTo>
                    <a:pt x="41" y="1311"/>
                    <a:pt x="79" y="1311"/>
                    <a:pt x="119" y="1323"/>
                  </a:cubicBezTo>
                  <a:lnTo>
                    <a:pt x="131" y="1323"/>
                  </a:lnTo>
                  <a:cubicBezTo>
                    <a:pt x="262" y="1232"/>
                    <a:pt x="380" y="1128"/>
                    <a:pt x="510" y="1024"/>
                  </a:cubicBezTo>
                  <a:cubicBezTo>
                    <a:pt x="901" y="685"/>
                    <a:pt x="1279" y="372"/>
                    <a:pt x="1762" y="358"/>
                  </a:cubicBezTo>
                  <a:cubicBezTo>
                    <a:pt x="1776" y="357"/>
                    <a:pt x="1790" y="357"/>
                    <a:pt x="1804" y="357"/>
                  </a:cubicBezTo>
                  <a:cubicBezTo>
                    <a:pt x="2102" y="357"/>
                    <a:pt x="2388" y="481"/>
                    <a:pt x="2662" y="593"/>
                  </a:cubicBezTo>
                  <a:cubicBezTo>
                    <a:pt x="2727" y="619"/>
                    <a:pt x="2792" y="645"/>
                    <a:pt x="2858" y="685"/>
                  </a:cubicBezTo>
                  <a:cubicBezTo>
                    <a:pt x="3350" y="879"/>
                    <a:pt x="3847" y="974"/>
                    <a:pt x="4319" y="974"/>
                  </a:cubicBezTo>
                  <a:cubicBezTo>
                    <a:pt x="4671" y="974"/>
                    <a:pt x="5010" y="921"/>
                    <a:pt x="5322" y="815"/>
                  </a:cubicBezTo>
                  <a:cubicBezTo>
                    <a:pt x="5545" y="737"/>
                    <a:pt x="5766" y="632"/>
                    <a:pt x="5962" y="541"/>
                  </a:cubicBezTo>
                  <a:cubicBezTo>
                    <a:pt x="6144" y="450"/>
                    <a:pt x="6327" y="358"/>
                    <a:pt x="6510" y="293"/>
                  </a:cubicBezTo>
                  <a:cubicBezTo>
                    <a:pt x="6866" y="158"/>
                    <a:pt x="7246" y="91"/>
                    <a:pt x="7627" y="91"/>
                  </a:cubicBezTo>
                  <a:cubicBezTo>
                    <a:pt x="7874" y="91"/>
                    <a:pt x="8121" y="119"/>
                    <a:pt x="8362" y="175"/>
                  </a:cubicBezTo>
                  <a:cubicBezTo>
                    <a:pt x="8687" y="241"/>
                    <a:pt x="9000" y="372"/>
                    <a:pt x="9301" y="488"/>
                  </a:cubicBezTo>
                  <a:cubicBezTo>
                    <a:pt x="9614" y="606"/>
                    <a:pt x="9927" y="737"/>
                    <a:pt x="10252" y="815"/>
                  </a:cubicBezTo>
                  <a:cubicBezTo>
                    <a:pt x="10494" y="867"/>
                    <a:pt x="10739" y="893"/>
                    <a:pt x="10982" y="893"/>
                  </a:cubicBezTo>
                  <a:cubicBezTo>
                    <a:pt x="11225" y="893"/>
                    <a:pt x="11466" y="867"/>
                    <a:pt x="11701" y="815"/>
                  </a:cubicBezTo>
                  <a:cubicBezTo>
                    <a:pt x="11948" y="763"/>
                    <a:pt x="12183" y="685"/>
                    <a:pt x="12417" y="606"/>
                  </a:cubicBezTo>
                  <a:cubicBezTo>
                    <a:pt x="12796" y="476"/>
                    <a:pt x="13200" y="332"/>
                    <a:pt x="13605" y="332"/>
                  </a:cubicBezTo>
                  <a:cubicBezTo>
                    <a:pt x="14100" y="332"/>
                    <a:pt x="14570" y="528"/>
                    <a:pt x="15026" y="723"/>
                  </a:cubicBezTo>
                  <a:cubicBezTo>
                    <a:pt x="15431" y="893"/>
                    <a:pt x="15861" y="1062"/>
                    <a:pt x="16304" y="1102"/>
                  </a:cubicBezTo>
                  <a:cubicBezTo>
                    <a:pt x="16379" y="1109"/>
                    <a:pt x="16454" y="1112"/>
                    <a:pt x="16529" y="1112"/>
                  </a:cubicBezTo>
                  <a:cubicBezTo>
                    <a:pt x="16862" y="1112"/>
                    <a:pt x="17201" y="1050"/>
                    <a:pt x="17530" y="998"/>
                  </a:cubicBezTo>
                  <a:cubicBezTo>
                    <a:pt x="17863" y="939"/>
                    <a:pt x="18187" y="879"/>
                    <a:pt x="18500" y="879"/>
                  </a:cubicBezTo>
                  <a:cubicBezTo>
                    <a:pt x="18740" y="879"/>
                    <a:pt x="18973" y="914"/>
                    <a:pt x="19200" y="1010"/>
                  </a:cubicBezTo>
                  <a:cubicBezTo>
                    <a:pt x="19213" y="1024"/>
                    <a:pt x="19239" y="1036"/>
                    <a:pt x="19252" y="1050"/>
                  </a:cubicBezTo>
                  <a:cubicBezTo>
                    <a:pt x="19291" y="1036"/>
                    <a:pt x="19344" y="1024"/>
                    <a:pt x="19382" y="1010"/>
                  </a:cubicBezTo>
                  <a:lnTo>
                    <a:pt x="19226" y="932"/>
                  </a:lnTo>
                  <a:cubicBezTo>
                    <a:pt x="18988" y="827"/>
                    <a:pt x="18737" y="790"/>
                    <a:pt x="18481" y="790"/>
                  </a:cubicBezTo>
                  <a:cubicBezTo>
                    <a:pt x="18162" y="790"/>
                    <a:pt x="17836" y="848"/>
                    <a:pt x="17518" y="906"/>
                  </a:cubicBezTo>
                  <a:cubicBezTo>
                    <a:pt x="17189" y="959"/>
                    <a:pt x="16861" y="1021"/>
                    <a:pt x="16539" y="1021"/>
                  </a:cubicBezTo>
                  <a:cubicBezTo>
                    <a:pt x="16465" y="1021"/>
                    <a:pt x="16391" y="1018"/>
                    <a:pt x="16318" y="1010"/>
                  </a:cubicBezTo>
                  <a:cubicBezTo>
                    <a:pt x="15887" y="972"/>
                    <a:pt x="15469" y="801"/>
                    <a:pt x="15066" y="632"/>
                  </a:cubicBezTo>
                  <a:cubicBezTo>
                    <a:pt x="14596" y="436"/>
                    <a:pt x="14113" y="241"/>
                    <a:pt x="13605" y="241"/>
                  </a:cubicBezTo>
                  <a:cubicBezTo>
                    <a:pt x="13174" y="241"/>
                    <a:pt x="12770" y="384"/>
                    <a:pt x="12379" y="514"/>
                  </a:cubicBezTo>
                  <a:cubicBezTo>
                    <a:pt x="12157" y="593"/>
                    <a:pt x="11922" y="671"/>
                    <a:pt x="11687" y="723"/>
                  </a:cubicBezTo>
                  <a:cubicBezTo>
                    <a:pt x="11452" y="775"/>
                    <a:pt x="11214" y="801"/>
                    <a:pt x="10978" y="801"/>
                  </a:cubicBezTo>
                  <a:cubicBezTo>
                    <a:pt x="10742" y="801"/>
                    <a:pt x="10507" y="775"/>
                    <a:pt x="10278" y="723"/>
                  </a:cubicBezTo>
                  <a:cubicBezTo>
                    <a:pt x="9953" y="645"/>
                    <a:pt x="9640" y="528"/>
                    <a:pt x="9339" y="410"/>
                  </a:cubicBezTo>
                  <a:cubicBezTo>
                    <a:pt x="9026" y="280"/>
                    <a:pt x="8713" y="163"/>
                    <a:pt x="8388" y="85"/>
                  </a:cubicBezTo>
                  <a:cubicBezTo>
                    <a:pt x="8140" y="29"/>
                    <a:pt x="7887" y="1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7"/>
          <p:cNvSpPr txBox="1">
            <a:spLocks noGrp="1"/>
          </p:cNvSpPr>
          <p:nvPr>
            <p:ph type="body" idx="1"/>
          </p:nvPr>
        </p:nvSpPr>
        <p:spPr>
          <a:xfrm>
            <a:off x="4815550" y="1626275"/>
            <a:ext cx="3322200" cy="25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9" name="Google Shape;299;p7"/>
          <p:cNvSpPr/>
          <p:nvPr/>
        </p:nvSpPr>
        <p:spPr>
          <a:xfrm rot="-10799908" flipH="1">
            <a:off x="5713232" y="-657588"/>
            <a:ext cx="3925999" cy="2225573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" name="Google Shape;300;p7"/>
          <p:cNvGrpSpPr/>
          <p:nvPr/>
        </p:nvGrpSpPr>
        <p:grpSpPr>
          <a:xfrm>
            <a:off x="8309049" y="410243"/>
            <a:ext cx="409675" cy="432549"/>
            <a:chOff x="2441875" y="3668975"/>
            <a:chExt cx="81550" cy="86100"/>
          </a:xfrm>
        </p:grpSpPr>
        <p:sp>
          <p:nvSpPr>
            <p:cNvPr id="301" name="Google Shape;301;p7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7"/>
          <p:cNvSpPr/>
          <p:nvPr/>
        </p:nvSpPr>
        <p:spPr>
          <a:xfrm>
            <a:off x="7797649" y="61842"/>
            <a:ext cx="233748" cy="233653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7"/>
          <p:cNvGrpSpPr/>
          <p:nvPr/>
        </p:nvGrpSpPr>
        <p:grpSpPr>
          <a:xfrm rot="7690789">
            <a:off x="-1306747" y="-272413"/>
            <a:ext cx="3303171" cy="902160"/>
            <a:chOff x="4210524" y="823336"/>
            <a:chExt cx="1355683" cy="219343"/>
          </a:xfrm>
        </p:grpSpPr>
        <p:sp>
          <p:nvSpPr>
            <p:cNvPr id="307" name="Google Shape;307;p7"/>
            <p:cNvSpPr/>
            <p:nvPr/>
          </p:nvSpPr>
          <p:spPr>
            <a:xfrm>
              <a:off x="4210524" y="823336"/>
              <a:ext cx="1355683" cy="129808"/>
            </a:xfrm>
            <a:custGeom>
              <a:avLst/>
              <a:gdLst/>
              <a:ahLst/>
              <a:cxnLst/>
              <a:rect l="l" t="t" r="r" b="b"/>
              <a:pathLst>
                <a:path w="28616" h="2740" extrusionOk="0">
                  <a:moveTo>
                    <a:pt x="13786" y="0"/>
                  </a:moveTo>
                  <a:cubicBezTo>
                    <a:pt x="13147" y="0"/>
                    <a:pt x="12573" y="313"/>
                    <a:pt x="11999" y="613"/>
                  </a:cubicBezTo>
                  <a:cubicBezTo>
                    <a:pt x="11448" y="911"/>
                    <a:pt x="10915" y="1190"/>
                    <a:pt x="10345" y="1190"/>
                  </a:cubicBezTo>
                  <a:cubicBezTo>
                    <a:pt x="10241" y="1190"/>
                    <a:pt x="10136" y="1181"/>
                    <a:pt x="10029" y="1161"/>
                  </a:cubicBezTo>
                  <a:cubicBezTo>
                    <a:pt x="9742" y="1108"/>
                    <a:pt x="9469" y="965"/>
                    <a:pt x="9208" y="835"/>
                  </a:cubicBezTo>
                  <a:cubicBezTo>
                    <a:pt x="8934" y="691"/>
                    <a:pt x="8647" y="548"/>
                    <a:pt x="8321" y="496"/>
                  </a:cubicBezTo>
                  <a:cubicBezTo>
                    <a:pt x="8236" y="482"/>
                    <a:pt x="8151" y="476"/>
                    <a:pt x="8067" y="476"/>
                  </a:cubicBezTo>
                  <a:cubicBezTo>
                    <a:pt x="7435" y="476"/>
                    <a:pt x="6849" y="843"/>
                    <a:pt x="6273" y="1200"/>
                  </a:cubicBezTo>
                  <a:cubicBezTo>
                    <a:pt x="5720" y="1546"/>
                    <a:pt x="5148" y="1911"/>
                    <a:pt x="4536" y="1911"/>
                  </a:cubicBezTo>
                  <a:cubicBezTo>
                    <a:pt x="4455" y="1911"/>
                    <a:pt x="4373" y="1905"/>
                    <a:pt x="4291" y="1891"/>
                  </a:cubicBezTo>
                  <a:cubicBezTo>
                    <a:pt x="4134" y="1865"/>
                    <a:pt x="3977" y="1813"/>
                    <a:pt x="3835" y="1761"/>
                  </a:cubicBezTo>
                  <a:cubicBezTo>
                    <a:pt x="3652" y="1708"/>
                    <a:pt x="3456" y="1644"/>
                    <a:pt x="3261" y="1630"/>
                  </a:cubicBezTo>
                  <a:cubicBezTo>
                    <a:pt x="3217" y="1626"/>
                    <a:pt x="3173" y="1624"/>
                    <a:pt x="3130" y="1624"/>
                  </a:cubicBezTo>
                  <a:cubicBezTo>
                    <a:pt x="2633" y="1624"/>
                    <a:pt x="2178" y="1888"/>
                    <a:pt x="1722" y="2152"/>
                  </a:cubicBezTo>
                  <a:cubicBezTo>
                    <a:pt x="1669" y="2191"/>
                    <a:pt x="1630" y="2218"/>
                    <a:pt x="1578" y="2244"/>
                  </a:cubicBezTo>
                  <a:cubicBezTo>
                    <a:pt x="1128" y="2509"/>
                    <a:pt x="735" y="2638"/>
                    <a:pt x="398" y="2638"/>
                  </a:cubicBezTo>
                  <a:cubicBezTo>
                    <a:pt x="304" y="2638"/>
                    <a:pt x="215" y="2629"/>
                    <a:pt x="130" y="2609"/>
                  </a:cubicBezTo>
                  <a:cubicBezTo>
                    <a:pt x="91" y="2635"/>
                    <a:pt x="52" y="2647"/>
                    <a:pt x="0" y="2661"/>
                  </a:cubicBezTo>
                  <a:cubicBezTo>
                    <a:pt x="130" y="2713"/>
                    <a:pt x="261" y="2739"/>
                    <a:pt x="404" y="2739"/>
                  </a:cubicBezTo>
                  <a:cubicBezTo>
                    <a:pt x="743" y="2739"/>
                    <a:pt x="1148" y="2595"/>
                    <a:pt x="1617" y="2322"/>
                  </a:cubicBezTo>
                  <a:cubicBezTo>
                    <a:pt x="1669" y="2296"/>
                    <a:pt x="1722" y="2270"/>
                    <a:pt x="1774" y="2230"/>
                  </a:cubicBezTo>
                  <a:cubicBezTo>
                    <a:pt x="2206" y="1979"/>
                    <a:pt x="2648" y="1716"/>
                    <a:pt x="3133" y="1716"/>
                  </a:cubicBezTo>
                  <a:cubicBezTo>
                    <a:pt x="3175" y="1716"/>
                    <a:pt x="3218" y="1718"/>
                    <a:pt x="3261" y="1722"/>
                  </a:cubicBezTo>
                  <a:cubicBezTo>
                    <a:pt x="3443" y="1734"/>
                    <a:pt x="3626" y="1787"/>
                    <a:pt x="3795" y="1852"/>
                  </a:cubicBezTo>
                  <a:cubicBezTo>
                    <a:pt x="3951" y="1905"/>
                    <a:pt x="4108" y="1957"/>
                    <a:pt x="4278" y="1983"/>
                  </a:cubicBezTo>
                  <a:cubicBezTo>
                    <a:pt x="4364" y="1996"/>
                    <a:pt x="4450" y="2003"/>
                    <a:pt x="4534" y="2003"/>
                  </a:cubicBezTo>
                  <a:cubicBezTo>
                    <a:pt x="5175" y="2003"/>
                    <a:pt x="5761" y="1635"/>
                    <a:pt x="6325" y="1278"/>
                  </a:cubicBezTo>
                  <a:cubicBezTo>
                    <a:pt x="6883" y="918"/>
                    <a:pt x="7462" y="558"/>
                    <a:pt x="8080" y="558"/>
                  </a:cubicBezTo>
                  <a:cubicBezTo>
                    <a:pt x="8155" y="558"/>
                    <a:pt x="8231" y="563"/>
                    <a:pt x="8308" y="574"/>
                  </a:cubicBezTo>
                  <a:cubicBezTo>
                    <a:pt x="8621" y="626"/>
                    <a:pt x="8895" y="769"/>
                    <a:pt x="9168" y="913"/>
                  </a:cubicBezTo>
                  <a:cubicBezTo>
                    <a:pt x="9443" y="1056"/>
                    <a:pt x="9716" y="1200"/>
                    <a:pt x="10017" y="1252"/>
                  </a:cubicBezTo>
                  <a:cubicBezTo>
                    <a:pt x="10126" y="1274"/>
                    <a:pt x="10235" y="1284"/>
                    <a:pt x="10342" y="1284"/>
                  </a:cubicBezTo>
                  <a:cubicBezTo>
                    <a:pt x="10937" y="1284"/>
                    <a:pt x="11499" y="978"/>
                    <a:pt x="12051" y="691"/>
                  </a:cubicBezTo>
                  <a:cubicBezTo>
                    <a:pt x="12599" y="392"/>
                    <a:pt x="13173" y="91"/>
                    <a:pt x="13786" y="91"/>
                  </a:cubicBezTo>
                  <a:cubicBezTo>
                    <a:pt x="14333" y="91"/>
                    <a:pt x="14842" y="339"/>
                    <a:pt x="15338" y="587"/>
                  </a:cubicBezTo>
                  <a:cubicBezTo>
                    <a:pt x="15834" y="821"/>
                    <a:pt x="16329" y="1070"/>
                    <a:pt x="16877" y="1082"/>
                  </a:cubicBezTo>
                  <a:cubicBezTo>
                    <a:pt x="16896" y="1083"/>
                    <a:pt x="16915" y="1083"/>
                    <a:pt x="16935" y="1083"/>
                  </a:cubicBezTo>
                  <a:cubicBezTo>
                    <a:pt x="17385" y="1083"/>
                    <a:pt x="17834" y="934"/>
                    <a:pt x="18260" y="795"/>
                  </a:cubicBezTo>
                  <a:cubicBezTo>
                    <a:pt x="18691" y="648"/>
                    <a:pt x="19106" y="509"/>
                    <a:pt x="19525" y="509"/>
                  </a:cubicBezTo>
                  <a:cubicBezTo>
                    <a:pt x="19625" y="509"/>
                    <a:pt x="19724" y="517"/>
                    <a:pt x="19825" y="535"/>
                  </a:cubicBezTo>
                  <a:cubicBezTo>
                    <a:pt x="20202" y="600"/>
                    <a:pt x="20529" y="809"/>
                    <a:pt x="20855" y="1004"/>
                  </a:cubicBezTo>
                  <a:cubicBezTo>
                    <a:pt x="21168" y="1174"/>
                    <a:pt x="21468" y="1357"/>
                    <a:pt x="21820" y="1448"/>
                  </a:cubicBezTo>
                  <a:cubicBezTo>
                    <a:pt x="21998" y="1491"/>
                    <a:pt x="22179" y="1508"/>
                    <a:pt x="22362" y="1508"/>
                  </a:cubicBezTo>
                  <a:cubicBezTo>
                    <a:pt x="22676" y="1508"/>
                    <a:pt x="22994" y="1458"/>
                    <a:pt x="23307" y="1409"/>
                  </a:cubicBezTo>
                  <a:cubicBezTo>
                    <a:pt x="23607" y="1350"/>
                    <a:pt x="23923" y="1297"/>
                    <a:pt x="24234" y="1297"/>
                  </a:cubicBezTo>
                  <a:cubicBezTo>
                    <a:pt x="24410" y="1297"/>
                    <a:pt x="24585" y="1314"/>
                    <a:pt x="24755" y="1357"/>
                  </a:cubicBezTo>
                  <a:cubicBezTo>
                    <a:pt x="25120" y="1448"/>
                    <a:pt x="25459" y="1656"/>
                    <a:pt x="25772" y="1865"/>
                  </a:cubicBezTo>
                  <a:cubicBezTo>
                    <a:pt x="25967" y="1995"/>
                    <a:pt x="26176" y="2126"/>
                    <a:pt x="26398" y="2244"/>
                  </a:cubicBezTo>
                  <a:cubicBezTo>
                    <a:pt x="26787" y="2430"/>
                    <a:pt x="27218" y="2520"/>
                    <a:pt x="27649" y="2520"/>
                  </a:cubicBezTo>
                  <a:cubicBezTo>
                    <a:pt x="27941" y="2520"/>
                    <a:pt x="28232" y="2479"/>
                    <a:pt x="28511" y="2400"/>
                  </a:cubicBezTo>
                  <a:cubicBezTo>
                    <a:pt x="28550" y="2374"/>
                    <a:pt x="28576" y="2361"/>
                    <a:pt x="28615" y="2334"/>
                  </a:cubicBezTo>
                  <a:cubicBezTo>
                    <a:pt x="28589" y="2322"/>
                    <a:pt x="28563" y="2322"/>
                    <a:pt x="28537" y="2308"/>
                  </a:cubicBezTo>
                  <a:cubicBezTo>
                    <a:pt x="28260" y="2392"/>
                    <a:pt x="27973" y="2434"/>
                    <a:pt x="27687" y="2434"/>
                  </a:cubicBezTo>
                  <a:cubicBezTo>
                    <a:pt x="27257" y="2434"/>
                    <a:pt x="26828" y="2340"/>
                    <a:pt x="26437" y="2152"/>
                  </a:cubicBezTo>
                  <a:cubicBezTo>
                    <a:pt x="26228" y="2061"/>
                    <a:pt x="26019" y="1917"/>
                    <a:pt x="25824" y="1800"/>
                  </a:cubicBezTo>
                  <a:cubicBezTo>
                    <a:pt x="25498" y="1578"/>
                    <a:pt x="25159" y="1369"/>
                    <a:pt x="24767" y="1265"/>
                  </a:cubicBezTo>
                  <a:cubicBezTo>
                    <a:pt x="24594" y="1223"/>
                    <a:pt x="24417" y="1206"/>
                    <a:pt x="24238" y="1206"/>
                  </a:cubicBezTo>
                  <a:cubicBezTo>
                    <a:pt x="23920" y="1206"/>
                    <a:pt x="23598" y="1259"/>
                    <a:pt x="23281" y="1317"/>
                  </a:cubicBezTo>
                  <a:cubicBezTo>
                    <a:pt x="22983" y="1367"/>
                    <a:pt x="22675" y="1416"/>
                    <a:pt x="22370" y="1416"/>
                  </a:cubicBezTo>
                  <a:cubicBezTo>
                    <a:pt x="22194" y="1416"/>
                    <a:pt x="22018" y="1400"/>
                    <a:pt x="21846" y="1357"/>
                  </a:cubicBezTo>
                  <a:cubicBezTo>
                    <a:pt x="21507" y="1278"/>
                    <a:pt x="21207" y="1096"/>
                    <a:pt x="20907" y="926"/>
                  </a:cubicBezTo>
                  <a:cubicBezTo>
                    <a:pt x="20568" y="717"/>
                    <a:pt x="20229" y="522"/>
                    <a:pt x="19837" y="444"/>
                  </a:cubicBezTo>
                  <a:cubicBezTo>
                    <a:pt x="19736" y="427"/>
                    <a:pt x="19635" y="419"/>
                    <a:pt x="19534" y="419"/>
                  </a:cubicBezTo>
                  <a:cubicBezTo>
                    <a:pt x="19092" y="419"/>
                    <a:pt x="18659" y="566"/>
                    <a:pt x="18234" y="705"/>
                  </a:cubicBezTo>
                  <a:cubicBezTo>
                    <a:pt x="17808" y="855"/>
                    <a:pt x="17371" y="992"/>
                    <a:pt x="16933" y="992"/>
                  </a:cubicBezTo>
                  <a:cubicBezTo>
                    <a:pt x="16915" y="992"/>
                    <a:pt x="16896" y="992"/>
                    <a:pt x="16877" y="992"/>
                  </a:cubicBezTo>
                  <a:cubicBezTo>
                    <a:pt x="16355" y="978"/>
                    <a:pt x="15860" y="731"/>
                    <a:pt x="15377" y="496"/>
                  </a:cubicBezTo>
                  <a:cubicBezTo>
                    <a:pt x="14869" y="261"/>
                    <a:pt x="14347" y="0"/>
                    <a:pt x="1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4283433" y="868105"/>
              <a:ext cx="1222228" cy="110336"/>
            </a:xfrm>
            <a:custGeom>
              <a:avLst/>
              <a:gdLst/>
              <a:ahLst/>
              <a:cxnLst/>
              <a:rect l="l" t="t" r="r" b="b"/>
              <a:pathLst>
                <a:path w="25799" h="2329" extrusionOk="0">
                  <a:moveTo>
                    <a:pt x="12287" y="1"/>
                  </a:moveTo>
                  <a:cubicBezTo>
                    <a:pt x="12166" y="1"/>
                    <a:pt x="12044" y="11"/>
                    <a:pt x="11921" y="33"/>
                  </a:cubicBezTo>
                  <a:cubicBezTo>
                    <a:pt x="11438" y="111"/>
                    <a:pt x="10982" y="372"/>
                    <a:pt x="10551" y="633"/>
                  </a:cubicBezTo>
                  <a:cubicBezTo>
                    <a:pt x="10035" y="943"/>
                    <a:pt x="9549" y="1223"/>
                    <a:pt x="9013" y="1223"/>
                  </a:cubicBezTo>
                  <a:cubicBezTo>
                    <a:pt x="8940" y="1223"/>
                    <a:pt x="8866" y="1218"/>
                    <a:pt x="8791" y="1207"/>
                  </a:cubicBezTo>
                  <a:cubicBezTo>
                    <a:pt x="8438" y="1142"/>
                    <a:pt x="8113" y="946"/>
                    <a:pt x="7800" y="763"/>
                  </a:cubicBezTo>
                  <a:cubicBezTo>
                    <a:pt x="7460" y="555"/>
                    <a:pt x="7095" y="333"/>
                    <a:pt x="6690" y="294"/>
                  </a:cubicBezTo>
                  <a:cubicBezTo>
                    <a:pt x="6662" y="292"/>
                    <a:pt x="6633" y="291"/>
                    <a:pt x="6605" y="291"/>
                  </a:cubicBezTo>
                  <a:cubicBezTo>
                    <a:pt x="6016" y="291"/>
                    <a:pt x="5519" y="663"/>
                    <a:pt x="5034" y="1012"/>
                  </a:cubicBezTo>
                  <a:cubicBezTo>
                    <a:pt x="4643" y="1311"/>
                    <a:pt x="4238" y="1612"/>
                    <a:pt x="3782" y="1716"/>
                  </a:cubicBezTo>
                  <a:cubicBezTo>
                    <a:pt x="3629" y="1756"/>
                    <a:pt x="3472" y="1771"/>
                    <a:pt x="3313" y="1771"/>
                  </a:cubicBezTo>
                  <a:cubicBezTo>
                    <a:pt x="3053" y="1771"/>
                    <a:pt x="2789" y="1730"/>
                    <a:pt x="2530" y="1690"/>
                  </a:cubicBezTo>
                  <a:cubicBezTo>
                    <a:pt x="2265" y="1651"/>
                    <a:pt x="1995" y="1612"/>
                    <a:pt x="1726" y="1612"/>
                  </a:cubicBezTo>
                  <a:cubicBezTo>
                    <a:pt x="1545" y="1612"/>
                    <a:pt x="1365" y="1629"/>
                    <a:pt x="1186" y="1676"/>
                  </a:cubicBezTo>
                  <a:cubicBezTo>
                    <a:pt x="887" y="1768"/>
                    <a:pt x="613" y="1937"/>
                    <a:pt x="339" y="2094"/>
                  </a:cubicBezTo>
                  <a:cubicBezTo>
                    <a:pt x="235" y="2159"/>
                    <a:pt x="117" y="2238"/>
                    <a:pt x="0" y="2302"/>
                  </a:cubicBezTo>
                  <a:cubicBezTo>
                    <a:pt x="39" y="2302"/>
                    <a:pt x="78" y="2316"/>
                    <a:pt x="117" y="2328"/>
                  </a:cubicBezTo>
                  <a:lnTo>
                    <a:pt x="391" y="2172"/>
                  </a:lnTo>
                  <a:cubicBezTo>
                    <a:pt x="652" y="2015"/>
                    <a:pt x="913" y="1846"/>
                    <a:pt x="1212" y="1768"/>
                  </a:cubicBezTo>
                  <a:cubicBezTo>
                    <a:pt x="1380" y="1721"/>
                    <a:pt x="1555" y="1703"/>
                    <a:pt x="1731" y="1703"/>
                  </a:cubicBezTo>
                  <a:cubicBezTo>
                    <a:pt x="1993" y="1703"/>
                    <a:pt x="2260" y="1742"/>
                    <a:pt x="2517" y="1781"/>
                  </a:cubicBezTo>
                  <a:cubicBezTo>
                    <a:pt x="2775" y="1821"/>
                    <a:pt x="3044" y="1862"/>
                    <a:pt x="3313" y="1862"/>
                  </a:cubicBezTo>
                  <a:cubicBezTo>
                    <a:pt x="3479" y="1862"/>
                    <a:pt x="3644" y="1846"/>
                    <a:pt x="3808" y="1807"/>
                  </a:cubicBezTo>
                  <a:cubicBezTo>
                    <a:pt x="4278" y="1690"/>
                    <a:pt x="4695" y="1389"/>
                    <a:pt x="5087" y="1090"/>
                  </a:cubicBezTo>
                  <a:cubicBezTo>
                    <a:pt x="5569" y="719"/>
                    <a:pt x="6028" y="383"/>
                    <a:pt x="6586" y="383"/>
                  </a:cubicBezTo>
                  <a:cubicBezTo>
                    <a:pt x="6616" y="383"/>
                    <a:pt x="6647" y="384"/>
                    <a:pt x="6678" y="386"/>
                  </a:cubicBezTo>
                  <a:cubicBezTo>
                    <a:pt x="7069" y="424"/>
                    <a:pt x="7408" y="620"/>
                    <a:pt x="7760" y="842"/>
                  </a:cubicBezTo>
                  <a:cubicBezTo>
                    <a:pt x="8073" y="1038"/>
                    <a:pt x="8399" y="1233"/>
                    <a:pt x="8777" y="1299"/>
                  </a:cubicBezTo>
                  <a:cubicBezTo>
                    <a:pt x="8857" y="1311"/>
                    <a:pt x="8935" y="1317"/>
                    <a:pt x="9013" y="1317"/>
                  </a:cubicBezTo>
                  <a:cubicBezTo>
                    <a:pt x="9575" y="1317"/>
                    <a:pt x="10099" y="1009"/>
                    <a:pt x="10603" y="711"/>
                  </a:cubicBezTo>
                  <a:cubicBezTo>
                    <a:pt x="11021" y="464"/>
                    <a:pt x="11464" y="203"/>
                    <a:pt x="11934" y="125"/>
                  </a:cubicBezTo>
                  <a:cubicBezTo>
                    <a:pt x="12052" y="102"/>
                    <a:pt x="12171" y="92"/>
                    <a:pt x="12290" y="92"/>
                  </a:cubicBezTo>
                  <a:cubicBezTo>
                    <a:pt x="12862" y="92"/>
                    <a:pt x="13430" y="326"/>
                    <a:pt x="13982" y="542"/>
                  </a:cubicBezTo>
                  <a:cubicBezTo>
                    <a:pt x="14541" y="775"/>
                    <a:pt x="15132" y="1008"/>
                    <a:pt x="15735" y="1008"/>
                  </a:cubicBezTo>
                  <a:cubicBezTo>
                    <a:pt x="15807" y="1008"/>
                    <a:pt x="15879" y="1005"/>
                    <a:pt x="15951" y="998"/>
                  </a:cubicBezTo>
                  <a:cubicBezTo>
                    <a:pt x="16290" y="960"/>
                    <a:pt x="16629" y="842"/>
                    <a:pt x="16942" y="725"/>
                  </a:cubicBezTo>
                  <a:cubicBezTo>
                    <a:pt x="17324" y="586"/>
                    <a:pt x="17684" y="457"/>
                    <a:pt x="18061" y="457"/>
                  </a:cubicBezTo>
                  <a:cubicBezTo>
                    <a:pt x="18110" y="457"/>
                    <a:pt x="18158" y="459"/>
                    <a:pt x="18208" y="464"/>
                  </a:cubicBezTo>
                  <a:cubicBezTo>
                    <a:pt x="18677" y="490"/>
                    <a:pt x="19107" y="763"/>
                    <a:pt x="19524" y="1012"/>
                  </a:cubicBezTo>
                  <a:cubicBezTo>
                    <a:pt x="19955" y="1273"/>
                    <a:pt x="20385" y="1546"/>
                    <a:pt x="20894" y="1586"/>
                  </a:cubicBezTo>
                  <a:cubicBezTo>
                    <a:pt x="20941" y="1590"/>
                    <a:pt x="20987" y="1592"/>
                    <a:pt x="21033" y="1592"/>
                  </a:cubicBezTo>
                  <a:cubicBezTo>
                    <a:pt x="21428" y="1592"/>
                    <a:pt x="21813" y="1453"/>
                    <a:pt x="22199" y="1325"/>
                  </a:cubicBezTo>
                  <a:cubicBezTo>
                    <a:pt x="22560" y="1193"/>
                    <a:pt x="22931" y="1061"/>
                    <a:pt x="23312" y="1061"/>
                  </a:cubicBezTo>
                  <a:cubicBezTo>
                    <a:pt x="23384" y="1061"/>
                    <a:pt x="23456" y="1066"/>
                    <a:pt x="23529" y="1076"/>
                  </a:cubicBezTo>
                  <a:cubicBezTo>
                    <a:pt x="23972" y="1142"/>
                    <a:pt x="24338" y="1389"/>
                    <a:pt x="24729" y="1664"/>
                  </a:cubicBezTo>
                  <a:cubicBezTo>
                    <a:pt x="24964" y="1833"/>
                    <a:pt x="25211" y="2003"/>
                    <a:pt x="25472" y="2120"/>
                  </a:cubicBezTo>
                  <a:cubicBezTo>
                    <a:pt x="25537" y="2159"/>
                    <a:pt x="25602" y="2186"/>
                    <a:pt x="25680" y="2198"/>
                  </a:cubicBezTo>
                  <a:cubicBezTo>
                    <a:pt x="25720" y="2186"/>
                    <a:pt x="25759" y="2159"/>
                    <a:pt x="25798" y="2146"/>
                  </a:cubicBezTo>
                  <a:cubicBezTo>
                    <a:pt x="25694" y="2120"/>
                    <a:pt x="25602" y="2081"/>
                    <a:pt x="25511" y="2042"/>
                  </a:cubicBezTo>
                  <a:cubicBezTo>
                    <a:pt x="25251" y="1925"/>
                    <a:pt x="25016" y="1755"/>
                    <a:pt x="24781" y="1598"/>
                  </a:cubicBezTo>
                  <a:cubicBezTo>
                    <a:pt x="24402" y="1325"/>
                    <a:pt x="24011" y="1050"/>
                    <a:pt x="23541" y="986"/>
                  </a:cubicBezTo>
                  <a:cubicBezTo>
                    <a:pt x="23468" y="976"/>
                    <a:pt x="23396" y="971"/>
                    <a:pt x="23324" y="971"/>
                  </a:cubicBezTo>
                  <a:cubicBezTo>
                    <a:pt x="22921" y="971"/>
                    <a:pt x="22535" y="1114"/>
                    <a:pt x="22159" y="1246"/>
                  </a:cubicBezTo>
                  <a:cubicBezTo>
                    <a:pt x="21801" y="1373"/>
                    <a:pt x="21423" y="1500"/>
                    <a:pt x="21042" y="1500"/>
                  </a:cubicBezTo>
                  <a:cubicBezTo>
                    <a:pt x="20993" y="1500"/>
                    <a:pt x="20944" y="1498"/>
                    <a:pt x="20894" y="1494"/>
                  </a:cubicBezTo>
                  <a:cubicBezTo>
                    <a:pt x="20425" y="1455"/>
                    <a:pt x="19994" y="1194"/>
                    <a:pt x="19576" y="946"/>
                  </a:cubicBezTo>
                  <a:cubicBezTo>
                    <a:pt x="19147" y="685"/>
                    <a:pt x="18716" y="412"/>
                    <a:pt x="18208" y="372"/>
                  </a:cubicBezTo>
                  <a:cubicBezTo>
                    <a:pt x="18161" y="368"/>
                    <a:pt x="18115" y="366"/>
                    <a:pt x="18068" y="366"/>
                  </a:cubicBezTo>
                  <a:cubicBezTo>
                    <a:pt x="17674" y="366"/>
                    <a:pt x="17289" y="505"/>
                    <a:pt x="16916" y="633"/>
                  </a:cubicBezTo>
                  <a:cubicBezTo>
                    <a:pt x="16603" y="751"/>
                    <a:pt x="16277" y="868"/>
                    <a:pt x="15938" y="907"/>
                  </a:cubicBezTo>
                  <a:cubicBezTo>
                    <a:pt x="15870" y="914"/>
                    <a:pt x="15801" y="917"/>
                    <a:pt x="15732" y="917"/>
                  </a:cubicBezTo>
                  <a:cubicBezTo>
                    <a:pt x="15149" y="917"/>
                    <a:pt x="14568" y="685"/>
                    <a:pt x="14008" y="464"/>
                  </a:cubicBezTo>
                  <a:cubicBezTo>
                    <a:pt x="13446" y="237"/>
                    <a:pt x="12875" y="1"/>
                    <a:pt x="1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4369275" y="922206"/>
              <a:ext cx="1103601" cy="74758"/>
            </a:xfrm>
            <a:custGeom>
              <a:avLst/>
              <a:gdLst/>
              <a:ahLst/>
              <a:cxnLst/>
              <a:rect l="l" t="t" r="r" b="b"/>
              <a:pathLst>
                <a:path w="23295" h="1578" extrusionOk="0">
                  <a:moveTo>
                    <a:pt x="10608" y="1"/>
                  </a:moveTo>
                  <a:cubicBezTo>
                    <a:pt x="10524" y="1"/>
                    <a:pt x="10440" y="4"/>
                    <a:pt x="10356" y="13"/>
                  </a:cubicBezTo>
                  <a:cubicBezTo>
                    <a:pt x="9874" y="52"/>
                    <a:pt x="9391" y="247"/>
                    <a:pt x="8935" y="430"/>
                  </a:cubicBezTo>
                  <a:cubicBezTo>
                    <a:pt x="8418" y="649"/>
                    <a:pt x="7922" y="846"/>
                    <a:pt x="7392" y="846"/>
                  </a:cubicBezTo>
                  <a:cubicBezTo>
                    <a:pt x="7320" y="846"/>
                    <a:pt x="7247" y="843"/>
                    <a:pt x="7174" y="835"/>
                  </a:cubicBezTo>
                  <a:cubicBezTo>
                    <a:pt x="6783" y="795"/>
                    <a:pt x="6391" y="626"/>
                    <a:pt x="6014" y="456"/>
                  </a:cubicBezTo>
                  <a:cubicBezTo>
                    <a:pt x="5585" y="273"/>
                    <a:pt x="5149" y="81"/>
                    <a:pt x="4705" y="81"/>
                  </a:cubicBezTo>
                  <a:cubicBezTo>
                    <a:pt x="4581" y="81"/>
                    <a:pt x="4456" y="96"/>
                    <a:pt x="4331" y="131"/>
                  </a:cubicBezTo>
                  <a:cubicBezTo>
                    <a:pt x="3965" y="221"/>
                    <a:pt x="3678" y="456"/>
                    <a:pt x="3392" y="691"/>
                  </a:cubicBezTo>
                  <a:cubicBezTo>
                    <a:pt x="3131" y="900"/>
                    <a:pt x="2857" y="1122"/>
                    <a:pt x="2531" y="1213"/>
                  </a:cubicBezTo>
                  <a:cubicBezTo>
                    <a:pt x="2365" y="1261"/>
                    <a:pt x="2188" y="1277"/>
                    <a:pt x="2010" y="1277"/>
                  </a:cubicBezTo>
                  <a:cubicBezTo>
                    <a:pt x="1852" y="1277"/>
                    <a:pt x="1693" y="1264"/>
                    <a:pt x="1539" y="1252"/>
                  </a:cubicBezTo>
                  <a:cubicBezTo>
                    <a:pt x="1369" y="1239"/>
                    <a:pt x="1196" y="1223"/>
                    <a:pt x="1024" y="1223"/>
                  </a:cubicBezTo>
                  <a:cubicBezTo>
                    <a:pt x="854" y="1223"/>
                    <a:pt x="685" y="1239"/>
                    <a:pt x="522" y="1291"/>
                  </a:cubicBezTo>
                  <a:cubicBezTo>
                    <a:pt x="327" y="1357"/>
                    <a:pt x="171" y="1447"/>
                    <a:pt x="0" y="1552"/>
                  </a:cubicBezTo>
                  <a:cubicBezTo>
                    <a:pt x="40" y="1565"/>
                    <a:pt x="92" y="1565"/>
                    <a:pt x="131" y="1578"/>
                  </a:cubicBezTo>
                  <a:cubicBezTo>
                    <a:pt x="261" y="1487"/>
                    <a:pt x="392" y="1421"/>
                    <a:pt x="548" y="1383"/>
                  </a:cubicBezTo>
                  <a:cubicBezTo>
                    <a:pt x="705" y="1330"/>
                    <a:pt x="869" y="1314"/>
                    <a:pt x="1036" y="1314"/>
                  </a:cubicBezTo>
                  <a:cubicBezTo>
                    <a:pt x="1202" y="1314"/>
                    <a:pt x="1371" y="1330"/>
                    <a:pt x="1539" y="1343"/>
                  </a:cubicBezTo>
                  <a:cubicBezTo>
                    <a:pt x="1700" y="1355"/>
                    <a:pt x="1860" y="1368"/>
                    <a:pt x="2020" y="1368"/>
                  </a:cubicBezTo>
                  <a:cubicBezTo>
                    <a:pt x="2199" y="1368"/>
                    <a:pt x="2378" y="1352"/>
                    <a:pt x="2557" y="1304"/>
                  </a:cubicBezTo>
                  <a:cubicBezTo>
                    <a:pt x="2896" y="1200"/>
                    <a:pt x="3170" y="978"/>
                    <a:pt x="3444" y="757"/>
                  </a:cubicBezTo>
                  <a:cubicBezTo>
                    <a:pt x="3731" y="534"/>
                    <a:pt x="4005" y="313"/>
                    <a:pt x="4344" y="221"/>
                  </a:cubicBezTo>
                  <a:cubicBezTo>
                    <a:pt x="4464" y="190"/>
                    <a:pt x="4583" y="176"/>
                    <a:pt x="4701" y="176"/>
                  </a:cubicBezTo>
                  <a:cubicBezTo>
                    <a:pt x="5126" y="176"/>
                    <a:pt x="5546" y="354"/>
                    <a:pt x="5974" y="548"/>
                  </a:cubicBezTo>
                  <a:cubicBezTo>
                    <a:pt x="6365" y="717"/>
                    <a:pt x="6757" y="887"/>
                    <a:pt x="7174" y="926"/>
                  </a:cubicBezTo>
                  <a:cubicBezTo>
                    <a:pt x="7247" y="933"/>
                    <a:pt x="7319" y="937"/>
                    <a:pt x="7391" y="937"/>
                  </a:cubicBezTo>
                  <a:cubicBezTo>
                    <a:pt x="7939" y="937"/>
                    <a:pt x="8467" y="729"/>
                    <a:pt x="8974" y="522"/>
                  </a:cubicBezTo>
                  <a:cubicBezTo>
                    <a:pt x="9417" y="339"/>
                    <a:pt x="9887" y="143"/>
                    <a:pt x="10370" y="104"/>
                  </a:cubicBezTo>
                  <a:cubicBezTo>
                    <a:pt x="10453" y="96"/>
                    <a:pt x="10536" y="92"/>
                    <a:pt x="10620" y="92"/>
                  </a:cubicBezTo>
                  <a:cubicBezTo>
                    <a:pt x="11185" y="92"/>
                    <a:pt x="11741" y="274"/>
                    <a:pt x="12287" y="456"/>
                  </a:cubicBezTo>
                  <a:cubicBezTo>
                    <a:pt x="12835" y="628"/>
                    <a:pt x="13401" y="809"/>
                    <a:pt x="13977" y="809"/>
                  </a:cubicBezTo>
                  <a:cubicBezTo>
                    <a:pt x="14100" y="809"/>
                    <a:pt x="14223" y="801"/>
                    <a:pt x="14347" y="783"/>
                  </a:cubicBezTo>
                  <a:cubicBezTo>
                    <a:pt x="14660" y="743"/>
                    <a:pt x="14961" y="626"/>
                    <a:pt x="15260" y="522"/>
                  </a:cubicBezTo>
                  <a:cubicBezTo>
                    <a:pt x="15639" y="378"/>
                    <a:pt x="16017" y="247"/>
                    <a:pt x="16422" y="247"/>
                  </a:cubicBezTo>
                  <a:lnTo>
                    <a:pt x="16448" y="247"/>
                  </a:lnTo>
                  <a:cubicBezTo>
                    <a:pt x="16956" y="247"/>
                    <a:pt x="17425" y="496"/>
                    <a:pt x="17895" y="717"/>
                  </a:cubicBezTo>
                  <a:cubicBezTo>
                    <a:pt x="18357" y="960"/>
                    <a:pt x="18843" y="1204"/>
                    <a:pt x="19362" y="1204"/>
                  </a:cubicBezTo>
                  <a:cubicBezTo>
                    <a:pt x="19399" y="1204"/>
                    <a:pt x="19436" y="1203"/>
                    <a:pt x="19474" y="1200"/>
                  </a:cubicBezTo>
                  <a:cubicBezTo>
                    <a:pt x="19839" y="1186"/>
                    <a:pt x="20178" y="1044"/>
                    <a:pt x="20503" y="913"/>
                  </a:cubicBezTo>
                  <a:cubicBezTo>
                    <a:pt x="20854" y="775"/>
                    <a:pt x="21192" y="638"/>
                    <a:pt x="21564" y="638"/>
                  </a:cubicBezTo>
                  <a:cubicBezTo>
                    <a:pt x="21580" y="638"/>
                    <a:pt x="21596" y="638"/>
                    <a:pt x="21613" y="639"/>
                  </a:cubicBezTo>
                  <a:cubicBezTo>
                    <a:pt x="22108" y="665"/>
                    <a:pt x="22552" y="952"/>
                    <a:pt x="22981" y="1226"/>
                  </a:cubicBezTo>
                  <a:cubicBezTo>
                    <a:pt x="23047" y="1278"/>
                    <a:pt x="23125" y="1317"/>
                    <a:pt x="23190" y="1357"/>
                  </a:cubicBezTo>
                  <a:cubicBezTo>
                    <a:pt x="23216" y="1343"/>
                    <a:pt x="23256" y="1330"/>
                    <a:pt x="23295" y="1317"/>
                  </a:cubicBezTo>
                  <a:cubicBezTo>
                    <a:pt x="23282" y="1304"/>
                    <a:pt x="23268" y="1304"/>
                    <a:pt x="23242" y="1291"/>
                  </a:cubicBezTo>
                  <a:cubicBezTo>
                    <a:pt x="23178" y="1252"/>
                    <a:pt x="23099" y="1200"/>
                    <a:pt x="23034" y="1148"/>
                  </a:cubicBezTo>
                  <a:cubicBezTo>
                    <a:pt x="22590" y="861"/>
                    <a:pt x="22134" y="574"/>
                    <a:pt x="21613" y="548"/>
                  </a:cubicBezTo>
                  <a:cubicBezTo>
                    <a:pt x="21596" y="547"/>
                    <a:pt x="21580" y="547"/>
                    <a:pt x="21563" y="547"/>
                  </a:cubicBezTo>
                  <a:cubicBezTo>
                    <a:pt x="21177" y="547"/>
                    <a:pt x="20815" y="697"/>
                    <a:pt x="20465" y="835"/>
                  </a:cubicBezTo>
                  <a:cubicBezTo>
                    <a:pt x="20138" y="965"/>
                    <a:pt x="19813" y="1096"/>
                    <a:pt x="19474" y="1108"/>
                  </a:cubicBezTo>
                  <a:cubicBezTo>
                    <a:pt x="19436" y="1111"/>
                    <a:pt x="19399" y="1112"/>
                    <a:pt x="19362" y="1112"/>
                  </a:cubicBezTo>
                  <a:cubicBezTo>
                    <a:pt x="18856" y="1112"/>
                    <a:pt x="18384" y="870"/>
                    <a:pt x="17935" y="639"/>
                  </a:cubicBezTo>
                  <a:cubicBezTo>
                    <a:pt x="17465" y="404"/>
                    <a:pt x="16969" y="157"/>
                    <a:pt x="16448" y="157"/>
                  </a:cubicBezTo>
                  <a:cubicBezTo>
                    <a:pt x="16430" y="156"/>
                    <a:pt x="16413" y="156"/>
                    <a:pt x="16395" y="156"/>
                  </a:cubicBezTo>
                  <a:cubicBezTo>
                    <a:pt x="15985" y="156"/>
                    <a:pt x="15609" y="305"/>
                    <a:pt x="15234" y="430"/>
                  </a:cubicBezTo>
                  <a:cubicBezTo>
                    <a:pt x="14935" y="548"/>
                    <a:pt x="14634" y="652"/>
                    <a:pt x="14335" y="691"/>
                  </a:cubicBezTo>
                  <a:cubicBezTo>
                    <a:pt x="14215" y="709"/>
                    <a:pt x="14095" y="718"/>
                    <a:pt x="13975" y="718"/>
                  </a:cubicBezTo>
                  <a:cubicBezTo>
                    <a:pt x="13414" y="718"/>
                    <a:pt x="12850" y="537"/>
                    <a:pt x="12313" y="365"/>
                  </a:cubicBezTo>
                  <a:cubicBezTo>
                    <a:pt x="11755" y="183"/>
                    <a:pt x="11186" y="1"/>
                    <a:pt x="10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4506424" y="954041"/>
              <a:ext cx="918270" cy="62725"/>
            </a:xfrm>
            <a:custGeom>
              <a:avLst/>
              <a:gdLst/>
              <a:ahLst/>
              <a:cxnLst/>
              <a:rect l="l" t="t" r="r" b="b"/>
              <a:pathLst>
                <a:path w="19383" h="1324" extrusionOk="0">
                  <a:moveTo>
                    <a:pt x="7634" y="1"/>
                  </a:moveTo>
                  <a:cubicBezTo>
                    <a:pt x="7235" y="1"/>
                    <a:pt x="6838" y="71"/>
                    <a:pt x="6470" y="215"/>
                  </a:cubicBezTo>
                  <a:cubicBezTo>
                    <a:pt x="6287" y="280"/>
                    <a:pt x="6105" y="372"/>
                    <a:pt x="5922" y="462"/>
                  </a:cubicBezTo>
                  <a:cubicBezTo>
                    <a:pt x="5727" y="554"/>
                    <a:pt x="5518" y="658"/>
                    <a:pt x="5296" y="737"/>
                  </a:cubicBezTo>
                  <a:cubicBezTo>
                    <a:pt x="4995" y="835"/>
                    <a:pt x="4671" y="885"/>
                    <a:pt x="4335" y="885"/>
                  </a:cubicBezTo>
                  <a:cubicBezTo>
                    <a:pt x="3870" y="885"/>
                    <a:pt x="3381" y="790"/>
                    <a:pt x="2896" y="593"/>
                  </a:cubicBezTo>
                  <a:cubicBezTo>
                    <a:pt x="2832" y="567"/>
                    <a:pt x="2766" y="541"/>
                    <a:pt x="2688" y="514"/>
                  </a:cubicBezTo>
                  <a:cubicBezTo>
                    <a:pt x="2415" y="390"/>
                    <a:pt x="2118" y="266"/>
                    <a:pt x="1809" y="266"/>
                  </a:cubicBezTo>
                  <a:cubicBezTo>
                    <a:pt x="1794" y="266"/>
                    <a:pt x="1778" y="267"/>
                    <a:pt x="1762" y="267"/>
                  </a:cubicBezTo>
                  <a:cubicBezTo>
                    <a:pt x="1240" y="280"/>
                    <a:pt x="836" y="619"/>
                    <a:pt x="444" y="945"/>
                  </a:cubicBezTo>
                  <a:cubicBezTo>
                    <a:pt x="301" y="1076"/>
                    <a:pt x="145" y="1193"/>
                    <a:pt x="1" y="1311"/>
                  </a:cubicBezTo>
                  <a:cubicBezTo>
                    <a:pt x="41" y="1311"/>
                    <a:pt x="79" y="1311"/>
                    <a:pt x="119" y="1323"/>
                  </a:cubicBezTo>
                  <a:lnTo>
                    <a:pt x="131" y="1323"/>
                  </a:lnTo>
                  <a:cubicBezTo>
                    <a:pt x="262" y="1232"/>
                    <a:pt x="380" y="1128"/>
                    <a:pt x="510" y="1024"/>
                  </a:cubicBezTo>
                  <a:cubicBezTo>
                    <a:pt x="901" y="685"/>
                    <a:pt x="1279" y="372"/>
                    <a:pt x="1762" y="358"/>
                  </a:cubicBezTo>
                  <a:cubicBezTo>
                    <a:pt x="1776" y="357"/>
                    <a:pt x="1790" y="357"/>
                    <a:pt x="1804" y="357"/>
                  </a:cubicBezTo>
                  <a:cubicBezTo>
                    <a:pt x="2102" y="357"/>
                    <a:pt x="2388" y="481"/>
                    <a:pt x="2662" y="593"/>
                  </a:cubicBezTo>
                  <a:cubicBezTo>
                    <a:pt x="2727" y="619"/>
                    <a:pt x="2792" y="645"/>
                    <a:pt x="2858" y="685"/>
                  </a:cubicBezTo>
                  <a:cubicBezTo>
                    <a:pt x="3350" y="879"/>
                    <a:pt x="3847" y="974"/>
                    <a:pt x="4319" y="974"/>
                  </a:cubicBezTo>
                  <a:cubicBezTo>
                    <a:pt x="4671" y="974"/>
                    <a:pt x="5010" y="921"/>
                    <a:pt x="5322" y="815"/>
                  </a:cubicBezTo>
                  <a:cubicBezTo>
                    <a:pt x="5545" y="737"/>
                    <a:pt x="5766" y="632"/>
                    <a:pt x="5962" y="541"/>
                  </a:cubicBezTo>
                  <a:cubicBezTo>
                    <a:pt x="6144" y="450"/>
                    <a:pt x="6327" y="358"/>
                    <a:pt x="6510" y="293"/>
                  </a:cubicBezTo>
                  <a:cubicBezTo>
                    <a:pt x="6866" y="158"/>
                    <a:pt x="7246" y="91"/>
                    <a:pt x="7627" y="91"/>
                  </a:cubicBezTo>
                  <a:cubicBezTo>
                    <a:pt x="7874" y="91"/>
                    <a:pt x="8121" y="119"/>
                    <a:pt x="8362" y="175"/>
                  </a:cubicBezTo>
                  <a:cubicBezTo>
                    <a:pt x="8687" y="241"/>
                    <a:pt x="9000" y="372"/>
                    <a:pt x="9301" y="488"/>
                  </a:cubicBezTo>
                  <a:cubicBezTo>
                    <a:pt x="9614" y="606"/>
                    <a:pt x="9927" y="737"/>
                    <a:pt x="10252" y="815"/>
                  </a:cubicBezTo>
                  <a:cubicBezTo>
                    <a:pt x="10494" y="867"/>
                    <a:pt x="10739" y="893"/>
                    <a:pt x="10982" y="893"/>
                  </a:cubicBezTo>
                  <a:cubicBezTo>
                    <a:pt x="11225" y="893"/>
                    <a:pt x="11466" y="867"/>
                    <a:pt x="11701" y="815"/>
                  </a:cubicBezTo>
                  <a:cubicBezTo>
                    <a:pt x="11948" y="763"/>
                    <a:pt x="12183" y="685"/>
                    <a:pt x="12417" y="606"/>
                  </a:cubicBezTo>
                  <a:cubicBezTo>
                    <a:pt x="12796" y="476"/>
                    <a:pt x="13200" y="332"/>
                    <a:pt x="13605" y="332"/>
                  </a:cubicBezTo>
                  <a:cubicBezTo>
                    <a:pt x="14100" y="332"/>
                    <a:pt x="14570" y="528"/>
                    <a:pt x="15026" y="723"/>
                  </a:cubicBezTo>
                  <a:cubicBezTo>
                    <a:pt x="15431" y="893"/>
                    <a:pt x="15861" y="1062"/>
                    <a:pt x="16304" y="1102"/>
                  </a:cubicBezTo>
                  <a:cubicBezTo>
                    <a:pt x="16379" y="1109"/>
                    <a:pt x="16454" y="1112"/>
                    <a:pt x="16529" y="1112"/>
                  </a:cubicBezTo>
                  <a:cubicBezTo>
                    <a:pt x="16862" y="1112"/>
                    <a:pt x="17201" y="1050"/>
                    <a:pt x="17530" y="998"/>
                  </a:cubicBezTo>
                  <a:cubicBezTo>
                    <a:pt x="17863" y="939"/>
                    <a:pt x="18187" y="879"/>
                    <a:pt x="18500" y="879"/>
                  </a:cubicBezTo>
                  <a:cubicBezTo>
                    <a:pt x="18740" y="879"/>
                    <a:pt x="18973" y="914"/>
                    <a:pt x="19200" y="1010"/>
                  </a:cubicBezTo>
                  <a:cubicBezTo>
                    <a:pt x="19213" y="1024"/>
                    <a:pt x="19239" y="1036"/>
                    <a:pt x="19252" y="1050"/>
                  </a:cubicBezTo>
                  <a:cubicBezTo>
                    <a:pt x="19291" y="1036"/>
                    <a:pt x="19344" y="1024"/>
                    <a:pt x="19382" y="1010"/>
                  </a:cubicBezTo>
                  <a:lnTo>
                    <a:pt x="19226" y="932"/>
                  </a:lnTo>
                  <a:cubicBezTo>
                    <a:pt x="18988" y="827"/>
                    <a:pt x="18737" y="790"/>
                    <a:pt x="18481" y="790"/>
                  </a:cubicBezTo>
                  <a:cubicBezTo>
                    <a:pt x="18162" y="790"/>
                    <a:pt x="17836" y="848"/>
                    <a:pt x="17518" y="906"/>
                  </a:cubicBezTo>
                  <a:cubicBezTo>
                    <a:pt x="17189" y="959"/>
                    <a:pt x="16861" y="1021"/>
                    <a:pt x="16539" y="1021"/>
                  </a:cubicBezTo>
                  <a:cubicBezTo>
                    <a:pt x="16465" y="1021"/>
                    <a:pt x="16391" y="1018"/>
                    <a:pt x="16318" y="1010"/>
                  </a:cubicBezTo>
                  <a:cubicBezTo>
                    <a:pt x="15887" y="972"/>
                    <a:pt x="15469" y="801"/>
                    <a:pt x="15066" y="632"/>
                  </a:cubicBezTo>
                  <a:cubicBezTo>
                    <a:pt x="14596" y="436"/>
                    <a:pt x="14113" y="241"/>
                    <a:pt x="13605" y="241"/>
                  </a:cubicBezTo>
                  <a:cubicBezTo>
                    <a:pt x="13174" y="241"/>
                    <a:pt x="12770" y="384"/>
                    <a:pt x="12379" y="514"/>
                  </a:cubicBezTo>
                  <a:cubicBezTo>
                    <a:pt x="12157" y="593"/>
                    <a:pt x="11922" y="671"/>
                    <a:pt x="11687" y="723"/>
                  </a:cubicBezTo>
                  <a:cubicBezTo>
                    <a:pt x="11452" y="775"/>
                    <a:pt x="11214" y="801"/>
                    <a:pt x="10978" y="801"/>
                  </a:cubicBezTo>
                  <a:cubicBezTo>
                    <a:pt x="10742" y="801"/>
                    <a:pt x="10507" y="775"/>
                    <a:pt x="10278" y="723"/>
                  </a:cubicBezTo>
                  <a:cubicBezTo>
                    <a:pt x="9953" y="645"/>
                    <a:pt x="9640" y="528"/>
                    <a:pt x="9339" y="410"/>
                  </a:cubicBezTo>
                  <a:cubicBezTo>
                    <a:pt x="9026" y="280"/>
                    <a:pt x="8713" y="163"/>
                    <a:pt x="8388" y="85"/>
                  </a:cubicBezTo>
                  <a:cubicBezTo>
                    <a:pt x="8140" y="29"/>
                    <a:pt x="7887" y="1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4587434" y="1011695"/>
              <a:ext cx="117443" cy="21745"/>
            </a:xfrm>
            <a:custGeom>
              <a:avLst/>
              <a:gdLst/>
              <a:ahLst/>
              <a:cxnLst/>
              <a:rect l="l" t="t" r="r" b="b"/>
              <a:pathLst>
                <a:path w="2479" h="459" extrusionOk="0">
                  <a:moveTo>
                    <a:pt x="922" y="1"/>
                  </a:moveTo>
                  <a:cubicBezTo>
                    <a:pt x="906" y="1"/>
                    <a:pt x="890" y="1"/>
                    <a:pt x="873" y="2"/>
                  </a:cubicBezTo>
                  <a:cubicBezTo>
                    <a:pt x="574" y="15"/>
                    <a:pt x="287" y="132"/>
                    <a:pt x="0" y="263"/>
                  </a:cubicBezTo>
                  <a:cubicBezTo>
                    <a:pt x="65" y="276"/>
                    <a:pt x="117" y="276"/>
                    <a:pt x="169" y="289"/>
                  </a:cubicBezTo>
                  <a:lnTo>
                    <a:pt x="183" y="289"/>
                  </a:lnTo>
                  <a:cubicBezTo>
                    <a:pt x="404" y="184"/>
                    <a:pt x="639" y="94"/>
                    <a:pt x="887" y="94"/>
                  </a:cubicBezTo>
                  <a:cubicBezTo>
                    <a:pt x="905" y="93"/>
                    <a:pt x="923" y="93"/>
                    <a:pt x="940" y="93"/>
                  </a:cubicBezTo>
                  <a:cubicBezTo>
                    <a:pt x="1260" y="93"/>
                    <a:pt x="1569" y="205"/>
                    <a:pt x="1878" y="341"/>
                  </a:cubicBezTo>
                  <a:cubicBezTo>
                    <a:pt x="1969" y="367"/>
                    <a:pt x="2047" y="407"/>
                    <a:pt x="2125" y="433"/>
                  </a:cubicBezTo>
                  <a:cubicBezTo>
                    <a:pt x="2243" y="445"/>
                    <a:pt x="2360" y="445"/>
                    <a:pt x="2478" y="459"/>
                  </a:cubicBezTo>
                  <a:lnTo>
                    <a:pt x="2360" y="419"/>
                  </a:lnTo>
                  <a:cubicBezTo>
                    <a:pt x="2204" y="381"/>
                    <a:pt x="2061" y="315"/>
                    <a:pt x="1917" y="250"/>
                  </a:cubicBezTo>
                  <a:cubicBezTo>
                    <a:pt x="1606" y="126"/>
                    <a:pt x="1270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4756702" y="997246"/>
              <a:ext cx="251514" cy="45433"/>
            </a:xfrm>
            <a:custGeom>
              <a:avLst/>
              <a:gdLst/>
              <a:ahLst/>
              <a:cxnLst/>
              <a:rect l="l" t="t" r="r" b="b"/>
              <a:pathLst>
                <a:path w="5309" h="959" extrusionOk="0">
                  <a:moveTo>
                    <a:pt x="2370" y="0"/>
                  </a:moveTo>
                  <a:cubicBezTo>
                    <a:pt x="2216" y="0"/>
                    <a:pt x="2061" y="18"/>
                    <a:pt x="1905" y="60"/>
                  </a:cubicBezTo>
                  <a:cubicBezTo>
                    <a:pt x="1644" y="124"/>
                    <a:pt x="1409" y="268"/>
                    <a:pt x="1175" y="385"/>
                  </a:cubicBezTo>
                  <a:cubicBezTo>
                    <a:pt x="1044" y="463"/>
                    <a:pt x="914" y="542"/>
                    <a:pt x="783" y="594"/>
                  </a:cubicBezTo>
                  <a:cubicBezTo>
                    <a:pt x="535" y="712"/>
                    <a:pt x="262" y="790"/>
                    <a:pt x="1" y="828"/>
                  </a:cubicBezTo>
                  <a:cubicBezTo>
                    <a:pt x="118" y="828"/>
                    <a:pt x="248" y="842"/>
                    <a:pt x="366" y="842"/>
                  </a:cubicBezTo>
                  <a:lnTo>
                    <a:pt x="378" y="842"/>
                  </a:lnTo>
                  <a:cubicBezTo>
                    <a:pt x="522" y="802"/>
                    <a:pt x="679" y="750"/>
                    <a:pt x="822" y="686"/>
                  </a:cubicBezTo>
                  <a:cubicBezTo>
                    <a:pt x="952" y="620"/>
                    <a:pt x="1096" y="542"/>
                    <a:pt x="1227" y="463"/>
                  </a:cubicBezTo>
                  <a:cubicBezTo>
                    <a:pt x="1448" y="346"/>
                    <a:pt x="1683" y="216"/>
                    <a:pt x="1931" y="150"/>
                  </a:cubicBezTo>
                  <a:cubicBezTo>
                    <a:pt x="2085" y="108"/>
                    <a:pt x="2237" y="90"/>
                    <a:pt x="2388" y="90"/>
                  </a:cubicBezTo>
                  <a:cubicBezTo>
                    <a:pt x="2941" y="90"/>
                    <a:pt x="3483" y="338"/>
                    <a:pt x="4056" y="594"/>
                  </a:cubicBezTo>
                  <a:cubicBezTo>
                    <a:pt x="4357" y="724"/>
                    <a:pt x="4656" y="855"/>
                    <a:pt x="4957" y="959"/>
                  </a:cubicBezTo>
                  <a:lnTo>
                    <a:pt x="5308" y="959"/>
                  </a:lnTo>
                  <a:cubicBezTo>
                    <a:pt x="4891" y="868"/>
                    <a:pt x="4487" y="686"/>
                    <a:pt x="4096" y="515"/>
                  </a:cubicBezTo>
                  <a:cubicBezTo>
                    <a:pt x="3529" y="258"/>
                    <a:pt x="2953" y="0"/>
                    <a:pt x="2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5054545" y="1009279"/>
              <a:ext cx="181683" cy="33399"/>
            </a:xfrm>
            <a:custGeom>
              <a:avLst/>
              <a:gdLst/>
              <a:ahLst/>
              <a:cxnLst/>
              <a:rect l="l" t="t" r="r" b="b"/>
              <a:pathLst>
                <a:path w="3835" h="705" extrusionOk="0">
                  <a:moveTo>
                    <a:pt x="2025" y="0"/>
                  </a:moveTo>
                  <a:cubicBezTo>
                    <a:pt x="2011" y="0"/>
                    <a:pt x="1997" y="0"/>
                    <a:pt x="1983" y="1"/>
                  </a:cubicBezTo>
                  <a:cubicBezTo>
                    <a:pt x="1552" y="27"/>
                    <a:pt x="1174" y="209"/>
                    <a:pt x="795" y="392"/>
                  </a:cubicBezTo>
                  <a:cubicBezTo>
                    <a:pt x="534" y="510"/>
                    <a:pt x="274" y="640"/>
                    <a:pt x="0" y="705"/>
                  </a:cubicBezTo>
                  <a:lnTo>
                    <a:pt x="300" y="705"/>
                  </a:lnTo>
                  <a:cubicBezTo>
                    <a:pt x="482" y="640"/>
                    <a:pt x="652" y="548"/>
                    <a:pt x="835" y="470"/>
                  </a:cubicBezTo>
                  <a:cubicBezTo>
                    <a:pt x="1200" y="288"/>
                    <a:pt x="1578" y="119"/>
                    <a:pt x="1983" y="92"/>
                  </a:cubicBezTo>
                  <a:cubicBezTo>
                    <a:pt x="2000" y="92"/>
                    <a:pt x="2016" y="92"/>
                    <a:pt x="2033" y="92"/>
                  </a:cubicBezTo>
                  <a:cubicBezTo>
                    <a:pt x="2495" y="92"/>
                    <a:pt x="2912" y="269"/>
                    <a:pt x="3352" y="470"/>
                  </a:cubicBezTo>
                  <a:cubicBezTo>
                    <a:pt x="3443" y="510"/>
                    <a:pt x="3548" y="562"/>
                    <a:pt x="3639" y="601"/>
                  </a:cubicBezTo>
                  <a:cubicBezTo>
                    <a:pt x="3704" y="588"/>
                    <a:pt x="3769" y="588"/>
                    <a:pt x="3835" y="574"/>
                  </a:cubicBezTo>
                  <a:cubicBezTo>
                    <a:pt x="3691" y="522"/>
                    <a:pt x="3534" y="458"/>
                    <a:pt x="3391" y="392"/>
                  </a:cubicBezTo>
                  <a:cubicBezTo>
                    <a:pt x="2961" y="202"/>
                    <a:pt x="2505" y="0"/>
                    <a:pt x="2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7"/>
          <p:cNvGrpSpPr/>
          <p:nvPr/>
        </p:nvGrpSpPr>
        <p:grpSpPr>
          <a:xfrm rot="5400000">
            <a:off x="7591326" y="3551222"/>
            <a:ext cx="2859464" cy="2880929"/>
            <a:chOff x="7316226" y="-1175353"/>
            <a:chExt cx="2859464" cy="2880929"/>
          </a:xfrm>
        </p:grpSpPr>
        <p:sp>
          <p:nvSpPr>
            <p:cNvPr id="315" name="Google Shape;315;p7"/>
            <p:cNvSpPr/>
            <p:nvPr/>
          </p:nvSpPr>
          <p:spPr>
            <a:xfrm rot="-3146397">
              <a:off x="8282391" y="-984779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 rot="-3146397">
              <a:off x="7928998" y="-502868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 rot="-3146397">
              <a:off x="8174182" y="-362393"/>
              <a:ext cx="608650" cy="2191554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 rot="-3146397">
              <a:off x="8312085" y="-521799"/>
              <a:ext cx="578013" cy="2191554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 rot="-3146397">
              <a:off x="8420772" y="-651366"/>
              <a:ext cx="522007" cy="2114526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 rot="-3146397">
              <a:off x="8476592" y="-741166"/>
              <a:ext cx="519470" cy="2055577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 rot="-3146397">
              <a:off x="8573564" y="-1011316"/>
              <a:ext cx="608650" cy="2191554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 rot="-3146397">
              <a:off x="8711467" y="-1170722"/>
              <a:ext cx="578013" cy="2191554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 rot="-3146397">
              <a:off x="8820155" y="-1300289"/>
              <a:ext cx="522007" cy="2114526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 rot="-3146397">
              <a:off x="8875974" y="-1390089"/>
              <a:ext cx="519470" cy="2055577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7"/>
          <p:cNvSpPr/>
          <p:nvPr/>
        </p:nvSpPr>
        <p:spPr>
          <a:xfrm rot="-10715101">
            <a:off x="-494623" y="4368927"/>
            <a:ext cx="1806068" cy="1806068"/>
          </a:xfrm>
          <a:custGeom>
            <a:avLst/>
            <a:gdLst/>
            <a:ahLst/>
            <a:cxnLst/>
            <a:rect l="l" t="t" r="r" b="b"/>
            <a:pathLst>
              <a:path w="36259" h="36259" extrusionOk="0">
                <a:moveTo>
                  <a:pt x="18130" y="0"/>
                </a:moveTo>
                <a:cubicBezTo>
                  <a:pt x="8115" y="0"/>
                  <a:pt x="1" y="8115"/>
                  <a:pt x="1" y="18129"/>
                </a:cubicBezTo>
                <a:cubicBezTo>
                  <a:pt x="1" y="28144"/>
                  <a:pt x="8115" y="36258"/>
                  <a:pt x="18130" y="36258"/>
                </a:cubicBezTo>
                <a:cubicBezTo>
                  <a:pt x="28144" y="36258"/>
                  <a:pt x="36259" y="28144"/>
                  <a:pt x="36259" y="18129"/>
                </a:cubicBezTo>
                <a:cubicBezTo>
                  <a:pt x="36259" y="8115"/>
                  <a:pt x="28144" y="0"/>
                  <a:pt x="181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" name="Google Shape;326;p7"/>
          <p:cNvGrpSpPr/>
          <p:nvPr/>
        </p:nvGrpSpPr>
        <p:grpSpPr>
          <a:xfrm rot="-10715104">
            <a:off x="173257" y="4585196"/>
            <a:ext cx="227879" cy="240603"/>
            <a:chOff x="2441875" y="3668975"/>
            <a:chExt cx="81550" cy="86100"/>
          </a:xfrm>
        </p:grpSpPr>
        <p:sp>
          <p:nvSpPr>
            <p:cNvPr id="327" name="Google Shape;327;p7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7"/>
          <p:cNvSpPr/>
          <p:nvPr/>
        </p:nvSpPr>
        <p:spPr>
          <a:xfrm rot="-10715084">
            <a:off x="532254" y="4860489"/>
            <a:ext cx="262503" cy="262398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7"/>
          <p:cNvGrpSpPr/>
          <p:nvPr/>
        </p:nvGrpSpPr>
        <p:grpSpPr>
          <a:xfrm>
            <a:off x="6580425" y="162176"/>
            <a:ext cx="1557313" cy="1318133"/>
            <a:chOff x="6363925" y="128251"/>
            <a:chExt cx="1557313" cy="1318133"/>
          </a:xfrm>
        </p:grpSpPr>
        <p:sp>
          <p:nvSpPr>
            <p:cNvPr id="333" name="Google Shape;333;p7"/>
            <p:cNvSpPr/>
            <p:nvPr/>
          </p:nvSpPr>
          <p:spPr>
            <a:xfrm>
              <a:off x="6363925" y="128251"/>
              <a:ext cx="1557313" cy="1318133"/>
            </a:xfrm>
            <a:custGeom>
              <a:avLst/>
              <a:gdLst/>
              <a:ahLst/>
              <a:cxnLst/>
              <a:rect l="l" t="t" r="r" b="b"/>
              <a:pathLst>
                <a:path w="41267" h="34929" extrusionOk="0">
                  <a:moveTo>
                    <a:pt x="10291" y="0"/>
                  </a:moveTo>
                  <a:cubicBezTo>
                    <a:pt x="9926" y="0"/>
                    <a:pt x="9573" y="197"/>
                    <a:pt x="9378" y="510"/>
                  </a:cubicBezTo>
                  <a:lnTo>
                    <a:pt x="3000" y="10787"/>
                  </a:lnTo>
                  <a:cubicBezTo>
                    <a:pt x="2765" y="11179"/>
                    <a:pt x="2791" y="11661"/>
                    <a:pt x="3066" y="12013"/>
                  </a:cubicBezTo>
                  <a:cubicBezTo>
                    <a:pt x="3274" y="12287"/>
                    <a:pt x="3587" y="12443"/>
                    <a:pt x="3927" y="12443"/>
                  </a:cubicBezTo>
                  <a:cubicBezTo>
                    <a:pt x="4031" y="12443"/>
                    <a:pt x="4135" y="12417"/>
                    <a:pt x="4240" y="12391"/>
                  </a:cubicBezTo>
                  <a:lnTo>
                    <a:pt x="8126" y="11191"/>
                  </a:lnTo>
                  <a:lnTo>
                    <a:pt x="8126" y="11191"/>
                  </a:lnTo>
                  <a:cubicBezTo>
                    <a:pt x="7761" y="11700"/>
                    <a:pt x="7487" y="12274"/>
                    <a:pt x="7370" y="12913"/>
                  </a:cubicBezTo>
                  <a:cubicBezTo>
                    <a:pt x="6039" y="13944"/>
                    <a:pt x="5048" y="15456"/>
                    <a:pt x="4617" y="17126"/>
                  </a:cubicBezTo>
                  <a:cubicBezTo>
                    <a:pt x="4565" y="17321"/>
                    <a:pt x="4526" y="17504"/>
                    <a:pt x="4500" y="17700"/>
                  </a:cubicBezTo>
                  <a:cubicBezTo>
                    <a:pt x="3704" y="17712"/>
                    <a:pt x="3066" y="18338"/>
                    <a:pt x="3040" y="19135"/>
                  </a:cubicBezTo>
                  <a:lnTo>
                    <a:pt x="3040" y="19173"/>
                  </a:lnTo>
                  <a:cubicBezTo>
                    <a:pt x="3014" y="19617"/>
                    <a:pt x="3183" y="20021"/>
                    <a:pt x="3483" y="20308"/>
                  </a:cubicBezTo>
                  <a:cubicBezTo>
                    <a:pt x="1200" y="22786"/>
                    <a:pt x="0" y="26386"/>
                    <a:pt x="339" y="29894"/>
                  </a:cubicBezTo>
                  <a:cubicBezTo>
                    <a:pt x="418" y="30703"/>
                    <a:pt x="927" y="31421"/>
                    <a:pt x="1670" y="31772"/>
                  </a:cubicBezTo>
                  <a:cubicBezTo>
                    <a:pt x="4240" y="32998"/>
                    <a:pt x="6939" y="33546"/>
                    <a:pt x="9234" y="33911"/>
                  </a:cubicBezTo>
                  <a:cubicBezTo>
                    <a:pt x="13448" y="34589"/>
                    <a:pt x="17621" y="34929"/>
                    <a:pt x="21677" y="34929"/>
                  </a:cubicBezTo>
                  <a:cubicBezTo>
                    <a:pt x="27990" y="34929"/>
                    <a:pt x="34003" y="34094"/>
                    <a:pt x="39559" y="32464"/>
                  </a:cubicBezTo>
                  <a:cubicBezTo>
                    <a:pt x="40563" y="32177"/>
                    <a:pt x="41267" y="31238"/>
                    <a:pt x="41254" y="30195"/>
                  </a:cubicBezTo>
                  <a:cubicBezTo>
                    <a:pt x="41228" y="26621"/>
                    <a:pt x="41020" y="23008"/>
                    <a:pt x="40641" y="19460"/>
                  </a:cubicBezTo>
                  <a:cubicBezTo>
                    <a:pt x="40328" y="16630"/>
                    <a:pt x="39872" y="13370"/>
                    <a:pt x="38333" y="10526"/>
                  </a:cubicBezTo>
                  <a:cubicBezTo>
                    <a:pt x="37328" y="8674"/>
                    <a:pt x="35907" y="7096"/>
                    <a:pt x="34211" y="5961"/>
                  </a:cubicBezTo>
                  <a:cubicBezTo>
                    <a:pt x="32438" y="4774"/>
                    <a:pt x="30220" y="3992"/>
                    <a:pt x="27650" y="3640"/>
                  </a:cubicBezTo>
                  <a:cubicBezTo>
                    <a:pt x="26711" y="3522"/>
                    <a:pt x="25772" y="3457"/>
                    <a:pt x="24847" y="3457"/>
                  </a:cubicBezTo>
                  <a:cubicBezTo>
                    <a:pt x="23543" y="3457"/>
                    <a:pt x="22264" y="3574"/>
                    <a:pt x="21025" y="3822"/>
                  </a:cubicBezTo>
                  <a:lnTo>
                    <a:pt x="10657" y="66"/>
                  </a:lnTo>
                  <a:cubicBezTo>
                    <a:pt x="10539" y="27"/>
                    <a:pt x="10408" y="0"/>
                    <a:pt x="10291" y="0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6404266" y="299240"/>
              <a:ext cx="1476631" cy="1106426"/>
            </a:xfrm>
            <a:custGeom>
              <a:avLst/>
              <a:gdLst/>
              <a:ahLst/>
              <a:cxnLst/>
              <a:rect l="l" t="t" r="r" b="b"/>
              <a:pathLst>
                <a:path w="39129" h="29319" extrusionOk="0">
                  <a:moveTo>
                    <a:pt x="23800" y="1"/>
                  </a:moveTo>
                  <a:cubicBezTo>
                    <a:pt x="21233" y="1"/>
                    <a:pt x="18664" y="508"/>
                    <a:pt x="16317" y="1613"/>
                  </a:cubicBezTo>
                  <a:cubicBezTo>
                    <a:pt x="13161" y="3100"/>
                    <a:pt x="10422" y="5721"/>
                    <a:pt x="8870" y="9073"/>
                  </a:cubicBezTo>
                  <a:cubicBezTo>
                    <a:pt x="8113" y="10729"/>
                    <a:pt x="7605" y="12595"/>
                    <a:pt x="6365" y="13873"/>
                  </a:cubicBezTo>
                  <a:cubicBezTo>
                    <a:pt x="5766" y="14499"/>
                    <a:pt x="5023" y="14943"/>
                    <a:pt x="4357" y="15464"/>
                  </a:cubicBezTo>
                  <a:cubicBezTo>
                    <a:pt x="1553" y="17655"/>
                    <a:pt x="1" y="21542"/>
                    <a:pt x="366" y="25259"/>
                  </a:cubicBezTo>
                  <a:cubicBezTo>
                    <a:pt x="406" y="25690"/>
                    <a:pt x="679" y="26081"/>
                    <a:pt x="1084" y="26264"/>
                  </a:cubicBezTo>
                  <a:cubicBezTo>
                    <a:pt x="3379" y="27372"/>
                    <a:pt x="5857" y="27919"/>
                    <a:pt x="8348" y="28311"/>
                  </a:cubicBezTo>
                  <a:cubicBezTo>
                    <a:pt x="12393" y="28962"/>
                    <a:pt x="16514" y="29318"/>
                    <a:pt x="20631" y="29318"/>
                  </a:cubicBezTo>
                  <a:cubicBezTo>
                    <a:pt x="26577" y="29318"/>
                    <a:pt x="32516" y="28575"/>
                    <a:pt x="38203" y="26902"/>
                  </a:cubicBezTo>
                  <a:cubicBezTo>
                    <a:pt x="38751" y="26746"/>
                    <a:pt x="39128" y="26238"/>
                    <a:pt x="39128" y="25676"/>
                  </a:cubicBezTo>
                  <a:cubicBezTo>
                    <a:pt x="39102" y="22116"/>
                    <a:pt x="38894" y="18568"/>
                    <a:pt x="38516" y="15047"/>
                  </a:cubicBezTo>
                  <a:cubicBezTo>
                    <a:pt x="38189" y="12099"/>
                    <a:pt x="37720" y="9073"/>
                    <a:pt x="36325" y="6517"/>
                  </a:cubicBezTo>
                  <a:cubicBezTo>
                    <a:pt x="35412" y="4822"/>
                    <a:pt x="34108" y="3361"/>
                    <a:pt x="32569" y="2330"/>
                  </a:cubicBezTo>
                  <a:cubicBezTo>
                    <a:pt x="30729" y="1104"/>
                    <a:pt x="28590" y="465"/>
                    <a:pt x="26451" y="178"/>
                  </a:cubicBezTo>
                  <a:cubicBezTo>
                    <a:pt x="25574" y="61"/>
                    <a:pt x="24687" y="1"/>
                    <a:pt x="23800" y="1"/>
                  </a:cubicBezTo>
                  <a:close/>
                </a:path>
              </a:pathLst>
            </a:custGeom>
            <a:solidFill>
              <a:srgbClr val="FF8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7060864" y="450152"/>
              <a:ext cx="166913" cy="166385"/>
            </a:xfrm>
            <a:custGeom>
              <a:avLst/>
              <a:gdLst/>
              <a:ahLst/>
              <a:cxnLst/>
              <a:rect l="l" t="t" r="r" b="b"/>
              <a:pathLst>
                <a:path w="4423" h="4409" extrusionOk="0">
                  <a:moveTo>
                    <a:pt x="2218" y="0"/>
                  </a:moveTo>
                  <a:cubicBezTo>
                    <a:pt x="992" y="0"/>
                    <a:pt x="1" y="992"/>
                    <a:pt x="1" y="2205"/>
                  </a:cubicBezTo>
                  <a:cubicBezTo>
                    <a:pt x="1" y="2635"/>
                    <a:pt x="131" y="3052"/>
                    <a:pt x="353" y="3391"/>
                  </a:cubicBezTo>
                  <a:cubicBezTo>
                    <a:pt x="744" y="4005"/>
                    <a:pt x="1435" y="4409"/>
                    <a:pt x="2218" y="4409"/>
                  </a:cubicBezTo>
                  <a:cubicBezTo>
                    <a:pt x="3431" y="4409"/>
                    <a:pt x="4422" y="3417"/>
                    <a:pt x="4422" y="2205"/>
                  </a:cubicBezTo>
                  <a:cubicBezTo>
                    <a:pt x="4422" y="1878"/>
                    <a:pt x="4357" y="1579"/>
                    <a:pt x="4226" y="1305"/>
                  </a:cubicBezTo>
                  <a:cubicBezTo>
                    <a:pt x="3887" y="536"/>
                    <a:pt x="3105" y="0"/>
                    <a:pt x="2218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7074185" y="499362"/>
              <a:ext cx="153592" cy="117175"/>
            </a:xfrm>
            <a:custGeom>
              <a:avLst/>
              <a:gdLst/>
              <a:ahLst/>
              <a:cxnLst/>
              <a:rect l="l" t="t" r="r" b="b"/>
              <a:pathLst>
                <a:path w="4070" h="3105" extrusionOk="0">
                  <a:moveTo>
                    <a:pt x="3873" y="1"/>
                  </a:moveTo>
                  <a:cubicBezTo>
                    <a:pt x="3665" y="797"/>
                    <a:pt x="3156" y="1527"/>
                    <a:pt x="2426" y="1944"/>
                  </a:cubicBezTo>
                  <a:cubicBezTo>
                    <a:pt x="2011" y="2182"/>
                    <a:pt x="1529" y="2305"/>
                    <a:pt x="1050" y="2305"/>
                  </a:cubicBezTo>
                  <a:cubicBezTo>
                    <a:pt x="687" y="2305"/>
                    <a:pt x="327" y="2234"/>
                    <a:pt x="0" y="2087"/>
                  </a:cubicBezTo>
                  <a:lnTo>
                    <a:pt x="0" y="2087"/>
                  </a:lnTo>
                  <a:cubicBezTo>
                    <a:pt x="391" y="2701"/>
                    <a:pt x="1082" y="3105"/>
                    <a:pt x="1865" y="3105"/>
                  </a:cubicBezTo>
                  <a:cubicBezTo>
                    <a:pt x="3078" y="3105"/>
                    <a:pt x="4069" y="2113"/>
                    <a:pt x="4069" y="901"/>
                  </a:cubicBezTo>
                  <a:cubicBezTo>
                    <a:pt x="4069" y="574"/>
                    <a:pt x="4004" y="275"/>
                    <a:pt x="387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7085016" y="472191"/>
              <a:ext cx="39398" cy="50832"/>
            </a:xfrm>
            <a:custGeom>
              <a:avLst/>
              <a:gdLst/>
              <a:ahLst/>
              <a:cxnLst/>
              <a:rect l="l" t="t" r="r" b="b"/>
              <a:pathLst>
                <a:path w="1044" h="1347" extrusionOk="0">
                  <a:moveTo>
                    <a:pt x="713" y="0"/>
                  </a:moveTo>
                  <a:cubicBezTo>
                    <a:pt x="672" y="0"/>
                    <a:pt x="625" y="10"/>
                    <a:pt x="574" y="30"/>
                  </a:cubicBezTo>
                  <a:cubicBezTo>
                    <a:pt x="273" y="134"/>
                    <a:pt x="65" y="578"/>
                    <a:pt x="26" y="877"/>
                  </a:cubicBezTo>
                  <a:cubicBezTo>
                    <a:pt x="13" y="981"/>
                    <a:pt x="0" y="1086"/>
                    <a:pt x="52" y="1178"/>
                  </a:cubicBezTo>
                  <a:cubicBezTo>
                    <a:pt x="91" y="1268"/>
                    <a:pt x="183" y="1347"/>
                    <a:pt x="273" y="1347"/>
                  </a:cubicBezTo>
                  <a:cubicBezTo>
                    <a:pt x="391" y="1347"/>
                    <a:pt x="482" y="1256"/>
                    <a:pt x="560" y="1178"/>
                  </a:cubicBezTo>
                  <a:cubicBezTo>
                    <a:pt x="717" y="1008"/>
                    <a:pt x="887" y="825"/>
                    <a:pt x="965" y="590"/>
                  </a:cubicBezTo>
                  <a:cubicBezTo>
                    <a:pt x="1043" y="344"/>
                    <a:pt x="968" y="0"/>
                    <a:pt x="713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7190794" y="505174"/>
              <a:ext cx="176762" cy="166611"/>
            </a:xfrm>
            <a:custGeom>
              <a:avLst/>
              <a:gdLst/>
              <a:ahLst/>
              <a:cxnLst/>
              <a:rect l="l" t="t" r="r" b="b"/>
              <a:pathLst>
                <a:path w="4684" h="4415" extrusionOk="0">
                  <a:moveTo>
                    <a:pt x="2321" y="1"/>
                  </a:moveTo>
                  <a:cubicBezTo>
                    <a:pt x="1791" y="1"/>
                    <a:pt x="1258" y="191"/>
                    <a:pt x="835" y="577"/>
                  </a:cubicBezTo>
                  <a:cubicBezTo>
                    <a:pt x="510" y="864"/>
                    <a:pt x="301" y="1229"/>
                    <a:pt x="183" y="1620"/>
                  </a:cubicBezTo>
                  <a:cubicBezTo>
                    <a:pt x="1" y="2325"/>
                    <a:pt x="157" y="3107"/>
                    <a:pt x="679" y="3695"/>
                  </a:cubicBezTo>
                  <a:cubicBezTo>
                    <a:pt x="1115" y="4172"/>
                    <a:pt x="1712" y="4414"/>
                    <a:pt x="2311" y="4414"/>
                  </a:cubicBezTo>
                  <a:cubicBezTo>
                    <a:pt x="2842" y="4414"/>
                    <a:pt x="3374" y="4224"/>
                    <a:pt x="3797" y="3838"/>
                  </a:cubicBezTo>
                  <a:cubicBezTo>
                    <a:pt x="4044" y="3629"/>
                    <a:pt x="4227" y="3368"/>
                    <a:pt x="4344" y="3095"/>
                  </a:cubicBezTo>
                  <a:cubicBezTo>
                    <a:pt x="4684" y="2325"/>
                    <a:pt x="4553" y="1386"/>
                    <a:pt x="3953" y="721"/>
                  </a:cubicBezTo>
                  <a:cubicBezTo>
                    <a:pt x="3517" y="243"/>
                    <a:pt x="2920" y="1"/>
                    <a:pt x="2321" y="1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7190794" y="566309"/>
              <a:ext cx="163969" cy="105476"/>
            </a:xfrm>
            <a:custGeom>
              <a:avLst/>
              <a:gdLst/>
              <a:ahLst/>
              <a:cxnLst/>
              <a:rect l="l" t="t" r="r" b="b"/>
              <a:pathLst>
                <a:path w="4345" h="2795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" y="705"/>
                    <a:pt x="157" y="1487"/>
                    <a:pt x="679" y="2075"/>
                  </a:cubicBezTo>
                  <a:cubicBezTo>
                    <a:pt x="1115" y="2552"/>
                    <a:pt x="1712" y="2794"/>
                    <a:pt x="2311" y="2794"/>
                  </a:cubicBezTo>
                  <a:cubicBezTo>
                    <a:pt x="2842" y="2794"/>
                    <a:pt x="3374" y="2604"/>
                    <a:pt x="3797" y="2218"/>
                  </a:cubicBezTo>
                  <a:cubicBezTo>
                    <a:pt x="4044" y="2009"/>
                    <a:pt x="4227" y="1748"/>
                    <a:pt x="4344" y="1475"/>
                  </a:cubicBezTo>
                  <a:lnTo>
                    <a:pt x="4344" y="1475"/>
                  </a:lnTo>
                  <a:cubicBezTo>
                    <a:pt x="3872" y="1714"/>
                    <a:pt x="3343" y="1850"/>
                    <a:pt x="2818" y="1850"/>
                  </a:cubicBezTo>
                  <a:cubicBezTo>
                    <a:pt x="2517" y="1850"/>
                    <a:pt x="2217" y="1805"/>
                    <a:pt x="1931" y="1709"/>
                  </a:cubicBezTo>
                  <a:cubicBezTo>
                    <a:pt x="1122" y="1449"/>
                    <a:pt x="458" y="797"/>
                    <a:pt x="18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7250382" y="517816"/>
              <a:ext cx="60078" cy="31322"/>
            </a:xfrm>
            <a:custGeom>
              <a:avLst/>
              <a:gdLst/>
              <a:ahLst/>
              <a:cxnLst/>
              <a:rect l="l" t="t" r="r" b="b"/>
              <a:pathLst>
                <a:path w="1592" h="830" extrusionOk="0">
                  <a:moveTo>
                    <a:pt x="969" y="1"/>
                  </a:moveTo>
                  <a:cubicBezTo>
                    <a:pt x="714" y="1"/>
                    <a:pt x="425" y="108"/>
                    <a:pt x="248" y="229"/>
                  </a:cubicBezTo>
                  <a:cubicBezTo>
                    <a:pt x="157" y="282"/>
                    <a:pt x="79" y="346"/>
                    <a:pt x="39" y="451"/>
                  </a:cubicBezTo>
                  <a:cubicBezTo>
                    <a:pt x="0" y="542"/>
                    <a:pt x="0" y="659"/>
                    <a:pt x="79" y="738"/>
                  </a:cubicBezTo>
                  <a:cubicBezTo>
                    <a:pt x="143" y="816"/>
                    <a:pt x="274" y="816"/>
                    <a:pt x="378" y="829"/>
                  </a:cubicBezTo>
                  <a:cubicBezTo>
                    <a:pt x="626" y="829"/>
                    <a:pt x="874" y="829"/>
                    <a:pt x="1082" y="738"/>
                  </a:cubicBezTo>
                  <a:cubicBezTo>
                    <a:pt x="1369" y="607"/>
                    <a:pt x="1592" y="242"/>
                    <a:pt x="1253" y="59"/>
                  </a:cubicBezTo>
                  <a:cubicBezTo>
                    <a:pt x="1170" y="18"/>
                    <a:pt x="1073" y="1"/>
                    <a:pt x="969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7085016" y="337204"/>
              <a:ext cx="62493" cy="133364"/>
            </a:xfrm>
            <a:custGeom>
              <a:avLst/>
              <a:gdLst/>
              <a:ahLst/>
              <a:cxnLst/>
              <a:rect l="l" t="t" r="r" b="b"/>
              <a:pathLst>
                <a:path w="1656" h="3534" extrusionOk="0">
                  <a:moveTo>
                    <a:pt x="113" y="1"/>
                  </a:moveTo>
                  <a:cubicBezTo>
                    <a:pt x="95" y="1"/>
                    <a:pt x="79" y="6"/>
                    <a:pt x="65" y="20"/>
                  </a:cubicBezTo>
                  <a:cubicBezTo>
                    <a:pt x="13" y="46"/>
                    <a:pt x="0" y="111"/>
                    <a:pt x="26" y="150"/>
                  </a:cubicBezTo>
                  <a:cubicBezTo>
                    <a:pt x="691" y="1193"/>
                    <a:pt x="1213" y="2315"/>
                    <a:pt x="1552" y="3503"/>
                  </a:cubicBezTo>
                  <a:cubicBezTo>
                    <a:pt x="1562" y="3522"/>
                    <a:pt x="1578" y="3533"/>
                    <a:pt x="1597" y="3533"/>
                  </a:cubicBezTo>
                  <a:cubicBezTo>
                    <a:pt x="1603" y="3533"/>
                    <a:pt x="1610" y="3532"/>
                    <a:pt x="1617" y="3529"/>
                  </a:cubicBezTo>
                  <a:cubicBezTo>
                    <a:pt x="1643" y="3529"/>
                    <a:pt x="1656" y="3503"/>
                    <a:pt x="1643" y="3476"/>
                  </a:cubicBezTo>
                  <a:cubicBezTo>
                    <a:pt x="1330" y="2277"/>
                    <a:pt x="847" y="1115"/>
                    <a:pt x="209" y="46"/>
                  </a:cubicBezTo>
                  <a:cubicBezTo>
                    <a:pt x="183" y="20"/>
                    <a:pt x="146" y="1"/>
                    <a:pt x="11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7307932" y="414037"/>
              <a:ext cx="79324" cy="124571"/>
            </a:xfrm>
            <a:custGeom>
              <a:avLst/>
              <a:gdLst/>
              <a:ahLst/>
              <a:cxnLst/>
              <a:rect l="l" t="t" r="r" b="b"/>
              <a:pathLst>
                <a:path w="2102" h="3301" extrusionOk="0">
                  <a:moveTo>
                    <a:pt x="1986" y="1"/>
                  </a:moveTo>
                  <a:cubicBezTo>
                    <a:pt x="1947" y="1"/>
                    <a:pt x="1912" y="18"/>
                    <a:pt x="1893" y="58"/>
                  </a:cubicBezTo>
                  <a:cubicBezTo>
                    <a:pt x="1423" y="1192"/>
                    <a:pt x="783" y="2262"/>
                    <a:pt x="14" y="3227"/>
                  </a:cubicBezTo>
                  <a:cubicBezTo>
                    <a:pt x="1" y="3240"/>
                    <a:pt x="1" y="3266"/>
                    <a:pt x="27" y="3292"/>
                  </a:cubicBezTo>
                  <a:cubicBezTo>
                    <a:pt x="33" y="3298"/>
                    <a:pt x="42" y="3301"/>
                    <a:pt x="53" y="3301"/>
                  </a:cubicBezTo>
                  <a:cubicBezTo>
                    <a:pt x="68" y="3301"/>
                    <a:pt x="85" y="3294"/>
                    <a:pt x="93" y="3279"/>
                  </a:cubicBezTo>
                  <a:cubicBezTo>
                    <a:pt x="901" y="2340"/>
                    <a:pt x="1566" y="1284"/>
                    <a:pt x="2075" y="149"/>
                  </a:cubicBezTo>
                  <a:lnTo>
                    <a:pt x="2088" y="136"/>
                  </a:lnTo>
                  <a:cubicBezTo>
                    <a:pt x="2101" y="84"/>
                    <a:pt x="2075" y="32"/>
                    <a:pt x="2023" y="6"/>
                  </a:cubicBezTo>
                  <a:cubicBezTo>
                    <a:pt x="2011" y="3"/>
                    <a:pt x="1998" y="1"/>
                    <a:pt x="198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6766548" y="179423"/>
              <a:ext cx="185593" cy="518362"/>
            </a:xfrm>
            <a:custGeom>
              <a:avLst/>
              <a:gdLst/>
              <a:ahLst/>
              <a:cxnLst/>
              <a:rect l="l" t="t" r="r" b="b"/>
              <a:pathLst>
                <a:path w="4918" h="13736" extrusionOk="0">
                  <a:moveTo>
                    <a:pt x="183" y="1"/>
                  </a:moveTo>
                  <a:lnTo>
                    <a:pt x="0" y="67"/>
                  </a:lnTo>
                  <a:lnTo>
                    <a:pt x="4735" y="13735"/>
                  </a:lnTo>
                  <a:lnTo>
                    <a:pt x="4918" y="1367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6512573" y="169121"/>
              <a:ext cx="709767" cy="387904"/>
            </a:xfrm>
            <a:custGeom>
              <a:avLst/>
              <a:gdLst/>
              <a:ahLst/>
              <a:cxnLst/>
              <a:rect l="l" t="t" r="r" b="b"/>
              <a:pathLst>
                <a:path w="18808" h="10279" extrusionOk="0">
                  <a:moveTo>
                    <a:pt x="6365" y="1"/>
                  </a:moveTo>
                  <a:lnTo>
                    <a:pt x="0" y="10278"/>
                  </a:lnTo>
                  <a:lnTo>
                    <a:pt x="18807" y="4500"/>
                  </a:lnTo>
                  <a:lnTo>
                    <a:pt x="6365" y="1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6667600" y="168139"/>
              <a:ext cx="195443" cy="342619"/>
            </a:xfrm>
            <a:custGeom>
              <a:avLst/>
              <a:gdLst/>
              <a:ahLst/>
              <a:cxnLst/>
              <a:rect l="l" t="t" r="r" b="b"/>
              <a:pathLst>
                <a:path w="5179" h="9079" extrusionOk="0">
                  <a:moveTo>
                    <a:pt x="2257" y="0"/>
                  </a:moveTo>
                  <a:cubicBezTo>
                    <a:pt x="2244" y="0"/>
                    <a:pt x="2244" y="13"/>
                    <a:pt x="2244" y="27"/>
                  </a:cubicBezTo>
                  <a:lnTo>
                    <a:pt x="14" y="9038"/>
                  </a:lnTo>
                  <a:cubicBezTo>
                    <a:pt x="1" y="9052"/>
                    <a:pt x="14" y="9065"/>
                    <a:pt x="27" y="9078"/>
                  </a:cubicBezTo>
                  <a:cubicBezTo>
                    <a:pt x="40" y="9078"/>
                    <a:pt x="53" y="9065"/>
                    <a:pt x="53" y="9052"/>
                  </a:cubicBezTo>
                  <a:lnTo>
                    <a:pt x="2270" y="105"/>
                  </a:lnTo>
                  <a:lnTo>
                    <a:pt x="5126" y="7421"/>
                  </a:lnTo>
                  <a:cubicBezTo>
                    <a:pt x="5140" y="7435"/>
                    <a:pt x="5152" y="7435"/>
                    <a:pt x="5166" y="7435"/>
                  </a:cubicBezTo>
                  <a:cubicBezTo>
                    <a:pt x="5178" y="7421"/>
                    <a:pt x="5178" y="7409"/>
                    <a:pt x="5178" y="7395"/>
                  </a:cubicBezTo>
                  <a:lnTo>
                    <a:pt x="2283" y="13"/>
                  </a:lnTo>
                  <a:cubicBezTo>
                    <a:pt x="2283" y="13"/>
                    <a:pt x="2270" y="0"/>
                    <a:pt x="2257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751755" y="168253"/>
              <a:ext cx="317033" cy="218462"/>
            </a:xfrm>
            <a:custGeom>
              <a:avLst/>
              <a:gdLst/>
              <a:ahLst/>
              <a:cxnLst/>
              <a:rect l="l" t="t" r="r" b="b"/>
              <a:pathLst>
                <a:path w="8401" h="5789" extrusionOk="0">
                  <a:moveTo>
                    <a:pt x="27" y="1"/>
                  </a:moveTo>
                  <a:cubicBezTo>
                    <a:pt x="21" y="1"/>
                    <a:pt x="14" y="4"/>
                    <a:pt x="14" y="10"/>
                  </a:cubicBezTo>
                  <a:cubicBezTo>
                    <a:pt x="1" y="24"/>
                    <a:pt x="1" y="36"/>
                    <a:pt x="14" y="50"/>
                  </a:cubicBezTo>
                  <a:lnTo>
                    <a:pt x="8362" y="5788"/>
                  </a:lnTo>
                  <a:lnTo>
                    <a:pt x="8374" y="5788"/>
                  </a:lnTo>
                  <a:cubicBezTo>
                    <a:pt x="8388" y="5788"/>
                    <a:pt x="8388" y="5788"/>
                    <a:pt x="8388" y="5775"/>
                  </a:cubicBezTo>
                  <a:cubicBezTo>
                    <a:pt x="8400" y="5762"/>
                    <a:pt x="8400" y="5749"/>
                    <a:pt x="8388" y="5749"/>
                  </a:cubicBezTo>
                  <a:lnTo>
                    <a:pt x="40" y="10"/>
                  </a:lnTo>
                  <a:cubicBezTo>
                    <a:pt x="40" y="4"/>
                    <a:pt x="34" y="1"/>
                    <a:pt x="27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988030" y="538873"/>
              <a:ext cx="451869" cy="280956"/>
            </a:xfrm>
            <a:custGeom>
              <a:avLst/>
              <a:gdLst/>
              <a:ahLst/>
              <a:cxnLst/>
              <a:rect l="l" t="t" r="r" b="b"/>
              <a:pathLst>
                <a:path w="11974" h="7445" extrusionOk="0">
                  <a:moveTo>
                    <a:pt x="4991" y="1"/>
                  </a:moveTo>
                  <a:cubicBezTo>
                    <a:pt x="4157" y="1"/>
                    <a:pt x="3321" y="159"/>
                    <a:pt x="2544" y="467"/>
                  </a:cubicBezTo>
                  <a:cubicBezTo>
                    <a:pt x="2518" y="480"/>
                    <a:pt x="2478" y="493"/>
                    <a:pt x="2452" y="506"/>
                  </a:cubicBezTo>
                  <a:cubicBezTo>
                    <a:pt x="1878" y="741"/>
                    <a:pt x="1331" y="1093"/>
                    <a:pt x="1018" y="1614"/>
                  </a:cubicBezTo>
                  <a:cubicBezTo>
                    <a:pt x="0" y="3271"/>
                    <a:pt x="66" y="5515"/>
                    <a:pt x="157" y="7445"/>
                  </a:cubicBezTo>
                  <a:lnTo>
                    <a:pt x="11883" y="7445"/>
                  </a:lnTo>
                  <a:cubicBezTo>
                    <a:pt x="11909" y="7445"/>
                    <a:pt x="11909" y="7367"/>
                    <a:pt x="11935" y="7353"/>
                  </a:cubicBezTo>
                  <a:cubicBezTo>
                    <a:pt x="11973" y="6127"/>
                    <a:pt x="11530" y="4941"/>
                    <a:pt x="10956" y="3858"/>
                  </a:cubicBezTo>
                  <a:cubicBezTo>
                    <a:pt x="10721" y="3414"/>
                    <a:pt x="10460" y="2971"/>
                    <a:pt x="10161" y="2579"/>
                  </a:cubicBezTo>
                  <a:cubicBezTo>
                    <a:pt x="9300" y="1445"/>
                    <a:pt x="8074" y="611"/>
                    <a:pt x="6704" y="232"/>
                  </a:cubicBezTo>
                  <a:cubicBezTo>
                    <a:pt x="6148" y="77"/>
                    <a:pt x="5570" y="1"/>
                    <a:pt x="499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7066788" y="557969"/>
              <a:ext cx="315523" cy="261861"/>
            </a:xfrm>
            <a:custGeom>
              <a:avLst/>
              <a:gdLst/>
              <a:ahLst/>
              <a:cxnLst/>
              <a:rect l="l" t="t" r="r" b="b"/>
              <a:pathLst>
                <a:path w="8361" h="6939" extrusionOk="0">
                  <a:moveTo>
                    <a:pt x="365" y="0"/>
                  </a:moveTo>
                  <a:cubicBezTo>
                    <a:pt x="235" y="52"/>
                    <a:pt x="118" y="105"/>
                    <a:pt x="0" y="169"/>
                  </a:cubicBezTo>
                  <a:cubicBezTo>
                    <a:pt x="939" y="1108"/>
                    <a:pt x="1617" y="2334"/>
                    <a:pt x="1892" y="3639"/>
                  </a:cubicBezTo>
                  <a:cubicBezTo>
                    <a:pt x="2061" y="3626"/>
                    <a:pt x="2231" y="3626"/>
                    <a:pt x="2413" y="3626"/>
                  </a:cubicBezTo>
                  <a:cubicBezTo>
                    <a:pt x="3235" y="3626"/>
                    <a:pt x="4057" y="3743"/>
                    <a:pt x="4813" y="4069"/>
                  </a:cubicBezTo>
                  <a:cubicBezTo>
                    <a:pt x="5726" y="4473"/>
                    <a:pt x="6521" y="5191"/>
                    <a:pt x="6886" y="6117"/>
                  </a:cubicBezTo>
                  <a:cubicBezTo>
                    <a:pt x="6900" y="6169"/>
                    <a:pt x="6926" y="6221"/>
                    <a:pt x="6939" y="6273"/>
                  </a:cubicBezTo>
                  <a:cubicBezTo>
                    <a:pt x="7017" y="6482"/>
                    <a:pt x="7069" y="6717"/>
                    <a:pt x="7109" y="6939"/>
                  </a:cubicBezTo>
                  <a:lnTo>
                    <a:pt x="7761" y="6939"/>
                  </a:lnTo>
                  <a:cubicBezTo>
                    <a:pt x="7956" y="6795"/>
                    <a:pt x="8152" y="6664"/>
                    <a:pt x="8361" y="6534"/>
                  </a:cubicBezTo>
                  <a:cubicBezTo>
                    <a:pt x="7982" y="5725"/>
                    <a:pt x="7434" y="4956"/>
                    <a:pt x="6744" y="4461"/>
                  </a:cubicBezTo>
                  <a:cubicBezTo>
                    <a:pt x="5869" y="3821"/>
                    <a:pt x="5426" y="3470"/>
                    <a:pt x="4121" y="3104"/>
                  </a:cubicBezTo>
                  <a:cubicBezTo>
                    <a:pt x="3861" y="3026"/>
                    <a:pt x="3600" y="3000"/>
                    <a:pt x="3379" y="3000"/>
                  </a:cubicBezTo>
                  <a:cubicBezTo>
                    <a:pt x="3052" y="3000"/>
                    <a:pt x="2765" y="3052"/>
                    <a:pt x="2530" y="3104"/>
                  </a:cubicBezTo>
                  <a:cubicBezTo>
                    <a:pt x="2348" y="1891"/>
                    <a:pt x="1617" y="769"/>
                    <a:pt x="574" y="117"/>
                  </a:cubicBezTo>
                  <a:cubicBezTo>
                    <a:pt x="509" y="78"/>
                    <a:pt x="443" y="39"/>
                    <a:pt x="365" y="0"/>
                  </a:cubicBezTo>
                  <a:close/>
                </a:path>
              </a:pathLst>
            </a:custGeom>
            <a:solidFill>
              <a:srgbClr val="F7E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209022" y="677068"/>
              <a:ext cx="62078" cy="62531"/>
            </a:xfrm>
            <a:custGeom>
              <a:avLst/>
              <a:gdLst/>
              <a:ahLst/>
              <a:cxnLst/>
              <a:rect l="l" t="t" r="r" b="b"/>
              <a:pathLst>
                <a:path w="1645" h="1657" extrusionOk="0">
                  <a:moveTo>
                    <a:pt x="1161" y="1"/>
                  </a:moveTo>
                  <a:lnTo>
                    <a:pt x="705" y="352"/>
                  </a:lnTo>
                  <a:lnTo>
                    <a:pt x="157" y="183"/>
                  </a:lnTo>
                  <a:lnTo>
                    <a:pt x="340" y="731"/>
                  </a:lnTo>
                  <a:lnTo>
                    <a:pt x="1" y="1200"/>
                  </a:lnTo>
                  <a:lnTo>
                    <a:pt x="587" y="1187"/>
                  </a:lnTo>
                  <a:lnTo>
                    <a:pt x="926" y="1656"/>
                  </a:lnTo>
                  <a:lnTo>
                    <a:pt x="1096" y="1096"/>
                  </a:lnTo>
                  <a:lnTo>
                    <a:pt x="1644" y="913"/>
                  </a:lnTo>
                  <a:lnTo>
                    <a:pt x="1161" y="587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6571142" y="491362"/>
              <a:ext cx="766373" cy="350129"/>
            </a:xfrm>
            <a:custGeom>
              <a:avLst/>
              <a:gdLst/>
              <a:ahLst/>
              <a:cxnLst/>
              <a:rect l="l" t="t" r="r" b="b"/>
              <a:pathLst>
                <a:path w="20308" h="9278" extrusionOk="0">
                  <a:moveTo>
                    <a:pt x="8395" y="0"/>
                  </a:moveTo>
                  <a:cubicBezTo>
                    <a:pt x="7318" y="0"/>
                    <a:pt x="6241" y="248"/>
                    <a:pt x="5282" y="748"/>
                  </a:cubicBezTo>
                  <a:cubicBezTo>
                    <a:pt x="4082" y="1374"/>
                    <a:pt x="2948" y="2534"/>
                    <a:pt x="2922" y="3891"/>
                  </a:cubicBezTo>
                  <a:cubicBezTo>
                    <a:pt x="1566" y="4778"/>
                    <a:pt x="587" y="6200"/>
                    <a:pt x="196" y="7765"/>
                  </a:cubicBezTo>
                  <a:cubicBezTo>
                    <a:pt x="79" y="8234"/>
                    <a:pt x="13" y="8704"/>
                    <a:pt x="1" y="9186"/>
                  </a:cubicBezTo>
                  <a:lnTo>
                    <a:pt x="20073" y="9278"/>
                  </a:lnTo>
                  <a:cubicBezTo>
                    <a:pt x="20151" y="9278"/>
                    <a:pt x="20229" y="9226"/>
                    <a:pt x="20307" y="9186"/>
                  </a:cubicBezTo>
                  <a:cubicBezTo>
                    <a:pt x="20269" y="8795"/>
                    <a:pt x="20203" y="8403"/>
                    <a:pt x="20073" y="8038"/>
                  </a:cubicBezTo>
                  <a:cubicBezTo>
                    <a:pt x="20060" y="7986"/>
                    <a:pt x="20034" y="7934"/>
                    <a:pt x="20020" y="7882"/>
                  </a:cubicBezTo>
                  <a:cubicBezTo>
                    <a:pt x="19655" y="6956"/>
                    <a:pt x="18860" y="6238"/>
                    <a:pt x="17947" y="5834"/>
                  </a:cubicBezTo>
                  <a:cubicBezTo>
                    <a:pt x="17195" y="5501"/>
                    <a:pt x="16373" y="5389"/>
                    <a:pt x="15552" y="5389"/>
                  </a:cubicBezTo>
                  <a:cubicBezTo>
                    <a:pt x="15377" y="5389"/>
                    <a:pt x="15201" y="5394"/>
                    <a:pt x="15026" y="5404"/>
                  </a:cubicBezTo>
                  <a:cubicBezTo>
                    <a:pt x="14608" y="3356"/>
                    <a:pt x="13186" y="1543"/>
                    <a:pt x="11308" y="644"/>
                  </a:cubicBezTo>
                  <a:cubicBezTo>
                    <a:pt x="10402" y="216"/>
                    <a:pt x="9399" y="0"/>
                    <a:pt x="8395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6571142" y="784356"/>
              <a:ext cx="763920" cy="54191"/>
            </a:xfrm>
            <a:custGeom>
              <a:avLst/>
              <a:gdLst/>
              <a:ahLst/>
              <a:cxnLst/>
              <a:rect l="l" t="t" r="r" b="b"/>
              <a:pathLst>
                <a:path w="20243" h="1436" extrusionOk="0">
                  <a:moveTo>
                    <a:pt x="196" y="1"/>
                  </a:moveTo>
                  <a:cubicBezTo>
                    <a:pt x="79" y="457"/>
                    <a:pt x="13" y="926"/>
                    <a:pt x="1" y="1409"/>
                  </a:cubicBezTo>
                  <a:cubicBezTo>
                    <a:pt x="535" y="1409"/>
                    <a:pt x="1227" y="1422"/>
                    <a:pt x="2009" y="1435"/>
                  </a:cubicBezTo>
                  <a:lnTo>
                    <a:pt x="4317" y="1435"/>
                  </a:lnTo>
                  <a:cubicBezTo>
                    <a:pt x="6717" y="1435"/>
                    <a:pt x="9560" y="1409"/>
                    <a:pt x="12156" y="1291"/>
                  </a:cubicBezTo>
                  <a:cubicBezTo>
                    <a:pt x="15156" y="1149"/>
                    <a:pt x="18078" y="1044"/>
                    <a:pt x="20243" y="966"/>
                  </a:cubicBezTo>
                  <a:cubicBezTo>
                    <a:pt x="20203" y="731"/>
                    <a:pt x="20151" y="496"/>
                    <a:pt x="20073" y="274"/>
                  </a:cubicBezTo>
                  <a:cubicBezTo>
                    <a:pt x="19408" y="352"/>
                    <a:pt x="18742" y="418"/>
                    <a:pt x="18064" y="483"/>
                  </a:cubicBezTo>
                  <a:cubicBezTo>
                    <a:pt x="16551" y="613"/>
                    <a:pt x="15026" y="744"/>
                    <a:pt x="13499" y="836"/>
                  </a:cubicBezTo>
                  <a:cubicBezTo>
                    <a:pt x="12117" y="914"/>
                    <a:pt x="10734" y="952"/>
                    <a:pt x="9365" y="952"/>
                  </a:cubicBezTo>
                  <a:cubicBezTo>
                    <a:pt x="8047" y="952"/>
                    <a:pt x="6731" y="914"/>
                    <a:pt x="5413" y="809"/>
                  </a:cubicBezTo>
                  <a:cubicBezTo>
                    <a:pt x="4082" y="705"/>
                    <a:pt x="2752" y="549"/>
                    <a:pt x="1435" y="300"/>
                  </a:cubicBezTo>
                  <a:cubicBezTo>
                    <a:pt x="1030" y="236"/>
                    <a:pt x="601" y="105"/>
                    <a:pt x="196" y="1"/>
                  </a:cubicBezTo>
                  <a:close/>
                </a:path>
              </a:pathLst>
            </a:custGeom>
            <a:solidFill>
              <a:srgbClr val="EB4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6560802" y="849341"/>
              <a:ext cx="877623" cy="508852"/>
            </a:xfrm>
            <a:custGeom>
              <a:avLst/>
              <a:gdLst/>
              <a:ahLst/>
              <a:cxnLst/>
              <a:rect l="l" t="t" r="r" b="b"/>
              <a:pathLst>
                <a:path w="23256" h="13484" extrusionOk="0">
                  <a:moveTo>
                    <a:pt x="23256" y="0"/>
                  </a:moveTo>
                  <a:lnTo>
                    <a:pt x="21951" y="39"/>
                  </a:lnTo>
                  <a:lnTo>
                    <a:pt x="1527" y="548"/>
                  </a:lnTo>
                  <a:lnTo>
                    <a:pt x="1461" y="561"/>
                  </a:lnTo>
                  <a:lnTo>
                    <a:pt x="0" y="600"/>
                  </a:lnTo>
                  <a:lnTo>
                    <a:pt x="4396" y="12221"/>
                  </a:lnTo>
                  <a:lnTo>
                    <a:pt x="4435" y="12325"/>
                  </a:lnTo>
                  <a:cubicBezTo>
                    <a:pt x="4435" y="12325"/>
                    <a:pt x="4892" y="12508"/>
                    <a:pt x="5700" y="12716"/>
                  </a:cubicBezTo>
                  <a:cubicBezTo>
                    <a:pt x="5739" y="12730"/>
                    <a:pt x="5779" y="12743"/>
                    <a:pt x="5817" y="12743"/>
                  </a:cubicBezTo>
                  <a:cubicBezTo>
                    <a:pt x="6339" y="12887"/>
                    <a:pt x="6991" y="13029"/>
                    <a:pt x="7748" y="13147"/>
                  </a:cubicBezTo>
                  <a:cubicBezTo>
                    <a:pt x="7774" y="13160"/>
                    <a:pt x="7813" y="13173"/>
                    <a:pt x="7852" y="13173"/>
                  </a:cubicBezTo>
                  <a:cubicBezTo>
                    <a:pt x="8883" y="13342"/>
                    <a:pt x="10095" y="13460"/>
                    <a:pt x="11439" y="13473"/>
                  </a:cubicBezTo>
                  <a:cubicBezTo>
                    <a:pt x="11458" y="13480"/>
                    <a:pt x="11475" y="13483"/>
                    <a:pt x="11491" y="13483"/>
                  </a:cubicBezTo>
                  <a:cubicBezTo>
                    <a:pt x="11507" y="13483"/>
                    <a:pt x="11524" y="13480"/>
                    <a:pt x="11543" y="13473"/>
                  </a:cubicBezTo>
                  <a:cubicBezTo>
                    <a:pt x="11627" y="13474"/>
                    <a:pt x="11712" y="13474"/>
                    <a:pt x="11797" y="13474"/>
                  </a:cubicBezTo>
                  <a:cubicBezTo>
                    <a:pt x="12873" y="13474"/>
                    <a:pt x="14024" y="13394"/>
                    <a:pt x="15221" y="13212"/>
                  </a:cubicBezTo>
                  <a:cubicBezTo>
                    <a:pt x="15260" y="13200"/>
                    <a:pt x="15286" y="13200"/>
                    <a:pt x="15326" y="13200"/>
                  </a:cubicBezTo>
                  <a:cubicBezTo>
                    <a:pt x="16395" y="13017"/>
                    <a:pt x="17503" y="12756"/>
                    <a:pt x="18639" y="12391"/>
                  </a:cubicBezTo>
                  <a:cubicBezTo>
                    <a:pt x="18665" y="12377"/>
                    <a:pt x="18703" y="12365"/>
                    <a:pt x="18743" y="12351"/>
                  </a:cubicBezTo>
                  <a:cubicBezTo>
                    <a:pt x="19225" y="12182"/>
                    <a:pt x="19721" y="12000"/>
                    <a:pt x="20230" y="11791"/>
                  </a:cubicBezTo>
                  <a:lnTo>
                    <a:pt x="22760" y="1905"/>
                  </a:lnTo>
                  <a:lnTo>
                    <a:pt x="23204" y="209"/>
                  </a:lnTo>
                  <a:lnTo>
                    <a:pt x="23256" y="0"/>
                  </a:ln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6726697" y="991083"/>
              <a:ext cx="573912" cy="367224"/>
            </a:xfrm>
            <a:custGeom>
              <a:avLst/>
              <a:gdLst/>
              <a:ahLst/>
              <a:cxnLst/>
              <a:rect l="l" t="t" r="r" b="b"/>
              <a:pathLst>
                <a:path w="15208" h="9731" extrusionOk="0">
                  <a:moveTo>
                    <a:pt x="14738" y="6809"/>
                  </a:moveTo>
                  <a:cubicBezTo>
                    <a:pt x="14634" y="6848"/>
                    <a:pt x="14542" y="6874"/>
                    <a:pt x="14438" y="6900"/>
                  </a:cubicBezTo>
                  <a:lnTo>
                    <a:pt x="14347" y="8595"/>
                  </a:lnTo>
                  <a:cubicBezTo>
                    <a:pt x="14634" y="8504"/>
                    <a:pt x="14921" y="8400"/>
                    <a:pt x="15208" y="8282"/>
                  </a:cubicBezTo>
                  <a:lnTo>
                    <a:pt x="14738" y="6809"/>
                  </a:lnTo>
                  <a:close/>
                  <a:moveTo>
                    <a:pt x="13251" y="1"/>
                  </a:moveTo>
                  <a:cubicBezTo>
                    <a:pt x="11151" y="1722"/>
                    <a:pt x="8999" y="3352"/>
                    <a:pt x="6717" y="4813"/>
                  </a:cubicBezTo>
                  <a:cubicBezTo>
                    <a:pt x="4565" y="6195"/>
                    <a:pt x="2322" y="7421"/>
                    <a:pt x="0" y="8465"/>
                  </a:cubicBezTo>
                  <a:lnTo>
                    <a:pt x="39" y="8569"/>
                  </a:lnTo>
                  <a:cubicBezTo>
                    <a:pt x="39" y="8569"/>
                    <a:pt x="496" y="8752"/>
                    <a:pt x="1304" y="8960"/>
                  </a:cubicBezTo>
                  <a:cubicBezTo>
                    <a:pt x="1343" y="8974"/>
                    <a:pt x="1383" y="8987"/>
                    <a:pt x="1421" y="8987"/>
                  </a:cubicBezTo>
                  <a:cubicBezTo>
                    <a:pt x="1943" y="9131"/>
                    <a:pt x="2595" y="9273"/>
                    <a:pt x="3352" y="9391"/>
                  </a:cubicBezTo>
                  <a:cubicBezTo>
                    <a:pt x="3378" y="9404"/>
                    <a:pt x="3417" y="9417"/>
                    <a:pt x="3456" y="9417"/>
                  </a:cubicBezTo>
                  <a:cubicBezTo>
                    <a:pt x="4487" y="9586"/>
                    <a:pt x="5699" y="9704"/>
                    <a:pt x="7043" y="9717"/>
                  </a:cubicBezTo>
                  <a:cubicBezTo>
                    <a:pt x="7056" y="9730"/>
                    <a:pt x="7082" y="9730"/>
                    <a:pt x="7095" y="9730"/>
                  </a:cubicBezTo>
                  <a:cubicBezTo>
                    <a:pt x="7108" y="9730"/>
                    <a:pt x="7134" y="9730"/>
                    <a:pt x="7147" y="9717"/>
                  </a:cubicBezTo>
                  <a:cubicBezTo>
                    <a:pt x="7200" y="9730"/>
                    <a:pt x="7252" y="9730"/>
                    <a:pt x="7304" y="9730"/>
                  </a:cubicBezTo>
                  <a:cubicBezTo>
                    <a:pt x="8412" y="9730"/>
                    <a:pt x="9586" y="9652"/>
                    <a:pt x="10825" y="9456"/>
                  </a:cubicBezTo>
                  <a:cubicBezTo>
                    <a:pt x="10864" y="9444"/>
                    <a:pt x="10890" y="9444"/>
                    <a:pt x="10930" y="9444"/>
                  </a:cubicBezTo>
                  <a:cubicBezTo>
                    <a:pt x="11999" y="9261"/>
                    <a:pt x="13107" y="9000"/>
                    <a:pt x="14243" y="8635"/>
                  </a:cubicBezTo>
                  <a:lnTo>
                    <a:pt x="14321" y="6926"/>
                  </a:lnTo>
                  <a:lnTo>
                    <a:pt x="14321" y="6926"/>
                  </a:lnTo>
                  <a:cubicBezTo>
                    <a:pt x="14229" y="6939"/>
                    <a:pt x="14125" y="6939"/>
                    <a:pt x="14020" y="6939"/>
                  </a:cubicBezTo>
                  <a:cubicBezTo>
                    <a:pt x="12977" y="6939"/>
                    <a:pt x="12116" y="6091"/>
                    <a:pt x="12116" y="5035"/>
                  </a:cubicBezTo>
                  <a:cubicBezTo>
                    <a:pt x="12116" y="4578"/>
                    <a:pt x="12273" y="4148"/>
                    <a:pt x="12547" y="3822"/>
                  </a:cubicBezTo>
                  <a:cubicBezTo>
                    <a:pt x="12521" y="3783"/>
                    <a:pt x="12507" y="3743"/>
                    <a:pt x="12481" y="3705"/>
                  </a:cubicBezTo>
                  <a:cubicBezTo>
                    <a:pt x="12377" y="3483"/>
                    <a:pt x="12338" y="3248"/>
                    <a:pt x="12338" y="2987"/>
                  </a:cubicBezTo>
                  <a:cubicBezTo>
                    <a:pt x="12338" y="2244"/>
                    <a:pt x="12690" y="1409"/>
                    <a:pt x="12925" y="796"/>
                  </a:cubicBezTo>
                  <a:cubicBezTo>
                    <a:pt x="13017" y="522"/>
                    <a:pt x="13133" y="262"/>
                    <a:pt x="13251" y="1"/>
                  </a:cubicBezTo>
                  <a:close/>
                </a:path>
              </a:pathLst>
            </a:custGeom>
            <a:solidFill>
              <a:srgbClr val="FBA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6614918" y="869794"/>
              <a:ext cx="165441" cy="460435"/>
            </a:xfrm>
            <a:custGeom>
              <a:avLst/>
              <a:gdLst/>
              <a:ahLst/>
              <a:cxnLst/>
              <a:rect l="l" t="t" r="r" b="b"/>
              <a:pathLst>
                <a:path w="4384" h="12201" extrusionOk="0">
                  <a:moveTo>
                    <a:pt x="63" y="0"/>
                  </a:moveTo>
                  <a:cubicBezTo>
                    <a:pt x="56" y="0"/>
                    <a:pt x="49" y="2"/>
                    <a:pt x="41" y="6"/>
                  </a:cubicBezTo>
                  <a:cubicBezTo>
                    <a:pt x="41" y="6"/>
                    <a:pt x="27" y="6"/>
                    <a:pt x="27" y="19"/>
                  </a:cubicBezTo>
                  <a:cubicBezTo>
                    <a:pt x="14" y="32"/>
                    <a:pt x="1" y="45"/>
                    <a:pt x="14" y="71"/>
                  </a:cubicBezTo>
                  <a:lnTo>
                    <a:pt x="4266" y="12174"/>
                  </a:lnTo>
                  <a:cubicBezTo>
                    <a:pt x="4305" y="12188"/>
                    <a:pt x="4345" y="12201"/>
                    <a:pt x="4383" y="12201"/>
                  </a:cubicBezTo>
                  <a:lnTo>
                    <a:pt x="105" y="32"/>
                  </a:lnTo>
                  <a:cubicBezTo>
                    <a:pt x="105" y="19"/>
                    <a:pt x="105" y="19"/>
                    <a:pt x="93" y="6"/>
                  </a:cubicBezTo>
                  <a:cubicBezTo>
                    <a:pt x="84" y="6"/>
                    <a:pt x="75" y="0"/>
                    <a:pt x="63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6794587" y="869870"/>
              <a:ext cx="62531" cy="476625"/>
            </a:xfrm>
            <a:custGeom>
              <a:avLst/>
              <a:gdLst/>
              <a:ahLst/>
              <a:cxnLst/>
              <a:rect l="l" t="t" r="r" b="b"/>
              <a:pathLst>
                <a:path w="1657" h="12630" extrusionOk="0">
                  <a:moveTo>
                    <a:pt x="68" y="0"/>
                  </a:moveTo>
                  <a:cubicBezTo>
                    <a:pt x="63" y="0"/>
                    <a:pt x="58" y="2"/>
                    <a:pt x="53" y="4"/>
                  </a:cubicBezTo>
                  <a:cubicBezTo>
                    <a:pt x="27" y="4"/>
                    <a:pt x="1" y="30"/>
                    <a:pt x="1" y="56"/>
                  </a:cubicBezTo>
                  <a:lnTo>
                    <a:pt x="1553" y="12603"/>
                  </a:lnTo>
                  <a:cubicBezTo>
                    <a:pt x="1579" y="12616"/>
                    <a:pt x="1618" y="12616"/>
                    <a:pt x="1657" y="12629"/>
                  </a:cubicBezTo>
                  <a:lnTo>
                    <a:pt x="105" y="43"/>
                  </a:lnTo>
                  <a:cubicBezTo>
                    <a:pt x="105" y="22"/>
                    <a:pt x="88" y="0"/>
                    <a:pt x="68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6992483" y="865568"/>
              <a:ext cx="15774" cy="492625"/>
            </a:xfrm>
            <a:custGeom>
              <a:avLst/>
              <a:gdLst/>
              <a:ahLst/>
              <a:cxnLst/>
              <a:rect l="l" t="t" r="r" b="b"/>
              <a:pathLst>
                <a:path w="418" h="13054" extrusionOk="0">
                  <a:moveTo>
                    <a:pt x="365" y="0"/>
                  </a:moveTo>
                  <a:cubicBezTo>
                    <a:pt x="339" y="14"/>
                    <a:pt x="313" y="26"/>
                    <a:pt x="313" y="52"/>
                  </a:cubicBezTo>
                  <a:lnTo>
                    <a:pt x="0" y="13043"/>
                  </a:lnTo>
                  <a:cubicBezTo>
                    <a:pt x="19" y="13050"/>
                    <a:pt x="36" y="13053"/>
                    <a:pt x="52" y="13053"/>
                  </a:cubicBezTo>
                  <a:cubicBezTo>
                    <a:pt x="68" y="13053"/>
                    <a:pt x="85" y="13050"/>
                    <a:pt x="104" y="13043"/>
                  </a:cubicBezTo>
                  <a:lnTo>
                    <a:pt x="417" y="52"/>
                  </a:lnTo>
                  <a:cubicBezTo>
                    <a:pt x="417" y="26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7135207" y="863115"/>
              <a:ext cx="17246" cy="484851"/>
            </a:xfrm>
            <a:custGeom>
              <a:avLst/>
              <a:gdLst/>
              <a:ahLst/>
              <a:cxnLst/>
              <a:rect l="l" t="t" r="r" b="b"/>
              <a:pathLst>
                <a:path w="457" h="12848" extrusionOk="0">
                  <a:moveTo>
                    <a:pt x="404" y="1"/>
                  </a:moveTo>
                  <a:cubicBezTo>
                    <a:pt x="378" y="1"/>
                    <a:pt x="352" y="13"/>
                    <a:pt x="352" y="53"/>
                  </a:cubicBezTo>
                  <a:lnTo>
                    <a:pt x="0" y="12847"/>
                  </a:lnTo>
                  <a:cubicBezTo>
                    <a:pt x="39" y="12835"/>
                    <a:pt x="65" y="12835"/>
                    <a:pt x="105" y="12835"/>
                  </a:cubicBezTo>
                  <a:lnTo>
                    <a:pt x="456" y="53"/>
                  </a:lnTo>
                  <a:cubicBezTo>
                    <a:pt x="456" y="27"/>
                    <a:pt x="430" y="1"/>
                    <a:pt x="404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7264156" y="860171"/>
              <a:ext cx="27096" cy="456775"/>
            </a:xfrm>
            <a:custGeom>
              <a:avLst/>
              <a:gdLst/>
              <a:ahLst/>
              <a:cxnLst/>
              <a:rect l="l" t="t" r="r" b="b"/>
              <a:pathLst>
                <a:path w="718" h="12104" extrusionOk="0">
                  <a:moveTo>
                    <a:pt x="665" y="0"/>
                  </a:moveTo>
                  <a:cubicBezTo>
                    <a:pt x="639" y="0"/>
                    <a:pt x="613" y="26"/>
                    <a:pt x="613" y="53"/>
                  </a:cubicBezTo>
                  <a:lnTo>
                    <a:pt x="1" y="12104"/>
                  </a:lnTo>
                  <a:cubicBezTo>
                    <a:pt x="27" y="12090"/>
                    <a:pt x="65" y="12078"/>
                    <a:pt x="105" y="12064"/>
                  </a:cubicBezTo>
                  <a:lnTo>
                    <a:pt x="717" y="53"/>
                  </a:lnTo>
                  <a:cubicBezTo>
                    <a:pt x="717" y="26"/>
                    <a:pt x="705" y="0"/>
                    <a:pt x="66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6519442" y="817301"/>
              <a:ext cx="952457" cy="54719"/>
            </a:xfrm>
            <a:custGeom>
              <a:avLst/>
              <a:gdLst/>
              <a:ahLst/>
              <a:cxnLst/>
              <a:rect l="l" t="t" r="r" b="b"/>
              <a:pathLst>
                <a:path w="25239" h="1450" extrusionOk="0">
                  <a:moveTo>
                    <a:pt x="24817" y="1"/>
                  </a:moveTo>
                  <a:cubicBezTo>
                    <a:pt x="24809" y="1"/>
                    <a:pt x="24802" y="1"/>
                    <a:pt x="24795" y="1"/>
                  </a:cubicBezTo>
                  <a:cubicBezTo>
                    <a:pt x="23334" y="41"/>
                    <a:pt x="18535" y="184"/>
                    <a:pt x="13526" y="418"/>
                  </a:cubicBezTo>
                  <a:cubicBezTo>
                    <a:pt x="10964" y="533"/>
                    <a:pt x="8174" y="567"/>
                    <a:pt x="5799" y="567"/>
                  </a:cubicBezTo>
                  <a:cubicBezTo>
                    <a:pt x="3314" y="567"/>
                    <a:pt x="1284" y="530"/>
                    <a:pt x="444" y="510"/>
                  </a:cubicBezTo>
                  <a:cubicBezTo>
                    <a:pt x="209" y="510"/>
                    <a:pt x="27" y="693"/>
                    <a:pt x="14" y="914"/>
                  </a:cubicBezTo>
                  <a:lnTo>
                    <a:pt x="14" y="954"/>
                  </a:lnTo>
                  <a:cubicBezTo>
                    <a:pt x="1" y="1189"/>
                    <a:pt x="171" y="1384"/>
                    <a:pt x="405" y="1397"/>
                  </a:cubicBezTo>
                  <a:lnTo>
                    <a:pt x="1096" y="1449"/>
                  </a:lnTo>
                  <a:cubicBezTo>
                    <a:pt x="8622" y="1345"/>
                    <a:pt x="22291" y="1071"/>
                    <a:pt x="24808" y="1018"/>
                  </a:cubicBezTo>
                  <a:cubicBezTo>
                    <a:pt x="25042" y="1018"/>
                    <a:pt x="25212" y="836"/>
                    <a:pt x="25225" y="601"/>
                  </a:cubicBezTo>
                  <a:lnTo>
                    <a:pt x="25225" y="432"/>
                  </a:lnTo>
                  <a:cubicBezTo>
                    <a:pt x="25238" y="191"/>
                    <a:pt x="25042" y="1"/>
                    <a:pt x="24817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6901384" y="856699"/>
              <a:ext cx="535080" cy="64531"/>
            </a:xfrm>
            <a:custGeom>
              <a:avLst/>
              <a:gdLst/>
              <a:ahLst/>
              <a:cxnLst/>
              <a:rect l="l" t="t" r="r" b="b"/>
              <a:pathLst>
                <a:path w="14179" h="1710" extrusionOk="0">
                  <a:moveTo>
                    <a:pt x="14179" y="1"/>
                  </a:moveTo>
                  <a:cubicBezTo>
                    <a:pt x="14179" y="1"/>
                    <a:pt x="6015" y="227"/>
                    <a:pt x="1047" y="227"/>
                  </a:cubicBezTo>
                  <a:cubicBezTo>
                    <a:pt x="679" y="227"/>
                    <a:pt x="329" y="225"/>
                    <a:pt x="1" y="223"/>
                  </a:cubicBezTo>
                  <a:lnTo>
                    <a:pt x="1" y="223"/>
                  </a:lnTo>
                  <a:lnTo>
                    <a:pt x="13735" y="1710"/>
                  </a:lnTo>
                  <a:lnTo>
                    <a:pt x="14179" y="14"/>
                  </a:lnTo>
                  <a:lnTo>
                    <a:pt x="14179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6558840" y="868511"/>
              <a:ext cx="303711" cy="5472"/>
            </a:xfrm>
            <a:custGeom>
              <a:avLst/>
              <a:gdLst/>
              <a:ahLst/>
              <a:cxnLst/>
              <a:rect l="l" t="t" r="r" b="b"/>
              <a:pathLst>
                <a:path w="8048" h="145" extrusionOk="0">
                  <a:moveTo>
                    <a:pt x="7996" y="1"/>
                  </a:moveTo>
                  <a:lnTo>
                    <a:pt x="52" y="27"/>
                  </a:lnTo>
                  <a:cubicBezTo>
                    <a:pt x="14" y="27"/>
                    <a:pt x="0" y="53"/>
                    <a:pt x="0" y="92"/>
                  </a:cubicBezTo>
                  <a:cubicBezTo>
                    <a:pt x="0" y="118"/>
                    <a:pt x="26" y="145"/>
                    <a:pt x="52" y="145"/>
                  </a:cubicBezTo>
                  <a:lnTo>
                    <a:pt x="7996" y="118"/>
                  </a:lnTo>
                  <a:cubicBezTo>
                    <a:pt x="8034" y="118"/>
                    <a:pt x="8048" y="92"/>
                    <a:pt x="8048" y="53"/>
                  </a:cubicBezTo>
                  <a:cubicBezTo>
                    <a:pt x="8048" y="27"/>
                    <a:pt x="8034" y="1"/>
                    <a:pt x="7996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6752283" y="551742"/>
              <a:ext cx="42832" cy="19812"/>
            </a:xfrm>
            <a:custGeom>
              <a:avLst/>
              <a:gdLst/>
              <a:ahLst/>
              <a:cxnLst/>
              <a:rect l="l" t="t" r="r" b="b"/>
              <a:pathLst>
                <a:path w="1135" h="525" extrusionOk="0">
                  <a:moveTo>
                    <a:pt x="865" y="1"/>
                  </a:moveTo>
                  <a:cubicBezTo>
                    <a:pt x="764" y="1"/>
                    <a:pt x="640" y="21"/>
                    <a:pt x="508" y="61"/>
                  </a:cubicBezTo>
                  <a:cubicBezTo>
                    <a:pt x="209" y="152"/>
                    <a:pt x="0" y="322"/>
                    <a:pt x="39" y="426"/>
                  </a:cubicBezTo>
                  <a:cubicBezTo>
                    <a:pt x="61" y="492"/>
                    <a:pt x="154" y="525"/>
                    <a:pt x="283" y="525"/>
                  </a:cubicBezTo>
                  <a:cubicBezTo>
                    <a:pt x="384" y="525"/>
                    <a:pt x="508" y="505"/>
                    <a:pt x="639" y="465"/>
                  </a:cubicBezTo>
                  <a:cubicBezTo>
                    <a:pt x="926" y="374"/>
                    <a:pt x="1135" y="204"/>
                    <a:pt x="1108" y="99"/>
                  </a:cubicBezTo>
                  <a:cubicBezTo>
                    <a:pt x="1087" y="34"/>
                    <a:pt x="995" y="1"/>
                    <a:pt x="865" y="1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6803455" y="602914"/>
              <a:ext cx="42832" cy="19888"/>
            </a:xfrm>
            <a:custGeom>
              <a:avLst/>
              <a:gdLst/>
              <a:ahLst/>
              <a:cxnLst/>
              <a:rect l="l" t="t" r="r" b="b"/>
              <a:pathLst>
                <a:path w="1135" h="527" extrusionOk="0">
                  <a:moveTo>
                    <a:pt x="275" y="0"/>
                  </a:moveTo>
                  <a:cubicBezTo>
                    <a:pt x="150" y="0"/>
                    <a:pt x="61" y="30"/>
                    <a:pt x="39" y="87"/>
                  </a:cubicBezTo>
                  <a:cubicBezTo>
                    <a:pt x="1" y="204"/>
                    <a:pt x="209" y="374"/>
                    <a:pt x="509" y="465"/>
                  </a:cubicBezTo>
                  <a:cubicBezTo>
                    <a:pt x="638" y="506"/>
                    <a:pt x="764" y="526"/>
                    <a:pt x="867" y="526"/>
                  </a:cubicBezTo>
                  <a:cubicBezTo>
                    <a:pt x="992" y="526"/>
                    <a:pt x="1082" y="496"/>
                    <a:pt x="1096" y="439"/>
                  </a:cubicBezTo>
                  <a:cubicBezTo>
                    <a:pt x="1135" y="322"/>
                    <a:pt x="926" y="152"/>
                    <a:pt x="639" y="61"/>
                  </a:cubicBezTo>
                  <a:cubicBezTo>
                    <a:pt x="505" y="20"/>
                    <a:pt x="378" y="0"/>
                    <a:pt x="27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6867458" y="528420"/>
              <a:ext cx="42341" cy="15774"/>
            </a:xfrm>
            <a:custGeom>
              <a:avLst/>
              <a:gdLst/>
              <a:ahLst/>
              <a:cxnLst/>
              <a:rect l="l" t="t" r="r" b="b"/>
              <a:pathLst>
                <a:path w="1122" h="418" extrusionOk="0">
                  <a:moveTo>
                    <a:pt x="561" y="1"/>
                  </a:moveTo>
                  <a:cubicBezTo>
                    <a:pt x="261" y="1"/>
                    <a:pt x="0" y="91"/>
                    <a:pt x="0" y="209"/>
                  </a:cubicBezTo>
                  <a:cubicBezTo>
                    <a:pt x="0" y="326"/>
                    <a:pt x="261" y="418"/>
                    <a:pt x="561" y="418"/>
                  </a:cubicBezTo>
                  <a:cubicBezTo>
                    <a:pt x="874" y="418"/>
                    <a:pt x="1122" y="326"/>
                    <a:pt x="1122" y="209"/>
                  </a:cubicBezTo>
                  <a:cubicBezTo>
                    <a:pt x="1122" y="91"/>
                    <a:pt x="874" y="1"/>
                    <a:pt x="56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6925008" y="604461"/>
              <a:ext cx="40907" cy="25133"/>
            </a:xfrm>
            <a:custGeom>
              <a:avLst/>
              <a:gdLst/>
              <a:ahLst/>
              <a:cxnLst/>
              <a:rect l="l" t="t" r="r" b="b"/>
              <a:pathLst>
                <a:path w="1084" h="666" extrusionOk="0">
                  <a:moveTo>
                    <a:pt x="878" y="1"/>
                  </a:moveTo>
                  <a:cubicBezTo>
                    <a:pt x="762" y="1"/>
                    <a:pt x="595" y="53"/>
                    <a:pt x="432" y="151"/>
                  </a:cubicBezTo>
                  <a:cubicBezTo>
                    <a:pt x="171" y="307"/>
                    <a:pt x="1" y="502"/>
                    <a:pt x="53" y="607"/>
                  </a:cubicBezTo>
                  <a:cubicBezTo>
                    <a:pt x="78" y="646"/>
                    <a:pt x="130" y="665"/>
                    <a:pt x="200" y="665"/>
                  </a:cubicBezTo>
                  <a:cubicBezTo>
                    <a:pt x="316" y="665"/>
                    <a:pt x="478" y="613"/>
                    <a:pt x="640" y="516"/>
                  </a:cubicBezTo>
                  <a:cubicBezTo>
                    <a:pt x="914" y="359"/>
                    <a:pt x="1084" y="151"/>
                    <a:pt x="1018" y="59"/>
                  </a:cubicBezTo>
                  <a:cubicBezTo>
                    <a:pt x="998" y="20"/>
                    <a:pt x="948" y="1"/>
                    <a:pt x="878" y="1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6979162" y="549855"/>
              <a:ext cx="40907" cy="25209"/>
            </a:xfrm>
            <a:custGeom>
              <a:avLst/>
              <a:gdLst/>
              <a:ahLst/>
              <a:cxnLst/>
              <a:rect l="l" t="t" r="r" b="b"/>
              <a:pathLst>
                <a:path w="1084" h="668" extrusionOk="0">
                  <a:moveTo>
                    <a:pt x="204" y="0"/>
                  </a:moveTo>
                  <a:cubicBezTo>
                    <a:pt x="135" y="0"/>
                    <a:pt x="86" y="19"/>
                    <a:pt x="66" y="59"/>
                  </a:cubicBezTo>
                  <a:cubicBezTo>
                    <a:pt x="0" y="163"/>
                    <a:pt x="171" y="372"/>
                    <a:pt x="444" y="515"/>
                  </a:cubicBezTo>
                  <a:cubicBezTo>
                    <a:pt x="612" y="615"/>
                    <a:pt x="780" y="668"/>
                    <a:pt x="896" y="668"/>
                  </a:cubicBezTo>
                  <a:cubicBezTo>
                    <a:pt x="960" y="668"/>
                    <a:pt x="1008" y="652"/>
                    <a:pt x="1031" y="619"/>
                  </a:cubicBezTo>
                  <a:cubicBezTo>
                    <a:pt x="1083" y="515"/>
                    <a:pt x="913" y="306"/>
                    <a:pt x="653" y="149"/>
                  </a:cubicBezTo>
                  <a:cubicBezTo>
                    <a:pt x="482" y="52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6692242" y="642086"/>
              <a:ext cx="41851" cy="15812"/>
            </a:xfrm>
            <a:custGeom>
              <a:avLst/>
              <a:gdLst/>
              <a:ahLst/>
              <a:cxnLst/>
              <a:rect l="l" t="t" r="r" b="b"/>
              <a:pathLst>
                <a:path w="1109" h="419" extrusionOk="0">
                  <a:moveTo>
                    <a:pt x="548" y="1"/>
                  </a:moveTo>
                  <a:cubicBezTo>
                    <a:pt x="247" y="1"/>
                    <a:pt x="0" y="93"/>
                    <a:pt x="0" y="210"/>
                  </a:cubicBezTo>
                  <a:cubicBezTo>
                    <a:pt x="0" y="328"/>
                    <a:pt x="247" y="418"/>
                    <a:pt x="548" y="418"/>
                  </a:cubicBezTo>
                  <a:cubicBezTo>
                    <a:pt x="861" y="418"/>
                    <a:pt x="1108" y="328"/>
                    <a:pt x="1108" y="210"/>
                  </a:cubicBezTo>
                  <a:cubicBezTo>
                    <a:pt x="1108" y="93"/>
                    <a:pt x="861" y="1"/>
                    <a:pt x="548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7037240" y="637444"/>
              <a:ext cx="40907" cy="25246"/>
            </a:xfrm>
            <a:custGeom>
              <a:avLst/>
              <a:gdLst/>
              <a:ahLst/>
              <a:cxnLst/>
              <a:rect l="l" t="t" r="r" b="b"/>
              <a:pathLst>
                <a:path w="1084" h="669" extrusionOk="0">
                  <a:moveTo>
                    <a:pt x="884" y="1"/>
                  </a:moveTo>
                  <a:cubicBezTo>
                    <a:pt x="769" y="1"/>
                    <a:pt x="606" y="53"/>
                    <a:pt x="444" y="150"/>
                  </a:cubicBezTo>
                  <a:cubicBezTo>
                    <a:pt x="171" y="307"/>
                    <a:pt x="0" y="515"/>
                    <a:pt x="66" y="620"/>
                  </a:cubicBezTo>
                  <a:cubicBezTo>
                    <a:pt x="85" y="652"/>
                    <a:pt x="130" y="668"/>
                    <a:pt x="193" y="668"/>
                  </a:cubicBezTo>
                  <a:cubicBezTo>
                    <a:pt x="306" y="668"/>
                    <a:pt x="477" y="616"/>
                    <a:pt x="653" y="515"/>
                  </a:cubicBezTo>
                  <a:cubicBezTo>
                    <a:pt x="913" y="359"/>
                    <a:pt x="1084" y="164"/>
                    <a:pt x="1031" y="59"/>
                  </a:cubicBezTo>
                  <a:cubicBezTo>
                    <a:pt x="1007" y="20"/>
                    <a:pt x="954" y="1"/>
                    <a:pt x="884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7150453" y="548119"/>
              <a:ext cx="63022" cy="60078"/>
            </a:xfrm>
            <a:custGeom>
              <a:avLst/>
              <a:gdLst/>
              <a:ahLst/>
              <a:cxnLst/>
              <a:rect l="l" t="t" r="r" b="b"/>
              <a:pathLst>
                <a:path w="1670" h="1592" extrusionOk="0">
                  <a:moveTo>
                    <a:pt x="835" y="0"/>
                  </a:moveTo>
                  <a:lnTo>
                    <a:pt x="574" y="522"/>
                  </a:lnTo>
                  <a:lnTo>
                    <a:pt x="0" y="613"/>
                  </a:lnTo>
                  <a:lnTo>
                    <a:pt x="418" y="1018"/>
                  </a:lnTo>
                  <a:lnTo>
                    <a:pt x="313" y="1592"/>
                  </a:lnTo>
                  <a:lnTo>
                    <a:pt x="835" y="1317"/>
                  </a:lnTo>
                  <a:lnTo>
                    <a:pt x="1357" y="1592"/>
                  </a:lnTo>
                  <a:lnTo>
                    <a:pt x="1252" y="1018"/>
                  </a:lnTo>
                  <a:lnTo>
                    <a:pt x="1670" y="613"/>
                  </a:lnTo>
                  <a:lnTo>
                    <a:pt x="1096" y="522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7326159" y="650501"/>
              <a:ext cx="62078" cy="62531"/>
            </a:xfrm>
            <a:custGeom>
              <a:avLst/>
              <a:gdLst/>
              <a:ahLst/>
              <a:cxnLst/>
              <a:rect l="l" t="t" r="r" b="b"/>
              <a:pathLst>
                <a:path w="1645" h="1657" extrusionOk="0">
                  <a:moveTo>
                    <a:pt x="1161" y="0"/>
                  </a:moveTo>
                  <a:lnTo>
                    <a:pt x="705" y="352"/>
                  </a:lnTo>
                  <a:lnTo>
                    <a:pt x="144" y="169"/>
                  </a:lnTo>
                  <a:lnTo>
                    <a:pt x="144" y="169"/>
                  </a:lnTo>
                  <a:lnTo>
                    <a:pt x="340" y="717"/>
                  </a:lnTo>
                  <a:lnTo>
                    <a:pt x="1" y="1200"/>
                  </a:lnTo>
                  <a:lnTo>
                    <a:pt x="587" y="1174"/>
                  </a:lnTo>
                  <a:lnTo>
                    <a:pt x="926" y="1656"/>
                  </a:lnTo>
                  <a:lnTo>
                    <a:pt x="1097" y="1096"/>
                  </a:lnTo>
                  <a:lnTo>
                    <a:pt x="1644" y="913"/>
                  </a:lnTo>
                  <a:lnTo>
                    <a:pt x="1161" y="587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rgbClr val="D4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668619" y="916891"/>
              <a:ext cx="90570" cy="133779"/>
            </a:xfrm>
            <a:custGeom>
              <a:avLst/>
              <a:gdLst/>
              <a:ahLst/>
              <a:cxnLst/>
              <a:rect l="l" t="t" r="r" b="b"/>
              <a:pathLst>
                <a:path w="2400" h="3545" extrusionOk="0">
                  <a:moveTo>
                    <a:pt x="959" y="0"/>
                  </a:moveTo>
                  <a:cubicBezTo>
                    <a:pt x="675" y="0"/>
                    <a:pt x="412" y="191"/>
                    <a:pt x="261" y="662"/>
                  </a:cubicBezTo>
                  <a:cubicBezTo>
                    <a:pt x="0" y="1510"/>
                    <a:pt x="391" y="2410"/>
                    <a:pt x="873" y="3141"/>
                  </a:cubicBezTo>
                  <a:cubicBezTo>
                    <a:pt x="965" y="3271"/>
                    <a:pt x="1070" y="3414"/>
                    <a:pt x="1213" y="3492"/>
                  </a:cubicBezTo>
                  <a:cubicBezTo>
                    <a:pt x="1288" y="3528"/>
                    <a:pt x="1370" y="3545"/>
                    <a:pt x="1452" y="3545"/>
                  </a:cubicBezTo>
                  <a:cubicBezTo>
                    <a:pt x="1641" y="3545"/>
                    <a:pt x="1833" y="3459"/>
                    <a:pt x="1969" y="3323"/>
                  </a:cubicBezTo>
                  <a:cubicBezTo>
                    <a:pt x="2165" y="3127"/>
                    <a:pt x="2256" y="2854"/>
                    <a:pt x="2296" y="2579"/>
                  </a:cubicBezTo>
                  <a:cubicBezTo>
                    <a:pt x="2400" y="1941"/>
                    <a:pt x="2282" y="1262"/>
                    <a:pt x="1943" y="715"/>
                  </a:cubicBezTo>
                  <a:cubicBezTo>
                    <a:pt x="1697" y="295"/>
                    <a:pt x="1311" y="0"/>
                    <a:pt x="959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712960" y="1083276"/>
              <a:ext cx="67399" cy="58757"/>
            </a:xfrm>
            <a:custGeom>
              <a:avLst/>
              <a:gdLst/>
              <a:ahLst/>
              <a:cxnLst/>
              <a:rect l="l" t="t" r="r" b="b"/>
              <a:pathLst>
                <a:path w="1786" h="1557" extrusionOk="0">
                  <a:moveTo>
                    <a:pt x="874" y="1"/>
                  </a:moveTo>
                  <a:cubicBezTo>
                    <a:pt x="320" y="1"/>
                    <a:pt x="0" y="870"/>
                    <a:pt x="364" y="1314"/>
                  </a:cubicBezTo>
                  <a:cubicBezTo>
                    <a:pt x="468" y="1431"/>
                    <a:pt x="611" y="1523"/>
                    <a:pt x="768" y="1549"/>
                  </a:cubicBezTo>
                  <a:cubicBezTo>
                    <a:pt x="805" y="1554"/>
                    <a:pt x="841" y="1557"/>
                    <a:pt x="876" y="1557"/>
                  </a:cubicBezTo>
                  <a:cubicBezTo>
                    <a:pt x="926" y="1557"/>
                    <a:pt x="975" y="1551"/>
                    <a:pt x="1029" y="1535"/>
                  </a:cubicBezTo>
                  <a:cubicBezTo>
                    <a:pt x="1747" y="1379"/>
                    <a:pt x="1785" y="361"/>
                    <a:pt x="1133" y="62"/>
                  </a:cubicBezTo>
                  <a:cubicBezTo>
                    <a:pt x="1043" y="20"/>
                    <a:pt x="956" y="1"/>
                    <a:pt x="874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892516" y="1109617"/>
              <a:ext cx="53210" cy="50908"/>
            </a:xfrm>
            <a:custGeom>
              <a:avLst/>
              <a:gdLst/>
              <a:ahLst/>
              <a:cxnLst/>
              <a:rect l="l" t="t" r="r" b="b"/>
              <a:pathLst>
                <a:path w="1410" h="1349" extrusionOk="0">
                  <a:moveTo>
                    <a:pt x="708" y="1"/>
                  </a:moveTo>
                  <a:cubicBezTo>
                    <a:pt x="351" y="1"/>
                    <a:pt x="52" y="267"/>
                    <a:pt x="27" y="616"/>
                  </a:cubicBezTo>
                  <a:cubicBezTo>
                    <a:pt x="1" y="994"/>
                    <a:pt x="275" y="1320"/>
                    <a:pt x="653" y="1346"/>
                  </a:cubicBezTo>
                  <a:cubicBezTo>
                    <a:pt x="669" y="1347"/>
                    <a:pt x="685" y="1348"/>
                    <a:pt x="701" y="1348"/>
                  </a:cubicBezTo>
                  <a:cubicBezTo>
                    <a:pt x="1046" y="1348"/>
                    <a:pt x="1346" y="1081"/>
                    <a:pt x="1371" y="720"/>
                  </a:cubicBezTo>
                  <a:cubicBezTo>
                    <a:pt x="1410" y="355"/>
                    <a:pt x="1123" y="29"/>
                    <a:pt x="757" y="2"/>
                  </a:cubicBezTo>
                  <a:cubicBezTo>
                    <a:pt x="741" y="1"/>
                    <a:pt x="724" y="1"/>
                    <a:pt x="708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7117470" y="1104711"/>
              <a:ext cx="52682" cy="51361"/>
            </a:xfrm>
            <a:custGeom>
              <a:avLst/>
              <a:gdLst/>
              <a:ahLst/>
              <a:cxnLst/>
              <a:rect l="l" t="t" r="r" b="b"/>
              <a:pathLst>
                <a:path w="1396" h="1361" extrusionOk="0">
                  <a:moveTo>
                    <a:pt x="696" y="0"/>
                  </a:moveTo>
                  <a:cubicBezTo>
                    <a:pt x="351" y="0"/>
                    <a:pt x="52" y="267"/>
                    <a:pt x="27" y="628"/>
                  </a:cubicBezTo>
                  <a:cubicBezTo>
                    <a:pt x="1" y="1007"/>
                    <a:pt x="274" y="1320"/>
                    <a:pt x="639" y="1358"/>
                  </a:cubicBezTo>
                  <a:cubicBezTo>
                    <a:pt x="656" y="1360"/>
                    <a:pt x="673" y="1360"/>
                    <a:pt x="689" y="1360"/>
                  </a:cubicBezTo>
                  <a:cubicBezTo>
                    <a:pt x="1046" y="1360"/>
                    <a:pt x="1345" y="1094"/>
                    <a:pt x="1370" y="732"/>
                  </a:cubicBezTo>
                  <a:cubicBezTo>
                    <a:pt x="1396" y="355"/>
                    <a:pt x="1123" y="42"/>
                    <a:pt x="744" y="2"/>
                  </a:cubicBezTo>
                  <a:cubicBezTo>
                    <a:pt x="728" y="1"/>
                    <a:pt x="712" y="0"/>
                    <a:pt x="696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7002295" y="1151921"/>
              <a:ext cx="73890" cy="34115"/>
            </a:xfrm>
            <a:custGeom>
              <a:avLst/>
              <a:gdLst/>
              <a:ahLst/>
              <a:cxnLst/>
              <a:rect l="l" t="t" r="r" b="b"/>
              <a:pathLst>
                <a:path w="1958" h="904" extrusionOk="0">
                  <a:moveTo>
                    <a:pt x="1845" y="1"/>
                  </a:moveTo>
                  <a:cubicBezTo>
                    <a:pt x="1801" y="1"/>
                    <a:pt x="1760" y="36"/>
                    <a:pt x="1749" y="81"/>
                  </a:cubicBezTo>
                  <a:cubicBezTo>
                    <a:pt x="1683" y="356"/>
                    <a:pt x="1474" y="577"/>
                    <a:pt x="1213" y="669"/>
                  </a:cubicBezTo>
                  <a:cubicBezTo>
                    <a:pt x="1141" y="691"/>
                    <a:pt x="1064" y="701"/>
                    <a:pt x="986" y="701"/>
                  </a:cubicBezTo>
                  <a:cubicBezTo>
                    <a:pt x="786" y="701"/>
                    <a:pt x="581" y="630"/>
                    <a:pt x="431" y="499"/>
                  </a:cubicBezTo>
                  <a:cubicBezTo>
                    <a:pt x="314" y="394"/>
                    <a:pt x="236" y="251"/>
                    <a:pt x="196" y="107"/>
                  </a:cubicBezTo>
                  <a:cubicBezTo>
                    <a:pt x="196" y="55"/>
                    <a:pt x="144" y="29"/>
                    <a:pt x="79" y="29"/>
                  </a:cubicBezTo>
                  <a:cubicBezTo>
                    <a:pt x="27" y="43"/>
                    <a:pt x="1" y="95"/>
                    <a:pt x="13" y="147"/>
                  </a:cubicBezTo>
                  <a:cubicBezTo>
                    <a:pt x="40" y="330"/>
                    <a:pt x="157" y="512"/>
                    <a:pt x="300" y="643"/>
                  </a:cubicBezTo>
                  <a:cubicBezTo>
                    <a:pt x="483" y="812"/>
                    <a:pt x="731" y="904"/>
                    <a:pt x="979" y="904"/>
                  </a:cubicBezTo>
                  <a:cubicBezTo>
                    <a:pt x="1070" y="904"/>
                    <a:pt x="1175" y="890"/>
                    <a:pt x="1279" y="851"/>
                  </a:cubicBezTo>
                  <a:cubicBezTo>
                    <a:pt x="1605" y="747"/>
                    <a:pt x="1866" y="460"/>
                    <a:pt x="1944" y="121"/>
                  </a:cubicBezTo>
                  <a:cubicBezTo>
                    <a:pt x="1957" y="69"/>
                    <a:pt x="1918" y="17"/>
                    <a:pt x="1866" y="3"/>
                  </a:cubicBezTo>
                  <a:cubicBezTo>
                    <a:pt x="1859" y="1"/>
                    <a:pt x="1852" y="1"/>
                    <a:pt x="1845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725716" y="1108711"/>
              <a:ext cx="143742" cy="144270"/>
            </a:xfrm>
            <a:custGeom>
              <a:avLst/>
              <a:gdLst/>
              <a:ahLst/>
              <a:cxnLst/>
              <a:rect l="l" t="t" r="r" b="b"/>
              <a:pathLst>
                <a:path w="3809" h="3823" extrusionOk="0">
                  <a:moveTo>
                    <a:pt x="1904" y="0"/>
                  </a:moveTo>
                  <a:cubicBezTo>
                    <a:pt x="847" y="0"/>
                    <a:pt x="0" y="861"/>
                    <a:pt x="0" y="1918"/>
                  </a:cubicBezTo>
                  <a:cubicBezTo>
                    <a:pt x="0" y="2974"/>
                    <a:pt x="847" y="3822"/>
                    <a:pt x="1904" y="3822"/>
                  </a:cubicBezTo>
                  <a:cubicBezTo>
                    <a:pt x="2960" y="3822"/>
                    <a:pt x="3808" y="2974"/>
                    <a:pt x="3808" y="1918"/>
                  </a:cubicBezTo>
                  <a:cubicBezTo>
                    <a:pt x="3808" y="861"/>
                    <a:pt x="2960" y="0"/>
                    <a:pt x="1904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7183926" y="1108711"/>
              <a:ext cx="144270" cy="144270"/>
            </a:xfrm>
            <a:custGeom>
              <a:avLst/>
              <a:gdLst/>
              <a:ahLst/>
              <a:cxnLst/>
              <a:rect l="l" t="t" r="r" b="b"/>
              <a:pathLst>
                <a:path w="3823" h="3823" extrusionOk="0">
                  <a:moveTo>
                    <a:pt x="1904" y="0"/>
                  </a:moveTo>
                  <a:cubicBezTo>
                    <a:pt x="861" y="0"/>
                    <a:pt x="0" y="861"/>
                    <a:pt x="0" y="1918"/>
                  </a:cubicBezTo>
                  <a:cubicBezTo>
                    <a:pt x="0" y="2974"/>
                    <a:pt x="861" y="3822"/>
                    <a:pt x="1904" y="3822"/>
                  </a:cubicBezTo>
                  <a:cubicBezTo>
                    <a:pt x="2961" y="3822"/>
                    <a:pt x="3822" y="2974"/>
                    <a:pt x="3822" y="1918"/>
                  </a:cubicBezTo>
                  <a:cubicBezTo>
                    <a:pt x="3822" y="861"/>
                    <a:pt x="2961" y="0"/>
                    <a:pt x="1904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7472355" y="656879"/>
              <a:ext cx="146686" cy="146686"/>
            </a:xfrm>
            <a:custGeom>
              <a:avLst/>
              <a:gdLst/>
              <a:ahLst/>
              <a:cxnLst/>
              <a:rect l="l" t="t" r="r" b="b"/>
              <a:pathLst>
                <a:path w="3887" h="3887" extrusionOk="0">
                  <a:moveTo>
                    <a:pt x="1944" y="0"/>
                  </a:moveTo>
                  <a:cubicBezTo>
                    <a:pt x="874" y="0"/>
                    <a:pt x="0" y="875"/>
                    <a:pt x="0" y="1944"/>
                  </a:cubicBezTo>
                  <a:cubicBezTo>
                    <a:pt x="0" y="2335"/>
                    <a:pt x="118" y="2687"/>
                    <a:pt x="301" y="2988"/>
                  </a:cubicBezTo>
                  <a:cubicBezTo>
                    <a:pt x="652" y="3535"/>
                    <a:pt x="1252" y="3887"/>
                    <a:pt x="1944" y="3887"/>
                  </a:cubicBezTo>
                  <a:cubicBezTo>
                    <a:pt x="3013" y="3887"/>
                    <a:pt x="3887" y="3026"/>
                    <a:pt x="3887" y="1944"/>
                  </a:cubicBezTo>
                  <a:cubicBezTo>
                    <a:pt x="3887" y="1657"/>
                    <a:pt x="3822" y="1396"/>
                    <a:pt x="3718" y="1148"/>
                  </a:cubicBezTo>
                  <a:cubicBezTo>
                    <a:pt x="3405" y="470"/>
                    <a:pt x="2727" y="0"/>
                    <a:pt x="1944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7483676" y="700164"/>
              <a:ext cx="135364" cy="103401"/>
            </a:xfrm>
            <a:custGeom>
              <a:avLst/>
              <a:gdLst/>
              <a:ahLst/>
              <a:cxnLst/>
              <a:rect l="l" t="t" r="r" b="b"/>
              <a:pathLst>
                <a:path w="3587" h="2740" extrusionOk="0">
                  <a:moveTo>
                    <a:pt x="3418" y="1"/>
                  </a:moveTo>
                  <a:cubicBezTo>
                    <a:pt x="3222" y="719"/>
                    <a:pt x="2778" y="1357"/>
                    <a:pt x="2140" y="1723"/>
                  </a:cubicBezTo>
                  <a:cubicBezTo>
                    <a:pt x="1779" y="1928"/>
                    <a:pt x="1361" y="2035"/>
                    <a:pt x="943" y="2035"/>
                  </a:cubicBezTo>
                  <a:cubicBezTo>
                    <a:pt x="620" y="2035"/>
                    <a:pt x="296" y="1971"/>
                    <a:pt x="1" y="1841"/>
                  </a:cubicBezTo>
                  <a:lnTo>
                    <a:pt x="1" y="1841"/>
                  </a:lnTo>
                  <a:cubicBezTo>
                    <a:pt x="352" y="2388"/>
                    <a:pt x="952" y="2740"/>
                    <a:pt x="1644" y="2740"/>
                  </a:cubicBezTo>
                  <a:cubicBezTo>
                    <a:pt x="2713" y="2740"/>
                    <a:pt x="3587" y="1879"/>
                    <a:pt x="3587" y="797"/>
                  </a:cubicBezTo>
                  <a:cubicBezTo>
                    <a:pt x="3587" y="510"/>
                    <a:pt x="3522" y="249"/>
                    <a:pt x="3418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7493526" y="676691"/>
              <a:ext cx="34568" cy="44719"/>
            </a:xfrm>
            <a:custGeom>
              <a:avLst/>
              <a:gdLst/>
              <a:ahLst/>
              <a:cxnLst/>
              <a:rect l="l" t="t" r="r" b="b"/>
              <a:pathLst>
                <a:path w="916" h="1185" extrusionOk="0">
                  <a:moveTo>
                    <a:pt x="622" y="1"/>
                  </a:moveTo>
                  <a:cubicBezTo>
                    <a:pt x="588" y="1"/>
                    <a:pt x="550" y="8"/>
                    <a:pt x="509" y="23"/>
                  </a:cubicBezTo>
                  <a:cubicBezTo>
                    <a:pt x="235" y="115"/>
                    <a:pt x="53" y="506"/>
                    <a:pt x="13" y="767"/>
                  </a:cubicBezTo>
                  <a:cubicBezTo>
                    <a:pt x="0" y="858"/>
                    <a:pt x="0" y="950"/>
                    <a:pt x="39" y="1028"/>
                  </a:cubicBezTo>
                  <a:cubicBezTo>
                    <a:pt x="79" y="1119"/>
                    <a:pt x="157" y="1184"/>
                    <a:pt x="248" y="1184"/>
                  </a:cubicBezTo>
                  <a:cubicBezTo>
                    <a:pt x="340" y="1184"/>
                    <a:pt x="418" y="1106"/>
                    <a:pt x="483" y="1028"/>
                  </a:cubicBezTo>
                  <a:cubicBezTo>
                    <a:pt x="627" y="884"/>
                    <a:pt x="783" y="715"/>
                    <a:pt x="848" y="519"/>
                  </a:cubicBezTo>
                  <a:cubicBezTo>
                    <a:pt x="916" y="304"/>
                    <a:pt x="846" y="1"/>
                    <a:pt x="62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7554547" y="703107"/>
              <a:ext cx="137855" cy="87626"/>
            </a:xfrm>
            <a:custGeom>
              <a:avLst/>
              <a:gdLst/>
              <a:ahLst/>
              <a:cxnLst/>
              <a:rect l="l" t="t" r="r" b="b"/>
              <a:pathLst>
                <a:path w="3653" h="2322" extrusionOk="0">
                  <a:moveTo>
                    <a:pt x="3588" y="1"/>
                  </a:moveTo>
                  <a:cubicBezTo>
                    <a:pt x="2110" y="1"/>
                    <a:pt x="656" y="881"/>
                    <a:pt x="1" y="2218"/>
                  </a:cubicBezTo>
                  <a:cubicBezTo>
                    <a:pt x="240" y="2288"/>
                    <a:pt x="486" y="2322"/>
                    <a:pt x="732" y="2322"/>
                  </a:cubicBezTo>
                  <a:cubicBezTo>
                    <a:pt x="1680" y="2322"/>
                    <a:pt x="2626" y="1826"/>
                    <a:pt x="3143" y="1019"/>
                  </a:cubicBezTo>
                  <a:cubicBezTo>
                    <a:pt x="3352" y="706"/>
                    <a:pt x="3522" y="354"/>
                    <a:pt x="3653" y="1"/>
                  </a:cubicBezTo>
                  <a:cubicBezTo>
                    <a:pt x="3631" y="1"/>
                    <a:pt x="3610" y="1"/>
                    <a:pt x="3588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7553566" y="702428"/>
              <a:ext cx="139817" cy="85400"/>
            </a:xfrm>
            <a:custGeom>
              <a:avLst/>
              <a:gdLst/>
              <a:ahLst/>
              <a:cxnLst/>
              <a:rect l="l" t="t" r="r" b="b"/>
              <a:pathLst>
                <a:path w="3705" h="2263" extrusionOk="0">
                  <a:moveTo>
                    <a:pt x="3678" y="1"/>
                  </a:moveTo>
                  <a:cubicBezTo>
                    <a:pt x="3674" y="1"/>
                    <a:pt x="3670" y="2"/>
                    <a:pt x="3665" y="7"/>
                  </a:cubicBezTo>
                  <a:lnTo>
                    <a:pt x="13" y="2210"/>
                  </a:lnTo>
                  <a:cubicBezTo>
                    <a:pt x="13" y="2224"/>
                    <a:pt x="1" y="2236"/>
                    <a:pt x="13" y="2250"/>
                  </a:cubicBezTo>
                  <a:lnTo>
                    <a:pt x="27" y="2263"/>
                  </a:lnTo>
                  <a:cubicBezTo>
                    <a:pt x="39" y="2263"/>
                    <a:pt x="39" y="2250"/>
                    <a:pt x="39" y="2250"/>
                  </a:cubicBezTo>
                  <a:lnTo>
                    <a:pt x="3691" y="45"/>
                  </a:lnTo>
                  <a:cubicBezTo>
                    <a:pt x="3705" y="33"/>
                    <a:pt x="3705" y="19"/>
                    <a:pt x="3705" y="7"/>
                  </a:cubicBezTo>
                  <a:cubicBezTo>
                    <a:pt x="3696" y="7"/>
                    <a:pt x="3687" y="1"/>
                    <a:pt x="3678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7356198" y="739600"/>
              <a:ext cx="150648" cy="68984"/>
            </a:xfrm>
            <a:custGeom>
              <a:avLst/>
              <a:gdLst/>
              <a:ahLst/>
              <a:cxnLst/>
              <a:rect l="l" t="t" r="r" b="b"/>
              <a:pathLst>
                <a:path w="3992" h="1828" extrusionOk="0">
                  <a:moveTo>
                    <a:pt x="1375" y="1"/>
                  </a:moveTo>
                  <a:cubicBezTo>
                    <a:pt x="1290" y="1"/>
                    <a:pt x="1206" y="5"/>
                    <a:pt x="1122" y="13"/>
                  </a:cubicBezTo>
                  <a:cubicBezTo>
                    <a:pt x="744" y="39"/>
                    <a:pt x="353" y="130"/>
                    <a:pt x="0" y="234"/>
                  </a:cubicBezTo>
                  <a:cubicBezTo>
                    <a:pt x="745" y="1227"/>
                    <a:pt x="1981" y="1827"/>
                    <a:pt x="3220" y="1827"/>
                  </a:cubicBezTo>
                  <a:cubicBezTo>
                    <a:pt x="3479" y="1827"/>
                    <a:pt x="3737" y="1801"/>
                    <a:pt x="3991" y="1747"/>
                  </a:cubicBezTo>
                  <a:cubicBezTo>
                    <a:pt x="3579" y="705"/>
                    <a:pt x="2481" y="1"/>
                    <a:pt x="1375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7355180" y="747449"/>
              <a:ext cx="152648" cy="59097"/>
            </a:xfrm>
            <a:custGeom>
              <a:avLst/>
              <a:gdLst/>
              <a:ahLst/>
              <a:cxnLst/>
              <a:rect l="l" t="t" r="r" b="b"/>
              <a:pathLst>
                <a:path w="4045" h="1566" extrusionOk="0">
                  <a:moveTo>
                    <a:pt x="41" y="0"/>
                  </a:moveTo>
                  <a:cubicBezTo>
                    <a:pt x="27" y="0"/>
                    <a:pt x="15" y="0"/>
                    <a:pt x="1" y="14"/>
                  </a:cubicBezTo>
                  <a:cubicBezTo>
                    <a:pt x="1" y="26"/>
                    <a:pt x="15" y="40"/>
                    <a:pt x="15" y="52"/>
                  </a:cubicBezTo>
                  <a:lnTo>
                    <a:pt x="4006" y="1565"/>
                  </a:lnTo>
                  <a:lnTo>
                    <a:pt x="4018" y="1565"/>
                  </a:lnTo>
                  <a:cubicBezTo>
                    <a:pt x="4018" y="1565"/>
                    <a:pt x="4032" y="1565"/>
                    <a:pt x="4032" y="1553"/>
                  </a:cubicBezTo>
                  <a:cubicBezTo>
                    <a:pt x="4044" y="1539"/>
                    <a:pt x="4032" y="1527"/>
                    <a:pt x="4018" y="1527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7237061" y="1074747"/>
              <a:ext cx="590667" cy="283711"/>
            </a:xfrm>
            <a:custGeom>
              <a:avLst/>
              <a:gdLst/>
              <a:ahLst/>
              <a:cxnLst/>
              <a:rect l="l" t="t" r="r" b="b"/>
              <a:pathLst>
                <a:path w="15652" h="7518" extrusionOk="0">
                  <a:moveTo>
                    <a:pt x="15652" y="1"/>
                  </a:moveTo>
                  <a:lnTo>
                    <a:pt x="15652" y="1"/>
                  </a:lnTo>
                  <a:cubicBezTo>
                    <a:pt x="15652" y="1"/>
                    <a:pt x="14869" y="13"/>
                    <a:pt x="13643" y="53"/>
                  </a:cubicBezTo>
                  <a:cubicBezTo>
                    <a:pt x="13605" y="53"/>
                    <a:pt x="13579" y="66"/>
                    <a:pt x="13539" y="66"/>
                  </a:cubicBezTo>
                  <a:cubicBezTo>
                    <a:pt x="13226" y="79"/>
                    <a:pt x="12874" y="79"/>
                    <a:pt x="12496" y="92"/>
                  </a:cubicBezTo>
                  <a:cubicBezTo>
                    <a:pt x="12144" y="105"/>
                    <a:pt x="11779" y="118"/>
                    <a:pt x="11400" y="131"/>
                  </a:cubicBezTo>
                  <a:cubicBezTo>
                    <a:pt x="11374" y="144"/>
                    <a:pt x="11335" y="144"/>
                    <a:pt x="11309" y="144"/>
                  </a:cubicBezTo>
                  <a:cubicBezTo>
                    <a:pt x="10683" y="170"/>
                    <a:pt x="10031" y="196"/>
                    <a:pt x="9339" y="222"/>
                  </a:cubicBezTo>
                  <a:lnTo>
                    <a:pt x="9248" y="222"/>
                  </a:lnTo>
                  <a:cubicBezTo>
                    <a:pt x="8478" y="262"/>
                    <a:pt x="7696" y="288"/>
                    <a:pt x="6913" y="326"/>
                  </a:cubicBezTo>
                  <a:cubicBezTo>
                    <a:pt x="6875" y="326"/>
                    <a:pt x="6849" y="340"/>
                    <a:pt x="6809" y="340"/>
                  </a:cubicBezTo>
                  <a:cubicBezTo>
                    <a:pt x="5974" y="379"/>
                    <a:pt x="5153" y="418"/>
                    <a:pt x="4371" y="470"/>
                  </a:cubicBezTo>
                  <a:lnTo>
                    <a:pt x="4279" y="470"/>
                  </a:lnTo>
                  <a:cubicBezTo>
                    <a:pt x="3470" y="523"/>
                    <a:pt x="2727" y="575"/>
                    <a:pt x="2049" y="627"/>
                  </a:cubicBezTo>
                  <a:cubicBezTo>
                    <a:pt x="2023" y="627"/>
                    <a:pt x="1983" y="627"/>
                    <a:pt x="1957" y="640"/>
                  </a:cubicBezTo>
                  <a:cubicBezTo>
                    <a:pt x="1331" y="692"/>
                    <a:pt x="771" y="744"/>
                    <a:pt x="327" y="796"/>
                  </a:cubicBezTo>
                  <a:cubicBezTo>
                    <a:pt x="209" y="810"/>
                    <a:pt x="105" y="822"/>
                    <a:pt x="1" y="836"/>
                  </a:cubicBezTo>
                  <a:lnTo>
                    <a:pt x="588" y="2648"/>
                  </a:lnTo>
                  <a:lnTo>
                    <a:pt x="1945" y="6874"/>
                  </a:lnTo>
                  <a:cubicBezTo>
                    <a:pt x="1945" y="6874"/>
                    <a:pt x="2362" y="6978"/>
                    <a:pt x="3066" y="7096"/>
                  </a:cubicBezTo>
                  <a:cubicBezTo>
                    <a:pt x="3092" y="7109"/>
                    <a:pt x="3131" y="7109"/>
                    <a:pt x="3157" y="7122"/>
                  </a:cubicBezTo>
                  <a:cubicBezTo>
                    <a:pt x="3197" y="7122"/>
                    <a:pt x="3235" y="7122"/>
                    <a:pt x="3261" y="7135"/>
                  </a:cubicBezTo>
                  <a:cubicBezTo>
                    <a:pt x="3327" y="7148"/>
                    <a:pt x="3379" y="7148"/>
                    <a:pt x="3444" y="7161"/>
                  </a:cubicBezTo>
                  <a:cubicBezTo>
                    <a:pt x="3914" y="7239"/>
                    <a:pt x="4475" y="7317"/>
                    <a:pt x="5101" y="7383"/>
                  </a:cubicBezTo>
                  <a:cubicBezTo>
                    <a:pt x="5127" y="7383"/>
                    <a:pt x="5166" y="7396"/>
                    <a:pt x="5192" y="7396"/>
                  </a:cubicBezTo>
                  <a:cubicBezTo>
                    <a:pt x="5675" y="7435"/>
                    <a:pt x="6196" y="7474"/>
                    <a:pt x="6744" y="7500"/>
                  </a:cubicBezTo>
                  <a:cubicBezTo>
                    <a:pt x="6823" y="7500"/>
                    <a:pt x="6901" y="7500"/>
                    <a:pt x="6979" y="7513"/>
                  </a:cubicBezTo>
                  <a:lnTo>
                    <a:pt x="7070" y="7513"/>
                  </a:lnTo>
                  <a:cubicBezTo>
                    <a:pt x="7235" y="7516"/>
                    <a:pt x="7402" y="7518"/>
                    <a:pt x="7570" y="7518"/>
                  </a:cubicBezTo>
                  <a:cubicBezTo>
                    <a:pt x="8123" y="7518"/>
                    <a:pt x="8695" y="7501"/>
                    <a:pt x="9275" y="7461"/>
                  </a:cubicBezTo>
                  <a:cubicBezTo>
                    <a:pt x="9301" y="7461"/>
                    <a:pt x="9327" y="7461"/>
                    <a:pt x="9365" y="7448"/>
                  </a:cubicBezTo>
                  <a:lnTo>
                    <a:pt x="9470" y="7448"/>
                  </a:lnTo>
                  <a:cubicBezTo>
                    <a:pt x="9600" y="7435"/>
                    <a:pt x="9718" y="7422"/>
                    <a:pt x="9835" y="7409"/>
                  </a:cubicBezTo>
                  <a:cubicBezTo>
                    <a:pt x="9913" y="7396"/>
                    <a:pt x="9991" y="7396"/>
                    <a:pt x="10070" y="7383"/>
                  </a:cubicBezTo>
                  <a:cubicBezTo>
                    <a:pt x="10148" y="7369"/>
                    <a:pt x="10226" y="7357"/>
                    <a:pt x="10304" y="7357"/>
                  </a:cubicBezTo>
                  <a:cubicBezTo>
                    <a:pt x="10318" y="7357"/>
                    <a:pt x="10318" y="7357"/>
                    <a:pt x="10318" y="7343"/>
                  </a:cubicBezTo>
                  <a:cubicBezTo>
                    <a:pt x="10396" y="7343"/>
                    <a:pt x="10474" y="7331"/>
                    <a:pt x="10553" y="7317"/>
                  </a:cubicBezTo>
                  <a:cubicBezTo>
                    <a:pt x="10722" y="7291"/>
                    <a:pt x="10904" y="7265"/>
                    <a:pt x="11087" y="7227"/>
                  </a:cubicBezTo>
                  <a:cubicBezTo>
                    <a:pt x="11113" y="7227"/>
                    <a:pt x="11153" y="7213"/>
                    <a:pt x="11179" y="7213"/>
                  </a:cubicBezTo>
                  <a:cubicBezTo>
                    <a:pt x="11257" y="7187"/>
                    <a:pt x="11335" y="7174"/>
                    <a:pt x="11414" y="7161"/>
                  </a:cubicBezTo>
                  <a:cubicBezTo>
                    <a:pt x="11504" y="7148"/>
                    <a:pt x="11583" y="7122"/>
                    <a:pt x="11661" y="7109"/>
                  </a:cubicBezTo>
                  <a:cubicBezTo>
                    <a:pt x="11727" y="7096"/>
                    <a:pt x="11791" y="7083"/>
                    <a:pt x="11857" y="7056"/>
                  </a:cubicBezTo>
                  <a:cubicBezTo>
                    <a:pt x="11896" y="7056"/>
                    <a:pt x="11948" y="7044"/>
                    <a:pt x="12000" y="7030"/>
                  </a:cubicBezTo>
                  <a:cubicBezTo>
                    <a:pt x="12040" y="7018"/>
                    <a:pt x="12092" y="7004"/>
                    <a:pt x="12130" y="6992"/>
                  </a:cubicBezTo>
                  <a:cubicBezTo>
                    <a:pt x="12339" y="6940"/>
                    <a:pt x="12561" y="6874"/>
                    <a:pt x="12770" y="6809"/>
                  </a:cubicBezTo>
                  <a:cubicBezTo>
                    <a:pt x="12809" y="6783"/>
                    <a:pt x="12861" y="6770"/>
                    <a:pt x="12900" y="6757"/>
                  </a:cubicBezTo>
                  <a:cubicBezTo>
                    <a:pt x="12979" y="6731"/>
                    <a:pt x="13043" y="6705"/>
                    <a:pt x="13109" y="6691"/>
                  </a:cubicBezTo>
                  <a:cubicBezTo>
                    <a:pt x="13148" y="6679"/>
                    <a:pt x="13174" y="6665"/>
                    <a:pt x="13213" y="6653"/>
                  </a:cubicBezTo>
                  <a:cubicBezTo>
                    <a:pt x="13252" y="6627"/>
                    <a:pt x="13292" y="6613"/>
                    <a:pt x="13330" y="6600"/>
                  </a:cubicBezTo>
                  <a:cubicBezTo>
                    <a:pt x="13448" y="6561"/>
                    <a:pt x="13565" y="6509"/>
                    <a:pt x="13683" y="6457"/>
                  </a:cubicBezTo>
                  <a:cubicBezTo>
                    <a:pt x="13787" y="6418"/>
                    <a:pt x="13892" y="6366"/>
                    <a:pt x="13996" y="6326"/>
                  </a:cubicBezTo>
                  <a:cubicBezTo>
                    <a:pt x="14217" y="6209"/>
                    <a:pt x="14439" y="6105"/>
                    <a:pt x="14661" y="5974"/>
                  </a:cubicBezTo>
                  <a:lnTo>
                    <a:pt x="15652" y="1"/>
                  </a:ln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7259250" y="1161845"/>
              <a:ext cx="505984" cy="196461"/>
            </a:xfrm>
            <a:custGeom>
              <a:avLst/>
              <a:gdLst/>
              <a:ahLst/>
              <a:cxnLst/>
              <a:rect l="l" t="t" r="r" b="b"/>
              <a:pathLst>
                <a:path w="13408" h="5206" extrusionOk="0">
                  <a:moveTo>
                    <a:pt x="1722" y="93"/>
                  </a:moveTo>
                  <a:cubicBezTo>
                    <a:pt x="1148" y="184"/>
                    <a:pt x="574" y="262"/>
                    <a:pt x="0" y="340"/>
                  </a:cubicBezTo>
                  <a:lnTo>
                    <a:pt x="1357" y="4566"/>
                  </a:lnTo>
                  <a:cubicBezTo>
                    <a:pt x="1357" y="4566"/>
                    <a:pt x="1774" y="4670"/>
                    <a:pt x="2478" y="4788"/>
                  </a:cubicBezTo>
                  <a:cubicBezTo>
                    <a:pt x="2270" y="3223"/>
                    <a:pt x="2009" y="1658"/>
                    <a:pt x="1722" y="93"/>
                  </a:cubicBezTo>
                  <a:close/>
                  <a:moveTo>
                    <a:pt x="2386" y="1"/>
                  </a:moveTo>
                  <a:cubicBezTo>
                    <a:pt x="2204" y="27"/>
                    <a:pt x="2009" y="53"/>
                    <a:pt x="1813" y="79"/>
                  </a:cubicBezTo>
                  <a:cubicBezTo>
                    <a:pt x="2113" y="1644"/>
                    <a:pt x="2374" y="3236"/>
                    <a:pt x="2569" y="4814"/>
                  </a:cubicBezTo>
                  <a:cubicBezTo>
                    <a:pt x="2609" y="4814"/>
                    <a:pt x="2647" y="4814"/>
                    <a:pt x="2673" y="4827"/>
                  </a:cubicBezTo>
                  <a:cubicBezTo>
                    <a:pt x="2739" y="4840"/>
                    <a:pt x="2791" y="4840"/>
                    <a:pt x="2856" y="4853"/>
                  </a:cubicBezTo>
                  <a:cubicBezTo>
                    <a:pt x="3326" y="4931"/>
                    <a:pt x="3887" y="5009"/>
                    <a:pt x="4513" y="5075"/>
                  </a:cubicBezTo>
                  <a:cubicBezTo>
                    <a:pt x="4343" y="3666"/>
                    <a:pt x="4186" y="2258"/>
                    <a:pt x="4017" y="836"/>
                  </a:cubicBezTo>
                  <a:cubicBezTo>
                    <a:pt x="3665" y="667"/>
                    <a:pt x="3326" y="484"/>
                    <a:pt x="2986" y="314"/>
                  </a:cubicBezTo>
                  <a:cubicBezTo>
                    <a:pt x="2791" y="210"/>
                    <a:pt x="2595" y="105"/>
                    <a:pt x="2386" y="1"/>
                  </a:cubicBezTo>
                  <a:close/>
                  <a:moveTo>
                    <a:pt x="4122" y="888"/>
                  </a:moveTo>
                  <a:lnTo>
                    <a:pt x="4122" y="888"/>
                  </a:lnTo>
                  <a:cubicBezTo>
                    <a:pt x="4278" y="2296"/>
                    <a:pt x="4447" y="3693"/>
                    <a:pt x="4604" y="5088"/>
                  </a:cubicBezTo>
                  <a:cubicBezTo>
                    <a:pt x="5087" y="5127"/>
                    <a:pt x="5608" y="5166"/>
                    <a:pt x="6156" y="5192"/>
                  </a:cubicBezTo>
                  <a:cubicBezTo>
                    <a:pt x="6235" y="5192"/>
                    <a:pt x="6313" y="5192"/>
                    <a:pt x="6391" y="5205"/>
                  </a:cubicBezTo>
                  <a:lnTo>
                    <a:pt x="7108" y="5205"/>
                  </a:lnTo>
                  <a:cubicBezTo>
                    <a:pt x="7617" y="5205"/>
                    <a:pt x="8151" y="5192"/>
                    <a:pt x="8687" y="5153"/>
                  </a:cubicBezTo>
                  <a:cubicBezTo>
                    <a:pt x="8713" y="5153"/>
                    <a:pt x="8739" y="5153"/>
                    <a:pt x="8777" y="5140"/>
                  </a:cubicBezTo>
                  <a:lnTo>
                    <a:pt x="8882" y="5140"/>
                  </a:lnTo>
                  <a:cubicBezTo>
                    <a:pt x="9012" y="5127"/>
                    <a:pt x="9130" y="5114"/>
                    <a:pt x="9247" y="5101"/>
                  </a:cubicBezTo>
                  <a:cubicBezTo>
                    <a:pt x="9325" y="5088"/>
                    <a:pt x="9403" y="5088"/>
                    <a:pt x="9482" y="5075"/>
                  </a:cubicBezTo>
                  <a:cubicBezTo>
                    <a:pt x="9560" y="5061"/>
                    <a:pt x="9638" y="5049"/>
                    <a:pt x="9716" y="5049"/>
                  </a:cubicBezTo>
                  <a:cubicBezTo>
                    <a:pt x="9730" y="5049"/>
                    <a:pt x="9730" y="5049"/>
                    <a:pt x="9730" y="5035"/>
                  </a:cubicBezTo>
                  <a:cubicBezTo>
                    <a:pt x="9808" y="5035"/>
                    <a:pt x="9886" y="5023"/>
                    <a:pt x="9965" y="5009"/>
                  </a:cubicBezTo>
                  <a:cubicBezTo>
                    <a:pt x="10134" y="4983"/>
                    <a:pt x="10316" y="4957"/>
                    <a:pt x="10499" y="4919"/>
                  </a:cubicBezTo>
                  <a:cubicBezTo>
                    <a:pt x="10525" y="4919"/>
                    <a:pt x="10565" y="4905"/>
                    <a:pt x="10591" y="4905"/>
                  </a:cubicBezTo>
                  <a:cubicBezTo>
                    <a:pt x="10669" y="4879"/>
                    <a:pt x="10747" y="4866"/>
                    <a:pt x="10826" y="4853"/>
                  </a:cubicBezTo>
                  <a:cubicBezTo>
                    <a:pt x="10916" y="4840"/>
                    <a:pt x="10995" y="4814"/>
                    <a:pt x="11073" y="4801"/>
                  </a:cubicBezTo>
                  <a:cubicBezTo>
                    <a:pt x="11139" y="4788"/>
                    <a:pt x="11203" y="4775"/>
                    <a:pt x="11269" y="4748"/>
                  </a:cubicBezTo>
                  <a:cubicBezTo>
                    <a:pt x="11308" y="4748"/>
                    <a:pt x="11360" y="4736"/>
                    <a:pt x="11412" y="4722"/>
                  </a:cubicBezTo>
                  <a:cubicBezTo>
                    <a:pt x="11452" y="4710"/>
                    <a:pt x="11504" y="4696"/>
                    <a:pt x="11542" y="4684"/>
                  </a:cubicBezTo>
                  <a:cubicBezTo>
                    <a:pt x="11751" y="4632"/>
                    <a:pt x="11973" y="4566"/>
                    <a:pt x="12182" y="4501"/>
                  </a:cubicBezTo>
                  <a:cubicBezTo>
                    <a:pt x="12221" y="4475"/>
                    <a:pt x="12273" y="4462"/>
                    <a:pt x="12312" y="4449"/>
                  </a:cubicBezTo>
                  <a:cubicBezTo>
                    <a:pt x="12391" y="4423"/>
                    <a:pt x="12455" y="4397"/>
                    <a:pt x="12521" y="4383"/>
                  </a:cubicBezTo>
                  <a:cubicBezTo>
                    <a:pt x="12560" y="4371"/>
                    <a:pt x="12586" y="4357"/>
                    <a:pt x="12625" y="4345"/>
                  </a:cubicBezTo>
                  <a:cubicBezTo>
                    <a:pt x="12664" y="4319"/>
                    <a:pt x="12704" y="4305"/>
                    <a:pt x="12742" y="4292"/>
                  </a:cubicBezTo>
                  <a:cubicBezTo>
                    <a:pt x="12860" y="4253"/>
                    <a:pt x="12977" y="4201"/>
                    <a:pt x="13095" y="4149"/>
                  </a:cubicBezTo>
                  <a:cubicBezTo>
                    <a:pt x="13199" y="4110"/>
                    <a:pt x="13304" y="4058"/>
                    <a:pt x="13408" y="4018"/>
                  </a:cubicBezTo>
                  <a:cubicBezTo>
                    <a:pt x="13147" y="3992"/>
                    <a:pt x="12899" y="3966"/>
                    <a:pt x="12651" y="3940"/>
                  </a:cubicBezTo>
                  <a:cubicBezTo>
                    <a:pt x="12625" y="3927"/>
                    <a:pt x="12586" y="3927"/>
                    <a:pt x="12560" y="3927"/>
                  </a:cubicBezTo>
                  <a:cubicBezTo>
                    <a:pt x="11921" y="3835"/>
                    <a:pt x="11295" y="3705"/>
                    <a:pt x="10669" y="3549"/>
                  </a:cubicBezTo>
                  <a:cubicBezTo>
                    <a:pt x="10643" y="3549"/>
                    <a:pt x="10603" y="3536"/>
                    <a:pt x="10577" y="3522"/>
                  </a:cubicBezTo>
                  <a:cubicBezTo>
                    <a:pt x="9991" y="3366"/>
                    <a:pt x="9403" y="3197"/>
                    <a:pt x="8829" y="2988"/>
                  </a:cubicBezTo>
                  <a:cubicBezTo>
                    <a:pt x="8791" y="2975"/>
                    <a:pt x="8765" y="2962"/>
                    <a:pt x="8725" y="2949"/>
                  </a:cubicBezTo>
                  <a:cubicBezTo>
                    <a:pt x="8673" y="2936"/>
                    <a:pt x="8621" y="2910"/>
                    <a:pt x="8569" y="2896"/>
                  </a:cubicBezTo>
                  <a:cubicBezTo>
                    <a:pt x="7838" y="2636"/>
                    <a:pt x="7121" y="2336"/>
                    <a:pt x="6417" y="2010"/>
                  </a:cubicBezTo>
                  <a:cubicBezTo>
                    <a:pt x="6391" y="1997"/>
                    <a:pt x="6351" y="1983"/>
                    <a:pt x="6325" y="1971"/>
                  </a:cubicBezTo>
                  <a:cubicBezTo>
                    <a:pt x="5582" y="1632"/>
                    <a:pt x="4838" y="1267"/>
                    <a:pt x="4122" y="888"/>
                  </a:cubicBezTo>
                  <a:close/>
                </a:path>
              </a:pathLst>
            </a:custGeom>
            <a:solidFill>
              <a:srgbClr val="F74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7310913" y="1098371"/>
              <a:ext cx="45323" cy="245181"/>
            </a:xfrm>
            <a:custGeom>
              <a:avLst/>
              <a:gdLst/>
              <a:ahLst/>
              <a:cxnLst/>
              <a:rect l="l" t="t" r="r" b="b"/>
              <a:pathLst>
                <a:path w="1201" h="6497" extrusionOk="0">
                  <a:moveTo>
                    <a:pt x="92" y="1"/>
                  </a:moveTo>
                  <a:cubicBezTo>
                    <a:pt x="66" y="1"/>
                    <a:pt x="26" y="1"/>
                    <a:pt x="0" y="14"/>
                  </a:cubicBezTo>
                  <a:cubicBezTo>
                    <a:pt x="92" y="431"/>
                    <a:pt x="170" y="848"/>
                    <a:pt x="261" y="1266"/>
                  </a:cubicBezTo>
                  <a:cubicBezTo>
                    <a:pt x="287" y="1436"/>
                    <a:pt x="327" y="1605"/>
                    <a:pt x="353" y="1775"/>
                  </a:cubicBezTo>
                  <a:cubicBezTo>
                    <a:pt x="640" y="3340"/>
                    <a:pt x="901" y="4905"/>
                    <a:pt x="1109" y="6470"/>
                  </a:cubicBezTo>
                  <a:cubicBezTo>
                    <a:pt x="1135" y="6483"/>
                    <a:pt x="1174" y="6483"/>
                    <a:pt x="1200" y="6496"/>
                  </a:cubicBezTo>
                  <a:cubicBezTo>
                    <a:pt x="1005" y="4918"/>
                    <a:pt x="744" y="3326"/>
                    <a:pt x="444" y="1761"/>
                  </a:cubicBezTo>
                  <a:lnTo>
                    <a:pt x="365" y="1331"/>
                  </a:lnTo>
                  <a:cubicBezTo>
                    <a:pt x="275" y="888"/>
                    <a:pt x="196" y="444"/>
                    <a:pt x="9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7398502" y="1092484"/>
              <a:ext cx="34492" cy="261370"/>
            </a:xfrm>
            <a:custGeom>
              <a:avLst/>
              <a:gdLst/>
              <a:ahLst/>
              <a:cxnLst/>
              <a:rect l="l" t="t" r="r" b="b"/>
              <a:pathLst>
                <a:path w="914" h="6926" extrusionOk="0">
                  <a:moveTo>
                    <a:pt x="1" y="0"/>
                  </a:moveTo>
                  <a:lnTo>
                    <a:pt x="197" y="1604"/>
                  </a:lnTo>
                  <a:cubicBezTo>
                    <a:pt x="235" y="1957"/>
                    <a:pt x="275" y="2322"/>
                    <a:pt x="327" y="2674"/>
                  </a:cubicBezTo>
                  <a:cubicBezTo>
                    <a:pt x="496" y="4096"/>
                    <a:pt x="653" y="5504"/>
                    <a:pt x="823" y="6913"/>
                  </a:cubicBezTo>
                  <a:cubicBezTo>
                    <a:pt x="849" y="6913"/>
                    <a:pt x="888" y="6926"/>
                    <a:pt x="914" y="6926"/>
                  </a:cubicBezTo>
                  <a:cubicBezTo>
                    <a:pt x="757" y="5531"/>
                    <a:pt x="588" y="4134"/>
                    <a:pt x="432" y="2726"/>
                  </a:cubicBezTo>
                  <a:cubicBezTo>
                    <a:pt x="379" y="2348"/>
                    <a:pt x="340" y="1969"/>
                    <a:pt x="288" y="1592"/>
                  </a:cubicBezTo>
                  <a:cubicBezTo>
                    <a:pt x="223" y="1056"/>
                    <a:pt x="157" y="522"/>
                    <a:pt x="93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7493979" y="1087050"/>
              <a:ext cx="9887" cy="271257"/>
            </a:xfrm>
            <a:custGeom>
              <a:avLst/>
              <a:gdLst/>
              <a:ahLst/>
              <a:cxnLst/>
              <a:rect l="l" t="t" r="r" b="b"/>
              <a:pathLst>
                <a:path w="262" h="7188" extrusionOk="0">
                  <a:moveTo>
                    <a:pt x="105" y="0"/>
                  </a:moveTo>
                  <a:cubicBezTo>
                    <a:pt x="67" y="0"/>
                    <a:pt x="41" y="14"/>
                    <a:pt x="1" y="14"/>
                  </a:cubicBezTo>
                  <a:cubicBezTo>
                    <a:pt x="15" y="444"/>
                    <a:pt x="27" y="901"/>
                    <a:pt x="27" y="1357"/>
                  </a:cubicBezTo>
                  <a:cubicBezTo>
                    <a:pt x="53" y="1931"/>
                    <a:pt x="67" y="2505"/>
                    <a:pt x="79" y="3079"/>
                  </a:cubicBezTo>
                  <a:cubicBezTo>
                    <a:pt x="79" y="3365"/>
                    <a:pt x="93" y="3652"/>
                    <a:pt x="105" y="3953"/>
                  </a:cubicBezTo>
                  <a:cubicBezTo>
                    <a:pt x="131" y="5048"/>
                    <a:pt x="157" y="6157"/>
                    <a:pt x="171" y="7187"/>
                  </a:cubicBezTo>
                  <a:lnTo>
                    <a:pt x="262" y="7187"/>
                  </a:lnTo>
                  <a:cubicBezTo>
                    <a:pt x="249" y="6170"/>
                    <a:pt x="223" y="5087"/>
                    <a:pt x="197" y="3992"/>
                  </a:cubicBezTo>
                  <a:cubicBezTo>
                    <a:pt x="197" y="3692"/>
                    <a:pt x="184" y="3379"/>
                    <a:pt x="171" y="3079"/>
                  </a:cubicBezTo>
                  <a:cubicBezTo>
                    <a:pt x="157" y="2505"/>
                    <a:pt x="145" y="1918"/>
                    <a:pt x="131" y="1344"/>
                  </a:cubicBezTo>
                  <a:cubicBezTo>
                    <a:pt x="119" y="887"/>
                    <a:pt x="105" y="431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7586058" y="1083125"/>
              <a:ext cx="6944" cy="273219"/>
            </a:xfrm>
            <a:custGeom>
              <a:avLst/>
              <a:gdLst/>
              <a:ahLst/>
              <a:cxnLst/>
              <a:rect l="l" t="t" r="r" b="b"/>
              <a:pathLst>
                <a:path w="184" h="7240" extrusionOk="0">
                  <a:moveTo>
                    <a:pt x="0" y="0"/>
                  </a:moveTo>
                  <a:cubicBezTo>
                    <a:pt x="13" y="339"/>
                    <a:pt x="27" y="692"/>
                    <a:pt x="39" y="1031"/>
                  </a:cubicBezTo>
                  <a:cubicBezTo>
                    <a:pt x="79" y="2361"/>
                    <a:pt x="79" y="3704"/>
                    <a:pt x="65" y="5035"/>
                  </a:cubicBezTo>
                  <a:cubicBezTo>
                    <a:pt x="65" y="5779"/>
                    <a:pt x="39" y="6509"/>
                    <a:pt x="27" y="7239"/>
                  </a:cubicBezTo>
                  <a:cubicBezTo>
                    <a:pt x="53" y="7239"/>
                    <a:pt x="79" y="7239"/>
                    <a:pt x="117" y="7226"/>
                  </a:cubicBezTo>
                  <a:cubicBezTo>
                    <a:pt x="143" y="6509"/>
                    <a:pt x="157" y="5791"/>
                    <a:pt x="169" y="5074"/>
                  </a:cubicBezTo>
                  <a:cubicBezTo>
                    <a:pt x="183" y="3718"/>
                    <a:pt x="169" y="2361"/>
                    <a:pt x="131" y="1017"/>
                  </a:cubicBezTo>
                  <a:cubicBezTo>
                    <a:pt x="117" y="678"/>
                    <a:pt x="117" y="339"/>
                    <a:pt x="91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655420" y="1079691"/>
              <a:ext cx="11850" cy="267785"/>
            </a:xfrm>
            <a:custGeom>
              <a:avLst/>
              <a:gdLst/>
              <a:ahLst/>
              <a:cxnLst/>
              <a:rect l="l" t="t" r="r" b="b"/>
              <a:pathLst>
                <a:path w="314" h="7096" extrusionOk="0">
                  <a:moveTo>
                    <a:pt x="314" y="0"/>
                  </a:moveTo>
                  <a:cubicBezTo>
                    <a:pt x="288" y="13"/>
                    <a:pt x="249" y="13"/>
                    <a:pt x="223" y="13"/>
                  </a:cubicBezTo>
                  <a:lnTo>
                    <a:pt x="223" y="743"/>
                  </a:lnTo>
                  <a:cubicBezTo>
                    <a:pt x="210" y="2387"/>
                    <a:pt x="171" y="4056"/>
                    <a:pt x="79" y="5699"/>
                  </a:cubicBezTo>
                  <a:cubicBezTo>
                    <a:pt x="53" y="6169"/>
                    <a:pt x="27" y="6639"/>
                    <a:pt x="1" y="7096"/>
                  </a:cubicBezTo>
                  <a:cubicBezTo>
                    <a:pt x="27" y="7096"/>
                    <a:pt x="67" y="7082"/>
                    <a:pt x="93" y="7082"/>
                  </a:cubicBezTo>
                  <a:cubicBezTo>
                    <a:pt x="131" y="6626"/>
                    <a:pt x="145" y="6183"/>
                    <a:pt x="171" y="5726"/>
                  </a:cubicBezTo>
                  <a:cubicBezTo>
                    <a:pt x="262" y="4056"/>
                    <a:pt x="314" y="2387"/>
                    <a:pt x="314" y="717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731763" y="1076747"/>
              <a:ext cx="20190" cy="250539"/>
            </a:xfrm>
            <a:custGeom>
              <a:avLst/>
              <a:gdLst/>
              <a:ahLst/>
              <a:cxnLst/>
              <a:rect l="l" t="t" r="r" b="b"/>
              <a:pathLst>
                <a:path w="535" h="6639" extrusionOk="0">
                  <a:moveTo>
                    <a:pt x="534" y="0"/>
                  </a:moveTo>
                  <a:cubicBezTo>
                    <a:pt x="496" y="0"/>
                    <a:pt x="470" y="13"/>
                    <a:pt x="430" y="13"/>
                  </a:cubicBezTo>
                  <a:cubicBezTo>
                    <a:pt x="339" y="2061"/>
                    <a:pt x="209" y="4134"/>
                    <a:pt x="39" y="6182"/>
                  </a:cubicBezTo>
                  <a:cubicBezTo>
                    <a:pt x="26" y="6325"/>
                    <a:pt x="13" y="6482"/>
                    <a:pt x="0" y="6638"/>
                  </a:cubicBezTo>
                  <a:cubicBezTo>
                    <a:pt x="39" y="6626"/>
                    <a:pt x="65" y="6612"/>
                    <a:pt x="104" y="6600"/>
                  </a:cubicBezTo>
                  <a:cubicBezTo>
                    <a:pt x="117" y="6456"/>
                    <a:pt x="117" y="6325"/>
                    <a:pt x="130" y="6195"/>
                  </a:cubicBezTo>
                  <a:cubicBezTo>
                    <a:pt x="313" y="4134"/>
                    <a:pt x="444" y="2061"/>
                    <a:pt x="534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7237061" y="1078181"/>
              <a:ext cx="566063" cy="96533"/>
            </a:xfrm>
            <a:custGeom>
              <a:avLst/>
              <a:gdLst/>
              <a:ahLst/>
              <a:cxnLst/>
              <a:rect l="l" t="t" r="r" b="b"/>
              <a:pathLst>
                <a:path w="15000" h="2558" extrusionOk="0">
                  <a:moveTo>
                    <a:pt x="12496" y="1"/>
                  </a:moveTo>
                  <a:cubicBezTo>
                    <a:pt x="12144" y="14"/>
                    <a:pt x="11779" y="27"/>
                    <a:pt x="11400" y="40"/>
                  </a:cubicBezTo>
                  <a:cubicBezTo>
                    <a:pt x="11374" y="53"/>
                    <a:pt x="11335" y="53"/>
                    <a:pt x="11309" y="53"/>
                  </a:cubicBezTo>
                  <a:cubicBezTo>
                    <a:pt x="10683" y="79"/>
                    <a:pt x="10031" y="105"/>
                    <a:pt x="9339" y="131"/>
                  </a:cubicBezTo>
                  <a:lnTo>
                    <a:pt x="9248" y="131"/>
                  </a:lnTo>
                  <a:cubicBezTo>
                    <a:pt x="8478" y="171"/>
                    <a:pt x="7696" y="197"/>
                    <a:pt x="6913" y="235"/>
                  </a:cubicBezTo>
                  <a:cubicBezTo>
                    <a:pt x="6875" y="235"/>
                    <a:pt x="6849" y="249"/>
                    <a:pt x="6809" y="249"/>
                  </a:cubicBezTo>
                  <a:cubicBezTo>
                    <a:pt x="5974" y="288"/>
                    <a:pt x="5153" y="327"/>
                    <a:pt x="4371" y="379"/>
                  </a:cubicBezTo>
                  <a:lnTo>
                    <a:pt x="4279" y="379"/>
                  </a:lnTo>
                  <a:cubicBezTo>
                    <a:pt x="3470" y="432"/>
                    <a:pt x="2727" y="484"/>
                    <a:pt x="2049" y="536"/>
                  </a:cubicBezTo>
                  <a:cubicBezTo>
                    <a:pt x="2023" y="536"/>
                    <a:pt x="1983" y="536"/>
                    <a:pt x="1957" y="549"/>
                  </a:cubicBezTo>
                  <a:cubicBezTo>
                    <a:pt x="1331" y="601"/>
                    <a:pt x="771" y="653"/>
                    <a:pt x="327" y="705"/>
                  </a:cubicBezTo>
                  <a:cubicBezTo>
                    <a:pt x="209" y="719"/>
                    <a:pt x="105" y="731"/>
                    <a:pt x="1" y="745"/>
                  </a:cubicBezTo>
                  <a:lnTo>
                    <a:pt x="588" y="2557"/>
                  </a:lnTo>
                  <a:cubicBezTo>
                    <a:pt x="1162" y="2479"/>
                    <a:pt x="1736" y="2401"/>
                    <a:pt x="2310" y="2310"/>
                  </a:cubicBezTo>
                  <a:cubicBezTo>
                    <a:pt x="2336" y="2310"/>
                    <a:pt x="2374" y="2310"/>
                    <a:pt x="2401" y="2296"/>
                  </a:cubicBezTo>
                  <a:cubicBezTo>
                    <a:pt x="2597" y="2270"/>
                    <a:pt x="2792" y="2244"/>
                    <a:pt x="2974" y="2218"/>
                  </a:cubicBezTo>
                  <a:cubicBezTo>
                    <a:pt x="3484" y="2140"/>
                    <a:pt x="3979" y="2061"/>
                    <a:pt x="4475" y="1983"/>
                  </a:cubicBezTo>
                  <a:cubicBezTo>
                    <a:pt x="4501" y="1983"/>
                    <a:pt x="4540" y="1971"/>
                    <a:pt x="4566" y="1971"/>
                  </a:cubicBezTo>
                  <a:cubicBezTo>
                    <a:pt x="5322" y="1853"/>
                    <a:pt x="6079" y="1722"/>
                    <a:pt x="6835" y="1592"/>
                  </a:cubicBezTo>
                  <a:cubicBezTo>
                    <a:pt x="6875" y="1592"/>
                    <a:pt x="6901" y="1579"/>
                    <a:pt x="6939" y="1579"/>
                  </a:cubicBezTo>
                  <a:cubicBezTo>
                    <a:pt x="7722" y="1449"/>
                    <a:pt x="8505" y="1305"/>
                    <a:pt x="9287" y="1162"/>
                  </a:cubicBezTo>
                  <a:cubicBezTo>
                    <a:pt x="9313" y="1162"/>
                    <a:pt x="9339" y="1148"/>
                    <a:pt x="9379" y="1148"/>
                  </a:cubicBezTo>
                  <a:cubicBezTo>
                    <a:pt x="10017" y="1032"/>
                    <a:pt x="10657" y="901"/>
                    <a:pt x="11309" y="783"/>
                  </a:cubicBezTo>
                  <a:cubicBezTo>
                    <a:pt x="11335" y="771"/>
                    <a:pt x="11374" y="771"/>
                    <a:pt x="11400" y="757"/>
                  </a:cubicBezTo>
                  <a:cubicBezTo>
                    <a:pt x="12104" y="627"/>
                    <a:pt x="12822" y="484"/>
                    <a:pt x="13526" y="327"/>
                  </a:cubicBezTo>
                  <a:cubicBezTo>
                    <a:pt x="13565" y="327"/>
                    <a:pt x="13591" y="314"/>
                    <a:pt x="13631" y="314"/>
                  </a:cubicBezTo>
                  <a:cubicBezTo>
                    <a:pt x="14087" y="209"/>
                    <a:pt x="14544" y="119"/>
                    <a:pt x="15000" y="14"/>
                  </a:cubicBezTo>
                  <a:lnTo>
                    <a:pt x="13539" y="14"/>
                  </a:lnTo>
                  <a:cubicBezTo>
                    <a:pt x="13187" y="14"/>
                    <a:pt x="12848" y="14"/>
                    <a:pt x="1249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7181926" y="757676"/>
              <a:ext cx="679275" cy="407414"/>
            </a:xfrm>
            <a:custGeom>
              <a:avLst/>
              <a:gdLst/>
              <a:ahLst/>
              <a:cxnLst/>
              <a:rect l="l" t="t" r="r" b="b"/>
              <a:pathLst>
                <a:path w="18000" h="10796" extrusionOk="0">
                  <a:moveTo>
                    <a:pt x="9484" y="0"/>
                  </a:moveTo>
                  <a:cubicBezTo>
                    <a:pt x="8766" y="0"/>
                    <a:pt x="8048" y="99"/>
                    <a:pt x="7357" y="303"/>
                  </a:cubicBezTo>
                  <a:cubicBezTo>
                    <a:pt x="6027" y="694"/>
                    <a:pt x="4840" y="1438"/>
                    <a:pt x="3835" y="2390"/>
                  </a:cubicBezTo>
                  <a:cubicBezTo>
                    <a:pt x="3288" y="2911"/>
                    <a:pt x="2792" y="3485"/>
                    <a:pt x="2362" y="4111"/>
                  </a:cubicBezTo>
                  <a:cubicBezTo>
                    <a:pt x="2258" y="4255"/>
                    <a:pt x="2166" y="4386"/>
                    <a:pt x="2075" y="4529"/>
                  </a:cubicBezTo>
                  <a:cubicBezTo>
                    <a:pt x="1580" y="5299"/>
                    <a:pt x="1175" y="6120"/>
                    <a:pt x="862" y="6981"/>
                  </a:cubicBezTo>
                  <a:cubicBezTo>
                    <a:pt x="549" y="7803"/>
                    <a:pt x="1" y="9055"/>
                    <a:pt x="418" y="9890"/>
                  </a:cubicBezTo>
                  <a:cubicBezTo>
                    <a:pt x="588" y="10229"/>
                    <a:pt x="888" y="10464"/>
                    <a:pt x="1227" y="10620"/>
                  </a:cubicBezTo>
                  <a:cubicBezTo>
                    <a:pt x="1460" y="10736"/>
                    <a:pt x="1719" y="10795"/>
                    <a:pt x="1978" y="10795"/>
                  </a:cubicBezTo>
                  <a:cubicBezTo>
                    <a:pt x="2270" y="10795"/>
                    <a:pt x="2563" y="10720"/>
                    <a:pt x="2818" y="10568"/>
                  </a:cubicBezTo>
                  <a:cubicBezTo>
                    <a:pt x="3209" y="10333"/>
                    <a:pt x="3470" y="9942"/>
                    <a:pt x="3705" y="9551"/>
                  </a:cubicBezTo>
                  <a:cubicBezTo>
                    <a:pt x="3946" y="10250"/>
                    <a:pt x="4711" y="10681"/>
                    <a:pt x="5453" y="10681"/>
                  </a:cubicBezTo>
                  <a:cubicBezTo>
                    <a:pt x="5514" y="10681"/>
                    <a:pt x="5575" y="10678"/>
                    <a:pt x="5635" y="10672"/>
                  </a:cubicBezTo>
                  <a:cubicBezTo>
                    <a:pt x="6145" y="10633"/>
                    <a:pt x="6627" y="10385"/>
                    <a:pt x="7018" y="10033"/>
                  </a:cubicBezTo>
                  <a:cubicBezTo>
                    <a:pt x="7227" y="9850"/>
                    <a:pt x="7409" y="9629"/>
                    <a:pt x="7553" y="9394"/>
                  </a:cubicBezTo>
                  <a:cubicBezTo>
                    <a:pt x="7853" y="10046"/>
                    <a:pt x="8609" y="10528"/>
                    <a:pt x="9313" y="10685"/>
                  </a:cubicBezTo>
                  <a:cubicBezTo>
                    <a:pt x="9477" y="10722"/>
                    <a:pt x="9644" y="10740"/>
                    <a:pt x="9813" y="10740"/>
                  </a:cubicBezTo>
                  <a:cubicBezTo>
                    <a:pt x="10356" y="10740"/>
                    <a:pt x="10904" y="10551"/>
                    <a:pt x="11322" y="10203"/>
                  </a:cubicBezTo>
                  <a:cubicBezTo>
                    <a:pt x="11622" y="9942"/>
                    <a:pt x="11857" y="9629"/>
                    <a:pt x="12078" y="9302"/>
                  </a:cubicBezTo>
                  <a:cubicBezTo>
                    <a:pt x="12418" y="9876"/>
                    <a:pt x="13174" y="10294"/>
                    <a:pt x="13840" y="10359"/>
                  </a:cubicBezTo>
                  <a:cubicBezTo>
                    <a:pt x="13918" y="10369"/>
                    <a:pt x="13996" y="10373"/>
                    <a:pt x="14075" y="10373"/>
                  </a:cubicBezTo>
                  <a:cubicBezTo>
                    <a:pt x="14664" y="10373"/>
                    <a:pt x="15250" y="10118"/>
                    <a:pt x="15652" y="9681"/>
                  </a:cubicBezTo>
                  <a:cubicBezTo>
                    <a:pt x="15796" y="9525"/>
                    <a:pt x="15912" y="9356"/>
                    <a:pt x="16030" y="9187"/>
                  </a:cubicBezTo>
                  <a:lnTo>
                    <a:pt x="16030" y="9187"/>
                  </a:lnTo>
                  <a:cubicBezTo>
                    <a:pt x="15944" y="9316"/>
                    <a:pt x="16816" y="9424"/>
                    <a:pt x="17059" y="9424"/>
                  </a:cubicBezTo>
                  <a:cubicBezTo>
                    <a:pt x="17084" y="9424"/>
                    <a:pt x="17103" y="9423"/>
                    <a:pt x="17113" y="9420"/>
                  </a:cubicBezTo>
                  <a:cubicBezTo>
                    <a:pt x="17530" y="9302"/>
                    <a:pt x="17739" y="8977"/>
                    <a:pt x="17817" y="8546"/>
                  </a:cubicBezTo>
                  <a:cubicBezTo>
                    <a:pt x="18000" y="7594"/>
                    <a:pt x="17544" y="6172"/>
                    <a:pt x="17335" y="5586"/>
                  </a:cubicBezTo>
                  <a:cubicBezTo>
                    <a:pt x="16944" y="4503"/>
                    <a:pt x="16304" y="3499"/>
                    <a:pt x="15496" y="2651"/>
                  </a:cubicBezTo>
                  <a:cubicBezTo>
                    <a:pt x="14843" y="1960"/>
                    <a:pt x="14074" y="1372"/>
                    <a:pt x="13240" y="929"/>
                  </a:cubicBezTo>
                  <a:cubicBezTo>
                    <a:pt x="12088" y="324"/>
                    <a:pt x="10785" y="0"/>
                    <a:pt x="948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92304" y="847831"/>
              <a:ext cx="254464" cy="317523"/>
            </a:xfrm>
            <a:custGeom>
              <a:avLst/>
              <a:gdLst/>
              <a:ahLst/>
              <a:cxnLst/>
              <a:rect l="l" t="t" r="r" b="b"/>
              <a:pathLst>
                <a:path w="6743" h="8414" extrusionOk="0">
                  <a:moveTo>
                    <a:pt x="3560" y="1"/>
                  </a:moveTo>
                  <a:lnTo>
                    <a:pt x="3560" y="1"/>
                  </a:lnTo>
                  <a:cubicBezTo>
                    <a:pt x="3013" y="522"/>
                    <a:pt x="2517" y="1096"/>
                    <a:pt x="2087" y="1722"/>
                  </a:cubicBezTo>
                  <a:cubicBezTo>
                    <a:pt x="1983" y="1866"/>
                    <a:pt x="1891" y="1997"/>
                    <a:pt x="1800" y="2140"/>
                  </a:cubicBezTo>
                  <a:cubicBezTo>
                    <a:pt x="1305" y="2910"/>
                    <a:pt x="900" y="3731"/>
                    <a:pt x="587" y="4592"/>
                  </a:cubicBezTo>
                  <a:cubicBezTo>
                    <a:pt x="352" y="5205"/>
                    <a:pt x="0" y="6040"/>
                    <a:pt x="0" y="6783"/>
                  </a:cubicBezTo>
                  <a:cubicBezTo>
                    <a:pt x="0" y="7044"/>
                    <a:pt x="39" y="7279"/>
                    <a:pt x="143" y="7501"/>
                  </a:cubicBezTo>
                  <a:cubicBezTo>
                    <a:pt x="313" y="7840"/>
                    <a:pt x="613" y="8075"/>
                    <a:pt x="952" y="8231"/>
                  </a:cubicBezTo>
                  <a:cubicBezTo>
                    <a:pt x="1187" y="8348"/>
                    <a:pt x="1448" y="8414"/>
                    <a:pt x="1696" y="8414"/>
                  </a:cubicBezTo>
                  <a:cubicBezTo>
                    <a:pt x="1995" y="8414"/>
                    <a:pt x="2282" y="8336"/>
                    <a:pt x="2543" y="8179"/>
                  </a:cubicBezTo>
                  <a:cubicBezTo>
                    <a:pt x="2934" y="7944"/>
                    <a:pt x="3195" y="7553"/>
                    <a:pt x="3430" y="7162"/>
                  </a:cubicBezTo>
                  <a:cubicBezTo>
                    <a:pt x="3678" y="7866"/>
                    <a:pt x="4447" y="8296"/>
                    <a:pt x="5191" y="8296"/>
                  </a:cubicBezTo>
                  <a:cubicBezTo>
                    <a:pt x="5244" y="8296"/>
                    <a:pt x="5308" y="8296"/>
                    <a:pt x="5360" y="8283"/>
                  </a:cubicBezTo>
                  <a:cubicBezTo>
                    <a:pt x="5870" y="8244"/>
                    <a:pt x="6352" y="7996"/>
                    <a:pt x="6743" y="7644"/>
                  </a:cubicBezTo>
                  <a:cubicBezTo>
                    <a:pt x="6143" y="7423"/>
                    <a:pt x="5595" y="7083"/>
                    <a:pt x="5100" y="6679"/>
                  </a:cubicBezTo>
                  <a:cubicBezTo>
                    <a:pt x="4226" y="5936"/>
                    <a:pt x="3574" y="4957"/>
                    <a:pt x="3157" y="3887"/>
                  </a:cubicBezTo>
                  <a:cubicBezTo>
                    <a:pt x="2987" y="3458"/>
                    <a:pt x="2856" y="2988"/>
                    <a:pt x="2844" y="2519"/>
                  </a:cubicBezTo>
                  <a:cubicBezTo>
                    <a:pt x="2830" y="1957"/>
                    <a:pt x="3000" y="1409"/>
                    <a:pt x="3195" y="875"/>
                  </a:cubicBezTo>
                  <a:cubicBezTo>
                    <a:pt x="3300" y="575"/>
                    <a:pt x="3430" y="288"/>
                    <a:pt x="3560" y="1"/>
                  </a:cubicBezTo>
                  <a:close/>
                </a:path>
              </a:pathLst>
            </a:custGeom>
            <a:solidFill>
              <a:srgbClr val="401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7391143" y="817377"/>
              <a:ext cx="49247" cy="22793"/>
            </a:xfrm>
            <a:custGeom>
              <a:avLst/>
              <a:gdLst/>
              <a:ahLst/>
              <a:cxnLst/>
              <a:rect l="l" t="t" r="r" b="b"/>
              <a:pathLst>
                <a:path w="1305" h="604" extrusionOk="0">
                  <a:moveTo>
                    <a:pt x="967" y="0"/>
                  </a:moveTo>
                  <a:cubicBezTo>
                    <a:pt x="853" y="0"/>
                    <a:pt x="716" y="21"/>
                    <a:pt x="574" y="65"/>
                  </a:cubicBezTo>
                  <a:cubicBezTo>
                    <a:pt x="235" y="169"/>
                    <a:pt x="1" y="364"/>
                    <a:pt x="39" y="495"/>
                  </a:cubicBezTo>
                  <a:cubicBezTo>
                    <a:pt x="61" y="567"/>
                    <a:pt x="168" y="604"/>
                    <a:pt x="317" y="604"/>
                  </a:cubicBezTo>
                  <a:cubicBezTo>
                    <a:pt x="435" y="604"/>
                    <a:pt x="581" y="581"/>
                    <a:pt x="731" y="534"/>
                  </a:cubicBezTo>
                  <a:cubicBezTo>
                    <a:pt x="1070" y="430"/>
                    <a:pt x="1305" y="247"/>
                    <a:pt x="1265" y="117"/>
                  </a:cubicBezTo>
                  <a:cubicBezTo>
                    <a:pt x="1243" y="41"/>
                    <a:pt x="1127" y="0"/>
                    <a:pt x="967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7450203" y="876247"/>
              <a:ext cx="49247" cy="23397"/>
            </a:xfrm>
            <a:custGeom>
              <a:avLst/>
              <a:gdLst/>
              <a:ahLst/>
              <a:cxnLst/>
              <a:rect l="l" t="t" r="r" b="b"/>
              <a:pathLst>
                <a:path w="1305" h="620" extrusionOk="0">
                  <a:moveTo>
                    <a:pt x="315" y="0"/>
                  </a:moveTo>
                  <a:cubicBezTo>
                    <a:pt x="167" y="0"/>
                    <a:pt x="61" y="36"/>
                    <a:pt x="39" y="109"/>
                  </a:cubicBezTo>
                  <a:cubicBezTo>
                    <a:pt x="1" y="239"/>
                    <a:pt x="235" y="435"/>
                    <a:pt x="575" y="540"/>
                  </a:cubicBezTo>
                  <a:cubicBezTo>
                    <a:pt x="731" y="593"/>
                    <a:pt x="882" y="620"/>
                    <a:pt x="1003" y="620"/>
                  </a:cubicBezTo>
                  <a:cubicBezTo>
                    <a:pt x="1144" y="620"/>
                    <a:pt x="1245" y="584"/>
                    <a:pt x="1265" y="513"/>
                  </a:cubicBezTo>
                  <a:cubicBezTo>
                    <a:pt x="1305" y="383"/>
                    <a:pt x="1070" y="187"/>
                    <a:pt x="731" y="70"/>
                  </a:cubicBezTo>
                  <a:cubicBezTo>
                    <a:pt x="580" y="23"/>
                    <a:pt x="434" y="0"/>
                    <a:pt x="31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7524055" y="790281"/>
              <a:ext cx="48719" cy="18718"/>
            </a:xfrm>
            <a:custGeom>
              <a:avLst/>
              <a:gdLst/>
              <a:ahLst/>
              <a:cxnLst/>
              <a:rect l="l" t="t" r="r" b="b"/>
              <a:pathLst>
                <a:path w="1291" h="496" extrusionOk="0">
                  <a:moveTo>
                    <a:pt x="652" y="0"/>
                  </a:moveTo>
                  <a:cubicBezTo>
                    <a:pt x="300" y="0"/>
                    <a:pt x="0" y="105"/>
                    <a:pt x="0" y="248"/>
                  </a:cubicBezTo>
                  <a:cubicBezTo>
                    <a:pt x="0" y="378"/>
                    <a:pt x="300" y="496"/>
                    <a:pt x="652" y="496"/>
                  </a:cubicBezTo>
                  <a:cubicBezTo>
                    <a:pt x="1004" y="496"/>
                    <a:pt x="1291" y="378"/>
                    <a:pt x="1291" y="248"/>
                  </a:cubicBezTo>
                  <a:cubicBezTo>
                    <a:pt x="1291" y="105"/>
                    <a:pt x="1004" y="0"/>
                    <a:pt x="65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7590474" y="878097"/>
              <a:ext cx="47285" cy="29284"/>
            </a:xfrm>
            <a:custGeom>
              <a:avLst/>
              <a:gdLst/>
              <a:ahLst/>
              <a:cxnLst/>
              <a:rect l="l" t="t" r="r" b="b"/>
              <a:pathLst>
                <a:path w="1253" h="776" extrusionOk="0">
                  <a:moveTo>
                    <a:pt x="1015" y="1"/>
                  </a:moveTo>
                  <a:cubicBezTo>
                    <a:pt x="881" y="1"/>
                    <a:pt x="691" y="64"/>
                    <a:pt x="496" y="177"/>
                  </a:cubicBezTo>
                  <a:cubicBezTo>
                    <a:pt x="196" y="360"/>
                    <a:pt x="0" y="595"/>
                    <a:pt x="66" y="712"/>
                  </a:cubicBezTo>
                  <a:cubicBezTo>
                    <a:pt x="90" y="755"/>
                    <a:pt x="147" y="775"/>
                    <a:pt x="225" y="775"/>
                  </a:cubicBezTo>
                  <a:cubicBezTo>
                    <a:pt x="359" y="775"/>
                    <a:pt x="554" y="715"/>
                    <a:pt x="744" y="607"/>
                  </a:cubicBezTo>
                  <a:cubicBezTo>
                    <a:pt x="1057" y="425"/>
                    <a:pt x="1252" y="190"/>
                    <a:pt x="1188" y="73"/>
                  </a:cubicBezTo>
                  <a:cubicBezTo>
                    <a:pt x="1158" y="24"/>
                    <a:pt x="1097" y="1"/>
                    <a:pt x="1015" y="1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7653458" y="815301"/>
              <a:ext cx="47285" cy="29058"/>
            </a:xfrm>
            <a:custGeom>
              <a:avLst/>
              <a:gdLst/>
              <a:ahLst/>
              <a:cxnLst/>
              <a:rect l="l" t="t" r="r" b="b"/>
              <a:pathLst>
                <a:path w="1253" h="770" extrusionOk="0">
                  <a:moveTo>
                    <a:pt x="231" y="1"/>
                  </a:moveTo>
                  <a:cubicBezTo>
                    <a:pt x="150" y="1"/>
                    <a:pt x="91" y="23"/>
                    <a:pt x="67" y="68"/>
                  </a:cubicBezTo>
                  <a:cubicBezTo>
                    <a:pt x="1" y="185"/>
                    <a:pt x="197" y="419"/>
                    <a:pt x="496" y="602"/>
                  </a:cubicBezTo>
                  <a:cubicBezTo>
                    <a:pt x="694" y="710"/>
                    <a:pt x="887" y="770"/>
                    <a:pt x="1022" y="770"/>
                  </a:cubicBezTo>
                  <a:cubicBezTo>
                    <a:pt x="1101" y="770"/>
                    <a:pt x="1159" y="750"/>
                    <a:pt x="1188" y="706"/>
                  </a:cubicBezTo>
                  <a:cubicBezTo>
                    <a:pt x="1253" y="589"/>
                    <a:pt x="1058" y="355"/>
                    <a:pt x="745" y="172"/>
                  </a:cubicBezTo>
                  <a:cubicBezTo>
                    <a:pt x="551" y="59"/>
                    <a:pt x="362" y="1"/>
                    <a:pt x="23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7321253" y="921683"/>
              <a:ext cx="48757" cy="18718"/>
            </a:xfrm>
            <a:custGeom>
              <a:avLst/>
              <a:gdLst/>
              <a:ahLst/>
              <a:cxnLst/>
              <a:rect l="l" t="t" r="r" b="b"/>
              <a:pathLst>
                <a:path w="1292" h="496" extrusionOk="0">
                  <a:moveTo>
                    <a:pt x="639" y="0"/>
                  </a:moveTo>
                  <a:cubicBezTo>
                    <a:pt x="287" y="0"/>
                    <a:pt x="1" y="118"/>
                    <a:pt x="1" y="248"/>
                  </a:cubicBezTo>
                  <a:cubicBezTo>
                    <a:pt x="1" y="379"/>
                    <a:pt x="287" y="496"/>
                    <a:pt x="639" y="496"/>
                  </a:cubicBezTo>
                  <a:cubicBezTo>
                    <a:pt x="1004" y="496"/>
                    <a:pt x="1291" y="379"/>
                    <a:pt x="1291" y="248"/>
                  </a:cubicBezTo>
                  <a:cubicBezTo>
                    <a:pt x="1291" y="118"/>
                    <a:pt x="1004" y="0"/>
                    <a:pt x="639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7720404" y="916362"/>
              <a:ext cx="47285" cy="29398"/>
            </a:xfrm>
            <a:custGeom>
              <a:avLst/>
              <a:gdLst/>
              <a:ahLst/>
              <a:cxnLst/>
              <a:rect l="l" t="t" r="r" b="b"/>
              <a:pathLst>
                <a:path w="1253" h="779" extrusionOk="0">
                  <a:moveTo>
                    <a:pt x="1033" y="1"/>
                  </a:moveTo>
                  <a:cubicBezTo>
                    <a:pt x="898" y="1"/>
                    <a:pt x="701" y="64"/>
                    <a:pt x="510" y="181"/>
                  </a:cubicBezTo>
                  <a:cubicBezTo>
                    <a:pt x="197" y="350"/>
                    <a:pt x="1" y="598"/>
                    <a:pt x="66" y="715"/>
                  </a:cubicBezTo>
                  <a:cubicBezTo>
                    <a:pt x="90" y="758"/>
                    <a:pt x="146" y="778"/>
                    <a:pt x="222" y="778"/>
                  </a:cubicBezTo>
                  <a:cubicBezTo>
                    <a:pt x="358" y="778"/>
                    <a:pt x="557" y="715"/>
                    <a:pt x="757" y="598"/>
                  </a:cubicBezTo>
                  <a:cubicBezTo>
                    <a:pt x="1058" y="428"/>
                    <a:pt x="1253" y="181"/>
                    <a:pt x="1188" y="63"/>
                  </a:cubicBezTo>
                  <a:cubicBezTo>
                    <a:pt x="1164" y="21"/>
                    <a:pt x="1108" y="1"/>
                    <a:pt x="1033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7441825" y="1194828"/>
              <a:ext cx="40379" cy="39926"/>
            </a:xfrm>
            <a:custGeom>
              <a:avLst/>
              <a:gdLst/>
              <a:ahLst/>
              <a:cxnLst/>
              <a:rect l="l" t="t" r="r" b="b"/>
              <a:pathLst>
                <a:path w="1070" h="1058" extrusionOk="0">
                  <a:moveTo>
                    <a:pt x="525" y="1"/>
                  </a:moveTo>
                  <a:cubicBezTo>
                    <a:pt x="248" y="1"/>
                    <a:pt x="14" y="230"/>
                    <a:pt x="0" y="509"/>
                  </a:cubicBezTo>
                  <a:cubicBezTo>
                    <a:pt x="0" y="796"/>
                    <a:pt x="223" y="1045"/>
                    <a:pt x="522" y="1057"/>
                  </a:cubicBezTo>
                  <a:cubicBezTo>
                    <a:pt x="530" y="1058"/>
                    <a:pt x="538" y="1058"/>
                    <a:pt x="546" y="1058"/>
                  </a:cubicBezTo>
                  <a:cubicBezTo>
                    <a:pt x="823" y="1058"/>
                    <a:pt x="1057" y="828"/>
                    <a:pt x="1057" y="549"/>
                  </a:cubicBezTo>
                  <a:cubicBezTo>
                    <a:pt x="1070" y="249"/>
                    <a:pt x="849" y="14"/>
                    <a:pt x="548" y="1"/>
                  </a:cubicBezTo>
                  <a:cubicBezTo>
                    <a:pt x="540" y="1"/>
                    <a:pt x="532" y="1"/>
                    <a:pt x="525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7617041" y="1183507"/>
              <a:ext cx="40907" cy="39964"/>
            </a:xfrm>
            <a:custGeom>
              <a:avLst/>
              <a:gdLst/>
              <a:ahLst/>
              <a:cxnLst/>
              <a:rect l="l" t="t" r="r" b="b"/>
              <a:pathLst>
                <a:path w="1084" h="1059" extrusionOk="0">
                  <a:moveTo>
                    <a:pt x="539" y="0"/>
                  </a:moveTo>
                  <a:cubicBezTo>
                    <a:pt x="250" y="0"/>
                    <a:pt x="26" y="230"/>
                    <a:pt x="14" y="510"/>
                  </a:cubicBezTo>
                  <a:cubicBezTo>
                    <a:pt x="1" y="809"/>
                    <a:pt x="235" y="1044"/>
                    <a:pt x="522" y="1058"/>
                  </a:cubicBezTo>
                  <a:cubicBezTo>
                    <a:pt x="530" y="1058"/>
                    <a:pt x="537" y="1058"/>
                    <a:pt x="544" y="1058"/>
                  </a:cubicBezTo>
                  <a:cubicBezTo>
                    <a:pt x="822" y="1058"/>
                    <a:pt x="1058" y="828"/>
                    <a:pt x="1070" y="549"/>
                  </a:cubicBezTo>
                  <a:cubicBezTo>
                    <a:pt x="1084" y="262"/>
                    <a:pt x="849" y="14"/>
                    <a:pt x="562" y="1"/>
                  </a:cubicBezTo>
                  <a:cubicBezTo>
                    <a:pt x="554" y="1"/>
                    <a:pt x="547" y="0"/>
                    <a:pt x="53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7527452" y="1222792"/>
              <a:ext cx="57663" cy="27699"/>
            </a:xfrm>
            <a:custGeom>
              <a:avLst/>
              <a:gdLst/>
              <a:ahLst/>
              <a:cxnLst/>
              <a:rect l="l" t="t" r="r" b="b"/>
              <a:pathLst>
                <a:path w="1528" h="734" extrusionOk="0">
                  <a:moveTo>
                    <a:pt x="1442" y="0"/>
                  </a:moveTo>
                  <a:cubicBezTo>
                    <a:pt x="1411" y="0"/>
                    <a:pt x="1381" y="26"/>
                    <a:pt x="1371" y="69"/>
                  </a:cubicBezTo>
                  <a:cubicBezTo>
                    <a:pt x="1331" y="278"/>
                    <a:pt x="1175" y="473"/>
                    <a:pt x="980" y="539"/>
                  </a:cubicBezTo>
                  <a:cubicBezTo>
                    <a:pt x="909" y="565"/>
                    <a:pt x="835" y="578"/>
                    <a:pt x="762" y="578"/>
                  </a:cubicBezTo>
                  <a:cubicBezTo>
                    <a:pt x="619" y="578"/>
                    <a:pt x="478" y="529"/>
                    <a:pt x="366" y="434"/>
                  </a:cubicBezTo>
                  <a:cubicBezTo>
                    <a:pt x="262" y="356"/>
                    <a:pt x="197" y="252"/>
                    <a:pt x="171" y="147"/>
                  </a:cubicBezTo>
                  <a:cubicBezTo>
                    <a:pt x="160" y="104"/>
                    <a:pt x="131" y="78"/>
                    <a:pt x="92" y="78"/>
                  </a:cubicBezTo>
                  <a:cubicBezTo>
                    <a:pt x="84" y="78"/>
                    <a:pt x="75" y="79"/>
                    <a:pt x="67" y="81"/>
                  </a:cubicBezTo>
                  <a:cubicBezTo>
                    <a:pt x="27" y="95"/>
                    <a:pt x="1" y="134"/>
                    <a:pt x="14" y="186"/>
                  </a:cubicBezTo>
                  <a:cubicBezTo>
                    <a:pt x="53" y="316"/>
                    <a:pt x="145" y="460"/>
                    <a:pt x="262" y="551"/>
                  </a:cubicBezTo>
                  <a:cubicBezTo>
                    <a:pt x="406" y="669"/>
                    <a:pt x="588" y="734"/>
                    <a:pt x="757" y="734"/>
                  </a:cubicBezTo>
                  <a:cubicBezTo>
                    <a:pt x="849" y="734"/>
                    <a:pt x="940" y="721"/>
                    <a:pt x="1032" y="695"/>
                  </a:cubicBezTo>
                  <a:cubicBezTo>
                    <a:pt x="1279" y="591"/>
                    <a:pt x="1475" y="356"/>
                    <a:pt x="1527" y="95"/>
                  </a:cubicBezTo>
                  <a:cubicBezTo>
                    <a:pt x="1527" y="55"/>
                    <a:pt x="1501" y="3"/>
                    <a:pt x="1462" y="3"/>
                  </a:cubicBezTo>
                  <a:cubicBezTo>
                    <a:pt x="1455" y="1"/>
                    <a:pt x="1449" y="0"/>
                    <a:pt x="1442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7310913" y="1198262"/>
              <a:ext cx="115703" cy="112873"/>
            </a:xfrm>
            <a:custGeom>
              <a:avLst/>
              <a:gdLst/>
              <a:ahLst/>
              <a:cxnLst/>
              <a:rect l="l" t="t" r="r" b="b"/>
              <a:pathLst>
                <a:path w="3066" h="2991" extrusionOk="0">
                  <a:moveTo>
                    <a:pt x="1510" y="0"/>
                  </a:moveTo>
                  <a:cubicBezTo>
                    <a:pt x="1494" y="0"/>
                    <a:pt x="1477" y="1"/>
                    <a:pt x="1461" y="1"/>
                  </a:cubicBezTo>
                  <a:cubicBezTo>
                    <a:pt x="640" y="41"/>
                    <a:pt x="0" y="731"/>
                    <a:pt x="40" y="1566"/>
                  </a:cubicBezTo>
                  <a:cubicBezTo>
                    <a:pt x="77" y="2365"/>
                    <a:pt x="731" y="2990"/>
                    <a:pt x="1521" y="2990"/>
                  </a:cubicBezTo>
                  <a:cubicBezTo>
                    <a:pt x="1544" y="2990"/>
                    <a:pt x="1568" y="2990"/>
                    <a:pt x="1591" y="2988"/>
                  </a:cubicBezTo>
                  <a:cubicBezTo>
                    <a:pt x="2414" y="2949"/>
                    <a:pt x="3066" y="2258"/>
                    <a:pt x="3026" y="1436"/>
                  </a:cubicBezTo>
                  <a:cubicBezTo>
                    <a:pt x="2988" y="631"/>
                    <a:pt x="2323" y="0"/>
                    <a:pt x="1510" y="0"/>
                  </a:cubicBezTo>
                  <a:close/>
                </a:path>
              </a:pathLst>
            </a:custGeom>
            <a:solidFill>
              <a:srgbClr val="FF8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7669232" y="1182979"/>
              <a:ext cx="115213" cy="112835"/>
            </a:xfrm>
            <a:custGeom>
              <a:avLst/>
              <a:gdLst/>
              <a:ahLst/>
              <a:cxnLst/>
              <a:rect l="l" t="t" r="r" b="b"/>
              <a:pathLst>
                <a:path w="3053" h="2990" extrusionOk="0">
                  <a:moveTo>
                    <a:pt x="1533" y="1"/>
                  </a:moveTo>
                  <a:cubicBezTo>
                    <a:pt x="1509" y="1"/>
                    <a:pt x="1485" y="1"/>
                    <a:pt x="1461" y="2"/>
                  </a:cubicBezTo>
                  <a:cubicBezTo>
                    <a:pt x="640" y="41"/>
                    <a:pt x="0" y="733"/>
                    <a:pt x="26" y="1554"/>
                  </a:cubicBezTo>
                  <a:cubicBezTo>
                    <a:pt x="65" y="2360"/>
                    <a:pt x="743" y="2989"/>
                    <a:pt x="1543" y="2989"/>
                  </a:cubicBezTo>
                  <a:cubicBezTo>
                    <a:pt x="1559" y="2989"/>
                    <a:pt x="1575" y="2989"/>
                    <a:pt x="1591" y="2989"/>
                  </a:cubicBezTo>
                  <a:cubicBezTo>
                    <a:pt x="2414" y="2950"/>
                    <a:pt x="3052" y="2258"/>
                    <a:pt x="3013" y="1423"/>
                  </a:cubicBezTo>
                  <a:cubicBezTo>
                    <a:pt x="2988" y="626"/>
                    <a:pt x="2324" y="1"/>
                    <a:pt x="1533" y="1"/>
                  </a:cubicBezTo>
                  <a:close/>
                </a:path>
              </a:pathLst>
            </a:custGeom>
            <a:solidFill>
              <a:srgbClr val="FF8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7751425" y="1145128"/>
              <a:ext cx="42832" cy="78419"/>
            </a:xfrm>
            <a:custGeom>
              <a:avLst/>
              <a:gdLst/>
              <a:ahLst/>
              <a:cxnLst/>
              <a:rect l="l" t="t" r="r" b="b"/>
              <a:pathLst>
                <a:path w="1135" h="2078" extrusionOk="0">
                  <a:moveTo>
                    <a:pt x="610" y="0"/>
                  </a:moveTo>
                  <a:cubicBezTo>
                    <a:pt x="490" y="0"/>
                    <a:pt x="362" y="87"/>
                    <a:pt x="248" y="301"/>
                  </a:cubicBezTo>
                  <a:cubicBezTo>
                    <a:pt x="1" y="744"/>
                    <a:pt x="65" y="1305"/>
                    <a:pt x="196" y="1774"/>
                  </a:cubicBezTo>
                  <a:cubicBezTo>
                    <a:pt x="222" y="1853"/>
                    <a:pt x="248" y="1944"/>
                    <a:pt x="314" y="2009"/>
                  </a:cubicBezTo>
                  <a:cubicBezTo>
                    <a:pt x="362" y="2058"/>
                    <a:pt x="422" y="2078"/>
                    <a:pt x="485" y="2078"/>
                  </a:cubicBezTo>
                  <a:cubicBezTo>
                    <a:pt x="558" y="2078"/>
                    <a:pt x="635" y="2051"/>
                    <a:pt x="705" y="2009"/>
                  </a:cubicBezTo>
                  <a:cubicBezTo>
                    <a:pt x="822" y="1918"/>
                    <a:pt x="900" y="1774"/>
                    <a:pt x="966" y="1618"/>
                  </a:cubicBezTo>
                  <a:cubicBezTo>
                    <a:pt x="1096" y="1279"/>
                    <a:pt x="1135" y="875"/>
                    <a:pt x="1044" y="522"/>
                  </a:cubicBezTo>
                  <a:cubicBezTo>
                    <a:pt x="980" y="231"/>
                    <a:pt x="805" y="0"/>
                    <a:pt x="61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7753387" y="1243962"/>
              <a:ext cx="34983" cy="33813"/>
            </a:xfrm>
            <a:custGeom>
              <a:avLst/>
              <a:gdLst/>
              <a:ahLst/>
              <a:cxnLst/>
              <a:rect l="l" t="t" r="r" b="b"/>
              <a:pathLst>
                <a:path w="927" h="896" extrusionOk="0">
                  <a:moveTo>
                    <a:pt x="485" y="0"/>
                  </a:moveTo>
                  <a:cubicBezTo>
                    <a:pt x="232" y="0"/>
                    <a:pt x="1" y="417"/>
                    <a:pt x="118" y="694"/>
                  </a:cubicBezTo>
                  <a:cubicBezTo>
                    <a:pt x="144" y="773"/>
                    <a:pt x="210" y="838"/>
                    <a:pt x="274" y="877"/>
                  </a:cubicBezTo>
                  <a:cubicBezTo>
                    <a:pt x="302" y="887"/>
                    <a:pt x="330" y="896"/>
                    <a:pt x="358" y="896"/>
                  </a:cubicBezTo>
                  <a:cubicBezTo>
                    <a:pt x="369" y="896"/>
                    <a:pt x="381" y="894"/>
                    <a:pt x="392" y="890"/>
                  </a:cubicBezTo>
                  <a:cubicBezTo>
                    <a:pt x="770" y="890"/>
                    <a:pt x="926" y="317"/>
                    <a:pt x="653" y="68"/>
                  </a:cubicBezTo>
                  <a:cubicBezTo>
                    <a:pt x="598" y="21"/>
                    <a:pt x="541" y="0"/>
                    <a:pt x="48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7713046" y="731335"/>
              <a:ext cx="26114" cy="31926"/>
            </a:xfrm>
            <a:custGeom>
              <a:avLst/>
              <a:gdLst/>
              <a:ahLst/>
              <a:cxnLst/>
              <a:rect l="l" t="t" r="r" b="b"/>
              <a:pathLst>
                <a:path w="692" h="846" extrusionOk="0">
                  <a:moveTo>
                    <a:pt x="467" y="0"/>
                  </a:moveTo>
                  <a:cubicBezTo>
                    <a:pt x="401" y="0"/>
                    <a:pt x="333" y="30"/>
                    <a:pt x="274" y="75"/>
                  </a:cubicBezTo>
                  <a:cubicBezTo>
                    <a:pt x="143" y="180"/>
                    <a:pt x="65" y="349"/>
                    <a:pt x="27" y="505"/>
                  </a:cubicBezTo>
                  <a:cubicBezTo>
                    <a:pt x="13" y="610"/>
                    <a:pt x="0" y="728"/>
                    <a:pt x="79" y="792"/>
                  </a:cubicBezTo>
                  <a:cubicBezTo>
                    <a:pt x="115" y="829"/>
                    <a:pt x="164" y="845"/>
                    <a:pt x="216" y="845"/>
                  </a:cubicBezTo>
                  <a:cubicBezTo>
                    <a:pt x="257" y="845"/>
                    <a:pt x="299" y="836"/>
                    <a:pt x="340" y="818"/>
                  </a:cubicBezTo>
                  <a:cubicBezTo>
                    <a:pt x="509" y="754"/>
                    <a:pt x="613" y="584"/>
                    <a:pt x="665" y="415"/>
                  </a:cubicBezTo>
                  <a:cubicBezTo>
                    <a:pt x="691" y="310"/>
                    <a:pt x="691" y="192"/>
                    <a:pt x="639" y="102"/>
                  </a:cubicBezTo>
                  <a:cubicBezTo>
                    <a:pt x="594" y="30"/>
                    <a:pt x="532" y="0"/>
                    <a:pt x="467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7728292" y="785715"/>
              <a:ext cx="26152" cy="31964"/>
            </a:xfrm>
            <a:custGeom>
              <a:avLst/>
              <a:gdLst/>
              <a:ahLst/>
              <a:cxnLst/>
              <a:rect l="l" t="t" r="r" b="b"/>
              <a:pathLst>
                <a:path w="693" h="847" extrusionOk="0">
                  <a:moveTo>
                    <a:pt x="477" y="0"/>
                  </a:moveTo>
                  <a:cubicBezTo>
                    <a:pt x="409" y="0"/>
                    <a:pt x="336" y="34"/>
                    <a:pt x="275" y="82"/>
                  </a:cubicBezTo>
                  <a:cubicBezTo>
                    <a:pt x="144" y="186"/>
                    <a:pt x="66" y="343"/>
                    <a:pt x="26" y="499"/>
                  </a:cubicBezTo>
                  <a:cubicBezTo>
                    <a:pt x="14" y="603"/>
                    <a:pt x="0" y="721"/>
                    <a:pt x="79" y="800"/>
                  </a:cubicBezTo>
                  <a:cubicBezTo>
                    <a:pt x="114" y="834"/>
                    <a:pt x="160" y="847"/>
                    <a:pt x="210" y="847"/>
                  </a:cubicBezTo>
                  <a:cubicBezTo>
                    <a:pt x="253" y="847"/>
                    <a:pt x="297" y="838"/>
                    <a:pt x="339" y="826"/>
                  </a:cubicBezTo>
                  <a:cubicBezTo>
                    <a:pt x="509" y="747"/>
                    <a:pt x="614" y="591"/>
                    <a:pt x="666" y="408"/>
                  </a:cubicBezTo>
                  <a:cubicBezTo>
                    <a:pt x="692" y="304"/>
                    <a:pt x="692" y="186"/>
                    <a:pt x="640" y="95"/>
                  </a:cubicBezTo>
                  <a:cubicBezTo>
                    <a:pt x="596" y="27"/>
                    <a:pt x="539" y="0"/>
                    <a:pt x="477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7771124" y="717712"/>
              <a:ext cx="26114" cy="32001"/>
            </a:xfrm>
            <a:custGeom>
              <a:avLst/>
              <a:gdLst/>
              <a:ahLst/>
              <a:cxnLst/>
              <a:rect l="l" t="t" r="r" b="b"/>
              <a:pathLst>
                <a:path w="692" h="848" extrusionOk="0">
                  <a:moveTo>
                    <a:pt x="466" y="1"/>
                  </a:moveTo>
                  <a:cubicBezTo>
                    <a:pt x="399" y="1"/>
                    <a:pt x="328" y="31"/>
                    <a:pt x="274" y="71"/>
                  </a:cubicBezTo>
                  <a:cubicBezTo>
                    <a:pt x="143" y="176"/>
                    <a:pt x="65" y="345"/>
                    <a:pt x="27" y="501"/>
                  </a:cubicBezTo>
                  <a:cubicBezTo>
                    <a:pt x="0" y="605"/>
                    <a:pt x="0" y="723"/>
                    <a:pt x="65" y="802"/>
                  </a:cubicBezTo>
                  <a:cubicBezTo>
                    <a:pt x="104" y="834"/>
                    <a:pt x="150" y="847"/>
                    <a:pt x="197" y="847"/>
                  </a:cubicBezTo>
                  <a:cubicBezTo>
                    <a:pt x="245" y="847"/>
                    <a:pt x="294" y="834"/>
                    <a:pt x="340" y="814"/>
                  </a:cubicBezTo>
                  <a:cubicBezTo>
                    <a:pt x="496" y="749"/>
                    <a:pt x="613" y="579"/>
                    <a:pt x="653" y="410"/>
                  </a:cubicBezTo>
                  <a:cubicBezTo>
                    <a:pt x="679" y="306"/>
                    <a:pt x="691" y="188"/>
                    <a:pt x="627" y="97"/>
                  </a:cubicBezTo>
                  <a:cubicBezTo>
                    <a:pt x="589" y="28"/>
                    <a:pt x="529" y="1"/>
                    <a:pt x="466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7267590" y="360903"/>
              <a:ext cx="37436" cy="21925"/>
            </a:xfrm>
            <a:custGeom>
              <a:avLst/>
              <a:gdLst/>
              <a:ahLst/>
              <a:cxnLst/>
              <a:rect l="l" t="t" r="r" b="b"/>
              <a:pathLst>
                <a:path w="992" h="581" extrusionOk="0">
                  <a:moveTo>
                    <a:pt x="407" y="1"/>
                  </a:moveTo>
                  <a:cubicBezTo>
                    <a:pt x="372" y="1"/>
                    <a:pt x="336" y="2"/>
                    <a:pt x="301" y="5"/>
                  </a:cubicBezTo>
                  <a:cubicBezTo>
                    <a:pt x="197" y="18"/>
                    <a:pt x="79" y="44"/>
                    <a:pt x="40" y="136"/>
                  </a:cubicBezTo>
                  <a:cubicBezTo>
                    <a:pt x="0" y="226"/>
                    <a:pt x="40" y="331"/>
                    <a:pt x="105" y="396"/>
                  </a:cubicBezTo>
                  <a:cubicBezTo>
                    <a:pt x="211" y="526"/>
                    <a:pt x="371" y="581"/>
                    <a:pt x="536" y="581"/>
                  </a:cubicBezTo>
                  <a:cubicBezTo>
                    <a:pt x="553" y="581"/>
                    <a:pt x="570" y="580"/>
                    <a:pt x="588" y="579"/>
                  </a:cubicBezTo>
                  <a:cubicBezTo>
                    <a:pt x="692" y="565"/>
                    <a:pt x="809" y="539"/>
                    <a:pt x="875" y="449"/>
                  </a:cubicBezTo>
                  <a:cubicBezTo>
                    <a:pt x="992" y="318"/>
                    <a:pt x="901" y="188"/>
                    <a:pt x="783" y="96"/>
                  </a:cubicBezTo>
                  <a:cubicBezTo>
                    <a:pt x="670" y="24"/>
                    <a:pt x="540" y="1"/>
                    <a:pt x="407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7220833" y="392452"/>
              <a:ext cx="36945" cy="21888"/>
            </a:xfrm>
            <a:custGeom>
              <a:avLst/>
              <a:gdLst/>
              <a:ahLst/>
              <a:cxnLst/>
              <a:rect l="l" t="t" r="r" b="b"/>
              <a:pathLst>
                <a:path w="979" h="580" extrusionOk="0">
                  <a:moveTo>
                    <a:pt x="378" y="1"/>
                  </a:moveTo>
                  <a:cubicBezTo>
                    <a:pt x="352" y="1"/>
                    <a:pt x="326" y="2"/>
                    <a:pt x="300" y="4"/>
                  </a:cubicBezTo>
                  <a:cubicBezTo>
                    <a:pt x="196" y="16"/>
                    <a:pt x="79" y="56"/>
                    <a:pt x="39" y="147"/>
                  </a:cubicBezTo>
                  <a:cubicBezTo>
                    <a:pt x="1" y="225"/>
                    <a:pt x="39" y="329"/>
                    <a:pt x="92" y="408"/>
                  </a:cubicBezTo>
                  <a:cubicBezTo>
                    <a:pt x="210" y="526"/>
                    <a:pt x="370" y="580"/>
                    <a:pt x="535" y="580"/>
                  </a:cubicBezTo>
                  <a:cubicBezTo>
                    <a:pt x="552" y="580"/>
                    <a:pt x="570" y="579"/>
                    <a:pt x="587" y="578"/>
                  </a:cubicBezTo>
                  <a:cubicBezTo>
                    <a:pt x="692" y="578"/>
                    <a:pt x="810" y="538"/>
                    <a:pt x="874" y="460"/>
                  </a:cubicBezTo>
                  <a:cubicBezTo>
                    <a:pt x="979" y="329"/>
                    <a:pt x="900" y="186"/>
                    <a:pt x="783" y="108"/>
                  </a:cubicBezTo>
                  <a:cubicBezTo>
                    <a:pt x="663" y="31"/>
                    <a:pt x="515" y="1"/>
                    <a:pt x="378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7298611" y="411585"/>
              <a:ext cx="37436" cy="21925"/>
            </a:xfrm>
            <a:custGeom>
              <a:avLst/>
              <a:gdLst/>
              <a:ahLst/>
              <a:cxnLst/>
              <a:rect l="l" t="t" r="r" b="b"/>
              <a:pathLst>
                <a:path w="992" h="581" extrusionOk="0">
                  <a:moveTo>
                    <a:pt x="405" y="1"/>
                  </a:moveTo>
                  <a:cubicBezTo>
                    <a:pt x="370" y="1"/>
                    <a:pt x="335" y="2"/>
                    <a:pt x="300" y="5"/>
                  </a:cubicBezTo>
                  <a:cubicBezTo>
                    <a:pt x="209" y="19"/>
                    <a:pt x="91" y="45"/>
                    <a:pt x="39" y="135"/>
                  </a:cubicBezTo>
                  <a:cubicBezTo>
                    <a:pt x="1" y="227"/>
                    <a:pt x="39" y="332"/>
                    <a:pt x="105" y="396"/>
                  </a:cubicBezTo>
                  <a:cubicBezTo>
                    <a:pt x="210" y="526"/>
                    <a:pt x="379" y="581"/>
                    <a:pt x="535" y="581"/>
                  </a:cubicBezTo>
                  <a:cubicBezTo>
                    <a:pt x="553" y="581"/>
                    <a:pt x="570" y="580"/>
                    <a:pt x="587" y="579"/>
                  </a:cubicBezTo>
                  <a:cubicBezTo>
                    <a:pt x="705" y="566"/>
                    <a:pt x="809" y="540"/>
                    <a:pt x="887" y="448"/>
                  </a:cubicBezTo>
                  <a:cubicBezTo>
                    <a:pt x="992" y="318"/>
                    <a:pt x="914" y="188"/>
                    <a:pt x="783" y="97"/>
                  </a:cubicBezTo>
                  <a:cubicBezTo>
                    <a:pt x="679" y="24"/>
                    <a:pt x="543" y="1"/>
                    <a:pt x="405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6533744" y="1189922"/>
              <a:ext cx="36454" cy="22190"/>
            </a:xfrm>
            <a:custGeom>
              <a:avLst/>
              <a:gdLst/>
              <a:ahLst/>
              <a:cxnLst/>
              <a:rect l="l" t="t" r="r" b="b"/>
              <a:pathLst>
                <a:path w="966" h="588" extrusionOk="0">
                  <a:moveTo>
                    <a:pt x="576" y="0"/>
                  </a:moveTo>
                  <a:cubicBezTo>
                    <a:pt x="450" y="0"/>
                    <a:pt x="318" y="42"/>
                    <a:pt x="209" y="92"/>
                  </a:cubicBezTo>
                  <a:cubicBezTo>
                    <a:pt x="117" y="144"/>
                    <a:pt x="13" y="210"/>
                    <a:pt x="13" y="314"/>
                  </a:cubicBezTo>
                  <a:cubicBezTo>
                    <a:pt x="0" y="405"/>
                    <a:pt x="79" y="483"/>
                    <a:pt x="157" y="535"/>
                  </a:cubicBezTo>
                  <a:cubicBezTo>
                    <a:pt x="229" y="571"/>
                    <a:pt x="312" y="588"/>
                    <a:pt x="396" y="588"/>
                  </a:cubicBezTo>
                  <a:cubicBezTo>
                    <a:pt x="494" y="588"/>
                    <a:pt x="594" y="565"/>
                    <a:pt x="679" y="523"/>
                  </a:cubicBezTo>
                  <a:cubicBezTo>
                    <a:pt x="783" y="483"/>
                    <a:pt x="874" y="405"/>
                    <a:pt x="913" y="314"/>
                  </a:cubicBezTo>
                  <a:cubicBezTo>
                    <a:pt x="966" y="144"/>
                    <a:pt x="835" y="40"/>
                    <a:pt x="691" y="13"/>
                  </a:cubicBezTo>
                  <a:cubicBezTo>
                    <a:pt x="654" y="4"/>
                    <a:pt x="616" y="0"/>
                    <a:pt x="576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6501252" y="1236189"/>
              <a:ext cx="35964" cy="22190"/>
            </a:xfrm>
            <a:custGeom>
              <a:avLst/>
              <a:gdLst/>
              <a:ahLst/>
              <a:cxnLst/>
              <a:rect l="l" t="t" r="r" b="b"/>
              <a:pathLst>
                <a:path w="953" h="588" extrusionOk="0">
                  <a:moveTo>
                    <a:pt x="571" y="0"/>
                  </a:moveTo>
                  <a:cubicBezTo>
                    <a:pt x="443" y="0"/>
                    <a:pt x="318" y="42"/>
                    <a:pt x="209" y="92"/>
                  </a:cubicBezTo>
                  <a:cubicBezTo>
                    <a:pt x="117" y="144"/>
                    <a:pt x="13" y="210"/>
                    <a:pt x="1" y="314"/>
                  </a:cubicBezTo>
                  <a:cubicBezTo>
                    <a:pt x="1" y="405"/>
                    <a:pt x="65" y="497"/>
                    <a:pt x="157" y="535"/>
                  </a:cubicBezTo>
                  <a:cubicBezTo>
                    <a:pt x="229" y="571"/>
                    <a:pt x="309" y="588"/>
                    <a:pt x="392" y="588"/>
                  </a:cubicBezTo>
                  <a:cubicBezTo>
                    <a:pt x="488" y="588"/>
                    <a:pt x="587" y="565"/>
                    <a:pt x="679" y="523"/>
                  </a:cubicBezTo>
                  <a:cubicBezTo>
                    <a:pt x="770" y="483"/>
                    <a:pt x="874" y="405"/>
                    <a:pt x="900" y="314"/>
                  </a:cubicBezTo>
                  <a:cubicBezTo>
                    <a:pt x="952" y="144"/>
                    <a:pt x="835" y="40"/>
                    <a:pt x="691" y="13"/>
                  </a:cubicBezTo>
                  <a:cubicBezTo>
                    <a:pt x="651" y="4"/>
                    <a:pt x="611" y="0"/>
                    <a:pt x="571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6580992" y="1226339"/>
              <a:ext cx="36454" cy="22227"/>
            </a:xfrm>
            <a:custGeom>
              <a:avLst/>
              <a:gdLst/>
              <a:ahLst/>
              <a:cxnLst/>
              <a:rect l="l" t="t" r="r" b="b"/>
              <a:pathLst>
                <a:path w="966" h="589" extrusionOk="0">
                  <a:moveTo>
                    <a:pt x="577" y="0"/>
                  </a:moveTo>
                  <a:cubicBezTo>
                    <a:pt x="450" y="0"/>
                    <a:pt x="318" y="42"/>
                    <a:pt x="209" y="92"/>
                  </a:cubicBezTo>
                  <a:cubicBezTo>
                    <a:pt x="117" y="144"/>
                    <a:pt x="13" y="210"/>
                    <a:pt x="13" y="314"/>
                  </a:cubicBezTo>
                  <a:cubicBezTo>
                    <a:pt x="0" y="405"/>
                    <a:pt x="79" y="497"/>
                    <a:pt x="157" y="535"/>
                  </a:cubicBezTo>
                  <a:cubicBezTo>
                    <a:pt x="229" y="571"/>
                    <a:pt x="312" y="588"/>
                    <a:pt x="396" y="588"/>
                  </a:cubicBezTo>
                  <a:cubicBezTo>
                    <a:pt x="495" y="588"/>
                    <a:pt x="594" y="565"/>
                    <a:pt x="679" y="523"/>
                  </a:cubicBezTo>
                  <a:cubicBezTo>
                    <a:pt x="783" y="483"/>
                    <a:pt x="874" y="405"/>
                    <a:pt x="913" y="314"/>
                  </a:cubicBezTo>
                  <a:cubicBezTo>
                    <a:pt x="966" y="144"/>
                    <a:pt x="835" y="40"/>
                    <a:pt x="691" y="14"/>
                  </a:cubicBezTo>
                  <a:cubicBezTo>
                    <a:pt x="654" y="4"/>
                    <a:pt x="616" y="0"/>
                    <a:pt x="577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7817390" y="1011763"/>
              <a:ext cx="4944" cy="96985"/>
            </a:xfrm>
            <a:custGeom>
              <a:avLst/>
              <a:gdLst/>
              <a:ahLst/>
              <a:cxnLst/>
              <a:rect l="l" t="t" r="r" b="b"/>
              <a:pathLst>
                <a:path w="131" h="2570" extrusionOk="0">
                  <a:moveTo>
                    <a:pt x="65" y="0"/>
                  </a:moveTo>
                  <a:cubicBezTo>
                    <a:pt x="27" y="0"/>
                    <a:pt x="0" y="27"/>
                    <a:pt x="0" y="65"/>
                  </a:cubicBezTo>
                  <a:lnTo>
                    <a:pt x="0" y="2491"/>
                  </a:lnTo>
                  <a:cubicBezTo>
                    <a:pt x="0" y="2531"/>
                    <a:pt x="27" y="2569"/>
                    <a:pt x="65" y="2569"/>
                  </a:cubicBezTo>
                  <a:cubicBezTo>
                    <a:pt x="105" y="2569"/>
                    <a:pt x="131" y="2531"/>
                    <a:pt x="131" y="2491"/>
                  </a:cubicBezTo>
                  <a:lnTo>
                    <a:pt x="131" y="65"/>
                  </a:lnTo>
                  <a:cubicBezTo>
                    <a:pt x="131" y="27"/>
                    <a:pt x="105" y="0"/>
                    <a:pt x="6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7773577" y="1058520"/>
              <a:ext cx="91589" cy="4944"/>
            </a:xfrm>
            <a:custGeom>
              <a:avLst/>
              <a:gdLst/>
              <a:ahLst/>
              <a:cxnLst/>
              <a:rect l="l" t="t" r="r" b="b"/>
              <a:pathLst>
                <a:path w="2427" h="131" extrusionOk="0">
                  <a:moveTo>
                    <a:pt x="66" y="0"/>
                  </a:moveTo>
                  <a:cubicBezTo>
                    <a:pt x="26" y="0"/>
                    <a:pt x="0" y="26"/>
                    <a:pt x="0" y="66"/>
                  </a:cubicBezTo>
                  <a:cubicBezTo>
                    <a:pt x="0" y="104"/>
                    <a:pt x="26" y="130"/>
                    <a:pt x="66" y="130"/>
                  </a:cubicBezTo>
                  <a:lnTo>
                    <a:pt x="2361" y="130"/>
                  </a:lnTo>
                  <a:cubicBezTo>
                    <a:pt x="2400" y="130"/>
                    <a:pt x="2426" y="104"/>
                    <a:pt x="2426" y="66"/>
                  </a:cubicBezTo>
                  <a:cubicBezTo>
                    <a:pt x="2426" y="26"/>
                    <a:pt x="2400" y="0"/>
                    <a:pt x="2361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7795238" y="1032670"/>
              <a:ext cx="48757" cy="58870"/>
            </a:xfrm>
            <a:custGeom>
              <a:avLst/>
              <a:gdLst/>
              <a:ahLst/>
              <a:cxnLst/>
              <a:rect l="l" t="t" r="r" b="b"/>
              <a:pathLst>
                <a:path w="1292" h="1560" extrusionOk="0">
                  <a:moveTo>
                    <a:pt x="1208" y="1"/>
                  </a:moveTo>
                  <a:cubicBezTo>
                    <a:pt x="1191" y="1"/>
                    <a:pt x="1174" y="7"/>
                    <a:pt x="1161" y="20"/>
                  </a:cubicBezTo>
                  <a:lnTo>
                    <a:pt x="14" y="1441"/>
                  </a:lnTo>
                  <a:cubicBezTo>
                    <a:pt x="0" y="1481"/>
                    <a:pt x="0" y="1520"/>
                    <a:pt x="26" y="1546"/>
                  </a:cubicBezTo>
                  <a:cubicBezTo>
                    <a:pt x="40" y="1559"/>
                    <a:pt x="52" y="1559"/>
                    <a:pt x="78" y="1559"/>
                  </a:cubicBezTo>
                  <a:cubicBezTo>
                    <a:pt x="92" y="1559"/>
                    <a:pt x="118" y="1546"/>
                    <a:pt x="130" y="1533"/>
                  </a:cubicBezTo>
                  <a:lnTo>
                    <a:pt x="1278" y="111"/>
                  </a:lnTo>
                  <a:cubicBezTo>
                    <a:pt x="1292" y="85"/>
                    <a:pt x="1292" y="33"/>
                    <a:pt x="1266" y="20"/>
                  </a:cubicBezTo>
                  <a:cubicBezTo>
                    <a:pt x="1246" y="7"/>
                    <a:pt x="1226" y="1"/>
                    <a:pt x="1208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7789313" y="1036142"/>
              <a:ext cx="60078" cy="48493"/>
            </a:xfrm>
            <a:custGeom>
              <a:avLst/>
              <a:gdLst/>
              <a:ahLst/>
              <a:cxnLst/>
              <a:rect l="l" t="t" r="r" b="b"/>
              <a:pathLst>
                <a:path w="1592" h="1285" extrusionOk="0">
                  <a:moveTo>
                    <a:pt x="78" y="1"/>
                  </a:moveTo>
                  <a:cubicBezTo>
                    <a:pt x="60" y="1"/>
                    <a:pt x="41" y="11"/>
                    <a:pt x="27" y="33"/>
                  </a:cubicBezTo>
                  <a:cubicBezTo>
                    <a:pt x="1" y="59"/>
                    <a:pt x="1" y="97"/>
                    <a:pt x="40" y="123"/>
                  </a:cubicBezTo>
                  <a:lnTo>
                    <a:pt x="1461" y="1271"/>
                  </a:lnTo>
                  <a:cubicBezTo>
                    <a:pt x="1475" y="1285"/>
                    <a:pt x="1501" y="1285"/>
                    <a:pt x="1513" y="1285"/>
                  </a:cubicBezTo>
                  <a:cubicBezTo>
                    <a:pt x="1527" y="1285"/>
                    <a:pt x="1553" y="1271"/>
                    <a:pt x="1566" y="1259"/>
                  </a:cubicBezTo>
                  <a:cubicBezTo>
                    <a:pt x="1592" y="1233"/>
                    <a:pt x="1579" y="1180"/>
                    <a:pt x="1553" y="1167"/>
                  </a:cubicBezTo>
                  <a:lnTo>
                    <a:pt x="118" y="19"/>
                  </a:lnTo>
                  <a:cubicBezTo>
                    <a:pt x="107" y="7"/>
                    <a:pt x="92" y="1"/>
                    <a:pt x="78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7584096" y="461964"/>
              <a:ext cx="5925" cy="106873"/>
            </a:xfrm>
            <a:custGeom>
              <a:avLst/>
              <a:gdLst/>
              <a:ahLst/>
              <a:cxnLst/>
              <a:rect l="l" t="t" r="r" b="b"/>
              <a:pathLst>
                <a:path w="157" h="2832" extrusionOk="0">
                  <a:moveTo>
                    <a:pt x="79" y="0"/>
                  </a:moveTo>
                  <a:cubicBezTo>
                    <a:pt x="39" y="0"/>
                    <a:pt x="0" y="26"/>
                    <a:pt x="0" y="66"/>
                  </a:cubicBezTo>
                  <a:lnTo>
                    <a:pt x="0" y="2753"/>
                  </a:lnTo>
                  <a:cubicBezTo>
                    <a:pt x="0" y="2805"/>
                    <a:pt x="39" y="2831"/>
                    <a:pt x="79" y="2831"/>
                  </a:cubicBezTo>
                  <a:cubicBezTo>
                    <a:pt x="117" y="2831"/>
                    <a:pt x="157" y="2805"/>
                    <a:pt x="157" y="2753"/>
                  </a:cubicBezTo>
                  <a:lnTo>
                    <a:pt x="157" y="66"/>
                  </a:lnTo>
                  <a:cubicBezTo>
                    <a:pt x="157" y="26"/>
                    <a:pt x="117" y="0"/>
                    <a:pt x="79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7535867" y="513136"/>
              <a:ext cx="101401" cy="5963"/>
            </a:xfrm>
            <a:custGeom>
              <a:avLst/>
              <a:gdLst/>
              <a:ahLst/>
              <a:cxnLst/>
              <a:rect l="l" t="t" r="r" b="b"/>
              <a:pathLst>
                <a:path w="2687" h="158" extrusionOk="0">
                  <a:moveTo>
                    <a:pt x="78" y="1"/>
                  </a:moveTo>
                  <a:cubicBezTo>
                    <a:pt x="26" y="1"/>
                    <a:pt x="0" y="40"/>
                    <a:pt x="0" y="79"/>
                  </a:cubicBezTo>
                  <a:cubicBezTo>
                    <a:pt x="0" y="119"/>
                    <a:pt x="26" y="157"/>
                    <a:pt x="78" y="157"/>
                  </a:cubicBezTo>
                  <a:lnTo>
                    <a:pt x="2609" y="157"/>
                  </a:lnTo>
                  <a:cubicBezTo>
                    <a:pt x="2647" y="157"/>
                    <a:pt x="2687" y="119"/>
                    <a:pt x="2687" y="79"/>
                  </a:cubicBezTo>
                  <a:cubicBezTo>
                    <a:pt x="2687" y="40"/>
                    <a:pt x="2647" y="1"/>
                    <a:pt x="2609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7559491" y="484909"/>
              <a:ext cx="54644" cy="65210"/>
            </a:xfrm>
            <a:custGeom>
              <a:avLst/>
              <a:gdLst/>
              <a:ahLst/>
              <a:cxnLst/>
              <a:rect l="l" t="t" r="r" b="b"/>
              <a:pathLst>
                <a:path w="1448" h="1728" extrusionOk="0">
                  <a:moveTo>
                    <a:pt x="1351" y="0"/>
                  </a:moveTo>
                  <a:cubicBezTo>
                    <a:pt x="1328" y="0"/>
                    <a:pt x="1305" y="10"/>
                    <a:pt x="1291" y="32"/>
                  </a:cubicBezTo>
                  <a:lnTo>
                    <a:pt x="26" y="1610"/>
                  </a:lnTo>
                  <a:cubicBezTo>
                    <a:pt x="0" y="1636"/>
                    <a:pt x="13" y="1688"/>
                    <a:pt x="39" y="1714"/>
                  </a:cubicBezTo>
                  <a:cubicBezTo>
                    <a:pt x="52" y="1728"/>
                    <a:pt x="78" y="1728"/>
                    <a:pt x="91" y="1728"/>
                  </a:cubicBezTo>
                  <a:cubicBezTo>
                    <a:pt x="117" y="1728"/>
                    <a:pt x="131" y="1714"/>
                    <a:pt x="143" y="1701"/>
                  </a:cubicBezTo>
                  <a:lnTo>
                    <a:pt x="1421" y="123"/>
                  </a:lnTo>
                  <a:cubicBezTo>
                    <a:pt x="1447" y="97"/>
                    <a:pt x="1435" y="44"/>
                    <a:pt x="1409" y="18"/>
                  </a:cubicBezTo>
                  <a:cubicBezTo>
                    <a:pt x="1391" y="7"/>
                    <a:pt x="1371" y="0"/>
                    <a:pt x="1351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7553076" y="488833"/>
              <a:ext cx="66493" cy="53889"/>
            </a:xfrm>
            <a:custGeom>
              <a:avLst/>
              <a:gdLst/>
              <a:ahLst/>
              <a:cxnLst/>
              <a:rect l="l" t="t" r="r" b="b"/>
              <a:pathLst>
                <a:path w="1762" h="1428" extrusionOk="0">
                  <a:moveTo>
                    <a:pt x="84" y="1"/>
                  </a:moveTo>
                  <a:cubicBezTo>
                    <a:pt x="63" y="1"/>
                    <a:pt x="41" y="10"/>
                    <a:pt x="26" y="32"/>
                  </a:cubicBezTo>
                  <a:cubicBezTo>
                    <a:pt x="0" y="58"/>
                    <a:pt x="14" y="111"/>
                    <a:pt x="40" y="137"/>
                  </a:cubicBezTo>
                  <a:lnTo>
                    <a:pt x="1631" y="1401"/>
                  </a:lnTo>
                  <a:cubicBezTo>
                    <a:pt x="1643" y="1415"/>
                    <a:pt x="1657" y="1427"/>
                    <a:pt x="1683" y="1427"/>
                  </a:cubicBezTo>
                  <a:cubicBezTo>
                    <a:pt x="1696" y="1427"/>
                    <a:pt x="1722" y="1415"/>
                    <a:pt x="1735" y="1389"/>
                  </a:cubicBezTo>
                  <a:cubicBezTo>
                    <a:pt x="1761" y="1363"/>
                    <a:pt x="1761" y="1310"/>
                    <a:pt x="1722" y="1284"/>
                  </a:cubicBezTo>
                  <a:lnTo>
                    <a:pt x="131" y="19"/>
                  </a:lnTo>
                  <a:cubicBezTo>
                    <a:pt x="119" y="7"/>
                    <a:pt x="102" y="1"/>
                    <a:pt x="84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6558349" y="982215"/>
              <a:ext cx="5963" cy="106835"/>
            </a:xfrm>
            <a:custGeom>
              <a:avLst/>
              <a:gdLst/>
              <a:ahLst/>
              <a:cxnLst/>
              <a:rect l="l" t="t" r="r" b="b"/>
              <a:pathLst>
                <a:path w="158" h="2831" extrusionOk="0">
                  <a:moveTo>
                    <a:pt x="79" y="1"/>
                  </a:moveTo>
                  <a:cubicBezTo>
                    <a:pt x="27" y="1"/>
                    <a:pt x="1" y="27"/>
                    <a:pt x="1" y="66"/>
                  </a:cubicBezTo>
                  <a:lnTo>
                    <a:pt x="1" y="2752"/>
                  </a:lnTo>
                  <a:cubicBezTo>
                    <a:pt x="1" y="2792"/>
                    <a:pt x="27" y="2831"/>
                    <a:pt x="79" y="2831"/>
                  </a:cubicBezTo>
                  <a:cubicBezTo>
                    <a:pt x="117" y="2831"/>
                    <a:pt x="157" y="2792"/>
                    <a:pt x="157" y="2752"/>
                  </a:cubicBezTo>
                  <a:lnTo>
                    <a:pt x="157" y="66"/>
                  </a:lnTo>
                  <a:cubicBezTo>
                    <a:pt x="157" y="27"/>
                    <a:pt x="117" y="1"/>
                    <a:pt x="79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6510120" y="1033424"/>
              <a:ext cx="101438" cy="5925"/>
            </a:xfrm>
            <a:custGeom>
              <a:avLst/>
              <a:gdLst/>
              <a:ahLst/>
              <a:cxnLst/>
              <a:rect l="l" t="t" r="r" b="b"/>
              <a:pathLst>
                <a:path w="2688" h="157" extrusionOk="0">
                  <a:moveTo>
                    <a:pt x="79" y="0"/>
                  </a:moveTo>
                  <a:cubicBezTo>
                    <a:pt x="26" y="0"/>
                    <a:pt x="0" y="39"/>
                    <a:pt x="0" y="79"/>
                  </a:cubicBezTo>
                  <a:cubicBezTo>
                    <a:pt x="0" y="117"/>
                    <a:pt x="26" y="157"/>
                    <a:pt x="79" y="157"/>
                  </a:cubicBezTo>
                  <a:lnTo>
                    <a:pt x="2609" y="157"/>
                  </a:lnTo>
                  <a:cubicBezTo>
                    <a:pt x="2647" y="157"/>
                    <a:pt x="2687" y="117"/>
                    <a:pt x="2687" y="79"/>
                  </a:cubicBezTo>
                  <a:cubicBezTo>
                    <a:pt x="2687" y="39"/>
                    <a:pt x="2647" y="0"/>
                    <a:pt x="2609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6533744" y="1005159"/>
              <a:ext cx="54191" cy="65210"/>
            </a:xfrm>
            <a:custGeom>
              <a:avLst/>
              <a:gdLst/>
              <a:ahLst/>
              <a:cxnLst/>
              <a:rect l="l" t="t" r="r" b="b"/>
              <a:pathLst>
                <a:path w="1436" h="1728" extrusionOk="0">
                  <a:moveTo>
                    <a:pt x="1349" y="1"/>
                  </a:moveTo>
                  <a:cubicBezTo>
                    <a:pt x="1328" y="1"/>
                    <a:pt x="1305" y="10"/>
                    <a:pt x="1291" y="31"/>
                  </a:cubicBezTo>
                  <a:lnTo>
                    <a:pt x="26" y="1597"/>
                  </a:lnTo>
                  <a:cubicBezTo>
                    <a:pt x="0" y="1636"/>
                    <a:pt x="0" y="1688"/>
                    <a:pt x="39" y="1715"/>
                  </a:cubicBezTo>
                  <a:cubicBezTo>
                    <a:pt x="53" y="1715"/>
                    <a:pt x="65" y="1727"/>
                    <a:pt x="91" y="1727"/>
                  </a:cubicBezTo>
                  <a:cubicBezTo>
                    <a:pt x="105" y="1727"/>
                    <a:pt x="131" y="1715"/>
                    <a:pt x="143" y="1701"/>
                  </a:cubicBezTo>
                  <a:lnTo>
                    <a:pt x="1409" y="123"/>
                  </a:lnTo>
                  <a:cubicBezTo>
                    <a:pt x="1435" y="97"/>
                    <a:pt x="1435" y="45"/>
                    <a:pt x="1395" y="19"/>
                  </a:cubicBezTo>
                  <a:cubicBezTo>
                    <a:pt x="1384" y="7"/>
                    <a:pt x="1367" y="1"/>
                    <a:pt x="1349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6527329" y="1009121"/>
              <a:ext cx="66493" cy="53361"/>
            </a:xfrm>
            <a:custGeom>
              <a:avLst/>
              <a:gdLst/>
              <a:ahLst/>
              <a:cxnLst/>
              <a:rect l="l" t="t" r="r" b="b"/>
              <a:pathLst>
                <a:path w="1762" h="1414" extrusionOk="0">
                  <a:moveTo>
                    <a:pt x="84" y="0"/>
                  </a:moveTo>
                  <a:cubicBezTo>
                    <a:pt x="63" y="0"/>
                    <a:pt x="41" y="10"/>
                    <a:pt x="26" y="31"/>
                  </a:cubicBezTo>
                  <a:cubicBezTo>
                    <a:pt x="0" y="57"/>
                    <a:pt x="0" y="109"/>
                    <a:pt x="40" y="135"/>
                  </a:cubicBezTo>
                  <a:lnTo>
                    <a:pt x="1618" y="1401"/>
                  </a:lnTo>
                  <a:cubicBezTo>
                    <a:pt x="1644" y="1413"/>
                    <a:pt x="1657" y="1413"/>
                    <a:pt x="1670" y="1413"/>
                  </a:cubicBezTo>
                  <a:cubicBezTo>
                    <a:pt x="1696" y="1413"/>
                    <a:pt x="1722" y="1413"/>
                    <a:pt x="1736" y="1387"/>
                  </a:cubicBezTo>
                  <a:cubicBezTo>
                    <a:pt x="1762" y="1361"/>
                    <a:pt x="1748" y="1309"/>
                    <a:pt x="1722" y="1283"/>
                  </a:cubicBezTo>
                  <a:lnTo>
                    <a:pt x="131" y="18"/>
                  </a:lnTo>
                  <a:cubicBezTo>
                    <a:pt x="119" y="7"/>
                    <a:pt x="102" y="0"/>
                    <a:pt x="84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7"/>
          <p:cNvGrpSpPr/>
          <p:nvPr/>
        </p:nvGrpSpPr>
        <p:grpSpPr>
          <a:xfrm rot="122775">
            <a:off x="-85585" y="3822038"/>
            <a:ext cx="4643464" cy="875130"/>
            <a:chOff x="4210524" y="823336"/>
            <a:chExt cx="1355683" cy="193430"/>
          </a:xfrm>
        </p:grpSpPr>
        <p:sp>
          <p:nvSpPr>
            <p:cNvPr id="432" name="Google Shape;432;p7"/>
            <p:cNvSpPr/>
            <p:nvPr/>
          </p:nvSpPr>
          <p:spPr>
            <a:xfrm>
              <a:off x="4210524" y="823336"/>
              <a:ext cx="1355683" cy="129808"/>
            </a:xfrm>
            <a:custGeom>
              <a:avLst/>
              <a:gdLst/>
              <a:ahLst/>
              <a:cxnLst/>
              <a:rect l="l" t="t" r="r" b="b"/>
              <a:pathLst>
                <a:path w="28616" h="2740" extrusionOk="0">
                  <a:moveTo>
                    <a:pt x="13786" y="0"/>
                  </a:moveTo>
                  <a:cubicBezTo>
                    <a:pt x="13147" y="0"/>
                    <a:pt x="12573" y="313"/>
                    <a:pt x="11999" y="613"/>
                  </a:cubicBezTo>
                  <a:cubicBezTo>
                    <a:pt x="11448" y="911"/>
                    <a:pt x="10915" y="1190"/>
                    <a:pt x="10345" y="1190"/>
                  </a:cubicBezTo>
                  <a:cubicBezTo>
                    <a:pt x="10241" y="1190"/>
                    <a:pt x="10136" y="1181"/>
                    <a:pt x="10029" y="1161"/>
                  </a:cubicBezTo>
                  <a:cubicBezTo>
                    <a:pt x="9742" y="1108"/>
                    <a:pt x="9469" y="965"/>
                    <a:pt x="9208" y="835"/>
                  </a:cubicBezTo>
                  <a:cubicBezTo>
                    <a:pt x="8934" y="691"/>
                    <a:pt x="8647" y="548"/>
                    <a:pt x="8321" y="496"/>
                  </a:cubicBezTo>
                  <a:cubicBezTo>
                    <a:pt x="8236" y="482"/>
                    <a:pt x="8151" y="476"/>
                    <a:pt x="8067" y="476"/>
                  </a:cubicBezTo>
                  <a:cubicBezTo>
                    <a:pt x="7435" y="476"/>
                    <a:pt x="6849" y="843"/>
                    <a:pt x="6273" y="1200"/>
                  </a:cubicBezTo>
                  <a:cubicBezTo>
                    <a:pt x="5720" y="1546"/>
                    <a:pt x="5148" y="1911"/>
                    <a:pt x="4536" y="1911"/>
                  </a:cubicBezTo>
                  <a:cubicBezTo>
                    <a:pt x="4455" y="1911"/>
                    <a:pt x="4373" y="1905"/>
                    <a:pt x="4291" y="1891"/>
                  </a:cubicBezTo>
                  <a:cubicBezTo>
                    <a:pt x="4134" y="1865"/>
                    <a:pt x="3977" y="1813"/>
                    <a:pt x="3835" y="1761"/>
                  </a:cubicBezTo>
                  <a:cubicBezTo>
                    <a:pt x="3652" y="1708"/>
                    <a:pt x="3456" y="1644"/>
                    <a:pt x="3261" y="1630"/>
                  </a:cubicBezTo>
                  <a:cubicBezTo>
                    <a:pt x="3217" y="1626"/>
                    <a:pt x="3173" y="1624"/>
                    <a:pt x="3130" y="1624"/>
                  </a:cubicBezTo>
                  <a:cubicBezTo>
                    <a:pt x="2633" y="1624"/>
                    <a:pt x="2178" y="1888"/>
                    <a:pt x="1722" y="2152"/>
                  </a:cubicBezTo>
                  <a:cubicBezTo>
                    <a:pt x="1669" y="2191"/>
                    <a:pt x="1630" y="2218"/>
                    <a:pt x="1578" y="2244"/>
                  </a:cubicBezTo>
                  <a:cubicBezTo>
                    <a:pt x="1128" y="2509"/>
                    <a:pt x="735" y="2638"/>
                    <a:pt x="398" y="2638"/>
                  </a:cubicBezTo>
                  <a:cubicBezTo>
                    <a:pt x="304" y="2638"/>
                    <a:pt x="215" y="2629"/>
                    <a:pt x="130" y="2609"/>
                  </a:cubicBezTo>
                  <a:cubicBezTo>
                    <a:pt x="91" y="2635"/>
                    <a:pt x="52" y="2647"/>
                    <a:pt x="0" y="2661"/>
                  </a:cubicBezTo>
                  <a:cubicBezTo>
                    <a:pt x="130" y="2713"/>
                    <a:pt x="261" y="2739"/>
                    <a:pt x="404" y="2739"/>
                  </a:cubicBezTo>
                  <a:cubicBezTo>
                    <a:pt x="743" y="2739"/>
                    <a:pt x="1148" y="2595"/>
                    <a:pt x="1617" y="2322"/>
                  </a:cubicBezTo>
                  <a:cubicBezTo>
                    <a:pt x="1669" y="2296"/>
                    <a:pt x="1722" y="2270"/>
                    <a:pt x="1774" y="2230"/>
                  </a:cubicBezTo>
                  <a:cubicBezTo>
                    <a:pt x="2206" y="1979"/>
                    <a:pt x="2648" y="1716"/>
                    <a:pt x="3133" y="1716"/>
                  </a:cubicBezTo>
                  <a:cubicBezTo>
                    <a:pt x="3175" y="1716"/>
                    <a:pt x="3218" y="1718"/>
                    <a:pt x="3261" y="1722"/>
                  </a:cubicBezTo>
                  <a:cubicBezTo>
                    <a:pt x="3443" y="1734"/>
                    <a:pt x="3626" y="1787"/>
                    <a:pt x="3795" y="1852"/>
                  </a:cubicBezTo>
                  <a:cubicBezTo>
                    <a:pt x="3951" y="1905"/>
                    <a:pt x="4108" y="1957"/>
                    <a:pt x="4278" y="1983"/>
                  </a:cubicBezTo>
                  <a:cubicBezTo>
                    <a:pt x="4364" y="1996"/>
                    <a:pt x="4450" y="2003"/>
                    <a:pt x="4534" y="2003"/>
                  </a:cubicBezTo>
                  <a:cubicBezTo>
                    <a:pt x="5175" y="2003"/>
                    <a:pt x="5761" y="1635"/>
                    <a:pt x="6325" y="1278"/>
                  </a:cubicBezTo>
                  <a:cubicBezTo>
                    <a:pt x="6883" y="918"/>
                    <a:pt x="7462" y="558"/>
                    <a:pt x="8080" y="558"/>
                  </a:cubicBezTo>
                  <a:cubicBezTo>
                    <a:pt x="8155" y="558"/>
                    <a:pt x="8231" y="563"/>
                    <a:pt x="8308" y="574"/>
                  </a:cubicBezTo>
                  <a:cubicBezTo>
                    <a:pt x="8621" y="626"/>
                    <a:pt x="8895" y="769"/>
                    <a:pt x="9168" y="913"/>
                  </a:cubicBezTo>
                  <a:cubicBezTo>
                    <a:pt x="9443" y="1056"/>
                    <a:pt x="9716" y="1200"/>
                    <a:pt x="10017" y="1252"/>
                  </a:cubicBezTo>
                  <a:cubicBezTo>
                    <a:pt x="10126" y="1274"/>
                    <a:pt x="10235" y="1284"/>
                    <a:pt x="10342" y="1284"/>
                  </a:cubicBezTo>
                  <a:cubicBezTo>
                    <a:pt x="10937" y="1284"/>
                    <a:pt x="11499" y="978"/>
                    <a:pt x="12051" y="691"/>
                  </a:cubicBezTo>
                  <a:cubicBezTo>
                    <a:pt x="12599" y="392"/>
                    <a:pt x="13173" y="91"/>
                    <a:pt x="13786" y="91"/>
                  </a:cubicBezTo>
                  <a:cubicBezTo>
                    <a:pt x="14333" y="91"/>
                    <a:pt x="14842" y="339"/>
                    <a:pt x="15338" y="587"/>
                  </a:cubicBezTo>
                  <a:cubicBezTo>
                    <a:pt x="15834" y="821"/>
                    <a:pt x="16329" y="1070"/>
                    <a:pt x="16877" y="1082"/>
                  </a:cubicBezTo>
                  <a:cubicBezTo>
                    <a:pt x="16896" y="1083"/>
                    <a:pt x="16915" y="1083"/>
                    <a:pt x="16935" y="1083"/>
                  </a:cubicBezTo>
                  <a:cubicBezTo>
                    <a:pt x="17385" y="1083"/>
                    <a:pt x="17834" y="934"/>
                    <a:pt x="18260" y="795"/>
                  </a:cubicBezTo>
                  <a:cubicBezTo>
                    <a:pt x="18691" y="648"/>
                    <a:pt x="19106" y="509"/>
                    <a:pt x="19525" y="509"/>
                  </a:cubicBezTo>
                  <a:cubicBezTo>
                    <a:pt x="19625" y="509"/>
                    <a:pt x="19724" y="517"/>
                    <a:pt x="19825" y="535"/>
                  </a:cubicBezTo>
                  <a:cubicBezTo>
                    <a:pt x="20202" y="600"/>
                    <a:pt x="20529" y="809"/>
                    <a:pt x="20855" y="1004"/>
                  </a:cubicBezTo>
                  <a:cubicBezTo>
                    <a:pt x="21168" y="1174"/>
                    <a:pt x="21468" y="1357"/>
                    <a:pt x="21820" y="1448"/>
                  </a:cubicBezTo>
                  <a:cubicBezTo>
                    <a:pt x="21998" y="1491"/>
                    <a:pt x="22179" y="1508"/>
                    <a:pt x="22362" y="1508"/>
                  </a:cubicBezTo>
                  <a:cubicBezTo>
                    <a:pt x="22676" y="1508"/>
                    <a:pt x="22994" y="1458"/>
                    <a:pt x="23307" y="1409"/>
                  </a:cubicBezTo>
                  <a:cubicBezTo>
                    <a:pt x="23607" y="1350"/>
                    <a:pt x="23923" y="1297"/>
                    <a:pt x="24234" y="1297"/>
                  </a:cubicBezTo>
                  <a:cubicBezTo>
                    <a:pt x="24410" y="1297"/>
                    <a:pt x="24585" y="1314"/>
                    <a:pt x="24755" y="1357"/>
                  </a:cubicBezTo>
                  <a:cubicBezTo>
                    <a:pt x="25120" y="1448"/>
                    <a:pt x="25459" y="1656"/>
                    <a:pt x="25772" y="1865"/>
                  </a:cubicBezTo>
                  <a:cubicBezTo>
                    <a:pt x="25967" y="1995"/>
                    <a:pt x="26176" y="2126"/>
                    <a:pt x="26398" y="2244"/>
                  </a:cubicBezTo>
                  <a:cubicBezTo>
                    <a:pt x="26787" y="2430"/>
                    <a:pt x="27218" y="2520"/>
                    <a:pt x="27649" y="2520"/>
                  </a:cubicBezTo>
                  <a:cubicBezTo>
                    <a:pt x="27941" y="2520"/>
                    <a:pt x="28232" y="2479"/>
                    <a:pt x="28511" y="2400"/>
                  </a:cubicBezTo>
                  <a:cubicBezTo>
                    <a:pt x="28550" y="2374"/>
                    <a:pt x="28576" y="2361"/>
                    <a:pt x="28615" y="2334"/>
                  </a:cubicBezTo>
                  <a:cubicBezTo>
                    <a:pt x="28589" y="2322"/>
                    <a:pt x="28563" y="2322"/>
                    <a:pt x="28537" y="2308"/>
                  </a:cubicBezTo>
                  <a:cubicBezTo>
                    <a:pt x="28260" y="2392"/>
                    <a:pt x="27973" y="2434"/>
                    <a:pt x="27687" y="2434"/>
                  </a:cubicBezTo>
                  <a:cubicBezTo>
                    <a:pt x="27257" y="2434"/>
                    <a:pt x="26828" y="2340"/>
                    <a:pt x="26437" y="2152"/>
                  </a:cubicBezTo>
                  <a:cubicBezTo>
                    <a:pt x="26228" y="2061"/>
                    <a:pt x="26019" y="1917"/>
                    <a:pt x="25824" y="1800"/>
                  </a:cubicBezTo>
                  <a:cubicBezTo>
                    <a:pt x="25498" y="1578"/>
                    <a:pt x="25159" y="1369"/>
                    <a:pt x="24767" y="1265"/>
                  </a:cubicBezTo>
                  <a:cubicBezTo>
                    <a:pt x="24594" y="1223"/>
                    <a:pt x="24417" y="1206"/>
                    <a:pt x="24238" y="1206"/>
                  </a:cubicBezTo>
                  <a:cubicBezTo>
                    <a:pt x="23920" y="1206"/>
                    <a:pt x="23598" y="1259"/>
                    <a:pt x="23281" y="1317"/>
                  </a:cubicBezTo>
                  <a:cubicBezTo>
                    <a:pt x="22983" y="1367"/>
                    <a:pt x="22675" y="1416"/>
                    <a:pt x="22370" y="1416"/>
                  </a:cubicBezTo>
                  <a:cubicBezTo>
                    <a:pt x="22194" y="1416"/>
                    <a:pt x="22018" y="1400"/>
                    <a:pt x="21846" y="1357"/>
                  </a:cubicBezTo>
                  <a:cubicBezTo>
                    <a:pt x="21507" y="1278"/>
                    <a:pt x="21207" y="1096"/>
                    <a:pt x="20907" y="926"/>
                  </a:cubicBezTo>
                  <a:cubicBezTo>
                    <a:pt x="20568" y="717"/>
                    <a:pt x="20229" y="522"/>
                    <a:pt x="19837" y="444"/>
                  </a:cubicBezTo>
                  <a:cubicBezTo>
                    <a:pt x="19736" y="427"/>
                    <a:pt x="19635" y="419"/>
                    <a:pt x="19534" y="419"/>
                  </a:cubicBezTo>
                  <a:cubicBezTo>
                    <a:pt x="19092" y="419"/>
                    <a:pt x="18659" y="566"/>
                    <a:pt x="18234" y="705"/>
                  </a:cubicBezTo>
                  <a:cubicBezTo>
                    <a:pt x="17808" y="855"/>
                    <a:pt x="17371" y="992"/>
                    <a:pt x="16933" y="992"/>
                  </a:cubicBezTo>
                  <a:cubicBezTo>
                    <a:pt x="16915" y="992"/>
                    <a:pt x="16896" y="992"/>
                    <a:pt x="16877" y="992"/>
                  </a:cubicBezTo>
                  <a:cubicBezTo>
                    <a:pt x="16355" y="978"/>
                    <a:pt x="15860" y="731"/>
                    <a:pt x="15377" y="496"/>
                  </a:cubicBezTo>
                  <a:cubicBezTo>
                    <a:pt x="14869" y="261"/>
                    <a:pt x="14347" y="0"/>
                    <a:pt x="1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4283433" y="868105"/>
              <a:ext cx="1222228" cy="110336"/>
            </a:xfrm>
            <a:custGeom>
              <a:avLst/>
              <a:gdLst/>
              <a:ahLst/>
              <a:cxnLst/>
              <a:rect l="l" t="t" r="r" b="b"/>
              <a:pathLst>
                <a:path w="25799" h="2329" extrusionOk="0">
                  <a:moveTo>
                    <a:pt x="12287" y="1"/>
                  </a:moveTo>
                  <a:cubicBezTo>
                    <a:pt x="12166" y="1"/>
                    <a:pt x="12044" y="11"/>
                    <a:pt x="11921" y="33"/>
                  </a:cubicBezTo>
                  <a:cubicBezTo>
                    <a:pt x="11438" y="111"/>
                    <a:pt x="10982" y="372"/>
                    <a:pt x="10551" y="633"/>
                  </a:cubicBezTo>
                  <a:cubicBezTo>
                    <a:pt x="10035" y="943"/>
                    <a:pt x="9549" y="1223"/>
                    <a:pt x="9013" y="1223"/>
                  </a:cubicBezTo>
                  <a:cubicBezTo>
                    <a:pt x="8940" y="1223"/>
                    <a:pt x="8866" y="1218"/>
                    <a:pt x="8791" y="1207"/>
                  </a:cubicBezTo>
                  <a:cubicBezTo>
                    <a:pt x="8438" y="1142"/>
                    <a:pt x="8113" y="946"/>
                    <a:pt x="7800" y="763"/>
                  </a:cubicBezTo>
                  <a:cubicBezTo>
                    <a:pt x="7460" y="555"/>
                    <a:pt x="7095" y="333"/>
                    <a:pt x="6690" y="294"/>
                  </a:cubicBezTo>
                  <a:cubicBezTo>
                    <a:pt x="6662" y="292"/>
                    <a:pt x="6633" y="291"/>
                    <a:pt x="6605" y="291"/>
                  </a:cubicBezTo>
                  <a:cubicBezTo>
                    <a:pt x="6016" y="291"/>
                    <a:pt x="5519" y="663"/>
                    <a:pt x="5034" y="1012"/>
                  </a:cubicBezTo>
                  <a:cubicBezTo>
                    <a:pt x="4643" y="1311"/>
                    <a:pt x="4238" y="1612"/>
                    <a:pt x="3782" y="1716"/>
                  </a:cubicBezTo>
                  <a:cubicBezTo>
                    <a:pt x="3629" y="1756"/>
                    <a:pt x="3472" y="1771"/>
                    <a:pt x="3313" y="1771"/>
                  </a:cubicBezTo>
                  <a:cubicBezTo>
                    <a:pt x="3053" y="1771"/>
                    <a:pt x="2789" y="1730"/>
                    <a:pt x="2530" y="1690"/>
                  </a:cubicBezTo>
                  <a:cubicBezTo>
                    <a:pt x="2265" y="1651"/>
                    <a:pt x="1995" y="1612"/>
                    <a:pt x="1726" y="1612"/>
                  </a:cubicBezTo>
                  <a:cubicBezTo>
                    <a:pt x="1545" y="1612"/>
                    <a:pt x="1365" y="1629"/>
                    <a:pt x="1186" y="1676"/>
                  </a:cubicBezTo>
                  <a:cubicBezTo>
                    <a:pt x="887" y="1768"/>
                    <a:pt x="613" y="1937"/>
                    <a:pt x="339" y="2094"/>
                  </a:cubicBezTo>
                  <a:cubicBezTo>
                    <a:pt x="235" y="2159"/>
                    <a:pt x="117" y="2238"/>
                    <a:pt x="0" y="2302"/>
                  </a:cubicBezTo>
                  <a:cubicBezTo>
                    <a:pt x="39" y="2302"/>
                    <a:pt x="78" y="2316"/>
                    <a:pt x="117" y="2328"/>
                  </a:cubicBezTo>
                  <a:lnTo>
                    <a:pt x="391" y="2172"/>
                  </a:lnTo>
                  <a:cubicBezTo>
                    <a:pt x="652" y="2015"/>
                    <a:pt x="913" y="1846"/>
                    <a:pt x="1212" y="1768"/>
                  </a:cubicBezTo>
                  <a:cubicBezTo>
                    <a:pt x="1380" y="1721"/>
                    <a:pt x="1555" y="1703"/>
                    <a:pt x="1731" y="1703"/>
                  </a:cubicBezTo>
                  <a:cubicBezTo>
                    <a:pt x="1993" y="1703"/>
                    <a:pt x="2260" y="1742"/>
                    <a:pt x="2517" y="1781"/>
                  </a:cubicBezTo>
                  <a:cubicBezTo>
                    <a:pt x="2775" y="1821"/>
                    <a:pt x="3044" y="1862"/>
                    <a:pt x="3313" y="1862"/>
                  </a:cubicBezTo>
                  <a:cubicBezTo>
                    <a:pt x="3479" y="1862"/>
                    <a:pt x="3644" y="1846"/>
                    <a:pt x="3808" y="1807"/>
                  </a:cubicBezTo>
                  <a:cubicBezTo>
                    <a:pt x="4278" y="1690"/>
                    <a:pt x="4695" y="1389"/>
                    <a:pt x="5087" y="1090"/>
                  </a:cubicBezTo>
                  <a:cubicBezTo>
                    <a:pt x="5569" y="719"/>
                    <a:pt x="6028" y="383"/>
                    <a:pt x="6586" y="383"/>
                  </a:cubicBezTo>
                  <a:cubicBezTo>
                    <a:pt x="6616" y="383"/>
                    <a:pt x="6647" y="384"/>
                    <a:pt x="6678" y="386"/>
                  </a:cubicBezTo>
                  <a:cubicBezTo>
                    <a:pt x="7069" y="424"/>
                    <a:pt x="7408" y="620"/>
                    <a:pt x="7760" y="842"/>
                  </a:cubicBezTo>
                  <a:cubicBezTo>
                    <a:pt x="8073" y="1038"/>
                    <a:pt x="8399" y="1233"/>
                    <a:pt x="8777" y="1299"/>
                  </a:cubicBezTo>
                  <a:cubicBezTo>
                    <a:pt x="8857" y="1311"/>
                    <a:pt x="8935" y="1317"/>
                    <a:pt x="9013" y="1317"/>
                  </a:cubicBezTo>
                  <a:cubicBezTo>
                    <a:pt x="9575" y="1317"/>
                    <a:pt x="10099" y="1009"/>
                    <a:pt x="10603" y="711"/>
                  </a:cubicBezTo>
                  <a:cubicBezTo>
                    <a:pt x="11021" y="464"/>
                    <a:pt x="11464" y="203"/>
                    <a:pt x="11934" y="125"/>
                  </a:cubicBezTo>
                  <a:cubicBezTo>
                    <a:pt x="12052" y="102"/>
                    <a:pt x="12171" y="92"/>
                    <a:pt x="12290" y="92"/>
                  </a:cubicBezTo>
                  <a:cubicBezTo>
                    <a:pt x="12862" y="92"/>
                    <a:pt x="13430" y="326"/>
                    <a:pt x="13982" y="542"/>
                  </a:cubicBezTo>
                  <a:cubicBezTo>
                    <a:pt x="14541" y="775"/>
                    <a:pt x="15132" y="1008"/>
                    <a:pt x="15735" y="1008"/>
                  </a:cubicBezTo>
                  <a:cubicBezTo>
                    <a:pt x="15807" y="1008"/>
                    <a:pt x="15879" y="1005"/>
                    <a:pt x="15951" y="998"/>
                  </a:cubicBezTo>
                  <a:cubicBezTo>
                    <a:pt x="16290" y="960"/>
                    <a:pt x="16629" y="842"/>
                    <a:pt x="16942" y="725"/>
                  </a:cubicBezTo>
                  <a:cubicBezTo>
                    <a:pt x="17324" y="586"/>
                    <a:pt x="17684" y="457"/>
                    <a:pt x="18061" y="457"/>
                  </a:cubicBezTo>
                  <a:cubicBezTo>
                    <a:pt x="18110" y="457"/>
                    <a:pt x="18158" y="459"/>
                    <a:pt x="18208" y="464"/>
                  </a:cubicBezTo>
                  <a:cubicBezTo>
                    <a:pt x="18677" y="490"/>
                    <a:pt x="19107" y="763"/>
                    <a:pt x="19524" y="1012"/>
                  </a:cubicBezTo>
                  <a:cubicBezTo>
                    <a:pt x="19955" y="1273"/>
                    <a:pt x="20385" y="1546"/>
                    <a:pt x="20894" y="1586"/>
                  </a:cubicBezTo>
                  <a:cubicBezTo>
                    <a:pt x="20941" y="1590"/>
                    <a:pt x="20987" y="1592"/>
                    <a:pt x="21033" y="1592"/>
                  </a:cubicBezTo>
                  <a:cubicBezTo>
                    <a:pt x="21428" y="1592"/>
                    <a:pt x="21813" y="1453"/>
                    <a:pt x="22199" y="1325"/>
                  </a:cubicBezTo>
                  <a:cubicBezTo>
                    <a:pt x="22560" y="1193"/>
                    <a:pt x="22931" y="1061"/>
                    <a:pt x="23312" y="1061"/>
                  </a:cubicBezTo>
                  <a:cubicBezTo>
                    <a:pt x="23384" y="1061"/>
                    <a:pt x="23456" y="1066"/>
                    <a:pt x="23529" y="1076"/>
                  </a:cubicBezTo>
                  <a:cubicBezTo>
                    <a:pt x="23972" y="1142"/>
                    <a:pt x="24338" y="1389"/>
                    <a:pt x="24729" y="1664"/>
                  </a:cubicBezTo>
                  <a:cubicBezTo>
                    <a:pt x="24964" y="1833"/>
                    <a:pt x="25211" y="2003"/>
                    <a:pt x="25472" y="2120"/>
                  </a:cubicBezTo>
                  <a:cubicBezTo>
                    <a:pt x="25537" y="2159"/>
                    <a:pt x="25602" y="2186"/>
                    <a:pt x="25680" y="2198"/>
                  </a:cubicBezTo>
                  <a:cubicBezTo>
                    <a:pt x="25720" y="2186"/>
                    <a:pt x="25759" y="2159"/>
                    <a:pt x="25798" y="2146"/>
                  </a:cubicBezTo>
                  <a:cubicBezTo>
                    <a:pt x="25694" y="2120"/>
                    <a:pt x="25602" y="2081"/>
                    <a:pt x="25511" y="2042"/>
                  </a:cubicBezTo>
                  <a:cubicBezTo>
                    <a:pt x="25251" y="1925"/>
                    <a:pt x="25016" y="1755"/>
                    <a:pt x="24781" y="1598"/>
                  </a:cubicBezTo>
                  <a:cubicBezTo>
                    <a:pt x="24402" y="1325"/>
                    <a:pt x="24011" y="1050"/>
                    <a:pt x="23541" y="986"/>
                  </a:cubicBezTo>
                  <a:cubicBezTo>
                    <a:pt x="23468" y="976"/>
                    <a:pt x="23396" y="971"/>
                    <a:pt x="23324" y="971"/>
                  </a:cubicBezTo>
                  <a:cubicBezTo>
                    <a:pt x="22921" y="971"/>
                    <a:pt x="22535" y="1114"/>
                    <a:pt x="22159" y="1246"/>
                  </a:cubicBezTo>
                  <a:cubicBezTo>
                    <a:pt x="21801" y="1373"/>
                    <a:pt x="21423" y="1500"/>
                    <a:pt x="21042" y="1500"/>
                  </a:cubicBezTo>
                  <a:cubicBezTo>
                    <a:pt x="20993" y="1500"/>
                    <a:pt x="20944" y="1498"/>
                    <a:pt x="20894" y="1494"/>
                  </a:cubicBezTo>
                  <a:cubicBezTo>
                    <a:pt x="20425" y="1455"/>
                    <a:pt x="19994" y="1194"/>
                    <a:pt x="19576" y="946"/>
                  </a:cubicBezTo>
                  <a:cubicBezTo>
                    <a:pt x="19147" y="685"/>
                    <a:pt x="18716" y="412"/>
                    <a:pt x="18208" y="372"/>
                  </a:cubicBezTo>
                  <a:cubicBezTo>
                    <a:pt x="18161" y="368"/>
                    <a:pt x="18115" y="366"/>
                    <a:pt x="18068" y="366"/>
                  </a:cubicBezTo>
                  <a:cubicBezTo>
                    <a:pt x="17674" y="366"/>
                    <a:pt x="17289" y="505"/>
                    <a:pt x="16916" y="633"/>
                  </a:cubicBezTo>
                  <a:cubicBezTo>
                    <a:pt x="16603" y="751"/>
                    <a:pt x="16277" y="868"/>
                    <a:pt x="15938" y="907"/>
                  </a:cubicBezTo>
                  <a:cubicBezTo>
                    <a:pt x="15870" y="914"/>
                    <a:pt x="15801" y="917"/>
                    <a:pt x="15732" y="917"/>
                  </a:cubicBezTo>
                  <a:cubicBezTo>
                    <a:pt x="15149" y="917"/>
                    <a:pt x="14568" y="685"/>
                    <a:pt x="14008" y="464"/>
                  </a:cubicBezTo>
                  <a:cubicBezTo>
                    <a:pt x="13446" y="237"/>
                    <a:pt x="12875" y="1"/>
                    <a:pt x="1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4369275" y="922206"/>
              <a:ext cx="1103601" cy="74758"/>
            </a:xfrm>
            <a:custGeom>
              <a:avLst/>
              <a:gdLst/>
              <a:ahLst/>
              <a:cxnLst/>
              <a:rect l="l" t="t" r="r" b="b"/>
              <a:pathLst>
                <a:path w="23295" h="1578" extrusionOk="0">
                  <a:moveTo>
                    <a:pt x="10608" y="1"/>
                  </a:moveTo>
                  <a:cubicBezTo>
                    <a:pt x="10524" y="1"/>
                    <a:pt x="10440" y="4"/>
                    <a:pt x="10356" y="13"/>
                  </a:cubicBezTo>
                  <a:cubicBezTo>
                    <a:pt x="9874" y="52"/>
                    <a:pt x="9391" y="247"/>
                    <a:pt x="8935" y="430"/>
                  </a:cubicBezTo>
                  <a:cubicBezTo>
                    <a:pt x="8418" y="649"/>
                    <a:pt x="7922" y="846"/>
                    <a:pt x="7392" y="846"/>
                  </a:cubicBezTo>
                  <a:cubicBezTo>
                    <a:pt x="7320" y="846"/>
                    <a:pt x="7247" y="843"/>
                    <a:pt x="7174" y="835"/>
                  </a:cubicBezTo>
                  <a:cubicBezTo>
                    <a:pt x="6783" y="795"/>
                    <a:pt x="6391" y="626"/>
                    <a:pt x="6014" y="456"/>
                  </a:cubicBezTo>
                  <a:cubicBezTo>
                    <a:pt x="5585" y="273"/>
                    <a:pt x="5149" y="81"/>
                    <a:pt x="4705" y="81"/>
                  </a:cubicBezTo>
                  <a:cubicBezTo>
                    <a:pt x="4581" y="81"/>
                    <a:pt x="4456" y="96"/>
                    <a:pt x="4331" y="131"/>
                  </a:cubicBezTo>
                  <a:cubicBezTo>
                    <a:pt x="3965" y="221"/>
                    <a:pt x="3678" y="456"/>
                    <a:pt x="3392" y="691"/>
                  </a:cubicBezTo>
                  <a:cubicBezTo>
                    <a:pt x="3131" y="900"/>
                    <a:pt x="2857" y="1122"/>
                    <a:pt x="2531" y="1213"/>
                  </a:cubicBezTo>
                  <a:cubicBezTo>
                    <a:pt x="2365" y="1261"/>
                    <a:pt x="2188" y="1277"/>
                    <a:pt x="2010" y="1277"/>
                  </a:cubicBezTo>
                  <a:cubicBezTo>
                    <a:pt x="1852" y="1277"/>
                    <a:pt x="1693" y="1264"/>
                    <a:pt x="1539" y="1252"/>
                  </a:cubicBezTo>
                  <a:cubicBezTo>
                    <a:pt x="1369" y="1239"/>
                    <a:pt x="1196" y="1223"/>
                    <a:pt x="1024" y="1223"/>
                  </a:cubicBezTo>
                  <a:cubicBezTo>
                    <a:pt x="854" y="1223"/>
                    <a:pt x="685" y="1239"/>
                    <a:pt x="522" y="1291"/>
                  </a:cubicBezTo>
                  <a:cubicBezTo>
                    <a:pt x="327" y="1357"/>
                    <a:pt x="171" y="1447"/>
                    <a:pt x="0" y="1552"/>
                  </a:cubicBezTo>
                  <a:cubicBezTo>
                    <a:pt x="40" y="1565"/>
                    <a:pt x="92" y="1565"/>
                    <a:pt x="131" y="1578"/>
                  </a:cubicBezTo>
                  <a:cubicBezTo>
                    <a:pt x="261" y="1487"/>
                    <a:pt x="392" y="1421"/>
                    <a:pt x="548" y="1383"/>
                  </a:cubicBezTo>
                  <a:cubicBezTo>
                    <a:pt x="705" y="1330"/>
                    <a:pt x="869" y="1314"/>
                    <a:pt x="1036" y="1314"/>
                  </a:cubicBezTo>
                  <a:cubicBezTo>
                    <a:pt x="1202" y="1314"/>
                    <a:pt x="1371" y="1330"/>
                    <a:pt x="1539" y="1343"/>
                  </a:cubicBezTo>
                  <a:cubicBezTo>
                    <a:pt x="1700" y="1355"/>
                    <a:pt x="1860" y="1368"/>
                    <a:pt x="2020" y="1368"/>
                  </a:cubicBezTo>
                  <a:cubicBezTo>
                    <a:pt x="2199" y="1368"/>
                    <a:pt x="2378" y="1352"/>
                    <a:pt x="2557" y="1304"/>
                  </a:cubicBezTo>
                  <a:cubicBezTo>
                    <a:pt x="2896" y="1200"/>
                    <a:pt x="3170" y="978"/>
                    <a:pt x="3444" y="757"/>
                  </a:cubicBezTo>
                  <a:cubicBezTo>
                    <a:pt x="3731" y="534"/>
                    <a:pt x="4005" y="313"/>
                    <a:pt x="4344" y="221"/>
                  </a:cubicBezTo>
                  <a:cubicBezTo>
                    <a:pt x="4464" y="190"/>
                    <a:pt x="4583" y="176"/>
                    <a:pt x="4701" y="176"/>
                  </a:cubicBezTo>
                  <a:cubicBezTo>
                    <a:pt x="5126" y="176"/>
                    <a:pt x="5546" y="354"/>
                    <a:pt x="5974" y="548"/>
                  </a:cubicBezTo>
                  <a:cubicBezTo>
                    <a:pt x="6365" y="717"/>
                    <a:pt x="6757" y="887"/>
                    <a:pt x="7174" y="926"/>
                  </a:cubicBezTo>
                  <a:cubicBezTo>
                    <a:pt x="7247" y="933"/>
                    <a:pt x="7319" y="937"/>
                    <a:pt x="7391" y="937"/>
                  </a:cubicBezTo>
                  <a:cubicBezTo>
                    <a:pt x="7939" y="937"/>
                    <a:pt x="8467" y="729"/>
                    <a:pt x="8974" y="522"/>
                  </a:cubicBezTo>
                  <a:cubicBezTo>
                    <a:pt x="9417" y="339"/>
                    <a:pt x="9887" y="143"/>
                    <a:pt x="10370" y="104"/>
                  </a:cubicBezTo>
                  <a:cubicBezTo>
                    <a:pt x="10453" y="96"/>
                    <a:pt x="10536" y="92"/>
                    <a:pt x="10620" y="92"/>
                  </a:cubicBezTo>
                  <a:cubicBezTo>
                    <a:pt x="11185" y="92"/>
                    <a:pt x="11741" y="274"/>
                    <a:pt x="12287" y="456"/>
                  </a:cubicBezTo>
                  <a:cubicBezTo>
                    <a:pt x="12835" y="628"/>
                    <a:pt x="13401" y="809"/>
                    <a:pt x="13977" y="809"/>
                  </a:cubicBezTo>
                  <a:cubicBezTo>
                    <a:pt x="14100" y="809"/>
                    <a:pt x="14223" y="801"/>
                    <a:pt x="14347" y="783"/>
                  </a:cubicBezTo>
                  <a:cubicBezTo>
                    <a:pt x="14660" y="743"/>
                    <a:pt x="14961" y="626"/>
                    <a:pt x="15260" y="522"/>
                  </a:cubicBezTo>
                  <a:cubicBezTo>
                    <a:pt x="15639" y="378"/>
                    <a:pt x="16017" y="247"/>
                    <a:pt x="16422" y="247"/>
                  </a:cubicBezTo>
                  <a:lnTo>
                    <a:pt x="16448" y="247"/>
                  </a:lnTo>
                  <a:cubicBezTo>
                    <a:pt x="16956" y="247"/>
                    <a:pt x="17425" y="496"/>
                    <a:pt x="17895" y="717"/>
                  </a:cubicBezTo>
                  <a:cubicBezTo>
                    <a:pt x="18357" y="960"/>
                    <a:pt x="18843" y="1204"/>
                    <a:pt x="19362" y="1204"/>
                  </a:cubicBezTo>
                  <a:cubicBezTo>
                    <a:pt x="19399" y="1204"/>
                    <a:pt x="19436" y="1203"/>
                    <a:pt x="19474" y="1200"/>
                  </a:cubicBezTo>
                  <a:cubicBezTo>
                    <a:pt x="19839" y="1186"/>
                    <a:pt x="20178" y="1044"/>
                    <a:pt x="20503" y="913"/>
                  </a:cubicBezTo>
                  <a:cubicBezTo>
                    <a:pt x="20854" y="775"/>
                    <a:pt x="21192" y="638"/>
                    <a:pt x="21564" y="638"/>
                  </a:cubicBezTo>
                  <a:cubicBezTo>
                    <a:pt x="21580" y="638"/>
                    <a:pt x="21596" y="638"/>
                    <a:pt x="21613" y="639"/>
                  </a:cubicBezTo>
                  <a:cubicBezTo>
                    <a:pt x="22108" y="665"/>
                    <a:pt x="22552" y="952"/>
                    <a:pt x="22981" y="1226"/>
                  </a:cubicBezTo>
                  <a:cubicBezTo>
                    <a:pt x="23047" y="1278"/>
                    <a:pt x="23125" y="1317"/>
                    <a:pt x="23190" y="1357"/>
                  </a:cubicBezTo>
                  <a:cubicBezTo>
                    <a:pt x="23216" y="1343"/>
                    <a:pt x="23256" y="1330"/>
                    <a:pt x="23295" y="1317"/>
                  </a:cubicBezTo>
                  <a:cubicBezTo>
                    <a:pt x="23282" y="1304"/>
                    <a:pt x="23268" y="1304"/>
                    <a:pt x="23242" y="1291"/>
                  </a:cubicBezTo>
                  <a:cubicBezTo>
                    <a:pt x="23178" y="1252"/>
                    <a:pt x="23099" y="1200"/>
                    <a:pt x="23034" y="1148"/>
                  </a:cubicBezTo>
                  <a:cubicBezTo>
                    <a:pt x="22590" y="861"/>
                    <a:pt x="22134" y="574"/>
                    <a:pt x="21613" y="548"/>
                  </a:cubicBezTo>
                  <a:cubicBezTo>
                    <a:pt x="21596" y="547"/>
                    <a:pt x="21580" y="547"/>
                    <a:pt x="21563" y="547"/>
                  </a:cubicBezTo>
                  <a:cubicBezTo>
                    <a:pt x="21177" y="547"/>
                    <a:pt x="20815" y="697"/>
                    <a:pt x="20465" y="835"/>
                  </a:cubicBezTo>
                  <a:cubicBezTo>
                    <a:pt x="20138" y="965"/>
                    <a:pt x="19813" y="1096"/>
                    <a:pt x="19474" y="1108"/>
                  </a:cubicBezTo>
                  <a:cubicBezTo>
                    <a:pt x="19436" y="1111"/>
                    <a:pt x="19399" y="1112"/>
                    <a:pt x="19362" y="1112"/>
                  </a:cubicBezTo>
                  <a:cubicBezTo>
                    <a:pt x="18856" y="1112"/>
                    <a:pt x="18384" y="870"/>
                    <a:pt x="17935" y="639"/>
                  </a:cubicBezTo>
                  <a:cubicBezTo>
                    <a:pt x="17465" y="404"/>
                    <a:pt x="16969" y="157"/>
                    <a:pt x="16448" y="157"/>
                  </a:cubicBezTo>
                  <a:cubicBezTo>
                    <a:pt x="16430" y="156"/>
                    <a:pt x="16413" y="156"/>
                    <a:pt x="16395" y="156"/>
                  </a:cubicBezTo>
                  <a:cubicBezTo>
                    <a:pt x="15985" y="156"/>
                    <a:pt x="15609" y="305"/>
                    <a:pt x="15234" y="430"/>
                  </a:cubicBezTo>
                  <a:cubicBezTo>
                    <a:pt x="14935" y="548"/>
                    <a:pt x="14634" y="652"/>
                    <a:pt x="14335" y="691"/>
                  </a:cubicBezTo>
                  <a:cubicBezTo>
                    <a:pt x="14215" y="709"/>
                    <a:pt x="14095" y="718"/>
                    <a:pt x="13975" y="718"/>
                  </a:cubicBezTo>
                  <a:cubicBezTo>
                    <a:pt x="13414" y="718"/>
                    <a:pt x="12850" y="537"/>
                    <a:pt x="12313" y="365"/>
                  </a:cubicBezTo>
                  <a:cubicBezTo>
                    <a:pt x="11755" y="183"/>
                    <a:pt x="11186" y="1"/>
                    <a:pt x="10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4506424" y="954041"/>
              <a:ext cx="918270" cy="62725"/>
            </a:xfrm>
            <a:custGeom>
              <a:avLst/>
              <a:gdLst/>
              <a:ahLst/>
              <a:cxnLst/>
              <a:rect l="l" t="t" r="r" b="b"/>
              <a:pathLst>
                <a:path w="19383" h="1324" extrusionOk="0">
                  <a:moveTo>
                    <a:pt x="7634" y="1"/>
                  </a:moveTo>
                  <a:cubicBezTo>
                    <a:pt x="7235" y="1"/>
                    <a:pt x="6838" y="71"/>
                    <a:pt x="6470" y="215"/>
                  </a:cubicBezTo>
                  <a:cubicBezTo>
                    <a:pt x="6287" y="280"/>
                    <a:pt x="6105" y="372"/>
                    <a:pt x="5922" y="462"/>
                  </a:cubicBezTo>
                  <a:cubicBezTo>
                    <a:pt x="5727" y="554"/>
                    <a:pt x="5518" y="658"/>
                    <a:pt x="5296" y="737"/>
                  </a:cubicBezTo>
                  <a:cubicBezTo>
                    <a:pt x="4995" y="835"/>
                    <a:pt x="4671" y="885"/>
                    <a:pt x="4335" y="885"/>
                  </a:cubicBezTo>
                  <a:cubicBezTo>
                    <a:pt x="3870" y="885"/>
                    <a:pt x="3381" y="790"/>
                    <a:pt x="2896" y="593"/>
                  </a:cubicBezTo>
                  <a:cubicBezTo>
                    <a:pt x="2832" y="567"/>
                    <a:pt x="2766" y="541"/>
                    <a:pt x="2688" y="514"/>
                  </a:cubicBezTo>
                  <a:cubicBezTo>
                    <a:pt x="2415" y="390"/>
                    <a:pt x="2118" y="266"/>
                    <a:pt x="1809" y="266"/>
                  </a:cubicBezTo>
                  <a:cubicBezTo>
                    <a:pt x="1794" y="266"/>
                    <a:pt x="1778" y="267"/>
                    <a:pt x="1762" y="267"/>
                  </a:cubicBezTo>
                  <a:cubicBezTo>
                    <a:pt x="1240" y="280"/>
                    <a:pt x="836" y="619"/>
                    <a:pt x="444" y="945"/>
                  </a:cubicBezTo>
                  <a:cubicBezTo>
                    <a:pt x="301" y="1076"/>
                    <a:pt x="145" y="1193"/>
                    <a:pt x="1" y="1311"/>
                  </a:cubicBezTo>
                  <a:cubicBezTo>
                    <a:pt x="41" y="1311"/>
                    <a:pt x="79" y="1311"/>
                    <a:pt x="119" y="1323"/>
                  </a:cubicBezTo>
                  <a:lnTo>
                    <a:pt x="131" y="1323"/>
                  </a:lnTo>
                  <a:cubicBezTo>
                    <a:pt x="262" y="1232"/>
                    <a:pt x="380" y="1128"/>
                    <a:pt x="510" y="1024"/>
                  </a:cubicBezTo>
                  <a:cubicBezTo>
                    <a:pt x="901" y="685"/>
                    <a:pt x="1279" y="372"/>
                    <a:pt x="1762" y="358"/>
                  </a:cubicBezTo>
                  <a:cubicBezTo>
                    <a:pt x="1776" y="357"/>
                    <a:pt x="1790" y="357"/>
                    <a:pt x="1804" y="357"/>
                  </a:cubicBezTo>
                  <a:cubicBezTo>
                    <a:pt x="2102" y="357"/>
                    <a:pt x="2388" y="481"/>
                    <a:pt x="2662" y="593"/>
                  </a:cubicBezTo>
                  <a:cubicBezTo>
                    <a:pt x="2727" y="619"/>
                    <a:pt x="2792" y="645"/>
                    <a:pt x="2858" y="685"/>
                  </a:cubicBezTo>
                  <a:cubicBezTo>
                    <a:pt x="3350" y="879"/>
                    <a:pt x="3847" y="974"/>
                    <a:pt x="4319" y="974"/>
                  </a:cubicBezTo>
                  <a:cubicBezTo>
                    <a:pt x="4671" y="974"/>
                    <a:pt x="5010" y="921"/>
                    <a:pt x="5322" y="815"/>
                  </a:cubicBezTo>
                  <a:cubicBezTo>
                    <a:pt x="5545" y="737"/>
                    <a:pt x="5766" y="632"/>
                    <a:pt x="5962" y="541"/>
                  </a:cubicBezTo>
                  <a:cubicBezTo>
                    <a:pt x="6144" y="450"/>
                    <a:pt x="6327" y="358"/>
                    <a:pt x="6510" y="293"/>
                  </a:cubicBezTo>
                  <a:cubicBezTo>
                    <a:pt x="6866" y="158"/>
                    <a:pt x="7246" y="91"/>
                    <a:pt x="7627" y="91"/>
                  </a:cubicBezTo>
                  <a:cubicBezTo>
                    <a:pt x="7874" y="91"/>
                    <a:pt x="8121" y="119"/>
                    <a:pt x="8362" y="175"/>
                  </a:cubicBezTo>
                  <a:cubicBezTo>
                    <a:pt x="8687" y="241"/>
                    <a:pt x="9000" y="372"/>
                    <a:pt x="9301" y="488"/>
                  </a:cubicBezTo>
                  <a:cubicBezTo>
                    <a:pt x="9614" y="606"/>
                    <a:pt x="9927" y="737"/>
                    <a:pt x="10252" y="815"/>
                  </a:cubicBezTo>
                  <a:cubicBezTo>
                    <a:pt x="10494" y="867"/>
                    <a:pt x="10739" y="893"/>
                    <a:pt x="10982" y="893"/>
                  </a:cubicBezTo>
                  <a:cubicBezTo>
                    <a:pt x="11225" y="893"/>
                    <a:pt x="11466" y="867"/>
                    <a:pt x="11701" y="815"/>
                  </a:cubicBezTo>
                  <a:cubicBezTo>
                    <a:pt x="11948" y="763"/>
                    <a:pt x="12183" y="685"/>
                    <a:pt x="12417" y="606"/>
                  </a:cubicBezTo>
                  <a:cubicBezTo>
                    <a:pt x="12796" y="476"/>
                    <a:pt x="13200" y="332"/>
                    <a:pt x="13605" y="332"/>
                  </a:cubicBezTo>
                  <a:cubicBezTo>
                    <a:pt x="14100" y="332"/>
                    <a:pt x="14570" y="528"/>
                    <a:pt x="15026" y="723"/>
                  </a:cubicBezTo>
                  <a:cubicBezTo>
                    <a:pt x="15431" y="893"/>
                    <a:pt x="15861" y="1062"/>
                    <a:pt x="16304" y="1102"/>
                  </a:cubicBezTo>
                  <a:cubicBezTo>
                    <a:pt x="16379" y="1109"/>
                    <a:pt x="16454" y="1112"/>
                    <a:pt x="16529" y="1112"/>
                  </a:cubicBezTo>
                  <a:cubicBezTo>
                    <a:pt x="16862" y="1112"/>
                    <a:pt x="17201" y="1050"/>
                    <a:pt x="17530" y="998"/>
                  </a:cubicBezTo>
                  <a:cubicBezTo>
                    <a:pt x="17863" y="939"/>
                    <a:pt x="18187" y="879"/>
                    <a:pt x="18500" y="879"/>
                  </a:cubicBezTo>
                  <a:cubicBezTo>
                    <a:pt x="18740" y="879"/>
                    <a:pt x="18973" y="914"/>
                    <a:pt x="19200" y="1010"/>
                  </a:cubicBezTo>
                  <a:cubicBezTo>
                    <a:pt x="19213" y="1024"/>
                    <a:pt x="19239" y="1036"/>
                    <a:pt x="19252" y="1050"/>
                  </a:cubicBezTo>
                  <a:cubicBezTo>
                    <a:pt x="19291" y="1036"/>
                    <a:pt x="19344" y="1024"/>
                    <a:pt x="19382" y="1010"/>
                  </a:cubicBezTo>
                  <a:lnTo>
                    <a:pt x="19226" y="932"/>
                  </a:lnTo>
                  <a:cubicBezTo>
                    <a:pt x="18988" y="827"/>
                    <a:pt x="18737" y="790"/>
                    <a:pt x="18481" y="790"/>
                  </a:cubicBezTo>
                  <a:cubicBezTo>
                    <a:pt x="18162" y="790"/>
                    <a:pt x="17836" y="848"/>
                    <a:pt x="17518" y="906"/>
                  </a:cubicBezTo>
                  <a:cubicBezTo>
                    <a:pt x="17189" y="959"/>
                    <a:pt x="16861" y="1021"/>
                    <a:pt x="16539" y="1021"/>
                  </a:cubicBezTo>
                  <a:cubicBezTo>
                    <a:pt x="16465" y="1021"/>
                    <a:pt x="16391" y="1018"/>
                    <a:pt x="16318" y="1010"/>
                  </a:cubicBezTo>
                  <a:cubicBezTo>
                    <a:pt x="15887" y="972"/>
                    <a:pt x="15469" y="801"/>
                    <a:pt x="15066" y="632"/>
                  </a:cubicBezTo>
                  <a:cubicBezTo>
                    <a:pt x="14596" y="436"/>
                    <a:pt x="14113" y="241"/>
                    <a:pt x="13605" y="241"/>
                  </a:cubicBezTo>
                  <a:cubicBezTo>
                    <a:pt x="13174" y="241"/>
                    <a:pt x="12770" y="384"/>
                    <a:pt x="12379" y="514"/>
                  </a:cubicBezTo>
                  <a:cubicBezTo>
                    <a:pt x="12157" y="593"/>
                    <a:pt x="11922" y="671"/>
                    <a:pt x="11687" y="723"/>
                  </a:cubicBezTo>
                  <a:cubicBezTo>
                    <a:pt x="11452" y="775"/>
                    <a:pt x="11214" y="801"/>
                    <a:pt x="10978" y="801"/>
                  </a:cubicBezTo>
                  <a:cubicBezTo>
                    <a:pt x="10742" y="801"/>
                    <a:pt x="10507" y="775"/>
                    <a:pt x="10278" y="723"/>
                  </a:cubicBezTo>
                  <a:cubicBezTo>
                    <a:pt x="9953" y="645"/>
                    <a:pt x="9640" y="528"/>
                    <a:pt x="9339" y="410"/>
                  </a:cubicBezTo>
                  <a:cubicBezTo>
                    <a:pt x="9026" y="280"/>
                    <a:pt x="8713" y="163"/>
                    <a:pt x="8388" y="85"/>
                  </a:cubicBezTo>
                  <a:cubicBezTo>
                    <a:pt x="8140" y="29"/>
                    <a:pt x="7887" y="1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7"/>
          <p:cNvSpPr/>
          <p:nvPr/>
        </p:nvSpPr>
        <p:spPr>
          <a:xfrm rot="122789">
            <a:off x="1145238" y="4599415"/>
            <a:ext cx="2585015" cy="283788"/>
          </a:xfrm>
          <a:custGeom>
            <a:avLst/>
            <a:gdLst/>
            <a:ahLst/>
            <a:cxnLst/>
            <a:rect l="l" t="t" r="r" b="b"/>
            <a:pathLst>
              <a:path w="19383" h="1324" extrusionOk="0">
                <a:moveTo>
                  <a:pt x="7634" y="1"/>
                </a:moveTo>
                <a:cubicBezTo>
                  <a:pt x="7235" y="1"/>
                  <a:pt x="6838" y="71"/>
                  <a:pt x="6470" y="215"/>
                </a:cubicBezTo>
                <a:cubicBezTo>
                  <a:pt x="6287" y="280"/>
                  <a:pt x="6105" y="372"/>
                  <a:pt x="5922" y="462"/>
                </a:cubicBezTo>
                <a:cubicBezTo>
                  <a:pt x="5727" y="554"/>
                  <a:pt x="5518" y="658"/>
                  <a:pt x="5296" y="737"/>
                </a:cubicBezTo>
                <a:cubicBezTo>
                  <a:pt x="4995" y="835"/>
                  <a:pt x="4671" y="885"/>
                  <a:pt x="4335" y="885"/>
                </a:cubicBezTo>
                <a:cubicBezTo>
                  <a:pt x="3870" y="885"/>
                  <a:pt x="3381" y="790"/>
                  <a:pt x="2896" y="593"/>
                </a:cubicBezTo>
                <a:cubicBezTo>
                  <a:pt x="2832" y="567"/>
                  <a:pt x="2766" y="541"/>
                  <a:pt x="2688" y="514"/>
                </a:cubicBezTo>
                <a:cubicBezTo>
                  <a:pt x="2415" y="390"/>
                  <a:pt x="2118" y="266"/>
                  <a:pt x="1809" y="266"/>
                </a:cubicBezTo>
                <a:cubicBezTo>
                  <a:pt x="1794" y="266"/>
                  <a:pt x="1778" y="267"/>
                  <a:pt x="1762" y="267"/>
                </a:cubicBezTo>
                <a:cubicBezTo>
                  <a:pt x="1240" y="280"/>
                  <a:pt x="836" y="619"/>
                  <a:pt x="444" y="945"/>
                </a:cubicBezTo>
                <a:cubicBezTo>
                  <a:pt x="301" y="1076"/>
                  <a:pt x="145" y="1193"/>
                  <a:pt x="1" y="1311"/>
                </a:cubicBezTo>
                <a:cubicBezTo>
                  <a:pt x="41" y="1311"/>
                  <a:pt x="79" y="1311"/>
                  <a:pt x="119" y="1323"/>
                </a:cubicBezTo>
                <a:lnTo>
                  <a:pt x="131" y="1323"/>
                </a:lnTo>
                <a:cubicBezTo>
                  <a:pt x="262" y="1232"/>
                  <a:pt x="380" y="1128"/>
                  <a:pt x="510" y="1024"/>
                </a:cubicBezTo>
                <a:cubicBezTo>
                  <a:pt x="901" y="685"/>
                  <a:pt x="1279" y="372"/>
                  <a:pt x="1762" y="358"/>
                </a:cubicBezTo>
                <a:cubicBezTo>
                  <a:pt x="1776" y="357"/>
                  <a:pt x="1790" y="357"/>
                  <a:pt x="1804" y="357"/>
                </a:cubicBezTo>
                <a:cubicBezTo>
                  <a:pt x="2102" y="357"/>
                  <a:pt x="2388" y="481"/>
                  <a:pt x="2662" y="593"/>
                </a:cubicBezTo>
                <a:cubicBezTo>
                  <a:pt x="2727" y="619"/>
                  <a:pt x="2792" y="645"/>
                  <a:pt x="2858" y="685"/>
                </a:cubicBezTo>
                <a:cubicBezTo>
                  <a:pt x="3350" y="879"/>
                  <a:pt x="3847" y="974"/>
                  <a:pt x="4319" y="974"/>
                </a:cubicBezTo>
                <a:cubicBezTo>
                  <a:pt x="4671" y="974"/>
                  <a:pt x="5010" y="921"/>
                  <a:pt x="5322" y="815"/>
                </a:cubicBezTo>
                <a:cubicBezTo>
                  <a:pt x="5545" y="737"/>
                  <a:pt x="5766" y="632"/>
                  <a:pt x="5962" y="541"/>
                </a:cubicBezTo>
                <a:cubicBezTo>
                  <a:pt x="6144" y="450"/>
                  <a:pt x="6327" y="358"/>
                  <a:pt x="6510" y="293"/>
                </a:cubicBezTo>
                <a:cubicBezTo>
                  <a:pt x="6866" y="158"/>
                  <a:pt x="7246" y="91"/>
                  <a:pt x="7627" y="91"/>
                </a:cubicBezTo>
                <a:cubicBezTo>
                  <a:pt x="7874" y="91"/>
                  <a:pt x="8121" y="119"/>
                  <a:pt x="8362" y="175"/>
                </a:cubicBezTo>
                <a:cubicBezTo>
                  <a:pt x="8687" y="241"/>
                  <a:pt x="9000" y="372"/>
                  <a:pt x="9301" y="488"/>
                </a:cubicBezTo>
                <a:cubicBezTo>
                  <a:pt x="9614" y="606"/>
                  <a:pt x="9927" y="737"/>
                  <a:pt x="10252" y="815"/>
                </a:cubicBezTo>
                <a:cubicBezTo>
                  <a:pt x="10494" y="867"/>
                  <a:pt x="10739" y="893"/>
                  <a:pt x="10982" y="893"/>
                </a:cubicBezTo>
                <a:cubicBezTo>
                  <a:pt x="11225" y="893"/>
                  <a:pt x="11466" y="867"/>
                  <a:pt x="11701" y="815"/>
                </a:cubicBezTo>
                <a:cubicBezTo>
                  <a:pt x="11948" y="763"/>
                  <a:pt x="12183" y="685"/>
                  <a:pt x="12417" y="606"/>
                </a:cubicBezTo>
                <a:cubicBezTo>
                  <a:pt x="12796" y="476"/>
                  <a:pt x="13200" y="332"/>
                  <a:pt x="13605" y="332"/>
                </a:cubicBezTo>
                <a:cubicBezTo>
                  <a:pt x="14100" y="332"/>
                  <a:pt x="14570" y="528"/>
                  <a:pt x="15026" y="723"/>
                </a:cubicBezTo>
                <a:cubicBezTo>
                  <a:pt x="15431" y="893"/>
                  <a:pt x="15861" y="1062"/>
                  <a:pt x="16304" y="1102"/>
                </a:cubicBezTo>
                <a:cubicBezTo>
                  <a:pt x="16379" y="1109"/>
                  <a:pt x="16454" y="1112"/>
                  <a:pt x="16529" y="1112"/>
                </a:cubicBezTo>
                <a:cubicBezTo>
                  <a:pt x="16862" y="1112"/>
                  <a:pt x="17201" y="1050"/>
                  <a:pt x="17530" y="998"/>
                </a:cubicBezTo>
                <a:cubicBezTo>
                  <a:pt x="17863" y="939"/>
                  <a:pt x="18187" y="879"/>
                  <a:pt x="18500" y="879"/>
                </a:cubicBezTo>
                <a:cubicBezTo>
                  <a:pt x="18740" y="879"/>
                  <a:pt x="18973" y="914"/>
                  <a:pt x="19200" y="1010"/>
                </a:cubicBezTo>
                <a:cubicBezTo>
                  <a:pt x="19213" y="1024"/>
                  <a:pt x="19239" y="1036"/>
                  <a:pt x="19252" y="1050"/>
                </a:cubicBezTo>
                <a:cubicBezTo>
                  <a:pt x="19291" y="1036"/>
                  <a:pt x="19344" y="1024"/>
                  <a:pt x="19382" y="1010"/>
                </a:cubicBezTo>
                <a:lnTo>
                  <a:pt x="19226" y="932"/>
                </a:lnTo>
                <a:cubicBezTo>
                  <a:pt x="18988" y="827"/>
                  <a:pt x="18737" y="790"/>
                  <a:pt x="18481" y="790"/>
                </a:cubicBezTo>
                <a:cubicBezTo>
                  <a:pt x="18162" y="790"/>
                  <a:pt x="17836" y="848"/>
                  <a:pt x="17518" y="906"/>
                </a:cubicBezTo>
                <a:cubicBezTo>
                  <a:pt x="17189" y="959"/>
                  <a:pt x="16861" y="1021"/>
                  <a:pt x="16539" y="1021"/>
                </a:cubicBezTo>
                <a:cubicBezTo>
                  <a:pt x="16465" y="1021"/>
                  <a:pt x="16391" y="1018"/>
                  <a:pt x="16318" y="1010"/>
                </a:cubicBezTo>
                <a:cubicBezTo>
                  <a:pt x="15887" y="972"/>
                  <a:pt x="15469" y="801"/>
                  <a:pt x="15066" y="632"/>
                </a:cubicBezTo>
                <a:cubicBezTo>
                  <a:pt x="14596" y="436"/>
                  <a:pt x="14113" y="241"/>
                  <a:pt x="13605" y="241"/>
                </a:cubicBezTo>
                <a:cubicBezTo>
                  <a:pt x="13174" y="241"/>
                  <a:pt x="12770" y="384"/>
                  <a:pt x="12379" y="514"/>
                </a:cubicBezTo>
                <a:cubicBezTo>
                  <a:pt x="12157" y="593"/>
                  <a:pt x="11922" y="671"/>
                  <a:pt x="11687" y="723"/>
                </a:cubicBezTo>
                <a:cubicBezTo>
                  <a:pt x="11452" y="775"/>
                  <a:pt x="11214" y="801"/>
                  <a:pt x="10978" y="801"/>
                </a:cubicBezTo>
                <a:cubicBezTo>
                  <a:pt x="10742" y="801"/>
                  <a:pt x="10507" y="775"/>
                  <a:pt x="10278" y="723"/>
                </a:cubicBezTo>
                <a:cubicBezTo>
                  <a:pt x="9953" y="645"/>
                  <a:pt x="9640" y="528"/>
                  <a:pt x="9339" y="410"/>
                </a:cubicBezTo>
                <a:cubicBezTo>
                  <a:pt x="9026" y="280"/>
                  <a:pt x="8713" y="163"/>
                  <a:pt x="8388" y="85"/>
                </a:cubicBezTo>
                <a:cubicBezTo>
                  <a:pt x="8140" y="29"/>
                  <a:pt x="7887" y="1"/>
                  <a:pt x="763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8"/>
          <p:cNvGrpSpPr/>
          <p:nvPr/>
        </p:nvGrpSpPr>
        <p:grpSpPr>
          <a:xfrm rot="170920" flipH="1">
            <a:off x="977531" y="4009083"/>
            <a:ext cx="6984624" cy="1418953"/>
            <a:chOff x="596233" y="-199180"/>
            <a:chExt cx="6984374" cy="1513632"/>
          </a:xfrm>
        </p:grpSpPr>
        <p:grpSp>
          <p:nvGrpSpPr>
            <p:cNvPr id="439" name="Google Shape;439;p8"/>
            <p:cNvGrpSpPr/>
            <p:nvPr/>
          </p:nvGrpSpPr>
          <p:grpSpPr>
            <a:xfrm rot="122792">
              <a:off x="612944" y="-75405"/>
              <a:ext cx="6950953" cy="1061173"/>
              <a:chOff x="4210524" y="823336"/>
              <a:chExt cx="1355683" cy="193430"/>
            </a:xfrm>
          </p:grpSpPr>
          <p:sp>
            <p:nvSpPr>
              <p:cNvPr id="440" name="Google Shape;440;p8"/>
              <p:cNvSpPr/>
              <p:nvPr/>
            </p:nvSpPr>
            <p:spPr>
              <a:xfrm>
                <a:off x="4210524" y="823336"/>
                <a:ext cx="1355683" cy="129808"/>
              </a:xfrm>
              <a:custGeom>
                <a:avLst/>
                <a:gdLst/>
                <a:ahLst/>
                <a:cxnLst/>
                <a:rect l="l" t="t" r="r" b="b"/>
                <a:pathLst>
                  <a:path w="28616" h="2740" extrusionOk="0">
                    <a:moveTo>
                      <a:pt x="13786" y="0"/>
                    </a:moveTo>
                    <a:cubicBezTo>
                      <a:pt x="13147" y="0"/>
                      <a:pt x="12573" y="313"/>
                      <a:pt x="11999" y="613"/>
                    </a:cubicBezTo>
                    <a:cubicBezTo>
                      <a:pt x="11448" y="911"/>
                      <a:pt x="10915" y="1190"/>
                      <a:pt x="10345" y="1190"/>
                    </a:cubicBezTo>
                    <a:cubicBezTo>
                      <a:pt x="10241" y="1190"/>
                      <a:pt x="10136" y="1181"/>
                      <a:pt x="10029" y="1161"/>
                    </a:cubicBezTo>
                    <a:cubicBezTo>
                      <a:pt x="9742" y="1108"/>
                      <a:pt x="9469" y="965"/>
                      <a:pt x="9208" y="835"/>
                    </a:cubicBezTo>
                    <a:cubicBezTo>
                      <a:pt x="8934" y="691"/>
                      <a:pt x="8647" y="548"/>
                      <a:pt x="8321" y="496"/>
                    </a:cubicBezTo>
                    <a:cubicBezTo>
                      <a:pt x="8236" y="482"/>
                      <a:pt x="8151" y="476"/>
                      <a:pt x="8067" y="476"/>
                    </a:cubicBezTo>
                    <a:cubicBezTo>
                      <a:pt x="7435" y="476"/>
                      <a:pt x="6849" y="843"/>
                      <a:pt x="6273" y="1200"/>
                    </a:cubicBezTo>
                    <a:cubicBezTo>
                      <a:pt x="5720" y="1546"/>
                      <a:pt x="5148" y="1911"/>
                      <a:pt x="4536" y="1911"/>
                    </a:cubicBezTo>
                    <a:cubicBezTo>
                      <a:pt x="4455" y="1911"/>
                      <a:pt x="4373" y="1905"/>
                      <a:pt x="4291" y="1891"/>
                    </a:cubicBezTo>
                    <a:cubicBezTo>
                      <a:pt x="4134" y="1865"/>
                      <a:pt x="3977" y="1813"/>
                      <a:pt x="3835" y="1761"/>
                    </a:cubicBezTo>
                    <a:cubicBezTo>
                      <a:pt x="3652" y="1708"/>
                      <a:pt x="3456" y="1644"/>
                      <a:pt x="3261" y="1630"/>
                    </a:cubicBezTo>
                    <a:cubicBezTo>
                      <a:pt x="3217" y="1626"/>
                      <a:pt x="3173" y="1624"/>
                      <a:pt x="3130" y="1624"/>
                    </a:cubicBezTo>
                    <a:cubicBezTo>
                      <a:pt x="2633" y="1624"/>
                      <a:pt x="2178" y="1888"/>
                      <a:pt x="1722" y="2152"/>
                    </a:cubicBezTo>
                    <a:cubicBezTo>
                      <a:pt x="1669" y="2191"/>
                      <a:pt x="1630" y="2218"/>
                      <a:pt x="1578" y="2244"/>
                    </a:cubicBezTo>
                    <a:cubicBezTo>
                      <a:pt x="1128" y="2509"/>
                      <a:pt x="735" y="2638"/>
                      <a:pt x="398" y="2638"/>
                    </a:cubicBezTo>
                    <a:cubicBezTo>
                      <a:pt x="304" y="2638"/>
                      <a:pt x="215" y="2629"/>
                      <a:pt x="130" y="2609"/>
                    </a:cubicBezTo>
                    <a:cubicBezTo>
                      <a:pt x="91" y="2635"/>
                      <a:pt x="52" y="2647"/>
                      <a:pt x="0" y="2661"/>
                    </a:cubicBezTo>
                    <a:cubicBezTo>
                      <a:pt x="130" y="2713"/>
                      <a:pt x="261" y="2739"/>
                      <a:pt x="404" y="2739"/>
                    </a:cubicBezTo>
                    <a:cubicBezTo>
                      <a:pt x="743" y="2739"/>
                      <a:pt x="1148" y="2595"/>
                      <a:pt x="1617" y="2322"/>
                    </a:cubicBezTo>
                    <a:cubicBezTo>
                      <a:pt x="1669" y="2296"/>
                      <a:pt x="1722" y="2270"/>
                      <a:pt x="1774" y="2230"/>
                    </a:cubicBezTo>
                    <a:cubicBezTo>
                      <a:pt x="2206" y="1979"/>
                      <a:pt x="2648" y="1716"/>
                      <a:pt x="3133" y="1716"/>
                    </a:cubicBezTo>
                    <a:cubicBezTo>
                      <a:pt x="3175" y="1716"/>
                      <a:pt x="3218" y="1718"/>
                      <a:pt x="3261" y="1722"/>
                    </a:cubicBezTo>
                    <a:cubicBezTo>
                      <a:pt x="3443" y="1734"/>
                      <a:pt x="3626" y="1787"/>
                      <a:pt x="3795" y="1852"/>
                    </a:cubicBezTo>
                    <a:cubicBezTo>
                      <a:pt x="3951" y="1905"/>
                      <a:pt x="4108" y="1957"/>
                      <a:pt x="4278" y="1983"/>
                    </a:cubicBezTo>
                    <a:cubicBezTo>
                      <a:pt x="4364" y="1996"/>
                      <a:pt x="4450" y="2003"/>
                      <a:pt x="4534" y="2003"/>
                    </a:cubicBezTo>
                    <a:cubicBezTo>
                      <a:pt x="5175" y="2003"/>
                      <a:pt x="5761" y="1635"/>
                      <a:pt x="6325" y="1278"/>
                    </a:cubicBezTo>
                    <a:cubicBezTo>
                      <a:pt x="6883" y="918"/>
                      <a:pt x="7462" y="558"/>
                      <a:pt x="8080" y="558"/>
                    </a:cubicBezTo>
                    <a:cubicBezTo>
                      <a:pt x="8155" y="558"/>
                      <a:pt x="8231" y="563"/>
                      <a:pt x="8308" y="574"/>
                    </a:cubicBezTo>
                    <a:cubicBezTo>
                      <a:pt x="8621" y="626"/>
                      <a:pt x="8895" y="769"/>
                      <a:pt x="9168" y="913"/>
                    </a:cubicBezTo>
                    <a:cubicBezTo>
                      <a:pt x="9443" y="1056"/>
                      <a:pt x="9716" y="1200"/>
                      <a:pt x="10017" y="1252"/>
                    </a:cubicBezTo>
                    <a:cubicBezTo>
                      <a:pt x="10126" y="1274"/>
                      <a:pt x="10235" y="1284"/>
                      <a:pt x="10342" y="1284"/>
                    </a:cubicBezTo>
                    <a:cubicBezTo>
                      <a:pt x="10937" y="1284"/>
                      <a:pt x="11499" y="978"/>
                      <a:pt x="12051" y="691"/>
                    </a:cubicBezTo>
                    <a:cubicBezTo>
                      <a:pt x="12599" y="392"/>
                      <a:pt x="13173" y="91"/>
                      <a:pt x="13786" y="91"/>
                    </a:cubicBezTo>
                    <a:cubicBezTo>
                      <a:pt x="14333" y="91"/>
                      <a:pt x="14842" y="339"/>
                      <a:pt x="15338" y="587"/>
                    </a:cubicBezTo>
                    <a:cubicBezTo>
                      <a:pt x="15834" y="821"/>
                      <a:pt x="16329" y="1070"/>
                      <a:pt x="16877" y="1082"/>
                    </a:cubicBezTo>
                    <a:cubicBezTo>
                      <a:pt x="16896" y="1083"/>
                      <a:pt x="16915" y="1083"/>
                      <a:pt x="16935" y="1083"/>
                    </a:cubicBezTo>
                    <a:cubicBezTo>
                      <a:pt x="17385" y="1083"/>
                      <a:pt x="17834" y="934"/>
                      <a:pt x="18260" y="795"/>
                    </a:cubicBezTo>
                    <a:cubicBezTo>
                      <a:pt x="18691" y="648"/>
                      <a:pt x="19106" y="509"/>
                      <a:pt x="19525" y="509"/>
                    </a:cubicBezTo>
                    <a:cubicBezTo>
                      <a:pt x="19625" y="509"/>
                      <a:pt x="19724" y="517"/>
                      <a:pt x="19825" y="535"/>
                    </a:cubicBezTo>
                    <a:cubicBezTo>
                      <a:pt x="20202" y="600"/>
                      <a:pt x="20529" y="809"/>
                      <a:pt x="20855" y="1004"/>
                    </a:cubicBezTo>
                    <a:cubicBezTo>
                      <a:pt x="21168" y="1174"/>
                      <a:pt x="21468" y="1357"/>
                      <a:pt x="21820" y="1448"/>
                    </a:cubicBezTo>
                    <a:cubicBezTo>
                      <a:pt x="21998" y="1491"/>
                      <a:pt x="22179" y="1508"/>
                      <a:pt x="22362" y="1508"/>
                    </a:cubicBezTo>
                    <a:cubicBezTo>
                      <a:pt x="22676" y="1508"/>
                      <a:pt x="22994" y="1458"/>
                      <a:pt x="23307" y="1409"/>
                    </a:cubicBezTo>
                    <a:cubicBezTo>
                      <a:pt x="23607" y="1350"/>
                      <a:pt x="23923" y="1297"/>
                      <a:pt x="24234" y="1297"/>
                    </a:cubicBezTo>
                    <a:cubicBezTo>
                      <a:pt x="24410" y="1297"/>
                      <a:pt x="24585" y="1314"/>
                      <a:pt x="24755" y="1357"/>
                    </a:cubicBezTo>
                    <a:cubicBezTo>
                      <a:pt x="25120" y="1448"/>
                      <a:pt x="25459" y="1656"/>
                      <a:pt x="25772" y="1865"/>
                    </a:cubicBezTo>
                    <a:cubicBezTo>
                      <a:pt x="25967" y="1995"/>
                      <a:pt x="26176" y="2126"/>
                      <a:pt x="26398" y="2244"/>
                    </a:cubicBezTo>
                    <a:cubicBezTo>
                      <a:pt x="26787" y="2430"/>
                      <a:pt x="27218" y="2520"/>
                      <a:pt x="27649" y="2520"/>
                    </a:cubicBezTo>
                    <a:cubicBezTo>
                      <a:pt x="27941" y="2520"/>
                      <a:pt x="28232" y="2479"/>
                      <a:pt x="28511" y="2400"/>
                    </a:cubicBezTo>
                    <a:cubicBezTo>
                      <a:pt x="28550" y="2374"/>
                      <a:pt x="28576" y="2361"/>
                      <a:pt x="28615" y="2334"/>
                    </a:cubicBezTo>
                    <a:cubicBezTo>
                      <a:pt x="28589" y="2322"/>
                      <a:pt x="28563" y="2322"/>
                      <a:pt x="28537" y="2308"/>
                    </a:cubicBezTo>
                    <a:cubicBezTo>
                      <a:pt x="28260" y="2392"/>
                      <a:pt x="27973" y="2434"/>
                      <a:pt x="27687" y="2434"/>
                    </a:cubicBezTo>
                    <a:cubicBezTo>
                      <a:pt x="27257" y="2434"/>
                      <a:pt x="26828" y="2340"/>
                      <a:pt x="26437" y="2152"/>
                    </a:cubicBezTo>
                    <a:cubicBezTo>
                      <a:pt x="26228" y="2061"/>
                      <a:pt x="26019" y="1917"/>
                      <a:pt x="25824" y="1800"/>
                    </a:cubicBezTo>
                    <a:cubicBezTo>
                      <a:pt x="25498" y="1578"/>
                      <a:pt x="25159" y="1369"/>
                      <a:pt x="24767" y="1265"/>
                    </a:cubicBezTo>
                    <a:cubicBezTo>
                      <a:pt x="24594" y="1223"/>
                      <a:pt x="24417" y="1206"/>
                      <a:pt x="24238" y="1206"/>
                    </a:cubicBezTo>
                    <a:cubicBezTo>
                      <a:pt x="23920" y="1206"/>
                      <a:pt x="23598" y="1259"/>
                      <a:pt x="23281" y="1317"/>
                    </a:cubicBezTo>
                    <a:cubicBezTo>
                      <a:pt x="22983" y="1367"/>
                      <a:pt x="22675" y="1416"/>
                      <a:pt x="22370" y="1416"/>
                    </a:cubicBezTo>
                    <a:cubicBezTo>
                      <a:pt x="22194" y="1416"/>
                      <a:pt x="22018" y="1400"/>
                      <a:pt x="21846" y="1357"/>
                    </a:cubicBezTo>
                    <a:cubicBezTo>
                      <a:pt x="21507" y="1278"/>
                      <a:pt x="21207" y="1096"/>
                      <a:pt x="20907" y="926"/>
                    </a:cubicBezTo>
                    <a:cubicBezTo>
                      <a:pt x="20568" y="717"/>
                      <a:pt x="20229" y="522"/>
                      <a:pt x="19837" y="444"/>
                    </a:cubicBezTo>
                    <a:cubicBezTo>
                      <a:pt x="19736" y="427"/>
                      <a:pt x="19635" y="419"/>
                      <a:pt x="19534" y="419"/>
                    </a:cubicBezTo>
                    <a:cubicBezTo>
                      <a:pt x="19092" y="419"/>
                      <a:pt x="18659" y="566"/>
                      <a:pt x="18234" y="705"/>
                    </a:cubicBezTo>
                    <a:cubicBezTo>
                      <a:pt x="17808" y="855"/>
                      <a:pt x="17371" y="992"/>
                      <a:pt x="16933" y="992"/>
                    </a:cubicBezTo>
                    <a:cubicBezTo>
                      <a:pt x="16915" y="992"/>
                      <a:pt x="16896" y="992"/>
                      <a:pt x="16877" y="992"/>
                    </a:cubicBezTo>
                    <a:cubicBezTo>
                      <a:pt x="16355" y="978"/>
                      <a:pt x="15860" y="731"/>
                      <a:pt x="15377" y="496"/>
                    </a:cubicBezTo>
                    <a:cubicBezTo>
                      <a:pt x="14869" y="261"/>
                      <a:pt x="14347" y="0"/>
                      <a:pt x="13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8"/>
              <p:cNvSpPr/>
              <p:nvPr/>
            </p:nvSpPr>
            <p:spPr>
              <a:xfrm>
                <a:off x="4283433" y="868105"/>
                <a:ext cx="1222228" cy="110336"/>
              </a:xfrm>
              <a:custGeom>
                <a:avLst/>
                <a:gdLst/>
                <a:ahLst/>
                <a:cxnLst/>
                <a:rect l="l" t="t" r="r" b="b"/>
                <a:pathLst>
                  <a:path w="25799" h="2329" extrusionOk="0">
                    <a:moveTo>
                      <a:pt x="12287" y="1"/>
                    </a:moveTo>
                    <a:cubicBezTo>
                      <a:pt x="12166" y="1"/>
                      <a:pt x="12044" y="11"/>
                      <a:pt x="11921" y="33"/>
                    </a:cubicBezTo>
                    <a:cubicBezTo>
                      <a:pt x="11438" y="111"/>
                      <a:pt x="10982" y="372"/>
                      <a:pt x="10551" y="633"/>
                    </a:cubicBezTo>
                    <a:cubicBezTo>
                      <a:pt x="10035" y="943"/>
                      <a:pt x="9549" y="1223"/>
                      <a:pt x="9013" y="1223"/>
                    </a:cubicBezTo>
                    <a:cubicBezTo>
                      <a:pt x="8940" y="1223"/>
                      <a:pt x="8866" y="1218"/>
                      <a:pt x="8791" y="1207"/>
                    </a:cubicBezTo>
                    <a:cubicBezTo>
                      <a:pt x="8438" y="1142"/>
                      <a:pt x="8113" y="946"/>
                      <a:pt x="7800" y="763"/>
                    </a:cubicBezTo>
                    <a:cubicBezTo>
                      <a:pt x="7460" y="555"/>
                      <a:pt x="7095" y="333"/>
                      <a:pt x="6690" y="294"/>
                    </a:cubicBezTo>
                    <a:cubicBezTo>
                      <a:pt x="6662" y="292"/>
                      <a:pt x="6633" y="291"/>
                      <a:pt x="6605" y="291"/>
                    </a:cubicBezTo>
                    <a:cubicBezTo>
                      <a:pt x="6016" y="291"/>
                      <a:pt x="5519" y="663"/>
                      <a:pt x="5034" y="1012"/>
                    </a:cubicBezTo>
                    <a:cubicBezTo>
                      <a:pt x="4643" y="1311"/>
                      <a:pt x="4238" y="1612"/>
                      <a:pt x="3782" y="1716"/>
                    </a:cubicBezTo>
                    <a:cubicBezTo>
                      <a:pt x="3629" y="1756"/>
                      <a:pt x="3472" y="1771"/>
                      <a:pt x="3313" y="1771"/>
                    </a:cubicBezTo>
                    <a:cubicBezTo>
                      <a:pt x="3053" y="1771"/>
                      <a:pt x="2789" y="1730"/>
                      <a:pt x="2530" y="1690"/>
                    </a:cubicBezTo>
                    <a:cubicBezTo>
                      <a:pt x="2265" y="1651"/>
                      <a:pt x="1995" y="1612"/>
                      <a:pt x="1726" y="1612"/>
                    </a:cubicBezTo>
                    <a:cubicBezTo>
                      <a:pt x="1545" y="1612"/>
                      <a:pt x="1365" y="1629"/>
                      <a:pt x="1186" y="1676"/>
                    </a:cubicBezTo>
                    <a:cubicBezTo>
                      <a:pt x="887" y="1768"/>
                      <a:pt x="613" y="1937"/>
                      <a:pt x="339" y="2094"/>
                    </a:cubicBezTo>
                    <a:cubicBezTo>
                      <a:pt x="235" y="2159"/>
                      <a:pt x="117" y="2238"/>
                      <a:pt x="0" y="2302"/>
                    </a:cubicBezTo>
                    <a:cubicBezTo>
                      <a:pt x="39" y="2302"/>
                      <a:pt x="78" y="2316"/>
                      <a:pt x="117" y="2328"/>
                    </a:cubicBezTo>
                    <a:lnTo>
                      <a:pt x="391" y="2172"/>
                    </a:lnTo>
                    <a:cubicBezTo>
                      <a:pt x="652" y="2015"/>
                      <a:pt x="913" y="1846"/>
                      <a:pt x="1212" y="1768"/>
                    </a:cubicBezTo>
                    <a:cubicBezTo>
                      <a:pt x="1380" y="1721"/>
                      <a:pt x="1555" y="1703"/>
                      <a:pt x="1731" y="1703"/>
                    </a:cubicBezTo>
                    <a:cubicBezTo>
                      <a:pt x="1993" y="1703"/>
                      <a:pt x="2260" y="1742"/>
                      <a:pt x="2517" y="1781"/>
                    </a:cubicBezTo>
                    <a:cubicBezTo>
                      <a:pt x="2775" y="1821"/>
                      <a:pt x="3044" y="1862"/>
                      <a:pt x="3313" y="1862"/>
                    </a:cubicBezTo>
                    <a:cubicBezTo>
                      <a:pt x="3479" y="1862"/>
                      <a:pt x="3644" y="1846"/>
                      <a:pt x="3808" y="1807"/>
                    </a:cubicBezTo>
                    <a:cubicBezTo>
                      <a:pt x="4278" y="1690"/>
                      <a:pt x="4695" y="1389"/>
                      <a:pt x="5087" y="1090"/>
                    </a:cubicBezTo>
                    <a:cubicBezTo>
                      <a:pt x="5569" y="719"/>
                      <a:pt x="6028" y="383"/>
                      <a:pt x="6586" y="383"/>
                    </a:cubicBezTo>
                    <a:cubicBezTo>
                      <a:pt x="6616" y="383"/>
                      <a:pt x="6647" y="384"/>
                      <a:pt x="6678" y="386"/>
                    </a:cubicBezTo>
                    <a:cubicBezTo>
                      <a:pt x="7069" y="424"/>
                      <a:pt x="7408" y="620"/>
                      <a:pt x="7760" y="842"/>
                    </a:cubicBezTo>
                    <a:cubicBezTo>
                      <a:pt x="8073" y="1038"/>
                      <a:pt x="8399" y="1233"/>
                      <a:pt x="8777" y="1299"/>
                    </a:cubicBezTo>
                    <a:cubicBezTo>
                      <a:pt x="8857" y="1311"/>
                      <a:pt x="8935" y="1317"/>
                      <a:pt x="9013" y="1317"/>
                    </a:cubicBezTo>
                    <a:cubicBezTo>
                      <a:pt x="9575" y="1317"/>
                      <a:pt x="10099" y="1009"/>
                      <a:pt x="10603" y="711"/>
                    </a:cubicBezTo>
                    <a:cubicBezTo>
                      <a:pt x="11021" y="464"/>
                      <a:pt x="11464" y="203"/>
                      <a:pt x="11934" y="125"/>
                    </a:cubicBezTo>
                    <a:cubicBezTo>
                      <a:pt x="12052" y="102"/>
                      <a:pt x="12171" y="92"/>
                      <a:pt x="12290" y="92"/>
                    </a:cubicBezTo>
                    <a:cubicBezTo>
                      <a:pt x="12862" y="92"/>
                      <a:pt x="13430" y="326"/>
                      <a:pt x="13982" y="542"/>
                    </a:cubicBezTo>
                    <a:cubicBezTo>
                      <a:pt x="14541" y="775"/>
                      <a:pt x="15132" y="1008"/>
                      <a:pt x="15735" y="1008"/>
                    </a:cubicBezTo>
                    <a:cubicBezTo>
                      <a:pt x="15807" y="1008"/>
                      <a:pt x="15879" y="1005"/>
                      <a:pt x="15951" y="998"/>
                    </a:cubicBezTo>
                    <a:cubicBezTo>
                      <a:pt x="16290" y="960"/>
                      <a:pt x="16629" y="842"/>
                      <a:pt x="16942" y="725"/>
                    </a:cubicBezTo>
                    <a:cubicBezTo>
                      <a:pt x="17324" y="586"/>
                      <a:pt x="17684" y="457"/>
                      <a:pt x="18061" y="457"/>
                    </a:cubicBezTo>
                    <a:cubicBezTo>
                      <a:pt x="18110" y="457"/>
                      <a:pt x="18158" y="459"/>
                      <a:pt x="18208" y="464"/>
                    </a:cubicBezTo>
                    <a:cubicBezTo>
                      <a:pt x="18677" y="490"/>
                      <a:pt x="19107" y="763"/>
                      <a:pt x="19524" y="1012"/>
                    </a:cubicBezTo>
                    <a:cubicBezTo>
                      <a:pt x="19955" y="1273"/>
                      <a:pt x="20385" y="1546"/>
                      <a:pt x="20894" y="1586"/>
                    </a:cubicBezTo>
                    <a:cubicBezTo>
                      <a:pt x="20941" y="1590"/>
                      <a:pt x="20987" y="1592"/>
                      <a:pt x="21033" y="1592"/>
                    </a:cubicBezTo>
                    <a:cubicBezTo>
                      <a:pt x="21428" y="1592"/>
                      <a:pt x="21813" y="1453"/>
                      <a:pt x="22199" y="1325"/>
                    </a:cubicBezTo>
                    <a:cubicBezTo>
                      <a:pt x="22560" y="1193"/>
                      <a:pt x="22931" y="1061"/>
                      <a:pt x="23312" y="1061"/>
                    </a:cubicBezTo>
                    <a:cubicBezTo>
                      <a:pt x="23384" y="1061"/>
                      <a:pt x="23456" y="1066"/>
                      <a:pt x="23529" y="1076"/>
                    </a:cubicBezTo>
                    <a:cubicBezTo>
                      <a:pt x="23972" y="1142"/>
                      <a:pt x="24338" y="1389"/>
                      <a:pt x="24729" y="1664"/>
                    </a:cubicBezTo>
                    <a:cubicBezTo>
                      <a:pt x="24964" y="1833"/>
                      <a:pt x="25211" y="2003"/>
                      <a:pt x="25472" y="2120"/>
                    </a:cubicBezTo>
                    <a:cubicBezTo>
                      <a:pt x="25537" y="2159"/>
                      <a:pt x="25602" y="2186"/>
                      <a:pt x="25680" y="2198"/>
                    </a:cubicBezTo>
                    <a:cubicBezTo>
                      <a:pt x="25720" y="2186"/>
                      <a:pt x="25759" y="2159"/>
                      <a:pt x="25798" y="2146"/>
                    </a:cubicBezTo>
                    <a:cubicBezTo>
                      <a:pt x="25694" y="2120"/>
                      <a:pt x="25602" y="2081"/>
                      <a:pt x="25511" y="2042"/>
                    </a:cubicBezTo>
                    <a:cubicBezTo>
                      <a:pt x="25251" y="1925"/>
                      <a:pt x="25016" y="1755"/>
                      <a:pt x="24781" y="1598"/>
                    </a:cubicBezTo>
                    <a:cubicBezTo>
                      <a:pt x="24402" y="1325"/>
                      <a:pt x="24011" y="1050"/>
                      <a:pt x="23541" y="986"/>
                    </a:cubicBezTo>
                    <a:cubicBezTo>
                      <a:pt x="23468" y="976"/>
                      <a:pt x="23396" y="971"/>
                      <a:pt x="23324" y="971"/>
                    </a:cubicBezTo>
                    <a:cubicBezTo>
                      <a:pt x="22921" y="971"/>
                      <a:pt x="22535" y="1114"/>
                      <a:pt x="22159" y="1246"/>
                    </a:cubicBezTo>
                    <a:cubicBezTo>
                      <a:pt x="21801" y="1373"/>
                      <a:pt x="21423" y="1500"/>
                      <a:pt x="21042" y="1500"/>
                    </a:cubicBezTo>
                    <a:cubicBezTo>
                      <a:pt x="20993" y="1500"/>
                      <a:pt x="20944" y="1498"/>
                      <a:pt x="20894" y="1494"/>
                    </a:cubicBezTo>
                    <a:cubicBezTo>
                      <a:pt x="20425" y="1455"/>
                      <a:pt x="19994" y="1194"/>
                      <a:pt x="19576" y="946"/>
                    </a:cubicBezTo>
                    <a:cubicBezTo>
                      <a:pt x="19147" y="685"/>
                      <a:pt x="18716" y="412"/>
                      <a:pt x="18208" y="372"/>
                    </a:cubicBezTo>
                    <a:cubicBezTo>
                      <a:pt x="18161" y="368"/>
                      <a:pt x="18115" y="366"/>
                      <a:pt x="18068" y="366"/>
                    </a:cubicBezTo>
                    <a:cubicBezTo>
                      <a:pt x="17674" y="366"/>
                      <a:pt x="17289" y="505"/>
                      <a:pt x="16916" y="633"/>
                    </a:cubicBezTo>
                    <a:cubicBezTo>
                      <a:pt x="16603" y="751"/>
                      <a:pt x="16277" y="868"/>
                      <a:pt x="15938" y="907"/>
                    </a:cubicBezTo>
                    <a:cubicBezTo>
                      <a:pt x="15870" y="914"/>
                      <a:pt x="15801" y="917"/>
                      <a:pt x="15732" y="917"/>
                    </a:cubicBezTo>
                    <a:cubicBezTo>
                      <a:pt x="15149" y="917"/>
                      <a:pt x="14568" y="685"/>
                      <a:pt x="14008" y="464"/>
                    </a:cubicBezTo>
                    <a:cubicBezTo>
                      <a:pt x="13446" y="237"/>
                      <a:pt x="12875" y="1"/>
                      <a:pt x="12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8"/>
              <p:cNvSpPr/>
              <p:nvPr/>
            </p:nvSpPr>
            <p:spPr>
              <a:xfrm>
                <a:off x="4369275" y="922206"/>
                <a:ext cx="1103601" cy="74758"/>
              </a:xfrm>
              <a:custGeom>
                <a:avLst/>
                <a:gdLst/>
                <a:ahLst/>
                <a:cxnLst/>
                <a:rect l="l" t="t" r="r" b="b"/>
                <a:pathLst>
                  <a:path w="23295" h="1578" extrusionOk="0">
                    <a:moveTo>
                      <a:pt x="10608" y="1"/>
                    </a:moveTo>
                    <a:cubicBezTo>
                      <a:pt x="10524" y="1"/>
                      <a:pt x="10440" y="4"/>
                      <a:pt x="10356" y="13"/>
                    </a:cubicBezTo>
                    <a:cubicBezTo>
                      <a:pt x="9874" y="52"/>
                      <a:pt x="9391" y="247"/>
                      <a:pt x="8935" y="430"/>
                    </a:cubicBezTo>
                    <a:cubicBezTo>
                      <a:pt x="8418" y="649"/>
                      <a:pt x="7922" y="846"/>
                      <a:pt x="7392" y="846"/>
                    </a:cubicBezTo>
                    <a:cubicBezTo>
                      <a:pt x="7320" y="846"/>
                      <a:pt x="7247" y="843"/>
                      <a:pt x="7174" y="835"/>
                    </a:cubicBezTo>
                    <a:cubicBezTo>
                      <a:pt x="6783" y="795"/>
                      <a:pt x="6391" y="626"/>
                      <a:pt x="6014" y="456"/>
                    </a:cubicBezTo>
                    <a:cubicBezTo>
                      <a:pt x="5585" y="273"/>
                      <a:pt x="5149" y="81"/>
                      <a:pt x="4705" y="81"/>
                    </a:cubicBezTo>
                    <a:cubicBezTo>
                      <a:pt x="4581" y="81"/>
                      <a:pt x="4456" y="96"/>
                      <a:pt x="4331" y="131"/>
                    </a:cubicBezTo>
                    <a:cubicBezTo>
                      <a:pt x="3965" y="221"/>
                      <a:pt x="3678" y="456"/>
                      <a:pt x="3392" y="691"/>
                    </a:cubicBezTo>
                    <a:cubicBezTo>
                      <a:pt x="3131" y="900"/>
                      <a:pt x="2857" y="1122"/>
                      <a:pt x="2531" y="1213"/>
                    </a:cubicBezTo>
                    <a:cubicBezTo>
                      <a:pt x="2365" y="1261"/>
                      <a:pt x="2188" y="1277"/>
                      <a:pt x="2010" y="1277"/>
                    </a:cubicBezTo>
                    <a:cubicBezTo>
                      <a:pt x="1852" y="1277"/>
                      <a:pt x="1693" y="1264"/>
                      <a:pt x="1539" y="1252"/>
                    </a:cubicBezTo>
                    <a:cubicBezTo>
                      <a:pt x="1369" y="1239"/>
                      <a:pt x="1196" y="1223"/>
                      <a:pt x="1024" y="1223"/>
                    </a:cubicBezTo>
                    <a:cubicBezTo>
                      <a:pt x="854" y="1223"/>
                      <a:pt x="685" y="1239"/>
                      <a:pt x="522" y="1291"/>
                    </a:cubicBezTo>
                    <a:cubicBezTo>
                      <a:pt x="327" y="1357"/>
                      <a:pt x="171" y="1447"/>
                      <a:pt x="0" y="1552"/>
                    </a:cubicBezTo>
                    <a:cubicBezTo>
                      <a:pt x="40" y="1565"/>
                      <a:pt x="92" y="1565"/>
                      <a:pt x="131" y="1578"/>
                    </a:cubicBezTo>
                    <a:cubicBezTo>
                      <a:pt x="261" y="1487"/>
                      <a:pt x="392" y="1421"/>
                      <a:pt x="548" y="1383"/>
                    </a:cubicBezTo>
                    <a:cubicBezTo>
                      <a:pt x="705" y="1330"/>
                      <a:pt x="869" y="1314"/>
                      <a:pt x="1036" y="1314"/>
                    </a:cubicBezTo>
                    <a:cubicBezTo>
                      <a:pt x="1202" y="1314"/>
                      <a:pt x="1371" y="1330"/>
                      <a:pt x="1539" y="1343"/>
                    </a:cubicBezTo>
                    <a:cubicBezTo>
                      <a:pt x="1700" y="1355"/>
                      <a:pt x="1860" y="1368"/>
                      <a:pt x="2020" y="1368"/>
                    </a:cubicBezTo>
                    <a:cubicBezTo>
                      <a:pt x="2199" y="1368"/>
                      <a:pt x="2378" y="1352"/>
                      <a:pt x="2557" y="1304"/>
                    </a:cubicBezTo>
                    <a:cubicBezTo>
                      <a:pt x="2896" y="1200"/>
                      <a:pt x="3170" y="978"/>
                      <a:pt x="3444" y="757"/>
                    </a:cubicBezTo>
                    <a:cubicBezTo>
                      <a:pt x="3731" y="534"/>
                      <a:pt x="4005" y="313"/>
                      <a:pt x="4344" y="221"/>
                    </a:cubicBezTo>
                    <a:cubicBezTo>
                      <a:pt x="4464" y="190"/>
                      <a:pt x="4583" y="176"/>
                      <a:pt x="4701" y="176"/>
                    </a:cubicBezTo>
                    <a:cubicBezTo>
                      <a:pt x="5126" y="176"/>
                      <a:pt x="5546" y="354"/>
                      <a:pt x="5974" y="548"/>
                    </a:cubicBezTo>
                    <a:cubicBezTo>
                      <a:pt x="6365" y="717"/>
                      <a:pt x="6757" y="887"/>
                      <a:pt x="7174" y="926"/>
                    </a:cubicBezTo>
                    <a:cubicBezTo>
                      <a:pt x="7247" y="933"/>
                      <a:pt x="7319" y="937"/>
                      <a:pt x="7391" y="937"/>
                    </a:cubicBezTo>
                    <a:cubicBezTo>
                      <a:pt x="7939" y="937"/>
                      <a:pt x="8467" y="729"/>
                      <a:pt x="8974" y="522"/>
                    </a:cubicBezTo>
                    <a:cubicBezTo>
                      <a:pt x="9417" y="339"/>
                      <a:pt x="9887" y="143"/>
                      <a:pt x="10370" y="104"/>
                    </a:cubicBezTo>
                    <a:cubicBezTo>
                      <a:pt x="10453" y="96"/>
                      <a:pt x="10536" y="92"/>
                      <a:pt x="10620" y="92"/>
                    </a:cubicBezTo>
                    <a:cubicBezTo>
                      <a:pt x="11185" y="92"/>
                      <a:pt x="11741" y="274"/>
                      <a:pt x="12287" y="456"/>
                    </a:cubicBezTo>
                    <a:cubicBezTo>
                      <a:pt x="12835" y="628"/>
                      <a:pt x="13401" y="809"/>
                      <a:pt x="13977" y="809"/>
                    </a:cubicBezTo>
                    <a:cubicBezTo>
                      <a:pt x="14100" y="809"/>
                      <a:pt x="14223" y="801"/>
                      <a:pt x="14347" y="783"/>
                    </a:cubicBezTo>
                    <a:cubicBezTo>
                      <a:pt x="14660" y="743"/>
                      <a:pt x="14961" y="626"/>
                      <a:pt x="15260" y="522"/>
                    </a:cubicBezTo>
                    <a:cubicBezTo>
                      <a:pt x="15639" y="378"/>
                      <a:pt x="16017" y="247"/>
                      <a:pt x="16422" y="247"/>
                    </a:cubicBezTo>
                    <a:lnTo>
                      <a:pt x="16448" y="247"/>
                    </a:lnTo>
                    <a:cubicBezTo>
                      <a:pt x="16956" y="247"/>
                      <a:pt x="17425" y="496"/>
                      <a:pt x="17895" y="717"/>
                    </a:cubicBezTo>
                    <a:cubicBezTo>
                      <a:pt x="18357" y="960"/>
                      <a:pt x="18843" y="1204"/>
                      <a:pt x="19362" y="1204"/>
                    </a:cubicBezTo>
                    <a:cubicBezTo>
                      <a:pt x="19399" y="1204"/>
                      <a:pt x="19436" y="1203"/>
                      <a:pt x="19474" y="1200"/>
                    </a:cubicBezTo>
                    <a:cubicBezTo>
                      <a:pt x="19839" y="1186"/>
                      <a:pt x="20178" y="1044"/>
                      <a:pt x="20503" y="913"/>
                    </a:cubicBezTo>
                    <a:cubicBezTo>
                      <a:pt x="20854" y="775"/>
                      <a:pt x="21192" y="638"/>
                      <a:pt x="21564" y="638"/>
                    </a:cubicBezTo>
                    <a:cubicBezTo>
                      <a:pt x="21580" y="638"/>
                      <a:pt x="21596" y="638"/>
                      <a:pt x="21613" y="639"/>
                    </a:cubicBezTo>
                    <a:cubicBezTo>
                      <a:pt x="22108" y="665"/>
                      <a:pt x="22552" y="952"/>
                      <a:pt x="22981" y="1226"/>
                    </a:cubicBezTo>
                    <a:cubicBezTo>
                      <a:pt x="23047" y="1278"/>
                      <a:pt x="23125" y="1317"/>
                      <a:pt x="23190" y="1357"/>
                    </a:cubicBezTo>
                    <a:cubicBezTo>
                      <a:pt x="23216" y="1343"/>
                      <a:pt x="23256" y="1330"/>
                      <a:pt x="23295" y="1317"/>
                    </a:cubicBezTo>
                    <a:cubicBezTo>
                      <a:pt x="23282" y="1304"/>
                      <a:pt x="23268" y="1304"/>
                      <a:pt x="23242" y="1291"/>
                    </a:cubicBezTo>
                    <a:cubicBezTo>
                      <a:pt x="23178" y="1252"/>
                      <a:pt x="23099" y="1200"/>
                      <a:pt x="23034" y="1148"/>
                    </a:cubicBezTo>
                    <a:cubicBezTo>
                      <a:pt x="22590" y="861"/>
                      <a:pt x="22134" y="574"/>
                      <a:pt x="21613" y="548"/>
                    </a:cubicBezTo>
                    <a:cubicBezTo>
                      <a:pt x="21596" y="547"/>
                      <a:pt x="21580" y="547"/>
                      <a:pt x="21563" y="547"/>
                    </a:cubicBezTo>
                    <a:cubicBezTo>
                      <a:pt x="21177" y="547"/>
                      <a:pt x="20815" y="697"/>
                      <a:pt x="20465" y="835"/>
                    </a:cubicBezTo>
                    <a:cubicBezTo>
                      <a:pt x="20138" y="965"/>
                      <a:pt x="19813" y="1096"/>
                      <a:pt x="19474" y="1108"/>
                    </a:cubicBezTo>
                    <a:cubicBezTo>
                      <a:pt x="19436" y="1111"/>
                      <a:pt x="19399" y="1112"/>
                      <a:pt x="19362" y="1112"/>
                    </a:cubicBezTo>
                    <a:cubicBezTo>
                      <a:pt x="18856" y="1112"/>
                      <a:pt x="18384" y="870"/>
                      <a:pt x="17935" y="639"/>
                    </a:cubicBezTo>
                    <a:cubicBezTo>
                      <a:pt x="17465" y="404"/>
                      <a:pt x="16969" y="157"/>
                      <a:pt x="16448" y="157"/>
                    </a:cubicBezTo>
                    <a:cubicBezTo>
                      <a:pt x="16430" y="156"/>
                      <a:pt x="16413" y="156"/>
                      <a:pt x="16395" y="156"/>
                    </a:cubicBezTo>
                    <a:cubicBezTo>
                      <a:pt x="15985" y="156"/>
                      <a:pt x="15609" y="305"/>
                      <a:pt x="15234" y="430"/>
                    </a:cubicBezTo>
                    <a:cubicBezTo>
                      <a:pt x="14935" y="548"/>
                      <a:pt x="14634" y="652"/>
                      <a:pt x="14335" y="691"/>
                    </a:cubicBezTo>
                    <a:cubicBezTo>
                      <a:pt x="14215" y="709"/>
                      <a:pt x="14095" y="718"/>
                      <a:pt x="13975" y="718"/>
                    </a:cubicBezTo>
                    <a:cubicBezTo>
                      <a:pt x="13414" y="718"/>
                      <a:pt x="12850" y="537"/>
                      <a:pt x="12313" y="365"/>
                    </a:cubicBezTo>
                    <a:cubicBezTo>
                      <a:pt x="11755" y="183"/>
                      <a:pt x="11186" y="1"/>
                      <a:pt x="10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4506424" y="954041"/>
                <a:ext cx="918270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19383" h="1324" extrusionOk="0">
                    <a:moveTo>
                      <a:pt x="7634" y="1"/>
                    </a:moveTo>
                    <a:cubicBezTo>
                      <a:pt x="7235" y="1"/>
                      <a:pt x="6838" y="71"/>
                      <a:pt x="6470" y="215"/>
                    </a:cubicBezTo>
                    <a:cubicBezTo>
                      <a:pt x="6287" y="280"/>
                      <a:pt x="6105" y="372"/>
                      <a:pt x="5922" y="462"/>
                    </a:cubicBezTo>
                    <a:cubicBezTo>
                      <a:pt x="5727" y="554"/>
                      <a:pt x="5518" y="658"/>
                      <a:pt x="5296" y="737"/>
                    </a:cubicBezTo>
                    <a:cubicBezTo>
                      <a:pt x="4995" y="835"/>
                      <a:pt x="4671" y="885"/>
                      <a:pt x="4335" y="885"/>
                    </a:cubicBezTo>
                    <a:cubicBezTo>
                      <a:pt x="3870" y="885"/>
                      <a:pt x="3381" y="790"/>
                      <a:pt x="2896" y="593"/>
                    </a:cubicBezTo>
                    <a:cubicBezTo>
                      <a:pt x="2832" y="567"/>
                      <a:pt x="2766" y="541"/>
                      <a:pt x="2688" y="514"/>
                    </a:cubicBezTo>
                    <a:cubicBezTo>
                      <a:pt x="2415" y="390"/>
                      <a:pt x="2118" y="266"/>
                      <a:pt x="1809" y="266"/>
                    </a:cubicBezTo>
                    <a:cubicBezTo>
                      <a:pt x="1794" y="266"/>
                      <a:pt x="1778" y="267"/>
                      <a:pt x="1762" y="267"/>
                    </a:cubicBezTo>
                    <a:cubicBezTo>
                      <a:pt x="1240" y="280"/>
                      <a:pt x="836" y="619"/>
                      <a:pt x="444" y="945"/>
                    </a:cubicBezTo>
                    <a:cubicBezTo>
                      <a:pt x="301" y="1076"/>
                      <a:pt x="145" y="1193"/>
                      <a:pt x="1" y="1311"/>
                    </a:cubicBezTo>
                    <a:cubicBezTo>
                      <a:pt x="41" y="1311"/>
                      <a:pt x="79" y="1311"/>
                      <a:pt x="119" y="1323"/>
                    </a:cubicBezTo>
                    <a:lnTo>
                      <a:pt x="131" y="1323"/>
                    </a:lnTo>
                    <a:cubicBezTo>
                      <a:pt x="262" y="1232"/>
                      <a:pt x="380" y="1128"/>
                      <a:pt x="510" y="1024"/>
                    </a:cubicBezTo>
                    <a:cubicBezTo>
                      <a:pt x="901" y="685"/>
                      <a:pt x="1279" y="372"/>
                      <a:pt x="1762" y="358"/>
                    </a:cubicBezTo>
                    <a:cubicBezTo>
                      <a:pt x="1776" y="357"/>
                      <a:pt x="1790" y="357"/>
                      <a:pt x="1804" y="357"/>
                    </a:cubicBezTo>
                    <a:cubicBezTo>
                      <a:pt x="2102" y="357"/>
                      <a:pt x="2388" y="481"/>
                      <a:pt x="2662" y="593"/>
                    </a:cubicBezTo>
                    <a:cubicBezTo>
                      <a:pt x="2727" y="619"/>
                      <a:pt x="2792" y="645"/>
                      <a:pt x="2858" y="685"/>
                    </a:cubicBezTo>
                    <a:cubicBezTo>
                      <a:pt x="3350" y="879"/>
                      <a:pt x="3847" y="974"/>
                      <a:pt x="4319" y="974"/>
                    </a:cubicBezTo>
                    <a:cubicBezTo>
                      <a:pt x="4671" y="974"/>
                      <a:pt x="5010" y="921"/>
                      <a:pt x="5322" y="815"/>
                    </a:cubicBezTo>
                    <a:cubicBezTo>
                      <a:pt x="5545" y="737"/>
                      <a:pt x="5766" y="632"/>
                      <a:pt x="5962" y="541"/>
                    </a:cubicBezTo>
                    <a:cubicBezTo>
                      <a:pt x="6144" y="450"/>
                      <a:pt x="6327" y="358"/>
                      <a:pt x="6510" y="293"/>
                    </a:cubicBezTo>
                    <a:cubicBezTo>
                      <a:pt x="6866" y="158"/>
                      <a:pt x="7246" y="91"/>
                      <a:pt x="7627" y="91"/>
                    </a:cubicBezTo>
                    <a:cubicBezTo>
                      <a:pt x="7874" y="91"/>
                      <a:pt x="8121" y="119"/>
                      <a:pt x="8362" y="175"/>
                    </a:cubicBezTo>
                    <a:cubicBezTo>
                      <a:pt x="8687" y="241"/>
                      <a:pt x="9000" y="372"/>
                      <a:pt x="9301" y="488"/>
                    </a:cubicBezTo>
                    <a:cubicBezTo>
                      <a:pt x="9614" y="606"/>
                      <a:pt x="9927" y="737"/>
                      <a:pt x="10252" y="815"/>
                    </a:cubicBezTo>
                    <a:cubicBezTo>
                      <a:pt x="10494" y="867"/>
                      <a:pt x="10739" y="893"/>
                      <a:pt x="10982" y="893"/>
                    </a:cubicBezTo>
                    <a:cubicBezTo>
                      <a:pt x="11225" y="893"/>
                      <a:pt x="11466" y="867"/>
                      <a:pt x="11701" y="815"/>
                    </a:cubicBezTo>
                    <a:cubicBezTo>
                      <a:pt x="11948" y="763"/>
                      <a:pt x="12183" y="685"/>
                      <a:pt x="12417" y="606"/>
                    </a:cubicBezTo>
                    <a:cubicBezTo>
                      <a:pt x="12796" y="476"/>
                      <a:pt x="13200" y="332"/>
                      <a:pt x="13605" y="332"/>
                    </a:cubicBezTo>
                    <a:cubicBezTo>
                      <a:pt x="14100" y="332"/>
                      <a:pt x="14570" y="528"/>
                      <a:pt x="15026" y="723"/>
                    </a:cubicBezTo>
                    <a:cubicBezTo>
                      <a:pt x="15431" y="893"/>
                      <a:pt x="15861" y="1062"/>
                      <a:pt x="16304" y="1102"/>
                    </a:cubicBezTo>
                    <a:cubicBezTo>
                      <a:pt x="16379" y="1109"/>
                      <a:pt x="16454" y="1112"/>
                      <a:pt x="16529" y="1112"/>
                    </a:cubicBezTo>
                    <a:cubicBezTo>
                      <a:pt x="16862" y="1112"/>
                      <a:pt x="17201" y="1050"/>
                      <a:pt x="17530" y="998"/>
                    </a:cubicBezTo>
                    <a:cubicBezTo>
                      <a:pt x="17863" y="939"/>
                      <a:pt x="18187" y="879"/>
                      <a:pt x="18500" y="879"/>
                    </a:cubicBezTo>
                    <a:cubicBezTo>
                      <a:pt x="18740" y="879"/>
                      <a:pt x="18973" y="914"/>
                      <a:pt x="19200" y="1010"/>
                    </a:cubicBezTo>
                    <a:cubicBezTo>
                      <a:pt x="19213" y="1024"/>
                      <a:pt x="19239" y="1036"/>
                      <a:pt x="19252" y="1050"/>
                    </a:cubicBezTo>
                    <a:cubicBezTo>
                      <a:pt x="19291" y="1036"/>
                      <a:pt x="19344" y="1024"/>
                      <a:pt x="19382" y="1010"/>
                    </a:cubicBezTo>
                    <a:lnTo>
                      <a:pt x="19226" y="932"/>
                    </a:lnTo>
                    <a:cubicBezTo>
                      <a:pt x="18988" y="827"/>
                      <a:pt x="18737" y="790"/>
                      <a:pt x="18481" y="790"/>
                    </a:cubicBezTo>
                    <a:cubicBezTo>
                      <a:pt x="18162" y="790"/>
                      <a:pt x="17836" y="848"/>
                      <a:pt x="17518" y="906"/>
                    </a:cubicBezTo>
                    <a:cubicBezTo>
                      <a:pt x="17189" y="959"/>
                      <a:pt x="16861" y="1021"/>
                      <a:pt x="16539" y="1021"/>
                    </a:cubicBezTo>
                    <a:cubicBezTo>
                      <a:pt x="16465" y="1021"/>
                      <a:pt x="16391" y="1018"/>
                      <a:pt x="16318" y="1010"/>
                    </a:cubicBezTo>
                    <a:cubicBezTo>
                      <a:pt x="15887" y="972"/>
                      <a:pt x="15469" y="801"/>
                      <a:pt x="15066" y="632"/>
                    </a:cubicBezTo>
                    <a:cubicBezTo>
                      <a:pt x="14596" y="436"/>
                      <a:pt x="14113" y="241"/>
                      <a:pt x="13605" y="241"/>
                    </a:cubicBezTo>
                    <a:cubicBezTo>
                      <a:pt x="13174" y="241"/>
                      <a:pt x="12770" y="384"/>
                      <a:pt x="12379" y="514"/>
                    </a:cubicBezTo>
                    <a:cubicBezTo>
                      <a:pt x="12157" y="593"/>
                      <a:pt x="11922" y="671"/>
                      <a:pt x="11687" y="723"/>
                    </a:cubicBezTo>
                    <a:cubicBezTo>
                      <a:pt x="11452" y="775"/>
                      <a:pt x="11214" y="801"/>
                      <a:pt x="10978" y="801"/>
                    </a:cubicBezTo>
                    <a:cubicBezTo>
                      <a:pt x="10742" y="801"/>
                      <a:pt x="10507" y="775"/>
                      <a:pt x="10278" y="723"/>
                    </a:cubicBezTo>
                    <a:cubicBezTo>
                      <a:pt x="9953" y="645"/>
                      <a:pt x="9640" y="528"/>
                      <a:pt x="9339" y="410"/>
                    </a:cubicBezTo>
                    <a:cubicBezTo>
                      <a:pt x="9026" y="280"/>
                      <a:pt x="8713" y="163"/>
                      <a:pt x="8388" y="85"/>
                    </a:cubicBezTo>
                    <a:cubicBezTo>
                      <a:pt x="8140" y="29"/>
                      <a:pt x="7887" y="1"/>
                      <a:pt x="7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 rot="122775">
              <a:off x="2559644" y="909920"/>
              <a:ext cx="4000780" cy="333211"/>
            </a:xfrm>
            <a:custGeom>
              <a:avLst/>
              <a:gdLst/>
              <a:ahLst/>
              <a:cxnLst/>
              <a:rect l="l" t="t" r="r" b="b"/>
              <a:pathLst>
                <a:path w="19383" h="1324" extrusionOk="0">
                  <a:moveTo>
                    <a:pt x="7634" y="1"/>
                  </a:moveTo>
                  <a:cubicBezTo>
                    <a:pt x="7235" y="1"/>
                    <a:pt x="6838" y="71"/>
                    <a:pt x="6470" y="215"/>
                  </a:cubicBezTo>
                  <a:cubicBezTo>
                    <a:pt x="6287" y="280"/>
                    <a:pt x="6105" y="372"/>
                    <a:pt x="5922" y="462"/>
                  </a:cubicBezTo>
                  <a:cubicBezTo>
                    <a:pt x="5727" y="554"/>
                    <a:pt x="5518" y="658"/>
                    <a:pt x="5296" y="737"/>
                  </a:cubicBezTo>
                  <a:cubicBezTo>
                    <a:pt x="4995" y="835"/>
                    <a:pt x="4671" y="885"/>
                    <a:pt x="4335" y="885"/>
                  </a:cubicBezTo>
                  <a:cubicBezTo>
                    <a:pt x="3870" y="885"/>
                    <a:pt x="3381" y="790"/>
                    <a:pt x="2896" y="593"/>
                  </a:cubicBezTo>
                  <a:cubicBezTo>
                    <a:pt x="2832" y="567"/>
                    <a:pt x="2766" y="541"/>
                    <a:pt x="2688" y="514"/>
                  </a:cubicBezTo>
                  <a:cubicBezTo>
                    <a:pt x="2415" y="390"/>
                    <a:pt x="2118" y="266"/>
                    <a:pt x="1809" y="266"/>
                  </a:cubicBezTo>
                  <a:cubicBezTo>
                    <a:pt x="1794" y="266"/>
                    <a:pt x="1778" y="267"/>
                    <a:pt x="1762" y="267"/>
                  </a:cubicBezTo>
                  <a:cubicBezTo>
                    <a:pt x="1240" y="280"/>
                    <a:pt x="836" y="619"/>
                    <a:pt x="444" y="945"/>
                  </a:cubicBezTo>
                  <a:cubicBezTo>
                    <a:pt x="301" y="1076"/>
                    <a:pt x="145" y="1193"/>
                    <a:pt x="1" y="1311"/>
                  </a:cubicBezTo>
                  <a:cubicBezTo>
                    <a:pt x="41" y="1311"/>
                    <a:pt x="79" y="1311"/>
                    <a:pt x="119" y="1323"/>
                  </a:cubicBezTo>
                  <a:lnTo>
                    <a:pt x="131" y="1323"/>
                  </a:lnTo>
                  <a:cubicBezTo>
                    <a:pt x="262" y="1232"/>
                    <a:pt x="380" y="1128"/>
                    <a:pt x="510" y="1024"/>
                  </a:cubicBezTo>
                  <a:cubicBezTo>
                    <a:pt x="901" y="685"/>
                    <a:pt x="1279" y="372"/>
                    <a:pt x="1762" y="358"/>
                  </a:cubicBezTo>
                  <a:cubicBezTo>
                    <a:pt x="1776" y="357"/>
                    <a:pt x="1790" y="357"/>
                    <a:pt x="1804" y="357"/>
                  </a:cubicBezTo>
                  <a:cubicBezTo>
                    <a:pt x="2102" y="357"/>
                    <a:pt x="2388" y="481"/>
                    <a:pt x="2662" y="593"/>
                  </a:cubicBezTo>
                  <a:cubicBezTo>
                    <a:pt x="2727" y="619"/>
                    <a:pt x="2792" y="645"/>
                    <a:pt x="2858" y="685"/>
                  </a:cubicBezTo>
                  <a:cubicBezTo>
                    <a:pt x="3350" y="879"/>
                    <a:pt x="3847" y="974"/>
                    <a:pt x="4319" y="974"/>
                  </a:cubicBezTo>
                  <a:cubicBezTo>
                    <a:pt x="4671" y="974"/>
                    <a:pt x="5010" y="921"/>
                    <a:pt x="5322" y="815"/>
                  </a:cubicBezTo>
                  <a:cubicBezTo>
                    <a:pt x="5545" y="737"/>
                    <a:pt x="5766" y="632"/>
                    <a:pt x="5962" y="541"/>
                  </a:cubicBezTo>
                  <a:cubicBezTo>
                    <a:pt x="6144" y="450"/>
                    <a:pt x="6327" y="358"/>
                    <a:pt x="6510" y="293"/>
                  </a:cubicBezTo>
                  <a:cubicBezTo>
                    <a:pt x="6866" y="158"/>
                    <a:pt x="7246" y="91"/>
                    <a:pt x="7627" y="91"/>
                  </a:cubicBezTo>
                  <a:cubicBezTo>
                    <a:pt x="7874" y="91"/>
                    <a:pt x="8121" y="119"/>
                    <a:pt x="8362" y="175"/>
                  </a:cubicBezTo>
                  <a:cubicBezTo>
                    <a:pt x="8687" y="241"/>
                    <a:pt x="9000" y="372"/>
                    <a:pt x="9301" y="488"/>
                  </a:cubicBezTo>
                  <a:cubicBezTo>
                    <a:pt x="9614" y="606"/>
                    <a:pt x="9927" y="737"/>
                    <a:pt x="10252" y="815"/>
                  </a:cubicBezTo>
                  <a:cubicBezTo>
                    <a:pt x="10494" y="867"/>
                    <a:pt x="10739" y="893"/>
                    <a:pt x="10982" y="893"/>
                  </a:cubicBezTo>
                  <a:cubicBezTo>
                    <a:pt x="11225" y="893"/>
                    <a:pt x="11466" y="867"/>
                    <a:pt x="11701" y="815"/>
                  </a:cubicBezTo>
                  <a:cubicBezTo>
                    <a:pt x="11948" y="763"/>
                    <a:pt x="12183" y="685"/>
                    <a:pt x="12417" y="606"/>
                  </a:cubicBezTo>
                  <a:cubicBezTo>
                    <a:pt x="12796" y="476"/>
                    <a:pt x="13200" y="332"/>
                    <a:pt x="13605" y="332"/>
                  </a:cubicBezTo>
                  <a:cubicBezTo>
                    <a:pt x="14100" y="332"/>
                    <a:pt x="14570" y="528"/>
                    <a:pt x="15026" y="723"/>
                  </a:cubicBezTo>
                  <a:cubicBezTo>
                    <a:pt x="15431" y="893"/>
                    <a:pt x="15861" y="1062"/>
                    <a:pt x="16304" y="1102"/>
                  </a:cubicBezTo>
                  <a:cubicBezTo>
                    <a:pt x="16379" y="1109"/>
                    <a:pt x="16454" y="1112"/>
                    <a:pt x="16529" y="1112"/>
                  </a:cubicBezTo>
                  <a:cubicBezTo>
                    <a:pt x="16862" y="1112"/>
                    <a:pt x="17201" y="1050"/>
                    <a:pt x="17530" y="998"/>
                  </a:cubicBezTo>
                  <a:cubicBezTo>
                    <a:pt x="17863" y="939"/>
                    <a:pt x="18187" y="879"/>
                    <a:pt x="18500" y="879"/>
                  </a:cubicBezTo>
                  <a:cubicBezTo>
                    <a:pt x="18740" y="879"/>
                    <a:pt x="18973" y="914"/>
                    <a:pt x="19200" y="1010"/>
                  </a:cubicBezTo>
                  <a:cubicBezTo>
                    <a:pt x="19213" y="1024"/>
                    <a:pt x="19239" y="1036"/>
                    <a:pt x="19252" y="1050"/>
                  </a:cubicBezTo>
                  <a:cubicBezTo>
                    <a:pt x="19291" y="1036"/>
                    <a:pt x="19344" y="1024"/>
                    <a:pt x="19382" y="1010"/>
                  </a:cubicBezTo>
                  <a:lnTo>
                    <a:pt x="19226" y="932"/>
                  </a:lnTo>
                  <a:cubicBezTo>
                    <a:pt x="18988" y="827"/>
                    <a:pt x="18737" y="790"/>
                    <a:pt x="18481" y="790"/>
                  </a:cubicBezTo>
                  <a:cubicBezTo>
                    <a:pt x="18162" y="790"/>
                    <a:pt x="17836" y="848"/>
                    <a:pt x="17518" y="906"/>
                  </a:cubicBezTo>
                  <a:cubicBezTo>
                    <a:pt x="17189" y="959"/>
                    <a:pt x="16861" y="1021"/>
                    <a:pt x="16539" y="1021"/>
                  </a:cubicBezTo>
                  <a:cubicBezTo>
                    <a:pt x="16465" y="1021"/>
                    <a:pt x="16391" y="1018"/>
                    <a:pt x="16318" y="1010"/>
                  </a:cubicBezTo>
                  <a:cubicBezTo>
                    <a:pt x="15887" y="972"/>
                    <a:pt x="15469" y="801"/>
                    <a:pt x="15066" y="632"/>
                  </a:cubicBezTo>
                  <a:cubicBezTo>
                    <a:pt x="14596" y="436"/>
                    <a:pt x="14113" y="241"/>
                    <a:pt x="13605" y="241"/>
                  </a:cubicBezTo>
                  <a:cubicBezTo>
                    <a:pt x="13174" y="241"/>
                    <a:pt x="12770" y="384"/>
                    <a:pt x="12379" y="514"/>
                  </a:cubicBezTo>
                  <a:cubicBezTo>
                    <a:pt x="12157" y="593"/>
                    <a:pt x="11922" y="671"/>
                    <a:pt x="11687" y="723"/>
                  </a:cubicBezTo>
                  <a:cubicBezTo>
                    <a:pt x="11452" y="775"/>
                    <a:pt x="11214" y="801"/>
                    <a:pt x="10978" y="801"/>
                  </a:cubicBezTo>
                  <a:cubicBezTo>
                    <a:pt x="10742" y="801"/>
                    <a:pt x="10507" y="775"/>
                    <a:pt x="10278" y="723"/>
                  </a:cubicBezTo>
                  <a:cubicBezTo>
                    <a:pt x="9953" y="645"/>
                    <a:pt x="9640" y="528"/>
                    <a:pt x="9339" y="410"/>
                  </a:cubicBezTo>
                  <a:cubicBezTo>
                    <a:pt x="9026" y="280"/>
                    <a:pt x="8713" y="163"/>
                    <a:pt x="8388" y="85"/>
                  </a:cubicBezTo>
                  <a:cubicBezTo>
                    <a:pt x="8140" y="29"/>
                    <a:pt x="7887" y="1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8"/>
          <p:cNvSpPr txBox="1">
            <a:spLocks noGrp="1"/>
          </p:cNvSpPr>
          <p:nvPr>
            <p:ph type="title"/>
          </p:nvPr>
        </p:nvSpPr>
        <p:spPr>
          <a:xfrm>
            <a:off x="1543650" y="1779750"/>
            <a:ext cx="6056700" cy="1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446" name="Google Shape;446;p8"/>
          <p:cNvGrpSpPr/>
          <p:nvPr/>
        </p:nvGrpSpPr>
        <p:grpSpPr>
          <a:xfrm rot="-10799312" flipH="1">
            <a:off x="977509" y="-173025"/>
            <a:ext cx="6984374" cy="1418879"/>
            <a:chOff x="596233" y="-199180"/>
            <a:chExt cx="6984374" cy="1513632"/>
          </a:xfrm>
        </p:grpSpPr>
        <p:grpSp>
          <p:nvGrpSpPr>
            <p:cNvPr id="447" name="Google Shape;447;p8"/>
            <p:cNvGrpSpPr/>
            <p:nvPr/>
          </p:nvGrpSpPr>
          <p:grpSpPr>
            <a:xfrm rot="122792">
              <a:off x="612944" y="-75405"/>
              <a:ext cx="6950953" cy="1061173"/>
              <a:chOff x="4210524" y="823336"/>
              <a:chExt cx="1355683" cy="193430"/>
            </a:xfrm>
          </p:grpSpPr>
          <p:sp>
            <p:nvSpPr>
              <p:cNvPr id="448" name="Google Shape;448;p8"/>
              <p:cNvSpPr/>
              <p:nvPr/>
            </p:nvSpPr>
            <p:spPr>
              <a:xfrm>
                <a:off x="4210524" y="823336"/>
                <a:ext cx="1355683" cy="129808"/>
              </a:xfrm>
              <a:custGeom>
                <a:avLst/>
                <a:gdLst/>
                <a:ahLst/>
                <a:cxnLst/>
                <a:rect l="l" t="t" r="r" b="b"/>
                <a:pathLst>
                  <a:path w="28616" h="2740" extrusionOk="0">
                    <a:moveTo>
                      <a:pt x="13786" y="0"/>
                    </a:moveTo>
                    <a:cubicBezTo>
                      <a:pt x="13147" y="0"/>
                      <a:pt x="12573" y="313"/>
                      <a:pt x="11999" y="613"/>
                    </a:cubicBezTo>
                    <a:cubicBezTo>
                      <a:pt x="11448" y="911"/>
                      <a:pt x="10915" y="1190"/>
                      <a:pt x="10345" y="1190"/>
                    </a:cubicBezTo>
                    <a:cubicBezTo>
                      <a:pt x="10241" y="1190"/>
                      <a:pt x="10136" y="1181"/>
                      <a:pt x="10029" y="1161"/>
                    </a:cubicBezTo>
                    <a:cubicBezTo>
                      <a:pt x="9742" y="1108"/>
                      <a:pt x="9469" y="965"/>
                      <a:pt x="9208" y="835"/>
                    </a:cubicBezTo>
                    <a:cubicBezTo>
                      <a:pt x="8934" y="691"/>
                      <a:pt x="8647" y="548"/>
                      <a:pt x="8321" y="496"/>
                    </a:cubicBezTo>
                    <a:cubicBezTo>
                      <a:pt x="8236" y="482"/>
                      <a:pt x="8151" y="476"/>
                      <a:pt x="8067" y="476"/>
                    </a:cubicBezTo>
                    <a:cubicBezTo>
                      <a:pt x="7435" y="476"/>
                      <a:pt x="6849" y="843"/>
                      <a:pt x="6273" y="1200"/>
                    </a:cubicBezTo>
                    <a:cubicBezTo>
                      <a:pt x="5720" y="1546"/>
                      <a:pt x="5148" y="1911"/>
                      <a:pt x="4536" y="1911"/>
                    </a:cubicBezTo>
                    <a:cubicBezTo>
                      <a:pt x="4455" y="1911"/>
                      <a:pt x="4373" y="1905"/>
                      <a:pt x="4291" y="1891"/>
                    </a:cubicBezTo>
                    <a:cubicBezTo>
                      <a:pt x="4134" y="1865"/>
                      <a:pt x="3977" y="1813"/>
                      <a:pt x="3835" y="1761"/>
                    </a:cubicBezTo>
                    <a:cubicBezTo>
                      <a:pt x="3652" y="1708"/>
                      <a:pt x="3456" y="1644"/>
                      <a:pt x="3261" y="1630"/>
                    </a:cubicBezTo>
                    <a:cubicBezTo>
                      <a:pt x="3217" y="1626"/>
                      <a:pt x="3173" y="1624"/>
                      <a:pt x="3130" y="1624"/>
                    </a:cubicBezTo>
                    <a:cubicBezTo>
                      <a:pt x="2633" y="1624"/>
                      <a:pt x="2178" y="1888"/>
                      <a:pt x="1722" y="2152"/>
                    </a:cubicBezTo>
                    <a:cubicBezTo>
                      <a:pt x="1669" y="2191"/>
                      <a:pt x="1630" y="2218"/>
                      <a:pt x="1578" y="2244"/>
                    </a:cubicBezTo>
                    <a:cubicBezTo>
                      <a:pt x="1128" y="2509"/>
                      <a:pt x="735" y="2638"/>
                      <a:pt x="398" y="2638"/>
                    </a:cubicBezTo>
                    <a:cubicBezTo>
                      <a:pt x="304" y="2638"/>
                      <a:pt x="215" y="2629"/>
                      <a:pt x="130" y="2609"/>
                    </a:cubicBezTo>
                    <a:cubicBezTo>
                      <a:pt x="91" y="2635"/>
                      <a:pt x="52" y="2647"/>
                      <a:pt x="0" y="2661"/>
                    </a:cubicBezTo>
                    <a:cubicBezTo>
                      <a:pt x="130" y="2713"/>
                      <a:pt x="261" y="2739"/>
                      <a:pt x="404" y="2739"/>
                    </a:cubicBezTo>
                    <a:cubicBezTo>
                      <a:pt x="743" y="2739"/>
                      <a:pt x="1148" y="2595"/>
                      <a:pt x="1617" y="2322"/>
                    </a:cubicBezTo>
                    <a:cubicBezTo>
                      <a:pt x="1669" y="2296"/>
                      <a:pt x="1722" y="2270"/>
                      <a:pt x="1774" y="2230"/>
                    </a:cubicBezTo>
                    <a:cubicBezTo>
                      <a:pt x="2206" y="1979"/>
                      <a:pt x="2648" y="1716"/>
                      <a:pt x="3133" y="1716"/>
                    </a:cubicBezTo>
                    <a:cubicBezTo>
                      <a:pt x="3175" y="1716"/>
                      <a:pt x="3218" y="1718"/>
                      <a:pt x="3261" y="1722"/>
                    </a:cubicBezTo>
                    <a:cubicBezTo>
                      <a:pt x="3443" y="1734"/>
                      <a:pt x="3626" y="1787"/>
                      <a:pt x="3795" y="1852"/>
                    </a:cubicBezTo>
                    <a:cubicBezTo>
                      <a:pt x="3951" y="1905"/>
                      <a:pt x="4108" y="1957"/>
                      <a:pt x="4278" y="1983"/>
                    </a:cubicBezTo>
                    <a:cubicBezTo>
                      <a:pt x="4364" y="1996"/>
                      <a:pt x="4450" y="2003"/>
                      <a:pt x="4534" y="2003"/>
                    </a:cubicBezTo>
                    <a:cubicBezTo>
                      <a:pt x="5175" y="2003"/>
                      <a:pt x="5761" y="1635"/>
                      <a:pt x="6325" y="1278"/>
                    </a:cubicBezTo>
                    <a:cubicBezTo>
                      <a:pt x="6883" y="918"/>
                      <a:pt x="7462" y="558"/>
                      <a:pt x="8080" y="558"/>
                    </a:cubicBezTo>
                    <a:cubicBezTo>
                      <a:pt x="8155" y="558"/>
                      <a:pt x="8231" y="563"/>
                      <a:pt x="8308" y="574"/>
                    </a:cubicBezTo>
                    <a:cubicBezTo>
                      <a:pt x="8621" y="626"/>
                      <a:pt x="8895" y="769"/>
                      <a:pt x="9168" y="913"/>
                    </a:cubicBezTo>
                    <a:cubicBezTo>
                      <a:pt x="9443" y="1056"/>
                      <a:pt x="9716" y="1200"/>
                      <a:pt x="10017" y="1252"/>
                    </a:cubicBezTo>
                    <a:cubicBezTo>
                      <a:pt x="10126" y="1274"/>
                      <a:pt x="10235" y="1284"/>
                      <a:pt x="10342" y="1284"/>
                    </a:cubicBezTo>
                    <a:cubicBezTo>
                      <a:pt x="10937" y="1284"/>
                      <a:pt x="11499" y="978"/>
                      <a:pt x="12051" y="691"/>
                    </a:cubicBezTo>
                    <a:cubicBezTo>
                      <a:pt x="12599" y="392"/>
                      <a:pt x="13173" y="91"/>
                      <a:pt x="13786" y="91"/>
                    </a:cubicBezTo>
                    <a:cubicBezTo>
                      <a:pt x="14333" y="91"/>
                      <a:pt x="14842" y="339"/>
                      <a:pt x="15338" y="587"/>
                    </a:cubicBezTo>
                    <a:cubicBezTo>
                      <a:pt x="15834" y="821"/>
                      <a:pt x="16329" y="1070"/>
                      <a:pt x="16877" y="1082"/>
                    </a:cubicBezTo>
                    <a:cubicBezTo>
                      <a:pt x="16896" y="1083"/>
                      <a:pt x="16915" y="1083"/>
                      <a:pt x="16935" y="1083"/>
                    </a:cubicBezTo>
                    <a:cubicBezTo>
                      <a:pt x="17385" y="1083"/>
                      <a:pt x="17834" y="934"/>
                      <a:pt x="18260" y="795"/>
                    </a:cubicBezTo>
                    <a:cubicBezTo>
                      <a:pt x="18691" y="648"/>
                      <a:pt x="19106" y="509"/>
                      <a:pt x="19525" y="509"/>
                    </a:cubicBezTo>
                    <a:cubicBezTo>
                      <a:pt x="19625" y="509"/>
                      <a:pt x="19724" y="517"/>
                      <a:pt x="19825" y="535"/>
                    </a:cubicBezTo>
                    <a:cubicBezTo>
                      <a:pt x="20202" y="600"/>
                      <a:pt x="20529" y="809"/>
                      <a:pt x="20855" y="1004"/>
                    </a:cubicBezTo>
                    <a:cubicBezTo>
                      <a:pt x="21168" y="1174"/>
                      <a:pt x="21468" y="1357"/>
                      <a:pt x="21820" y="1448"/>
                    </a:cubicBezTo>
                    <a:cubicBezTo>
                      <a:pt x="21998" y="1491"/>
                      <a:pt x="22179" y="1508"/>
                      <a:pt x="22362" y="1508"/>
                    </a:cubicBezTo>
                    <a:cubicBezTo>
                      <a:pt x="22676" y="1508"/>
                      <a:pt x="22994" y="1458"/>
                      <a:pt x="23307" y="1409"/>
                    </a:cubicBezTo>
                    <a:cubicBezTo>
                      <a:pt x="23607" y="1350"/>
                      <a:pt x="23923" y="1297"/>
                      <a:pt x="24234" y="1297"/>
                    </a:cubicBezTo>
                    <a:cubicBezTo>
                      <a:pt x="24410" y="1297"/>
                      <a:pt x="24585" y="1314"/>
                      <a:pt x="24755" y="1357"/>
                    </a:cubicBezTo>
                    <a:cubicBezTo>
                      <a:pt x="25120" y="1448"/>
                      <a:pt x="25459" y="1656"/>
                      <a:pt x="25772" y="1865"/>
                    </a:cubicBezTo>
                    <a:cubicBezTo>
                      <a:pt x="25967" y="1995"/>
                      <a:pt x="26176" y="2126"/>
                      <a:pt x="26398" y="2244"/>
                    </a:cubicBezTo>
                    <a:cubicBezTo>
                      <a:pt x="26787" y="2430"/>
                      <a:pt x="27218" y="2520"/>
                      <a:pt x="27649" y="2520"/>
                    </a:cubicBezTo>
                    <a:cubicBezTo>
                      <a:pt x="27941" y="2520"/>
                      <a:pt x="28232" y="2479"/>
                      <a:pt x="28511" y="2400"/>
                    </a:cubicBezTo>
                    <a:cubicBezTo>
                      <a:pt x="28550" y="2374"/>
                      <a:pt x="28576" y="2361"/>
                      <a:pt x="28615" y="2334"/>
                    </a:cubicBezTo>
                    <a:cubicBezTo>
                      <a:pt x="28589" y="2322"/>
                      <a:pt x="28563" y="2322"/>
                      <a:pt x="28537" y="2308"/>
                    </a:cubicBezTo>
                    <a:cubicBezTo>
                      <a:pt x="28260" y="2392"/>
                      <a:pt x="27973" y="2434"/>
                      <a:pt x="27687" y="2434"/>
                    </a:cubicBezTo>
                    <a:cubicBezTo>
                      <a:pt x="27257" y="2434"/>
                      <a:pt x="26828" y="2340"/>
                      <a:pt x="26437" y="2152"/>
                    </a:cubicBezTo>
                    <a:cubicBezTo>
                      <a:pt x="26228" y="2061"/>
                      <a:pt x="26019" y="1917"/>
                      <a:pt x="25824" y="1800"/>
                    </a:cubicBezTo>
                    <a:cubicBezTo>
                      <a:pt x="25498" y="1578"/>
                      <a:pt x="25159" y="1369"/>
                      <a:pt x="24767" y="1265"/>
                    </a:cubicBezTo>
                    <a:cubicBezTo>
                      <a:pt x="24594" y="1223"/>
                      <a:pt x="24417" y="1206"/>
                      <a:pt x="24238" y="1206"/>
                    </a:cubicBezTo>
                    <a:cubicBezTo>
                      <a:pt x="23920" y="1206"/>
                      <a:pt x="23598" y="1259"/>
                      <a:pt x="23281" y="1317"/>
                    </a:cubicBezTo>
                    <a:cubicBezTo>
                      <a:pt x="22983" y="1367"/>
                      <a:pt x="22675" y="1416"/>
                      <a:pt x="22370" y="1416"/>
                    </a:cubicBezTo>
                    <a:cubicBezTo>
                      <a:pt x="22194" y="1416"/>
                      <a:pt x="22018" y="1400"/>
                      <a:pt x="21846" y="1357"/>
                    </a:cubicBezTo>
                    <a:cubicBezTo>
                      <a:pt x="21507" y="1278"/>
                      <a:pt x="21207" y="1096"/>
                      <a:pt x="20907" y="926"/>
                    </a:cubicBezTo>
                    <a:cubicBezTo>
                      <a:pt x="20568" y="717"/>
                      <a:pt x="20229" y="522"/>
                      <a:pt x="19837" y="444"/>
                    </a:cubicBezTo>
                    <a:cubicBezTo>
                      <a:pt x="19736" y="427"/>
                      <a:pt x="19635" y="419"/>
                      <a:pt x="19534" y="419"/>
                    </a:cubicBezTo>
                    <a:cubicBezTo>
                      <a:pt x="19092" y="419"/>
                      <a:pt x="18659" y="566"/>
                      <a:pt x="18234" y="705"/>
                    </a:cubicBezTo>
                    <a:cubicBezTo>
                      <a:pt x="17808" y="855"/>
                      <a:pt x="17371" y="992"/>
                      <a:pt x="16933" y="992"/>
                    </a:cubicBezTo>
                    <a:cubicBezTo>
                      <a:pt x="16915" y="992"/>
                      <a:pt x="16896" y="992"/>
                      <a:pt x="16877" y="992"/>
                    </a:cubicBezTo>
                    <a:cubicBezTo>
                      <a:pt x="16355" y="978"/>
                      <a:pt x="15860" y="731"/>
                      <a:pt x="15377" y="496"/>
                    </a:cubicBezTo>
                    <a:cubicBezTo>
                      <a:pt x="14869" y="261"/>
                      <a:pt x="14347" y="0"/>
                      <a:pt x="13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4283433" y="868105"/>
                <a:ext cx="1222228" cy="110336"/>
              </a:xfrm>
              <a:custGeom>
                <a:avLst/>
                <a:gdLst/>
                <a:ahLst/>
                <a:cxnLst/>
                <a:rect l="l" t="t" r="r" b="b"/>
                <a:pathLst>
                  <a:path w="25799" h="2329" extrusionOk="0">
                    <a:moveTo>
                      <a:pt x="12287" y="1"/>
                    </a:moveTo>
                    <a:cubicBezTo>
                      <a:pt x="12166" y="1"/>
                      <a:pt x="12044" y="11"/>
                      <a:pt x="11921" y="33"/>
                    </a:cubicBezTo>
                    <a:cubicBezTo>
                      <a:pt x="11438" y="111"/>
                      <a:pt x="10982" y="372"/>
                      <a:pt x="10551" y="633"/>
                    </a:cubicBezTo>
                    <a:cubicBezTo>
                      <a:pt x="10035" y="943"/>
                      <a:pt x="9549" y="1223"/>
                      <a:pt x="9013" y="1223"/>
                    </a:cubicBezTo>
                    <a:cubicBezTo>
                      <a:pt x="8940" y="1223"/>
                      <a:pt x="8866" y="1218"/>
                      <a:pt x="8791" y="1207"/>
                    </a:cubicBezTo>
                    <a:cubicBezTo>
                      <a:pt x="8438" y="1142"/>
                      <a:pt x="8113" y="946"/>
                      <a:pt x="7800" y="763"/>
                    </a:cubicBezTo>
                    <a:cubicBezTo>
                      <a:pt x="7460" y="555"/>
                      <a:pt x="7095" y="333"/>
                      <a:pt x="6690" y="294"/>
                    </a:cubicBezTo>
                    <a:cubicBezTo>
                      <a:pt x="6662" y="292"/>
                      <a:pt x="6633" y="291"/>
                      <a:pt x="6605" y="291"/>
                    </a:cubicBezTo>
                    <a:cubicBezTo>
                      <a:pt x="6016" y="291"/>
                      <a:pt x="5519" y="663"/>
                      <a:pt x="5034" y="1012"/>
                    </a:cubicBezTo>
                    <a:cubicBezTo>
                      <a:pt x="4643" y="1311"/>
                      <a:pt x="4238" y="1612"/>
                      <a:pt x="3782" y="1716"/>
                    </a:cubicBezTo>
                    <a:cubicBezTo>
                      <a:pt x="3629" y="1756"/>
                      <a:pt x="3472" y="1771"/>
                      <a:pt x="3313" y="1771"/>
                    </a:cubicBezTo>
                    <a:cubicBezTo>
                      <a:pt x="3053" y="1771"/>
                      <a:pt x="2789" y="1730"/>
                      <a:pt x="2530" y="1690"/>
                    </a:cubicBezTo>
                    <a:cubicBezTo>
                      <a:pt x="2265" y="1651"/>
                      <a:pt x="1995" y="1612"/>
                      <a:pt x="1726" y="1612"/>
                    </a:cubicBezTo>
                    <a:cubicBezTo>
                      <a:pt x="1545" y="1612"/>
                      <a:pt x="1365" y="1629"/>
                      <a:pt x="1186" y="1676"/>
                    </a:cubicBezTo>
                    <a:cubicBezTo>
                      <a:pt x="887" y="1768"/>
                      <a:pt x="613" y="1937"/>
                      <a:pt x="339" y="2094"/>
                    </a:cubicBezTo>
                    <a:cubicBezTo>
                      <a:pt x="235" y="2159"/>
                      <a:pt x="117" y="2238"/>
                      <a:pt x="0" y="2302"/>
                    </a:cubicBezTo>
                    <a:cubicBezTo>
                      <a:pt x="39" y="2302"/>
                      <a:pt x="78" y="2316"/>
                      <a:pt x="117" y="2328"/>
                    </a:cubicBezTo>
                    <a:lnTo>
                      <a:pt x="391" y="2172"/>
                    </a:lnTo>
                    <a:cubicBezTo>
                      <a:pt x="652" y="2015"/>
                      <a:pt x="913" y="1846"/>
                      <a:pt x="1212" y="1768"/>
                    </a:cubicBezTo>
                    <a:cubicBezTo>
                      <a:pt x="1380" y="1721"/>
                      <a:pt x="1555" y="1703"/>
                      <a:pt x="1731" y="1703"/>
                    </a:cubicBezTo>
                    <a:cubicBezTo>
                      <a:pt x="1993" y="1703"/>
                      <a:pt x="2260" y="1742"/>
                      <a:pt x="2517" y="1781"/>
                    </a:cubicBezTo>
                    <a:cubicBezTo>
                      <a:pt x="2775" y="1821"/>
                      <a:pt x="3044" y="1862"/>
                      <a:pt x="3313" y="1862"/>
                    </a:cubicBezTo>
                    <a:cubicBezTo>
                      <a:pt x="3479" y="1862"/>
                      <a:pt x="3644" y="1846"/>
                      <a:pt x="3808" y="1807"/>
                    </a:cubicBezTo>
                    <a:cubicBezTo>
                      <a:pt x="4278" y="1690"/>
                      <a:pt x="4695" y="1389"/>
                      <a:pt x="5087" y="1090"/>
                    </a:cubicBezTo>
                    <a:cubicBezTo>
                      <a:pt x="5569" y="719"/>
                      <a:pt x="6028" y="383"/>
                      <a:pt x="6586" y="383"/>
                    </a:cubicBezTo>
                    <a:cubicBezTo>
                      <a:pt x="6616" y="383"/>
                      <a:pt x="6647" y="384"/>
                      <a:pt x="6678" y="386"/>
                    </a:cubicBezTo>
                    <a:cubicBezTo>
                      <a:pt x="7069" y="424"/>
                      <a:pt x="7408" y="620"/>
                      <a:pt x="7760" y="842"/>
                    </a:cubicBezTo>
                    <a:cubicBezTo>
                      <a:pt x="8073" y="1038"/>
                      <a:pt x="8399" y="1233"/>
                      <a:pt x="8777" y="1299"/>
                    </a:cubicBezTo>
                    <a:cubicBezTo>
                      <a:pt x="8857" y="1311"/>
                      <a:pt x="8935" y="1317"/>
                      <a:pt x="9013" y="1317"/>
                    </a:cubicBezTo>
                    <a:cubicBezTo>
                      <a:pt x="9575" y="1317"/>
                      <a:pt x="10099" y="1009"/>
                      <a:pt x="10603" y="711"/>
                    </a:cubicBezTo>
                    <a:cubicBezTo>
                      <a:pt x="11021" y="464"/>
                      <a:pt x="11464" y="203"/>
                      <a:pt x="11934" y="125"/>
                    </a:cubicBezTo>
                    <a:cubicBezTo>
                      <a:pt x="12052" y="102"/>
                      <a:pt x="12171" y="92"/>
                      <a:pt x="12290" y="92"/>
                    </a:cubicBezTo>
                    <a:cubicBezTo>
                      <a:pt x="12862" y="92"/>
                      <a:pt x="13430" y="326"/>
                      <a:pt x="13982" y="542"/>
                    </a:cubicBezTo>
                    <a:cubicBezTo>
                      <a:pt x="14541" y="775"/>
                      <a:pt x="15132" y="1008"/>
                      <a:pt x="15735" y="1008"/>
                    </a:cubicBezTo>
                    <a:cubicBezTo>
                      <a:pt x="15807" y="1008"/>
                      <a:pt x="15879" y="1005"/>
                      <a:pt x="15951" y="998"/>
                    </a:cubicBezTo>
                    <a:cubicBezTo>
                      <a:pt x="16290" y="960"/>
                      <a:pt x="16629" y="842"/>
                      <a:pt x="16942" y="725"/>
                    </a:cubicBezTo>
                    <a:cubicBezTo>
                      <a:pt x="17324" y="586"/>
                      <a:pt x="17684" y="457"/>
                      <a:pt x="18061" y="457"/>
                    </a:cubicBezTo>
                    <a:cubicBezTo>
                      <a:pt x="18110" y="457"/>
                      <a:pt x="18158" y="459"/>
                      <a:pt x="18208" y="464"/>
                    </a:cubicBezTo>
                    <a:cubicBezTo>
                      <a:pt x="18677" y="490"/>
                      <a:pt x="19107" y="763"/>
                      <a:pt x="19524" y="1012"/>
                    </a:cubicBezTo>
                    <a:cubicBezTo>
                      <a:pt x="19955" y="1273"/>
                      <a:pt x="20385" y="1546"/>
                      <a:pt x="20894" y="1586"/>
                    </a:cubicBezTo>
                    <a:cubicBezTo>
                      <a:pt x="20941" y="1590"/>
                      <a:pt x="20987" y="1592"/>
                      <a:pt x="21033" y="1592"/>
                    </a:cubicBezTo>
                    <a:cubicBezTo>
                      <a:pt x="21428" y="1592"/>
                      <a:pt x="21813" y="1453"/>
                      <a:pt x="22199" y="1325"/>
                    </a:cubicBezTo>
                    <a:cubicBezTo>
                      <a:pt x="22560" y="1193"/>
                      <a:pt x="22931" y="1061"/>
                      <a:pt x="23312" y="1061"/>
                    </a:cubicBezTo>
                    <a:cubicBezTo>
                      <a:pt x="23384" y="1061"/>
                      <a:pt x="23456" y="1066"/>
                      <a:pt x="23529" y="1076"/>
                    </a:cubicBezTo>
                    <a:cubicBezTo>
                      <a:pt x="23972" y="1142"/>
                      <a:pt x="24338" y="1389"/>
                      <a:pt x="24729" y="1664"/>
                    </a:cubicBezTo>
                    <a:cubicBezTo>
                      <a:pt x="24964" y="1833"/>
                      <a:pt x="25211" y="2003"/>
                      <a:pt x="25472" y="2120"/>
                    </a:cubicBezTo>
                    <a:cubicBezTo>
                      <a:pt x="25537" y="2159"/>
                      <a:pt x="25602" y="2186"/>
                      <a:pt x="25680" y="2198"/>
                    </a:cubicBezTo>
                    <a:cubicBezTo>
                      <a:pt x="25720" y="2186"/>
                      <a:pt x="25759" y="2159"/>
                      <a:pt x="25798" y="2146"/>
                    </a:cubicBezTo>
                    <a:cubicBezTo>
                      <a:pt x="25694" y="2120"/>
                      <a:pt x="25602" y="2081"/>
                      <a:pt x="25511" y="2042"/>
                    </a:cubicBezTo>
                    <a:cubicBezTo>
                      <a:pt x="25251" y="1925"/>
                      <a:pt x="25016" y="1755"/>
                      <a:pt x="24781" y="1598"/>
                    </a:cubicBezTo>
                    <a:cubicBezTo>
                      <a:pt x="24402" y="1325"/>
                      <a:pt x="24011" y="1050"/>
                      <a:pt x="23541" y="986"/>
                    </a:cubicBezTo>
                    <a:cubicBezTo>
                      <a:pt x="23468" y="976"/>
                      <a:pt x="23396" y="971"/>
                      <a:pt x="23324" y="971"/>
                    </a:cubicBezTo>
                    <a:cubicBezTo>
                      <a:pt x="22921" y="971"/>
                      <a:pt x="22535" y="1114"/>
                      <a:pt x="22159" y="1246"/>
                    </a:cubicBezTo>
                    <a:cubicBezTo>
                      <a:pt x="21801" y="1373"/>
                      <a:pt x="21423" y="1500"/>
                      <a:pt x="21042" y="1500"/>
                    </a:cubicBezTo>
                    <a:cubicBezTo>
                      <a:pt x="20993" y="1500"/>
                      <a:pt x="20944" y="1498"/>
                      <a:pt x="20894" y="1494"/>
                    </a:cubicBezTo>
                    <a:cubicBezTo>
                      <a:pt x="20425" y="1455"/>
                      <a:pt x="19994" y="1194"/>
                      <a:pt x="19576" y="946"/>
                    </a:cubicBezTo>
                    <a:cubicBezTo>
                      <a:pt x="19147" y="685"/>
                      <a:pt x="18716" y="412"/>
                      <a:pt x="18208" y="372"/>
                    </a:cubicBezTo>
                    <a:cubicBezTo>
                      <a:pt x="18161" y="368"/>
                      <a:pt x="18115" y="366"/>
                      <a:pt x="18068" y="366"/>
                    </a:cubicBezTo>
                    <a:cubicBezTo>
                      <a:pt x="17674" y="366"/>
                      <a:pt x="17289" y="505"/>
                      <a:pt x="16916" y="633"/>
                    </a:cubicBezTo>
                    <a:cubicBezTo>
                      <a:pt x="16603" y="751"/>
                      <a:pt x="16277" y="868"/>
                      <a:pt x="15938" y="907"/>
                    </a:cubicBezTo>
                    <a:cubicBezTo>
                      <a:pt x="15870" y="914"/>
                      <a:pt x="15801" y="917"/>
                      <a:pt x="15732" y="917"/>
                    </a:cubicBezTo>
                    <a:cubicBezTo>
                      <a:pt x="15149" y="917"/>
                      <a:pt x="14568" y="685"/>
                      <a:pt x="14008" y="464"/>
                    </a:cubicBezTo>
                    <a:cubicBezTo>
                      <a:pt x="13446" y="237"/>
                      <a:pt x="12875" y="1"/>
                      <a:pt x="12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4369275" y="922206"/>
                <a:ext cx="1103601" cy="74758"/>
              </a:xfrm>
              <a:custGeom>
                <a:avLst/>
                <a:gdLst/>
                <a:ahLst/>
                <a:cxnLst/>
                <a:rect l="l" t="t" r="r" b="b"/>
                <a:pathLst>
                  <a:path w="23295" h="1578" extrusionOk="0">
                    <a:moveTo>
                      <a:pt x="10608" y="1"/>
                    </a:moveTo>
                    <a:cubicBezTo>
                      <a:pt x="10524" y="1"/>
                      <a:pt x="10440" y="4"/>
                      <a:pt x="10356" y="13"/>
                    </a:cubicBezTo>
                    <a:cubicBezTo>
                      <a:pt x="9874" y="52"/>
                      <a:pt x="9391" y="247"/>
                      <a:pt x="8935" y="430"/>
                    </a:cubicBezTo>
                    <a:cubicBezTo>
                      <a:pt x="8418" y="649"/>
                      <a:pt x="7922" y="846"/>
                      <a:pt x="7392" y="846"/>
                    </a:cubicBezTo>
                    <a:cubicBezTo>
                      <a:pt x="7320" y="846"/>
                      <a:pt x="7247" y="843"/>
                      <a:pt x="7174" y="835"/>
                    </a:cubicBezTo>
                    <a:cubicBezTo>
                      <a:pt x="6783" y="795"/>
                      <a:pt x="6391" y="626"/>
                      <a:pt x="6014" y="456"/>
                    </a:cubicBezTo>
                    <a:cubicBezTo>
                      <a:pt x="5585" y="273"/>
                      <a:pt x="5149" y="81"/>
                      <a:pt x="4705" y="81"/>
                    </a:cubicBezTo>
                    <a:cubicBezTo>
                      <a:pt x="4581" y="81"/>
                      <a:pt x="4456" y="96"/>
                      <a:pt x="4331" y="131"/>
                    </a:cubicBezTo>
                    <a:cubicBezTo>
                      <a:pt x="3965" y="221"/>
                      <a:pt x="3678" y="456"/>
                      <a:pt x="3392" y="691"/>
                    </a:cubicBezTo>
                    <a:cubicBezTo>
                      <a:pt x="3131" y="900"/>
                      <a:pt x="2857" y="1122"/>
                      <a:pt x="2531" y="1213"/>
                    </a:cubicBezTo>
                    <a:cubicBezTo>
                      <a:pt x="2365" y="1261"/>
                      <a:pt x="2188" y="1277"/>
                      <a:pt x="2010" y="1277"/>
                    </a:cubicBezTo>
                    <a:cubicBezTo>
                      <a:pt x="1852" y="1277"/>
                      <a:pt x="1693" y="1264"/>
                      <a:pt x="1539" y="1252"/>
                    </a:cubicBezTo>
                    <a:cubicBezTo>
                      <a:pt x="1369" y="1239"/>
                      <a:pt x="1196" y="1223"/>
                      <a:pt x="1024" y="1223"/>
                    </a:cubicBezTo>
                    <a:cubicBezTo>
                      <a:pt x="854" y="1223"/>
                      <a:pt x="685" y="1239"/>
                      <a:pt x="522" y="1291"/>
                    </a:cubicBezTo>
                    <a:cubicBezTo>
                      <a:pt x="327" y="1357"/>
                      <a:pt x="171" y="1447"/>
                      <a:pt x="0" y="1552"/>
                    </a:cubicBezTo>
                    <a:cubicBezTo>
                      <a:pt x="40" y="1565"/>
                      <a:pt x="92" y="1565"/>
                      <a:pt x="131" y="1578"/>
                    </a:cubicBezTo>
                    <a:cubicBezTo>
                      <a:pt x="261" y="1487"/>
                      <a:pt x="392" y="1421"/>
                      <a:pt x="548" y="1383"/>
                    </a:cubicBezTo>
                    <a:cubicBezTo>
                      <a:pt x="705" y="1330"/>
                      <a:pt x="869" y="1314"/>
                      <a:pt x="1036" y="1314"/>
                    </a:cubicBezTo>
                    <a:cubicBezTo>
                      <a:pt x="1202" y="1314"/>
                      <a:pt x="1371" y="1330"/>
                      <a:pt x="1539" y="1343"/>
                    </a:cubicBezTo>
                    <a:cubicBezTo>
                      <a:pt x="1700" y="1355"/>
                      <a:pt x="1860" y="1368"/>
                      <a:pt x="2020" y="1368"/>
                    </a:cubicBezTo>
                    <a:cubicBezTo>
                      <a:pt x="2199" y="1368"/>
                      <a:pt x="2378" y="1352"/>
                      <a:pt x="2557" y="1304"/>
                    </a:cubicBezTo>
                    <a:cubicBezTo>
                      <a:pt x="2896" y="1200"/>
                      <a:pt x="3170" y="978"/>
                      <a:pt x="3444" y="757"/>
                    </a:cubicBezTo>
                    <a:cubicBezTo>
                      <a:pt x="3731" y="534"/>
                      <a:pt x="4005" y="313"/>
                      <a:pt x="4344" y="221"/>
                    </a:cubicBezTo>
                    <a:cubicBezTo>
                      <a:pt x="4464" y="190"/>
                      <a:pt x="4583" y="176"/>
                      <a:pt x="4701" y="176"/>
                    </a:cubicBezTo>
                    <a:cubicBezTo>
                      <a:pt x="5126" y="176"/>
                      <a:pt x="5546" y="354"/>
                      <a:pt x="5974" y="548"/>
                    </a:cubicBezTo>
                    <a:cubicBezTo>
                      <a:pt x="6365" y="717"/>
                      <a:pt x="6757" y="887"/>
                      <a:pt x="7174" y="926"/>
                    </a:cubicBezTo>
                    <a:cubicBezTo>
                      <a:pt x="7247" y="933"/>
                      <a:pt x="7319" y="937"/>
                      <a:pt x="7391" y="937"/>
                    </a:cubicBezTo>
                    <a:cubicBezTo>
                      <a:pt x="7939" y="937"/>
                      <a:pt x="8467" y="729"/>
                      <a:pt x="8974" y="522"/>
                    </a:cubicBezTo>
                    <a:cubicBezTo>
                      <a:pt x="9417" y="339"/>
                      <a:pt x="9887" y="143"/>
                      <a:pt x="10370" y="104"/>
                    </a:cubicBezTo>
                    <a:cubicBezTo>
                      <a:pt x="10453" y="96"/>
                      <a:pt x="10536" y="92"/>
                      <a:pt x="10620" y="92"/>
                    </a:cubicBezTo>
                    <a:cubicBezTo>
                      <a:pt x="11185" y="92"/>
                      <a:pt x="11741" y="274"/>
                      <a:pt x="12287" y="456"/>
                    </a:cubicBezTo>
                    <a:cubicBezTo>
                      <a:pt x="12835" y="628"/>
                      <a:pt x="13401" y="809"/>
                      <a:pt x="13977" y="809"/>
                    </a:cubicBezTo>
                    <a:cubicBezTo>
                      <a:pt x="14100" y="809"/>
                      <a:pt x="14223" y="801"/>
                      <a:pt x="14347" y="783"/>
                    </a:cubicBezTo>
                    <a:cubicBezTo>
                      <a:pt x="14660" y="743"/>
                      <a:pt x="14961" y="626"/>
                      <a:pt x="15260" y="522"/>
                    </a:cubicBezTo>
                    <a:cubicBezTo>
                      <a:pt x="15639" y="378"/>
                      <a:pt x="16017" y="247"/>
                      <a:pt x="16422" y="247"/>
                    </a:cubicBezTo>
                    <a:lnTo>
                      <a:pt x="16448" y="247"/>
                    </a:lnTo>
                    <a:cubicBezTo>
                      <a:pt x="16956" y="247"/>
                      <a:pt x="17425" y="496"/>
                      <a:pt x="17895" y="717"/>
                    </a:cubicBezTo>
                    <a:cubicBezTo>
                      <a:pt x="18357" y="960"/>
                      <a:pt x="18843" y="1204"/>
                      <a:pt x="19362" y="1204"/>
                    </a:cubicBezTo>
                    <a:cubicBezTo>
                      <a:pt x="19399" y="1204"/>
                      <a:pt x="19436" y="1203"/>
                      <a:pt x="19474" y="1200"/>
                    </a:cubicBezTo>
                    <a:cubicBezTo>
                      <a:pt x="19839" y="1186"/>
                      <a:pt x="20178" y="1044"/>
                      <a:pt x="20503" y="913"/>
                    </a:cubicBezTo>
                    <a:cubicBezTo>
                      <a:pt x="20854" y="775"/>
                      <a:pt x="21192" y="638"/>
                      <a:pt x="21564" y="638"/>
                    </a:cubicBezTo>
                    <a:cubicBezTo>
                      <a:pt x="21580" y="638"/>
                      <a:pt x="21596" y="638"/>
                      <a:pt x="21613" y="639"/>
                    </a:cubicBezTo>
                    <a:cubicBezTo>
                      <a:pt x="22108" y="665"/>
                      <a:pt x="22552" y="952"/>
                      <a:pt x="22981" y="1226"/>
                    </a:cubicBezTo>
                    <a:cubicBezTo>
                      <a:pt x="23047" y="1278"/>
                      <a:pt x="23125" y="1317"/>
                      <a:pt x="23190" y="1357"/>
                    </a:cubicBezTo>
                    <a:cubicBezTo>
                      <a:pt x="23216" y="1343"/>
                      <a:pt x="23256" y="1330"/>
                      <a:pt x="23295" y="1317"/>
                    </a:cubicBezTo>
                    <a:cubicBezTo>
                      <a:pt x="23282" y="1304"/>
                      <a:pt x="23268" y="1304"/>
                      <a:pt x="23242" y="1291"/>
                    </a:cubicBezTo>
                    <a:cubicBezTo>
                      <a:pt x="23178" y="1252"/>
                      <a:pt x="23099" y="1200"/>
                      <a:pt x="23034" y="1148"/>
                    </a:cubicBezTo>
                    <a:cubicBezTo>
                      <a:pt x="22590" y="861"/>
                      <a:pt x="22134" y="574"/>
                      <a:pt x="21613" y="548"/>
                    </a:cubicBezTo>
                    <a:cubicBezTo>
                      <a:pt x="21596" y="547"/>
                      <a:pt x="21580" y="547"/>
                      <a:pt x="21563" y="547"/>
                    </a:cubicBezTo>
                    <a:cubicBezTo>
                      <a:pt x="21177" y="547"/>
                      <a:pt x="20815" y="697"/>
                      <a:pt x="20465" y="835"/>
                    </a:cubicBezTo>
                    <a:cubicBezTo>
                      <a:pt x="20138" y="965"/>
                      <a:pt x="19813" y="1096"/>
                      <a:pt x="19474" y="1108"/>
                    </a:cubicBezTo>
                    <a:cubicBezTo>
                      <a:pt x="19436" y="1111"/>
                      <a:pt x="19399" y="1112"/>
                      <a:pt x="19362" y="1112"/>
                    </a:cubicBezTo>
                    <a:cubicBezTo>
                      <a:pt x="18856" y="1112"/>
                      <a:pt x="18384" y="870"/>
                      <a:pt x="17935" y="639"/>
                    </a:cubicBezTo>
                    <a:cubicBezTo>
                      <a:pt x="17465" y="404"/>
                      <a:pt x="16969" y="157"/>
                      <a:pt x="16448" y="157"/>
                    </a:cubicBezTo>
                    <a:cubicBezTo>
                      <a:pt x="16430" y="156"/>
                      <a:pt x="16413" y="156"/>
                      <a:pt x="16395" y="156"/>
                    </a:cubicBezTo>
                    <a:cubicBezTo>
                      <a:pt x="15985" y="156"/>
                      <a:pt x="15609" y="305"/>
                      <a:pt x="15234" y="430"/>
                    </a:cubicBezTo>
                    <a:cubicBezTo>
                      <a:pt x="14935" y="548"/>
                      <a:pt x="14634" y="652"/>
                      <a:pt x="14335" y="691"/>
                    </a:cubicBezTo>
                    <a:cubicBezTo>
                      <a:pt x="14215" y="709"/>
                      <a:pt x="14095" y="718"/>
                      <a:pt x="13975" y="718"/>
                    </a:cubicBezTo>
                    <a:cubicBezTo>
                      <a:pt x="13414" y="718"/>
                      <a:pt x="12850" y="537"/>
                      <a:pt x="12313" y="365"/>
                    </a:cubicBezTo>
                    <a:cubicBezTo>
                      <a:pt x="11755" y="183"/>
                      <a:pt x="11186" y="1"/>
                      <a:pt x="10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4506424" y="954041"/>
                <a:ext cx="918270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19383" h="1324" extrusionOk="0">
                    <a:moveTo>
                      <a:pt x="7634" y="1"/>
                    </a:moveTo>
                    <a:cubicBezTo>
                      <a:pt x="7235" y="1"/>
                      <a:pt x="6838" y="71"/>
                      <a:pt x="6470" y="215"/>
                    </a:cubicBezTo>
                    <a:cubicBezTo>
                      <a:pt x="6287" y="280"/>
                      <a:pt x="6105" y="372"/>
                      <a:pt x="5922" y="462"/>
                    </a:cubicBezTo>
                    <a:cubicBezTo>
                      <a:pt x="5727" y="554"/>
                      <a:pt x="5518" y="658"/>
                      <a:pt x="5296" y="737"/>
                    </a:cubicBezTo>
                    <a:cubicBezTo>
                      <a:pt x="4995" y="835"/>
                      <a:pt x="4671" y="885"/>
                      <a:pt x="4335" y="885"/>
                    </a:cubicBezTo>
                    <a:cubicBezTo>
                      <a:pt x="3870" y="885"/>
                      <a:pt x="3381" y="790"/>
                      <a:pt x="2896" y="593"/>
                    </a:cubicBezTo>
                    <a:cubicBezTo>
                      <a:pt x="2832" y="567"/>
                      <a:pt x="2766" y="541"/>
                      <a:pt x="2688" y="514"/>
                    </a:cubicBezTo>
                    <a:cubicBezTo>
                      <a:pt x="2415" y="390"/>
                      <a:pt x="2118" y="266"/>
                      <a:pt x="1809" y="266"/>
                    </a:cubicBezTo>
                    <a:cubicBezTo>
                      <a:pt x="1794" y="266"/>
                      <a:pt x="1778" y="267"/>
                      <a:pt x="1762" y="267"/>
                    </a:cubicBezTo>
                    <a:cubicBezTo>
                      <a:pt x="1240" y="280"/>
                      <a:pt x="836" y="619"/>
                      <a:pt x="444" y="945"/>
                    </a:cubicBezTo>
                    <a:cubicBezTo>
                      <a:pt x="301" y="1076"/>
                      <a:pt x="145" y="1193"/>
                      <a:pt x="1" y="1311"/>
                    </a:cubicBezTo>
                    <a:cubicBezTo>
                      <a:pt x="41" y="1311"/>
                      <a:pt x="79" y="1311"/>
                      <a:pt x="119" y="1323"/>
                    </a:cubicBezTo>
                    <a:lnTo>
                      <a:pt x="131" y="1323"/>
                    </a:lnTo>
                    <a:cubicBezTo>
                      <a:pt x="262" y="1232"/>
                      <a:pt x="380" y="1128"/>
                      <a:pt x="510" y="1024"/>
                    </a:cubicBezTo>
                    <a:cubicBezTo>
                      <a:pt x="901" y="685"/>
                      <a:pt x="1279" y="372"/>
                      <a:pt x="1762" y="358"/>
                    </a:cubicBezTo>
                    <a:cubicBezTo>
                      <a:pt x="1776" y="357"/>
                      <a:pt x="1790" y="357"/>
                      <a:pt x="1804" y="357"/>
                    </a:cubicBezTo>
                    <a:cubicBezTo>
                      <a:pt x="2102" y="357"/>
                      <a:pt x="2388" y="481"/>
                      <a:pt x="2662" y="593"/>
                    </a:cubicBezTo>
                    <a:cubicBezTo>
                      <a:pt x="2727" y="619"/>
                      <a:pt x="2792" y="645"/>
                      <a:pt x="2858" y="685"/>
                    </a:cubicBezTo>
                    <a:cubicBezTo>
                      <a:pt x="3350" y="879"/>
                      <a:pt x="3847" y="974"/>
                      <a:pt x="4319" y="974"/>
                    </a:cubicBezTo>
                    <a:cubicBezTo>
                      <a:pt x="4671" y="974"/>
                      <a:pt x="5010" y="921"/>
                      <a:pt x="5322" y="815"/>
                    </a:cubicBezTo>
                    <a:cubicBezTo>
                      <a:pt x="5545" y="737"/>
                      <a:pt x="5766" y="632"/>
                      <a:pt x="5962" y="541"/>
                    </a:cubicBezTo>
                    <a:cubicBezTo>
                      <a:pt x="6144" y="450"/>
                      <a:pt x="6327" y="358"/>
                      <a:pt x="6510" y="293"/>
                    </a:cubicBezTo>
                    <a:cubicBezTo>
                      <a:pt x="6866" y="158"/>
                      <a:pt x="7246" y="91"/>
                      <a:pt x="7627" y="91"/>
                    </a:cubicBezTo>
                    <a:cubicBezTo>
                      <a:pt x="7874" y="91"/>
                      <a:pt x="8121" y="119"/>
                      <a:pt x="8362" y="175"/>
                    </a:cubicBezTo>
                    <a:cubicBezTo>
                      <a:pt x="8687" y="241"/>
                      <a:pt x="9000" y="372"/>
                      <a:pt x="9301" y="488"/>
                    </a:cubicBezTo>
                    <a:cubicBezTo>
                      <a:pt x="9614" y="606"/>
                      <a:pt x="9927" y="737"/>
                      <a:pt x="10252" y="815"/>
                    </a:cubicBezTo>
                    <a:cubicBezTo>
                      <a:pt x="10494" y="867"/>
                      <a:pt x="10739" y="893"/>
                      <a:pt x="10982" y="893"/>
                    </a:cubicBezTo>
                    <a:cubicBezTo>
                      <a:pt x="11225" y="893"/>
                      <a:pt x="11466" y="867"/>
                      <a:pt x="11701" y="815"/>
                    </a:cubicBezTo>
                    <a:cubicBezTo>
                      <a:pt x="11948" y="763"/>
                      <a:pt x="12183" y="685"/>
                      <a:pt x="12417" y="606"/>
                    </a:cubicBezTo>
                    <a:cubicBezTo>
                      <a:pt x="12796" y="476"/>
                      <a:pt x="13200" y="332"/>
                      <a:pt x="13605" y="332"/>
                    </a:cubicBezTo>
                    <a:cubicBezTo>
                      <a:pt x="14100" y="332"/>
                      <a:pt x="14570" y="528"/>
                      <a:pt x="15026" y="723"/>
                    </a:cubicBezTo>
                    <a:cubicBezTo>
                      <a:pt x="15431" y="893"/>
                      <a:pt x="15861" y="1062"/>
                      <a:pt x="16304" y="1102"/>
                    </a:cubicBezTo>
                    <a:cubicBezTo>
                      <a:pt x="16379" y="1109"/>
                      <a:pt x="16454" y="1112"/>
                      <a:pt x="16529" y="1112"/>
                    </a:cubicBezTo>
                    <a:cubicBezTo>
                      <a:pt x="16862" y="1112"/>
                      <a:pt x="17201" y="1050"/>
                      <a:pt x="17530" y="998"/>
                    </a:cubicBezTo>
                    <a:cubicBezTo>
                      <a:pt x="17863" y="939"/>
                      <a:pt x="18187" y="879"/>
                      <a:pt x="18500" y="879"/>
                    </a:cubicBezTo>
                    <a:cubicBezTo>
                      <a:pt x="18740" y="879"/>
                      <a:pt x="18973" y="914"/>
                      <a:pt x="19200" y="1010"/>
                    </a:cubicBezTo>
                    <a:cubicBezTo>
                      <a:pt x="19213" y="1024"/>
                      <a:pt x="19239" y="1036"/>
                      <a:pt x="19252" y="1050"/>
                    </a:cubicBezTo>
                    <a:cubicBezTo>
                      <a:pt x="19291" y="1036"/>
                      <a:pt x="19344" y="1024"/>
                      <a:pt x="19382" y="1010"/>
                    </a:cubicBezTo>
                    <a:lnTo>
                      <a:pt x="19226" y="932"/>
                    </a:lnTo>
                    <a:cubicBezTo>
                      <a:pt x="18988" y="827"/>
                      <a:pt x="18737" y="790"/>
                      <a:pt x="18481" y="790"/>
                    </a:cubicBezTo>
                    <a:cubicBezTo>
                      <a:pt x="18162" y="790"/>
                      <a:pt x="17836" y="848"/>
                      <a:pt x="17518" y="906"/>
                    </a:cubicBezTo>
                    <a:cubicBezTo>
                      <a:pt x="17189" y="959"/>
                      <a:pt x="16861" y="1021"/>
                      <a:pt x="16539" y="1021"/>
                    </a:cubicBezTo>
                    <a:cubicBezTo>
                      <a:pt x="16465" y="1021"/>
                      <a:pt x="16391" y="1018"/>
                      <a:pt x="16318" y="1010"/>
                    </a:cubicBezTo>
                    <a:cubicBezTo>
                      <a:pt x="15887" y="972"/>
                      <a:pt x="15469" y="801"/>
                      <a:pt x="15066" y="632"/>
                    </a:cubicBezTo>
                    <a:cubicBezTo>
                      <a:pt x="14596" y="436"/>
                      <a:pt x="14113" y="241"/>
                      <a:pt x="13605" y="241"/>
                    </a:cubicBezTo>
                    <a:cubicBezTo>
                      <a:pt x="13174" y="241"/>
                      <a:pt x="12770" y="384"/>
                      <a:pt x="12379" y="514"/>
                    </a:cubicBezTo>
                    <a:cubicBezTo>
                      <a:pt x="12157" y="593"/>
                      <a:pt x="11922" y="671"/>
                      <a:pt x="11687" y="723"/>
                    </a:cubicBezTo>
                    <a:cubicBezTo>
                      <a:pt x="11452" y="775"/>
                      <a:pt x="11214" y="801"/>
                      <a:pt x="10978" y="801"/>
                    </a:cubicBezTo>
                    <a:cubicBezTo>
                      <a:pt x="10742" y="801"/>
                      <a:pt x="10507" y="775"/>
                      <a:pt x="10278" y="723"/>
                    </a:cubicBezTo>
                    <a:cubicBezTo>
                      <a:pt x="9953" y="645"/>
                      <a:pt x="9640" y="528"/>
                      <a:pt x="9339" y="410"/>
                    </a:cubicBezTo>
                    <a:cubicBezTo>
                      <a:pt x="9026" y="280"/>
                      <a:pt x="8713" y="163"/>
                      <a:pt x="8388" y="85"/>
                    </a:cubicBezTo>
                    <a:cubicBezTo>
                      <a:pt x="8140" y="29"/>
                      <a:pt x="7887" y="1"/>
                      <a:pt x="7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2" name="Google Shape;452;p8"/>
            <p:cNvSpPr/>
            <p:nvPr/>
          </p:nvSpPr>
          <p:spPr>
            <a:xfrm rot="122775">
              <a:off x="2559644" y="909920"/>
              <a:ext cx="4000780" cy="333211"/>
            </a:xfrm>
            <a:custGeom>
              <a:avLst/>
              <a:gdLst/>
              <a:ahLst/>
              <a:cxnLst/>
              <a:rect l="l" t="t" r="r" b="b"/>
              <a:pathLst>
                <a:path w="19383" h="1324" extrusionOk="0">
                  <a:moveTo>
                    <a:pt x="7634" y="1"/>
                  </a:moveTo>
                  <a:cubicBezTo>
                    <a:pt x="7235" y="1"/>
                    <a:pt x="6838" y="71"/>
                    <a:pt x="6470" y="215"/>
                  </a:cubicBezTo>
                  <a:cubicBezTo>
                    <a:pt x="6287" y="280"/>
                    <a:pt x="6105" y="372"/>
                    <a:pt x="5922" y="462"/>
                  </a:cubicBezTo>
                  <a:cubicBezTo>
                    <a:pt x="5727" y="554"/>
                    <a:pt x="5518" y="658"/>
                    <a:pt x="5296" y="737"/>
                  </a:cubicBezTo>
                  <a:cubicBezTo>
                    <a:pt x="4995" y="835"/>
                    <a:pt x="4671" y="885"/>
                    <a:pt x="4335" y="885"/>
                  </a:cubicBezTo>
                  <a:cubicBezTo>
                    <a:pt x="3870" y="885"/>
                    <a:pt x="3381" y="790"/>
                    <a:pt x="2896" y="593"/>
                  </a:cubicBezTo>
                  <a:cubicBezTo>
                    <a:pt x="2832" y="567"/>
                    <a:pt x="2766" y="541"/>
                    <a:pt x="2688" y="514"/>
                  </a:cubicBezTo>
                  <a:cubicBezTo>
                    <a:pt x="2415" y="390"/>
                    <a:pt x="2118" y="266"/>
                    <a:pt x="1809" y="266"/>
                  </a:cubicBezTo>
                  <a:cubicBezTo>
                    <a:pt x="1794" y="266"/>
                    <a:pt x="1778" y="267"/>
                    <a:pt x="1762" y="267"/>
                  </a:cubicBezTo>
                  <a:cubicBezTo>
                    <a:pt x="1240" y="280"/>
                    <a:pt x="836" y="619"/>
                    <a:pt x="444" y="945"/>
                  </a:cubicBezTo>
                  <a:cubicBezTo>
                    <a:pt x="301" y="1076"/>
                    <a:pt x="145" y="1193"/>
                    <a:pt x="1" y="1311"/>
                  </a:cubicBezTo>
                  <a:cubicBezTo>
                    <a:pt x="41" y="1311"/>
                    <a:pt x="79" y="1311"/>
                    <a:pt x="119" y="1323"/>
                  </a:cubicBezTo>
                  <a:lnTo>
                    <a:pt x="131" y="1323"/>
                  </a:lnTo>
                  <a:cubicBezTo>
                    <a:pt x="262" y="1232"/>
                    <a:pt x="380" y="1128"/>
                    <a:pt x="510" y="1024"/>
                  </a:cubicBezTo>
                  <a:cubicBezTo>
                    <a:pt x="901" y="685"/>
                    <a:pt x="1279" y="372"/>
                    <a:pt x="1762" y="358"/>
                  </a:cubicBezTo>
                  <a:cubicBezTo>
                    <a:pt x="1776" y="357"/>
                    <a:pt x="1790" y="357"/>
                    <a:pt x="1804" y="357"/>
                  </a:cubicBezTo>
                  <a:cubicBezTo>
                    <a:pt x="2102" y="357"/>
                    <a:pt x="2388" y="481"/>
                    <a:pt x="2662" y="593"/>
                  </a:cubicBezTo>
                  <a:cubicBezTo>
                    <a:pt x="2727" y="619"/>
                    <a:pt x="2792" y="645"/>
                    <a:pt x="2858" y="685"/>
                  </a:cubicBezTo>
                  <a:cubicBezTo>
                    <a:pt x="3350" y="879"/>
                    <a:pt x="3847" y="974"/>
                    <a:pt x="4319" y="974"/>
                  </a:cubicBezTo>
                  <a:cubicBezTo>
                    <a:pt x="4671" y="974"/>
                    <a:pt x="5010" y="921"/>
                    <a:pt x="5322" y="815"/>
                  </a:cubicBezTo>
                  <a:cubicBezTo>
                    <a:pt x="5545" y="737"/>
                    <a:pt x="5766" y="632"/>
                    <a:pt x="5962" y="541"/>
                  </a:cubicBezTo>
                  <a:cubicBezTo>
                    <a:pt x="6144" y="450"/>
                    <a:pt x="6327" y="358"/>
                    <a:pt x="6510" y="293"/>
                  </a:cubicBezTo>
                  <a:cubicBezTo>
                    <a:pt x="6866" y="158"/>
                    <a:pt x="7246" y="91"/>
                    <a:pt x="7627" y="91"/>
                  </a:cubicBezTo>
                  <a:cubicBezTo>
                    <a:pt x="7874" y="91"/>
                    <a:pt x="8121" y="119"/>
                    <a:pt x="8362" y="175"/>
                  </a:cubicBezTo>
                  <a:cubicBezTo>
                    <a:pt x="8687" y="241"/>
                    <a:pt x="9000" y="372"/>
                    <a:pt x="9301" y="488"/>
                  </a:cubicBezTo>
                  <a:cubicBezTo>
                    <a:pt x="9614" y="606"/>
                    <a:pt x="9927" y="737"/>
                    <a:pt x="10252" y="815"/>
                  </a:cubicBezTo>
                  <a:cubicBezTo>
                    <a:pt x="10494" y="867"/>
                    <a:pt x="10739" y="893"/>
                    <a:pt x="10982" y="893"/>
                  </a:cubicBezTo>
                  <a:cubicBezTo>
                    <a:pt x="11225" y="893"/>
                    <a:pt x="11466" y="867"/>
                    <a:pt x="11701" y="815"/>
                  </a:cubicBezTo>
                  <a:cubicBezTo>
                    <a:pt x="11948" y="763"/>
                    <a:pt x="12183" y="685"/>
                    <a:pt x="12417" y="606"/>
                  </a:cubicBezTo>
                  <a:cubicBezTo>
                    <a:pt x="12796" y="476"/>
                    <a:pt x="13200" y="332"/>
                    <a:pt x="13605" y="332"/>
                  </a:cubicBezTo>
                  <a:cubicBezTo>
                    <a:pt x="14100" y="332"/>
                    <a:pt x="14570" y="528"/>
                    <a:pt x="15026" y="723"/>
                  </a:cubicBezTo>
                  <a:cubicBezTo>
                    <a:pt x="15431" y="893"/>
                    <a:pt x="15861" y="1062"/>
                    <a:pt x="16304" y="1102"/>
                  </a:cubicBezTo>
                  <a:cubicBezTo>
                    <a:pt x="16379" y="1109"/>
                    <a:pt x="16454" y="1112"/>
                    <a:pt x="16529" y="1112"/>
                  </a:cubicBezTo>
                  <a:cubicBezTo>
                    <a:pt x="16862" y="1112"/>
                    <a:pt x="17201" y="1050"/>
                    <a:pt x="17530" y="998"/>
                  </a:cubicBezTo>
                  <a:cubicBezTo>
                    <a:pt x="17863" y="939"/>
                    <a:pt x="18187" y="879"/>
                    <a:pt x="18500" y="879"/>
                  </a:cubicBezTo>
                  <a:cubicBezTo>
                    <a:pt x="18740" y="879"/>
                    <a:pt x="18973" y="914"/>
                    <a:pt x="19200" y="1010"/>
                  </a:cubicBezTo>
                  <a:cubicBezTo>
                    <a:pt x="19213" y="1024"/>
                    <a:pt x="19239" y="1036"/>
                    <a:pt x="19252" y="1050"/>
                  </a:cubicBezTo>
                  <a:cubicBezTo>
                    <a:pt x="19291" y="1036"/>
                    <a:pt x="19344" y="1024"/>
                    <a:pt x="19382" y="1010"/>
                  </a:cubicBezTo>
                  <a:lnTo>
                    <a:pt x="19226" y="932"/>
                  </a:lnTo>
                  <a:cubicBezTo>
                    <a:pt x="18988" y="827"/>
                    <a:pt x="18737" y="790"/>
                    <a:pt x="18481" y="790"/>
                  </a:cubicBezTo>
                  <a:cubicBezTo>
                    <a:pt x="18162" y="790"/>
                    <a:pt x="17836" y="848"/>
                    <a:pt x="17518" y="906"/>
                  </a:cubicBezTo>
                  <a:cubicBezTo>
                    <a:pt x="17189" y="959"/>
                    <a:pt x="16861" y="1021"/>
                    <a:pt x="16539" y="1021"/>
                  </a:cubicBezTo>
                  <a:cubicBezTo>
                    <a:pt x="16465" y="1021"/>
                    <a:pt x="16391" y="1018"/>
                    <a:pt x="16318" y="1010"/>
                  </a:cubicBezTo>
                  <a:cubicBezTo>
                    <a:pt x="15887" y="972"/>
                    <a:pt x="15469" y="801"/>
                    <a:pt x="15066" y="632"/>
                  </a:cubicBezTo>
                  <a:cubicBezTo>
                    <a:pt x="14596" y="436"/>
                    <a:pt x="14113" y="241"/>
                    <a:pt x="13605" y="241"/>
                  </a:cubicBezTo>
                  <a:cubicBezTo>
                    <a:pt x="13174" y="241"/>
                    <a:pt x="12770" y="384"/>
                    <a:pt x="12379" y="514"/>
                  </a:cubicBezTo>
                  <a:cubicBezTo>
                    <a:pt x="12157" y="593"/>
                    <a:pt x="11922" y="671"/>
                    <a:pt x="11687" y="723"/>
                  </a:cubicBezTo>
                  <a:cubicBezTo>
                    <a:pt x="11452" y="775"/>
                    <a:pt x="11214" y="801"/>
                    <a:pt x="10978" y="801"/>
                  </a:cubicBezTo>
                  <a:cubicBezTo>
                    <a:pt x="10742" y="801"/>
                    <a:pt x="10507" y="775"/>
                    <a:pt x="10278" y="723"/>
                  </a:cubicBezTo>
                  <a:cubicBezTo>
                    <a:pt x="9953" y="645"/>
                    <a:pt x="9640" y="528"/>
                    <a:pt x="9339" y="410"/>
                  </a:cubicBezTo>
                  <a:cubicBezTo>
                    <a:pt x="9026" y="280"/>
                    <a:pt x="8713" y="163"/>
                    <a:pt x="8388" y="85"/>
                  </a:cubicBezTo>
                  <a:cubicBezTo>
                    <a:pt x="8140" y="29"/>
                    <a:pt x="7887" y="1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8"/>
          <p:cNvSpPr/>
          <p:nvPr/>
        </p:nvSpPr>
        <p:spPr>
          <a:xfrm>
            <a:off x="-274437" y="3800375"/>
            <a:ext cx="1806061" cy="1806061"/>
          </a:xfrm>
          <a:custGeom>
            <a:avLst/>
            <a:gdLst/>
            <a:ahLst/>
            <a:cxnLst/>
            <a:rect l="l" t="t" r="r" b="b"/>
            <a:pathLst>
              <a:path w="36259" h="36259" extrusionOk="0">
                <a:moveTo>
                  <a:pt x="18130" y="0"/>
                </a:moveTo>
                <a:cubicBezTo>
                  <a:pt x="8115" y="0"/>
                  <a:pt x="1" y="8115"/>
                  <a:pt x="1" y="18129"/>
                </a:cubicBezTo>
                <a:cubicBezTo>
                  <a:pt x="1" y="28144"/>
                  <a:pt x="8115" y="36258"/>
                  <a:pt x="18130" y="36258"/>
                </a:cubicBezTo>
                <a:cubicBezTo>
                  <a:pt x="28144" y="36258"/>
                  <a:pt x="36259" y="28144"/>
                  <a:pt x="36259" y="18129"/>
                </a:cubicBezTo>
                <a:cubicBezTo>
                  <a:pt x="36259" y="8115"/>
                  <a:pt x="28144" y="0"/>
                  <a:pt x="181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4" name="Google Shape;454;p8"/>
          <p:cNvGrpSpPr/>
          <p:nvPr/>
        </p:nvGrpSpPr>
        <p:grpSpPr>
          <a:xfrm rot="10800000" flipH="1">
            <a:off x="179608" y="4487124"/>
            <a:ext cx="425332" cy="432549"/>
            <a:chOff x="2441875" y="3668975"/>
            <a:chExt cx="81550" cy="86100"/>
          </a:xfrm>
        </p:grpSpPr>
        <p:sp>
          <p:nvSpPr>
            <p:cNvPr id="455" name="Google Shape;455;p8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9" name="Google Shape;459;p8"/>
          <p:cNvSpPr/>
          <p:nvPr/>
        </p:nvSpPr>
        <p:spPr>
          <a:xfrm rot="10800000" flipH="1">
            <a:off x="704040" y="4365487"/>
            <a:ext cx="242675" cy="233653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8"/>
          <p:cNvSpPr/>
          <p:nvPr/>
        </p:nvSpPr>
        <p:spPr>
          <a:xfrm rot="10799901">
            <a:off x="-1442809" y="-461156"/>
            <a:ext cx="3647488" cy="2068697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8"/>
          <p:cNvSpPr/>
          <p:nvPr/>
        </p:nvSpPr>
        <p:spPr>
          <a:xfrm rot="-10432108" flipH="1">
            <a:off x="7323302" y="-251779"/>
            <a:ext cx="2872595" cy="1772146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8"/>
          <p:cNvGrpSpPr/>
          <p:nvPr/>
        </p:nvGrpSpPr>
        <p:grpSpPr>
          <a:xfrm flipH="1">
            <a:off x="44134" y="883715"/>
            <a:ext cx="409675" cy="432756"/>
            <a:chOff x="2441875" y="3668975"/>
            <a:chExt cx="81550" cy="86100"/>
          </a:xfrm>
        </p:grpSpPr>
        <p:sp>
          <p:nvSpPr>
            <p:cNvPr id="463" name="Google Shape;463;p8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8"/>
          <p:cNvSpPr/>
          <p:nvPr/>
        </p:nvSpPr>
        <p:spPr>
          <a:xfrm rot="-5292067" flipH="1">
            <a:off x="8642717" y="1079082"/>
            <a:ext cx="233750" cy="233775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8"/>
          <p:cNvSpPr/>
          <p:nvPr/>
        </p:nvSpPr>
        <p:spPr>
          <a:xfrm flipH="1">
            <a:off x="684072" y="368334"/>
            <a:ext cx="409674" cy="409699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8"/>
          <p:cNvSpPr/>
          <p:nvPr/>
        </p:nvSpPr>
        <p:spPr>
          <a:xfrm rot="-5292062" flipH="1">
            <a:off x="8115541" y="429446"/>
            <a:ext cx="409678" cy="409695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8"/>
          <p:cNvSpPr/>
          <p:nvPr/>
        </p:nvSpPr>
        <p:spPr>
          <a:xfrm>
            <a:off x="7494925" y="3896950"/>
            <a:ext cx="2529337" cy="2529337"/>
          </a:xfrm>
          <a:custGeom>
            <a:avLst/>
            <a:gdLst/>
            <a:ahLst/>
            <a:cxnLst/>
            <a:rect l="l" t="t" r="r" b="b"/>
            <a:pathLst>
              <a:path w="36259" h="36259" extrusionOk="0">
                <a:moveTo>
                  <a:pt x="18130" y="0"/>
                </a:moveTo>
                <a:cubicBezTo>
                  <a:pt x="8115" y="0"/>
                  <a:pt x="1" y="8115"/>
                  <a:pt x="1" y="18129"/>
                </a:cubicBezTo>
                <a:cubicBezTo>
                  <a:pt x="1" y="28144"/>
                  <a:pt x="8115" y="36258"/>
                  <a:pt x="18130" y="36258"/>
                </a:cubicBezTo>
                <a:cubicBezTo>
                  <a:pt x="28144" y="36258"/>
                  <a:pt x="36259" y="28144"/>
                  <a:pt x="36259" y="18129"/>
                </a:cubicBezTo>
                <a:cubicBezTo>
                  <a:pt x="36259" y="8115"/>
                  <a:pt x="28144" y="0"/>
                  <a:pt x="181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1" name="Google Shape;471;p8"/>
          <p:cNvGrpSpPr/>
          <p:nvPr/>
        </p:nvGrpSpPr>
        <p:grpSpPr>
          <a:xfrm rot="10800000" flipH="1">
            <a:off x="8225383" y="4372199"/>
            <a:ext cx="425332" cy="432549"/>
            <a:chOff x="2441875" y="3668975"/>
            <a:chExt cx="81550" cy="86100"/>
          </a:xfrm>
        </p:grpSpPr>
        <p:sp>
          <p:nvSpPr>
            <p:cNvPr id="472" name="Google Shape;472;p8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8"/>
          <p:cNvSpPr/>
          <p:nvPr/>
        </p:nvSpPr>
        <p:spPr>
          <a:xfrm rot="10800000" flipH="1">
            <a:off x="8749815" y="4250562"/>
            <a:ext cx="242675" cy="233653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"/>
          <p:cNvSpPr/>
          <p:nvPr/>
        </p:nvSpPr>
        <p:spPr>
          <a:xfrm rot="582289">
            <a:off x="7222378" y="4042179"/>
            <a:ext cx="2522598" cy="1735254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9"/>
          <p:cNvSpPr txBox="1">
            <a:spLocks noGrp="1"/>
          </p:cNvSpPr>
          <p:nvPr>
            <p:ph type="subTitle" idx="1"/>
          </p:nvPr>
        </p:nvSpPr>
        <p:spPr>
          <a:xfrm>
            <a:off x="900450" y="1985550"/>
            <a:ext cx="3491100" cy="18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9"/>
          <p:cNvSpPr txBox="1">
            <a:spLocks noGrp="1"/>
          </p:cNvSpPr>
          <p:nvPr>
            <p:ph type="title"/>
          </p:nvPr>
        </p:nvSpPr>
        <p:spPr>
          <a:xfrm>
            <a:off x="720000" y="1346563"/>
            <a:ext cx="3852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9"/>
          <p:cNvSpPr/>
          <p:nvPr/>
        </p:nvSpPr>
        <p:spPr>
          <a:xfrm rot="-10799908" flipH="1">
            <a:off x="-2882943" y="-879038"/>
            <a:ext cx="3925999" cy="2225573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2" name="Google Shape;482;p9"/>
          <p:cNvGrpSpPr/>
          <p:nvPr/>
        </p:nvGrpSpPr>
        <p:grpSpPr>
          <a:xfrm>
            <a:off x="203574" y="536418"/>
            <a:ext cx="409675" cy="432549"/>
            <a:chOff x="2441875" y="3668975"/>
            <a:chExt cx="81550" cy="86100"/>
          </a:xfrm>
        </p:grpSpPr>
        <p:sp>
          <p:nvSpPr>
            <p:cNvPr id="483" name="Google Shape;483;p9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" name="Google Shape;487;p9"/>
          <p:cNvSpPr/>
          <p:nvPr/>
        </p:nvSpPr>
        <p:spPr>
          <a:xfrm>
            <a:off x="639649" y="71667"/>
            <a:ext cx="233748" cy="233653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8" name="Google Shape;488;p9"/>
          <p:cNvGrpSpPr/>
          <p:nvPr/>
        </p:nvGrpSpPr>
        <p:grpSpPr>
          <a:xfrm rot="-8462123">
            <a:off x="7112993" y="-956"/>
            <a:ext cx="3303187" cy="902155"/>
            <a:chOff x="4210524" y="823336"/>
            <a:chExt cx="1355683" cy="219343"/>
          </a:xfrm>
        </p:grpSpPr>
        <p:sp>
          <p:nvSpPr>
            <p:cNvPr id="489" name="Google Shape;489;p9"/>
            <p:cNvSpPr/>
            <p:nvPr/>
          </p:nvSpPr>
          <p:spPr>
            <a:xfrm>
              <a:off x="4210524" y="823336"/>
              <a:ext cx="1355683" cy="129808"/>
            </a:xfrm>
            <a:custGeom>
              <a:avLst/>
              <a:gdLst/>
              <a:ahLst/>
              <a:cxnLst/>
              <a:rect l="l" t="t" r="r" b="b"/>
              <a:pathLst>
                <a:path w="28616" h="2740" extrusionOk="0">
                  <a:moveTo>
                    <a:pt x="13786" y="0"/>
                  </a:moveTo>
                  <a:cubicBezTo>
                    <a:pt x="13147" y="0"/>
                    <a:pt x="12573" y="313"/>
                    <a:pt x="11999" y="613"/>
                  </a:cubicBezTo>
                  <a:cubicBezTo>
                    <a:pt x="11448" y="911"/>
                    <a:pt x="10915" y="1190"/>
                    <a:pt x="10345" y="1190"/>
                  </a:cubicBezTo>
                  <a:cubicBezTo>
                    <a:pt x="10241" y="1190"/>
                    <a:pt x="10136" y="1181"/>
                    <a:pt x="10029" y="1161"/>
                  </a:cubicBezTo>
                  <a:cubicBezTo>
                    <a:pt x="9742" y="1108"/>
                    <a:pt x="9469" y="965"/>
                    <a:pt x="9208" y="835"/>
                  </a:cubicBezTo>
                  <a:cubicBezTo>
                    <a:pt x="8934" y="691"/>
                    <a:pt x="8647" y="548"/>
                    <a:pt x="8321" y="496"/>
                  </a:cubicBezTo>
                  <a:cubicBezTo>
                    <a:pt x="8236" y="482"/>
                    <a:pt x="8151" y="476"/>
                    <a:pt x="8067" y="476"/>
                  </a:cubicBezTo>
                  <a:cubicBezTo>
                    <a:pt x="7435" y="476"/>
                    <a:pt x="6849" y="843"/>
                    <a:pt x="6273" y="1200"/>
                  </a:cubicBezTo>
                  <a:cubicBezTo>
                    <a:pt x="5720" y="1546"/>
                    <a:pt x="5148" y="1911"/>
                    <a:pt x="4536" y="1911"/>
                  </a:cubicBezTo>
                  <a:cubicBezTo>
                    <a:pt x="4455" y="1911"/>
                    <a:pt x="4373" y="1905"/>
                    <a:pt x="4291" y="1891"/>
                  </a:cubicBezTo>
                  <a:cubicBezTo>
                    <a:pt x="4134" y="1865"/>
                    <a:pt x="3977" y="1813"/>
                    <a:pt x="3835" y="1761"/>
                  </a:cubicBezTo>
                  <a:cubicBezTo>
                    <a:pt x="3652" y="1708"/>
                    <a:pt x="3456" y="1644"/>
                    <a:pt x="3261" y="1630"/>
                  </a:cubicBezTo>
                  <a:cubicBezTo>
                    <a:pt x="3217" y="1626"/>
                    <a:pt x="3173" y="1624"/>
                    <a:pt x="3130" y="1624"/>
                  </a:cubicBezTo>
                  <a:cubicBezTo>
                    <a:pt x="2633" y="1624"/>
                    <a:pt x="2178" y="1888"/>
                    <a:pt x="1722" y="2152"/>
                  </a:cubicBezTo>
                  <a:cubicBezTo>
                    <a:pt x="1669" y="2191"/>
                    <a:pt x="1630" y="2218"/>
                    <a:pt x="1578" y="2244"/>
                  </a:cubicBezTo>
                  <a:cubicBezTo>
                    <a:pt x="1128" y="2509"/>
                    <a:pt x="735" y="2638"/>
                    <a:pt x="398" y="2638"/>
                  </a:cubicBezTo>
                  <a:cubicBezTo>
                    <a:pt x="304" y="2638"/>
                    <a:pt x="215" y="2629"/>
                    <a:pt x="130" y="2609"/>
                  </a:cubicBezTo>
                  <a:cubicBezTo>
                    <a:pt x="91" y="2635"/>
                    <a:pt x="52" y="2647"/>
                    <a:pt x="0" y="2661"/>
                  </a:cubicBezTo>
                  <a:cubicBezTo>
                    <a:pt x="130" y="2713"/>
                    <a:pt x="261" y="2739"/>
                    <a:pt x="404" y="2739"/>
                  </a:cubicBezTo>
                  <a:cubicBezTo>
                    <a:pt x="743" y="2739"/>
                    <a:pt x="1148" y="2595"/>
                    <a:pt x="1617" y="2322"/>
                  </a:cubicBezTo>
                  <a:cubicBezTo>
                    <a:pt x="1669" y="2296"/>
                    <a:pt x="1722" y="2270"/>
                    <a:pt x="1774" y="2230"/>
                  </a:cubicBezTo>
                  <a:cubicBezTo>
                    <a:pt x="2206" y="1979"/>
                    <a:pt x="2648" y="1716"/>
                    <a:pt x="3133" y="1716"/>
                  </a:cubicBezTo>
                  <a:cubicBezTo>
                    <a:pt x="3175" y="1716"/>
                    <a:pt x="3218" y="1718"/>
                    <a:pt x="3261" y="1722"/>
                  </a:cubicBezTo>
                  <a:cubicBezTo>
                    <a:pt x="3443" y="1734"/>
                    <a:pt x="3626" y="1787"/>
                    <a:pt x="3795" y="1852"/>
                  </a:cubicBezTo>
                  <a:cubicBezTo>
                    <a:pt x="3951" y="1905"/>
                    <a:pt x="4108" y="1957"/>
                    <a:pt x="4278" y="1983"/>
                  </a:cubicBezTo>
                  <a:cubicBezTo>
                    <a:pt x="4364" y="1996"/>
                    <a:pt x="4450" y="2003"/>
                    <a:pt x="4534" y="2003"/>
                  </a:cubicBezTo>
                  <a:cubicBezTo>
                    <a:pt x="5175" y="2003"/>
                    <a:pt x="5761" y="1635"/>
                    <a:pt x="6325" y="1278"/>
                  </a:cubicBezTo>
                  <a:cubicBezTo>
                    <a:pt x="6883" y="918"/>
                    <a:pt x="7462" y="558"/>
                    <a:pt x="8080" y="558"/>
                  </a:cubicBezTo>
                  <a:cubicBezTo>
                    <a:pt x="8155" y="558"/>
                    <a:pt x="8231" y="563"/>
                    <a:pt x="8308" y="574"/>
                  </a:cubicBezTo>
                  <a:cubicBezTo>
                    <a:pt x="8621" y="626"/>
                    <a:pt x="8895" y="769"/>
                    <a:pt x="9168" y="913"/>
                  </a:cubicBezTo>
                  <a:cubicBezTo>
                    <a:pt x="9443" y="1056"/>
                    <a:pt x="9716" y="1200"/>
                    <a:pt x="10017" y="1252"/>
                  </a:cubicBezTo>
                  <a:cubicBezTo>
                    <a:pt x="10126" y="1274"/>
                    <a:pt x="10235" y="1284"/>
                    <a:pt x="10342" y="1284"/>
                  </a:cubicBezTo>
                  <a:cubicBezTo>
                    <a:pt x="10937" y="1284"/>
                    <a:pt x="11499" y="978"/>
                    <a:pt x="12051" y="691"/>
                  </a:cubicBezTo>
                  <a:cubicBezTo>
                    <a:pt x="12599" y="392"/>
                    <a:pt x="13173" y="91"/>
                    <a:pt x="13786" y="91"/>
                  </a:cubicBezTo>
                  <a:cubicBezTo>
                    <a:pt x="14333" y="91"/>
                    <a:pt x="14842" y="339"/>
                    <a:pt x="15338" y="587"/>
                  </a:cubicBezTo>
                  <a:cubicBezTo>
                    <a:pt x="15834" y="821"/>
                    <a:pt x="16329" y="1070"/>
                    <a:pt x="16877" y="1082"/>
                  </a:cubicBezTo>
                  <a:cubicBezTo>
                    <a:pt x="16896" y="1083"/>
                    <a:pt x="16915" y="1083"/>
                    <a:pt x="16935" y="1083"/>
                  </a:cubicBezTo>
                  <a:cubicBezTo>
                    <a:pt x="17385" y="1083"/>
                    <a:pt x="17834" y="934"/>
                    <a:pt x="18260" y="795"/>
                  </a:cubicBezTo>
                  <a:cubicBezTo>
                    <a:pt x="18691" y="648"/>
                    <a:pt x="19106" y="509"/>
                    <a:pt x="19525" y="509"/>
                  </a:cubicBezTo>
                  <a:cubicBezTo>
                    <a:pt x="19625" y="509"/>
                    <a:pt x="19724" y="517"/>
                    <a:pt x="19825" y="535"/>
                  </a:cubicBezTo>
                  <a:cubicBezTo>
                    <a:pt x="20202" y="600"/>
                    <a:pt x="20529" y="809"/>
                    <a:pt x="20855" y="1004"/>
                  </a:cubicBezTo>
                  <a:cubicBezTo>
                    <a:pt x="21168" y="1174"/>
                    <a:pt x="21468" y="1357"/>
                    <a:pt x="21820" y="1448"/>
                  </a:cubicBezTo>
                  <a:cubicBezTo>
                    <a:pt x="21998" y="1491"/>
                    <a:pt x="22179" y="1508"/>
                    <a:pt x="22362" y="1508"/>
                  </a:cubicBezTo>
                  <a:cubicBezTo>
                    <a:pt x="22676" y="1508"/>
                    <a:pt x="22994" y="1458"/>
                    <a:pt x="23307" y="1409"/>
                  </a:cubicBezTo>
                  <a:cubicBezTo>
                    <a:pt x="23607" y="1350"/>
                    <a:pt x="23923" y="1297"/>
                    <a:pt x="24234" y="1297"/>
                  </a:cubicBezTo>
                  <a:cubicBezTo>
                    <a:pt x="24410" y="1297"/>
                    <a:pt x="24585" y="1314"/>
                    <a:pt x="24755" y="1357"/>
                  </a:cubicBezTo>
                  <a:cubicBezTo>
                    <a:pt x="25120" y="1448"/>
                    <a:pt x="25459" y="1656"/>
                    <a:pt x="25772" y="1865"/>
                  </a:cubicBezTo>
                  <a:cubicBezTo>
                    <a:pt x="25967" y="1995"/>
                    <a:pt x="26176" y="2126"/>
                    <a:pt x="26398" y="2244"/>
                  </a:cubicBezTo>
                  <a:cubicBezTo>
                    <a:pt x="26787" y="2430"/>
                    <a:pt x="27218" y="2520"/>
                    <a:pt x="27649" y="2520"/>
                  </a:cubicBezTo>
                  <a:cubicBezTo>
                    <a:pt x="27941" y="2520"/>
                    <a:pt x="28232" y="2479"/>
                    <a:pt x="28511" y="2400"/>
                  </a:cubicBezTo>
                  <a:cubicBezTo>
                    <a:pt x="28550" y="2374"/>
                    <a:pt x="28576" y="2361"/>
                    <a:pt x="28615" y="2334"/>
                  </a:cubicBezTo>
                  <a:cubicBezTo>
                    <a:pt x="28589" y="2322"/>
                    <a:pt x="28563" y="2322"/>
                    <a:pt x="28537" y="2308"/>
                  </a:cubicBezTo>
                  <a:cubicBezTo>
                    <a:pt x="28260" y="2392"/>
                    <a:pt x="27973" y="2434"/>
                    <a:pt x="27687" y="2434"/>
                  </a:cubicBezTo>
                  <a:cubicBezTo>
                    <a:pt x="27257" y="2434"/>
                    <a:pt x="26828" y="2340"/>
                    <a:pt x="26437" y="2152"/>
                  </a:cubicBezTo>
                  <a:cubicBezTo>
                    <a:pt x="26228" y="2061"/>
                    <a:pt x="26019" y="1917"/>
                    <a:pt x="25824" y="1800"/>
                  </a:cubicBezTo>
                  <a:cubicBezTo>
                    <a:pt x="25498" y="1578"/>
                    <a:pt x="25159" y="1369"/>
                    <a:pt x="24767" y="1265"/>
                  </a:cubicBezTo>
                  <a:cubicBezTo>
                    <a:pt x="24594" y="1223"/>
                    <a:pt x="24417" y="1206"/>
                    <a:pt x="24238" y="1206"/>
                  </a:cubicBezTo>
                  <a:cubicBezTo>
                    <a:pt x="23920" y="1206"/>
                    <a:pt x="23598" y="1259"/>
                    <a:pt x="23281" y="1317"/>
                  </a:cubicBezTo>
                  <a:cubicBezTo>
                    <a:pt x="22983" y="1367"/>
                    <a:pt x="22675" y="1416"/>
                    <a:pt x="22370" y="1416"/>
                  </a:cubicBezTo>
                  <a:cubicBezTo>
                    <a:pt x="22194" y="1416"/>
                    <a:pt x="22018" y="1400"/>
                    <a:pt x="21846" y="1357"/>
                  </a:cubicBezTo>
                  <a:cubicBezTo>
                    <a:pt x="21507" y="1278"/>
                    <a:pt x="21207" y="1096"/>
                    <a:pt x="20907" y="926"/>
                  </a:cubicBezTo>
                  <a:cubicBezTo>
                    <a:pt x="20568" y="717"/>
                    <a:pt x="20229" y="522"/>
                    <a:pt x="19837" y="444"/>
                  </a:cubicBezTo>
                  <a:cubicBezTo>
                    <a:pt x="19736" y="427"/>
                    <a:pt x="19635" y="419"/>
                    <a:pt x="19534" y="419"/>
                  </a:cubicBezTo>
                  <a:cubicBezTo>
                    <a:pt x="19092" y="419"/>
                    <a:pt x="18659" y="566"/>
                    <a:pt x="18234" y="705"/>
                  </a:cubicBezTo>
                  <a:cubicBezTo>
                    <a:pt x="17808" y="855"/>
                    <a:pt x="17371" y="992"/>
                    <a:pt x="16933" y="992"/>
                  </a:cubicBezTo>
                  <a:cubicBezTo>
                    <a:pt x="16915" y="992"/>
                    <a:pt x="16896" y="992"/>
                    <a:pt x="16877" y="992"/>
                  </a:cubicBezTo>
                  <a:cubicBezTo>
                    <a:pt x="16355" y="978"/>
                    <a:pt x="15860" y="731"/>
                    <a:pt x="15377" y="496"/>
                  </a:cubicBezTo>
                  <a:cubicBezTo>
                    <a:pt x="14869" y="261"/>
                    <a:pt x="14347" y="0"/>
                    <a:pt x="1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83433" y="868105"/>
              <a:ext cx="1222228" cy="110336"/>
            </a:xfrm>
            <a:custGeom>
              <a:avLst/>
              <a:gdLst/>
              <a:ahLst/>
              <a:cxnLst/>
              <a:rect l="l" t="t" r="r" b="b"/>
              <a:pathLst>
                <a:path w="25799" h="2329" extrusionOk="0">
                  <a:moveTo>
                    <a:pt x="12287" y="1"/>
                  </a:moveTo>
                  <a:cubicBezTo>
                    <a:pt x="12166" y="1"/>
                    <a:pt x="12044" y="11"/>
                    <a:pt x="11921" y="33"/>
                  </a:cubicBezTo>
                  <a:cubicBezTo>
                    <a:pt x="11438" y="111"/>
                    <a:pt x="10982" y="372"/>
                    <a:pt x="10551" y="633"/>
                  </a:cubicBezTo>
                  <a:cubicBezTo>
                    <a:pt x="10035" y="943"/>
                    <a:pt x="9549" y="1223"/>
                    <a:pt x="9013" y="1223"/>
                  </a:cubicBezTo>
                  <a:cubicBezTo>
                    <a:pt x="8940" y="1223"/>
                    <a:pt x="8866" y="1218"/>
                    <a:pt x="8791" y="1207"/>
                  </a:cubicBezTo>
                  <a:cubicBezTo>
                    <a:pt x="8438" y="1142"/>
                    <a:pt x="8113" y="946"/>
                    <a:pt x="7800" y="763"/>
                  </a:cubicBezTo>
                  <a:cubicBezTo>
                    <a:pt x="7460" y="555"/>
                    <a:pt x="7095" y="333"/>
                    <a:pt x="6690" y="294"/>
                  </a:cubicBezTo>
                  <a:cubicBezTo>
                    <a:pt x="6662" y="292"/>
                    <a:pt x="6633" y="291"/>
                    <a:pt x="6605" y="291"/>
                  </a:cubicBezTo>
                  <a:cubicBezTo>
                    <a:pt x="6016" y="291"/>
                    <a:pt x="5519" y="663"/>
                    <a:pt x="5034" y="1012"/>
                  </a:cubicBezTo>
                  <a:cubicBezTo>
                    <a:pt x="4643" y="1311"/>
                    <a:pt x="4238" y="1612"/>
                    <a:pt x="3782" y="1716"/>
                  </a:cubicBezTo>
                  <a:cubicBezTo>
                    <a:pt x="3629" y="1756"/>
                    <a:pt x="3472" y="1771"/>
                    <a:pt x="3313" y="1771"/>
                  </a:cubicBezTo>
                  <a:cubicBezTo>
                    <a:pt x="3053" y="1771"/>
                    <a:pt x="2789" y="1730"/>
                    <a:pt x="2530" y="1690"/>
                  </a:cubicBezTo>
                  <a:cubicBezTo>
                    <a:pt x="2265" y="1651"/>
                    <a:pt x="1995" y="1612"/>
                    <a:pt x="1726" y="1612"/>
                  </a:cubicBezTo>
                  <a:cubicBezTo>
                    <a:pt x="1545" y="1612"/>
                    <a:pt x="1365" y="1629"/>
                    <a:pt x="1186" y="1676"/>
                  </a:cubicBezTo>
                  <a:cubicBezTo>
                    <a:pt x="887" y="1768"/>
                    <a:pt x="613" y="1937"/>
                    <a:pt x="339" y="2094"/>
                  </a:cubicBezTo>
                  <a:cubicBezTo>
                    <a:pt x="235" y="2159"/>
                    <a:pt x="117" y="2238"/>
                    <a:pt x="0" y="2302"/>
                  </a:cubicBezTo>
                  <a:cubicBezTo>
                    <a:pt x="39" y="2302"/>
                    <a:pt x="78" y="2316"/>
                    <a:pt x="117" y="2328"/>
                  </a:cubicBezTo>
                  <a:lnTo>
                    <a:pt x="391" y="2172"/>
                  </a:lnTo>
                  <a:cubicBezTo>
                    <a:pt x="652" y="2015"/>
                    <a:pt x="913" y="1846"/>
                    <a:pt x="1212" y="1768"/>
                  </a:cubicBezTo>
                  <a:cubicBezTo>
                    <a:pt x="1380" y="1721"/>
                    <a:pt x="1555" y="1703"/>
                    <a:pt x="1731" y="1703"/>
                  </a:cubicBezTo>
                  <a:cubicBezTo>
                    <a:pt x="1993" y="1703"/>
                    <a:pt x="2260" y="1742"/>
                    <a:pt x="2517" y="1781"/>
                  </a:cubicBezTo>
                  <a:cubicBezTo>
                    <a:pt x="2775" y="1821"/>
                    <a:pt x="3044" y="1862"/>
                    <a:pt x="3313" y="1862"/>
                  </a:cubicBezTo>
                  <a:cubicBezTo>
                    <a:pt x="3479" y="1862"/>
                    <a:pt x="3644" y="1846"/>
                    <a:pt x="3808" y="1807"/>
                  </a:cubicBezTo>
                  <a:cubicBezTo>
                    <a:pt x="4278" y="1690"/>
                    <a:pt x="4695" y="1389"/>
                    <a:pt x="5087" y="1090"/>
                  </a:cubicBezTo>
                  <a:cubicBezTo>
                    <a:pt x="5569" y="719"/>
                    <a:pt x="6028" y="383"/>
                    <a:pt x="6586" y="383"/>
                  </a:cubicBezTo>
                  <a:cubicBezTo>
                    <a:pt x="6616" y="383"/>
                    <a:pt x="6647" y="384"/>
                    <a:pt x="6678" y="386"/>
                  </a:cubicBezTo>
                  <a:cubicBezTo>
                    <a:pt x="7069" y="424"/>
                    <a:pt x="7408" y="620"/>
                    <a:pt x="7760" y="842"/>
                  </a:cubicBezTo>
                  <a:cubicBezTo>
                    <a:pt x="8073" y="1038"/>
                    <a:pt x="8399" y="1233"/>
                    <a:pt x="8777" y="1299"/>
                  </a:cubicBezTo>
                  <a:cubicBezTo>
                    <a:pt x="8857" y="1311"/>
                    <a:pt x="8935" y="1317"/>
                    <a:pt x="9013" y="1317"/>
                  </a:cubicBezTo>
                  <a:cubicBezTo>
                    <a:pt x="9575" y="1317"/>
                    <a:pt x="10099" y="1009"/>
                    <a:pt x="10603" y="711"/>
                  </a:cubicBezTo>
                  <a:cubicBezTo>
                    <a:pt x="11021" y="464"/>
                    <a:pt x="11464" y="203"/>
                    <a:pt x="11934" y="125"/>
                  </a:cubicBezTo>
                  <a:cubicBezTo>
                    <a:pt x="12052" y="102"/>
                    <a:pt x="12171" y="92"/>
                    <a:pt x="12290" y="92"/>
                  </a:cubicBezTo>
                  <a:cubicBezTo>
                    <a:pt x="12862" y="92"/>
                    <a:pt x="13430" y="326"/>
                    <a:pt x="13982" y="542"/>
                  </a:cubicBezTo>
                  <a:cubicBezTo>
                    <a:pt x="14541" y="775"/>
                    <a:pt x="15132" y="1008"/>
                    <a:pt x="15735" y="1008"/>
                  </a:cubicBezTo>
                  <a:cubicBezTo>
                    <a:pt x="15807" y="1008"/>
                    <a:pt x="15879" y="1005"/>
                    <a:pt x="15951" y="998"/>
                  </a:cubicBezTo>
                  <a:cubicBezTo>
                    <a:pt x="16290" y="960"/>
                    <a:pt x="16629" y="842"/>
                    <a:pt x="16942" y="725"/>
                  </a:cubicBezTo>
                  <a:cubicBezTo>
                    <a:pt x="17324" y="586"/>
                    <a:pt x="17684" y="457"/>
                    <a:pt x="18061" y="457"/>
                  </a:cubicBezTo>
                  <a:cubicBezTo>
                    <a:pt x="18110" y="457"/>
                    <a:pt x="18158" y="459"/>
                    <a:pt x="18208" y="464"/>
                  </a:cubicBezTo>
                  <a:cubicBezTo>
                    <a:pt x="18677" y="490"/>
                    <a:pt x="19107" y="763"/>
                    <a:pt x="19524" y="1012"/>
                  </a:cubicBezTo>
                  <a:cubicBezTo>
                    <a:pt x="19955" y="1273"/>
                    <a:pt x="20385" y="1546"/>
                    <a:pt x="20894" y="1586"/>
                  </a:cubicBezTo>
                  <a:cubicBezTo>
                    <a:pt x="20941" y="1590"/>
                    <a:pt x="20987" y="1592"/>
                    <a:pt x="21033" y="1592"/>
                  </a:cubicBezTo>
                  <a:cubicBezTo>
                    <a:pt x="21428" y="1592"/>
                    <a:pt x="21813" y="1453"/>
                    <a:pt x="22199" y="1325"/>
                  </a:cubicBezTo>
                  <a:cubicBezTo>
                    <a:pt x="22560" y="1193"/>
                    <a:pt x="22931" y="1061"/>
                    <a:pt x="23312" y="1061"/>
                  </a:cubicBezTo>
                  <a:cubicBezTo>
                    <a:pt x="23384" y="1061"/>
                    <a:pt x="23456" y="1066"/>
                    <a:pt x="23529" y="1076"/>
                  </a:cubicBezTo>
                  <a:cubicBezTo>
                    <a:pt x="23972" y="1142"/>
                    <a:pt x="24338" y="1389"/>
                    <a:pt x="24729" y="1664"/>
                  </a:cubicBezTo>
                  <a:cubicBezTo>
                    <a:pt x="24964" y="1833"/>
                    <a:pt x="25211" y="2003"/>
                    <a:pt x="25472" y="2120"/>
                  </a:cubicBezTo>
                  <a:cubicBezTo>
                    <a:pt x="25537" y="2159"/>
                    <a:pt x="25602" y="2186"/>
                    <a:pt x="25680" y="2198"/>
                  </a:cubicBezTo>
                  <a:cubicBezTo>
                    <a:pt x="25720" y="2186"/>
                    <a:pt x="25759" y="2159"/>
                    <a:pt x="25798" y="2146"/>
                  </a:cubicBezTo>
                  <a:cubicBezTo>
                    <a:pt x="25694" y="2120"/>
                    <a:pt x="25602" y="2081"/>
                    <a:pt x="25511" y="2042"/>
                  </a:cubicBezTo>
                  <a:cubicBezTo>
                    <a:pt x="25251" y="1925"/>
                    <a:pt x="25016" y="1755"/>
                    <a:pt x="24781" y="1598"/>
                  </a:cubicBezTo>
                  <a:cubicBezTo>
                    <a:pt x="24402" y="1325"/>
                    <a:pt x="24011" y="1050"/>
                    <a:pt x="23541" y="986"/>
                  </a:cubicBezTo>
                  <a:cubicBezTo>
                    <a:pt x="23468" y="976"/>
                    <a:pt x="23396" y="971"/>
                    <a:pt x="23324" y="971"/>
                  </a:cubicBezTo>
                  <a:cubicBezTo>
                    <a:pt x="22921" y="971"/>
                    <a:pt x="22535" y="1114"/>
                    <a:pt x="22159" y="1246"/>
                  </a:cubicBezTo>
                  <a:cubicBezTo>
                    <a:pt x="21801" y="1373"/>
                    <a:pt x="21423" y="1500"/>
                    <a:pt x="21042" y="1500"/>
                  </a:cubicBezTo>
                  <a:cubicBezTo>
                    <a:pt x="20993" y="1500"/>
                    <a:pt x="20944" y="1498"/>
                    <a:pt x="20894" y="1494"/>
                  </a:cubicBezTo>
                  <a:cubicBezTo>
                    <a:pt x="20425" y="1455"/>
                    <a:pt x="19994" y="1194"/>
                    <a:pt x="19576" y="946"/>
                  </a:cubicBezTo>
                  <a:cubicBezTo>
                    <a:pt x="19147" y="685"/>
                    <a:pt x="18716" y="412"/>
                    <a:pt x="18208" y="372"/>
                  </a:cubicBezTo>
                  <a:cubicBezTo>
                    <a:pt x="18161" y="368"/>
                    <a:pt x="18115" y="366"/>
                    <a:pt x="18068" y="366"/>
                  </a:cubicBezTo>
                  <a:cubicBezTo>
                    <a:pt x="17674" y="366"/>
                    <a:pt x="17289" y="505"/>
                    <a:pt x="16916" y="633"/>
                  </a:cubicBezTo>
                  <a:cubicBezTo>
                    <a:pt x="16603" y="751"/>
                    <a:pt x="16277" y="868"/>
                    <a:pt x="15938" y="907"/>
                  </a:cubicBezTo>
                  <a:cubicBezTo>
                    <a:pt x="15870" y="914"/>
                    <a:pt x="15801" y="917"/>
                    <a:pt x="15732" y="917"/>
                  </a:cubicBezTo>
                  <a:cubicBezTo>
                    <a:pt x="15149" y="917"/>
                    <a:pt x="14568" y="685"/>
                    <a:pt x="14008" y="464"/>
                  </a:cubicBezTo>
                  <a:cubicBezTo>
                    <a:pt x="13446" y="237"/>
                    <a:pt x="12875" y="1"/>
                    <a:pt x="1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369275" y="922206"/>
              <a:ext cx="1103601" cy="74758"/>
            </a:xfrm>
            <a:custGeom>
              <a:avLst/>
              <a:gdLst/>
              <a:ahLst/>
              <a:cxnLst/>
              <a:rect l="l" t="t" r="r" b="b"/>
              <a:pathLst>
                <a:path w="23295" h="1578" extrusionOk="0">
                  <a:moveTo>
                    <a:pt x="10608" y="1"/>
                  </a:moveTo>
                  <a:cubicBezTo>
                    <a:pt x="10524" y="1"/>
                    <a:pt x="10440" y="4"/>
                    <a:pt x="10356" y="13"/>
                  </a:cubicBezTo>
                  <a:cubicBezTo>
                    <a:pt x="9874" y="52"/>
                    <a:pt x="9391" y="247"/>
                    <a:pt x="8935" y="430"/>
                  </a:cubicBezTo>
                  <a:cubicBezTo>
                    <a:pt x="8418" y="649"/>
                    <a:pt x="7922" y="846"/>
                    <a:pt x="7392" y="846"/>
                  </a:cubicBezTo>
                  <a:cubicBezTo>
                    <a:pt x="7320" y="846"/>
                    <a:pt x="7247" y="843"/>
                    <a:pt x="7174" y="835"/>
                  </a:cubicBezTo>
                  <a:cubicBezTo>
                    <a:pt x="6783" y="795"/>
                    <a:pt x="6391" y="626"/>
                    <a:pt x="6014" y="456"/>
                  </a:cubicBezTo>
                  <a:cubicBezTo>
                    <a:pt x="5585" y="273"/>
                    <a:pt x="5149" y="81"/>
                    <a:pt x="4705" y="81"/>
                  </a:cubicBezTo>
                  <a:cubicBezTo>
                    <a:pt x="4581" y="81"/>
                    <a:pt x="4456" y="96"/>
                    <a:pt x="4331" y="131"/>
                  </a:cubicBezTo>
                  <a:cubicBezTo>
                    <a:pt x="3965" y="221"/>
                    <a:pt x="3678" y="456"/>
                    <a:pt x="3392" y="691"/>
                  </a:cubicBezTo>
                  <a:cubicBezTo>
                    <a:pt x="3131" y="900"/>
                    <a:pt x="2857" y="1122"/>
                    <a:pt x="2531" y="1213"/>
                  </a:cubicBezTo>
                  <a:cubicBezTo>
                    <a:pt x="2365" y="1261"/>
                    <a:pt x="2188" y="1277"/>
                    <a:pt x="2010" y="1277"/>
                  </a:cubicBezTo>
                  <a:cubicBezTo>
                    <a:pt x="1852" y="1277"/>
                    <a:pt x="1693" y="1264"/>
                    <a:pt x="1539" y="1252"/>
                  </a:cubicBezTo>
                  <a:cubicBezTo>
                    <a:pt x="1369" y="1239"/>
                    <a:pt x="1196" y="1223"/>
                    <a:pt x="1024" y="1223"/>
                  </a:cubicBezTo>
                  <a:cubicBezTo>
                    <a:pt x="854" y="1223"/>
                    <a:pt x="685" y="1239"/>
                    <a:pt x="522" y="1291"/>
                  </a:cubicBezTo>
                  <a:cubicBezTo>
                    <a:pt x="327" y="1357"/>
                    <a:pt x="171" y="1447"/>
                    <a:pt x="0" y="1552"/>
                  </a:cubicBezTo>
                  <a:cubicBezTo>
                    <a:pt x="40" y="1565"/>
                    <a:pt x="92" y="1565"/>
                    <a:pt x="131" y="1578"/>
                  </a:cubicBezTo>
                  <a:cubicBezTo>
                    <a:pt x="261" y="1487"/>
                    <a:pt x="392" y="1421"/>
                    <a:pt x="548" y="1383"/>
                  </a:cubicBezTo>
                  <a:cubicBezTo>
                    <a:pt x="705" y="1330"/>
                    <a:pt x="869" y="1314"/>
                    <a:pt x="1036" y="1314"/>
                  </a:cubicBezTo>
                  <a:cubicBezTo>
                    <a:pt x="1202" y="1314"/>
                    <a:pt x="1371" y="1330"/>
                    <a:pt x="1539" y="1343"/>
                  </a:cubicBezTo>
                  <a:cubicBezTo>
                    <a:pt x="1700" y="1355"/>
                    <a:pt x="1860" y="1368"/>
                    <a:pt x="2020" y="1368"/>
                  </a:cubicBezTo>
                  <a:cubicBezTo>
                    <a:pt x="2199" y="1368"/>
                    <a:pt x="2378" y="1352"/>
                    <a:pt x="2557" y="1304"/>
                  </a:cubicBezTo>
                  <a:cubicBezTo>
                    <a:pt x="2896" y="1200"/>
                    <a:pt x="3170" y="978"/>
                    <a:pt x="3444" y="757"/>
                  </a:cubicBezTo>
                  <a:cubicBezTo>
                    <a:pt x="3731" y="534"/>
                    <a:pt x="4005" y="313"/>
                    <a:pt x="4344" y="221"/>
                  </a:cubicBezTo>
                  <a:cubicBezTo>
                    <a:pt x="4464" y="190"/>
                    <a:pt x="4583" y="176"/>
                    <a:pt x="4701" y="176"/>
                  </a:cubicBezTo>
                  <a:cubicBezTo>
                    <a:pt x="5126" y="176"/>
                    <a:pt x="5546" y="354"/>
                    <a:pt x="5974" y="548"/>
                  </a:cubicBezTo>
                  <a:cubicBezTo>
                    <a:pt x="6365" y="717"/>
                    <a:pt x="6757" y="887"/>
                    <a:pt x="7174" y="926"/>
                  </a:cubicBezTo>
                  <a:cubicBezTo>
                    <a:pt x="7247" y="933"/>
                    <a:pt x="7319" y="937"/>
                    <a:pt x="7391" y="937"/>
                  </a:cubicBezTo>
                  <a:cubicBezTo>
                    <a:pt x="7939" y="937"/>
                    <a:pt x="8467" y="729"/>
                    <a:pt x="8974" y="522"/>
                  </a:cubicBezTo>
                  <a:cubicBezTo>
                    <a:pt x="9417" y="339"/>
                    <a:pt x="9887" y="143"/>
                    <a:pt x="10370" y="104"/>
                  </a:cubicBezTo>
                  <a:cubicBezTo>
                    <a:pt x="10453" y="96"/>
                    <a:pt x="10536" y="92"/>
                    <a:pt x="10620" y="92"/>
                  </a:cubicBezTo>
                  <a:cubicBezTo>
                    <a:pt x="11185" y="92"/>
                    <a:pt x="11741" y="274"/>
                    <a:pt x="12287" y="456"/>
                  </a:cubicBezTo>
                  <a:cubicBezTo>
                    <a:pt x="12835" y="628"/>
                    <a:pt x="13401" y="809"/>
                    <a:pt x="13977" y="809"/>
                  </a:cubicBezTo>
                  <a:cubicBezTo>
                    <a:pt x="14100" y="809"/>
                    <a:pt x="14223" y="801"/>
                    <a:pt x="14347" y="783"/>
                  </a:cubicBezTo>
                  <a:cubicBezTo>
                    <a:pt x="14660" y="743"/>
                    <a:pt x="14961" y="626"/>
                    <a:pt x="15260" y="522"/>
                  </a:cubicBezTo>
                  <a:cubicBezTo>
                    <a:pt x="15639" y="378"/>
                    <a:pt x="16017" y="247"/>
                    <a:pt x="16422" y="247"/>
                  </a:cubicBezTo>
                  <a:lnTo>
                    <a:pt x="16448" y="247"/>
                  </a:lnTo>
                  <a:cubicBezTo>
                    <a:pt x="16956" y="247"/>
                    <a:pt x="17425" y="496"/>
                    <a:pt x="17895" y="717"/>
                  </a:cubicBezTo>
                  <a:cubicBezTo>
                    <a:pt x="18357" y="960"/>
                    <a:pt x="18843" y="1204"/>
                    <a:pt x="19362" y="1204"/>
                  </a:cubicBezTo>
                  <a:cubicBezTo>
                    <a:pt x="19399" y="1204"/>
                    <a:pt x="19436" y="1203"/>
                    <a:pt x="19474" y="1200"/>
                  </a:cubicBezTo>
                  <a:cubicBezTo>
                    <a:pt x="19839" y="1186"/>
                    <a:pt x="20178" y="1044"/>
                    <a:pt x="20503" y="913"/>
                  </a:cubicBezTo>
                  <a:cubicBezTo>
                    <a:pt x="20854" y="775"/>
                    <a:pt x="21192" y="638"/>
                    <a:pt x="21564" y="638"/>
                  </a:cubicBezTo>
                  <a:cubicBezTo>
                    <a:pt x="21580" y="638"/>
                    <a:pt x="21596" y="638"/>
                    <a:pt x="21613" y="639"/>
                  </a:cubicBezTo>
                  <a:cubicBezTo>
                    <a:pt x="22108" y="665"/>
                    <a:pt x="22552" y="952"/>
                    <a:pt x="22981" y="1226"/>
                  </a:cubicBezTo>
                  <a:cubicBezTo>
                    <a:pt x="23047" y="1278"/>
                    <a:pt x="23125" y="1317"/>
                    <a:pt x="23190" y="1357"/>
                  </a:cubicBezTo>
                  <a:cubicBezTo>
                    <a:pt x="23216" y="1343"/>
                    <a:pt x="23256" y="1330"/>
                    <a:pt x="23295" y="1317"/>
                  </a:cubicBezTo>
                  <a:cubicBezTo>
                    <a:pt x="23282" y="1304"/>
                    <a:pt x="23268" y="1304"/>
                    <a:pt x="23242" y="1291"/>
                  </a:cubicBezTo>
                  <a:cubicBezTo>
                    <a:pt x="23178" y="1252"/>
                    <a:pt x="23099" y="1200"/>
                    <a:pt x="23034" y="1148"/>
                  </a:cubicBezTo>
                  <a:cubicBezTo>
                    <a:pt x="22590" y="861"/>
                    <a:pt x="22134" y="574"/>
                    <a:pt x="21613" y="548"/>
                  </a:cubicBezTo>
                  <a:cubicBezTo>
                    <a:pt x="21596" y="547"/>
                    <a:pt x="21580" y="547"/>
                    <a:pt x="21563" y="547"/>
                  </a:cubicBezTo>
                  <a:cubicBezTo>
                    <a:pt x="21177" y="547"/>
                    <a:pt x="20815" y="697"/>
                    <a:pt x="20465" y="835"/>
                  </a:cubicBezTo>
                  <a:cubicBezTo>
                    <a:pt x="20138" y="965"/>
                    <a:pt x="19813" y="1096"/>
                    <a:pt x="19474" y="1108"/>
                  </a:cubicBezTo>
                  <a:cubicBezTo>
                    <a:pt x="19436" y="1111"/>
                    <a:pt x="19399" y="1112"/>
                    <a:pt x="19362" y="1112"/>
                  </a:cubicBezTo>
                  <a:cubicBezTo>
                    <a:pt x="18856" y="1112"/>
                    <a:pt x="18384" y="870"/>
                    <a:pt x="17935" y="639"/>
                  </a:cubicBezTo>
                  <a:cubicBezTo>
                    <a:pt x="17465" y="404"/>
                    <a:pt x="16969" y="157"/>
                    <a:pt x="16448" y="157"/>
                  </a:cubicBezTo>
                  <a:cubicBezTo>
                    <a:pt x="16430" y="156"/>
                    <a:pt x="16413" y="156"/>
                    <a:pt x="16395" y="156"/>
                  </a:cubicBezTo>
                  <a:cubicBezTo>
                    <a:pt x="15985" y="156"/>
                    <a:pt x="15609" y="305"/>
                    <a:pt x="15234" y="430"/>
                  </a:cubicBezTo>
                  <a:cubicBezTo>
                    <a:pt x="14935" y="548"/>
                    <a:pt x="14634" y="652"/>
                    <a:pt x="14335" y="691"/>
                  </a:cubicBezTo>
                  <a:cubicBezTo>
                    <a:pt x="14215" y="709"/>
                    <a:pt x="14095" y="718"/>
                    <a:pt x="13975" y="718"/>
                  </a:cubicBezTo>
                  <a:cubicBezTo>
                    <a:pt x="13414" y="718"/>
                    <a:pt x="12850" y="537"/>
                    <a:pt x="12313" y="365"/>
                  </a:cubicBezTo>
                  <a:cubicBezTo>
                    <a:pt x="11755" y="183"/>
                    <a:pt x="11186" y="1"/>
                    <a:pt x="10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506424" y="954041"/>
              <a:ext cx="918270" cy="62725"/>
            </a:xfrm>
            <a:custGeom>
              <a:avLst/>
              <a:gdLst/>
              <a:ahLst/>
              <a:cxnLst/>
              <a:rect l="l" t="t" r="r" b="b"/>
              <a:pathLst>
                <a:path w="19383" h="1324" extrusionOk="0">
                  <a:moveTo>
                    <a:pt x="7634" y="1"/>
                  </a:moveTo>
                  <a:cubicBezTo>
                    <a:pt x="7235" y="1"/>
                    <a:pt x="6838" y="71"/>
                    <a:pt x="6470" y="215"/>
                  </a:cubicBezTo>
                  <a:cubicBezTo>
                    <a:pt x="6287" y="280"/>
                    <a:pt x="6105" y="372"/>
                    <a:pt x="5922" y="462"/>
                  </a:cubicBezTo>
                  <a:cubicBezTo>
                    <a:pt x="5727" y="554"/>
                    <a:pt x="5518" y="658"/>
                    <a:pt x="5296" y="737"/>
                  </a:cubicBezTo>
                  <a:cubicBezTo>
                    <a:pt x="4995" y="835"/>
                    <a:pt x="4671" y="885"/>
                    <a:pt x="4335" y="885"/>
                  </a:cubicBezTo>
                  <a:cubicBezTo>
                    <a:pt x="3870" y="885"/>
                    <a:pt x="3381" y="790"/>
                    <a:pt x="2896" y="593"/>
                  </a:cubicBezTo>
                  <a:cubicBezTo>
                    <a:pt x="2832" y="567"/>
                    <a:pt x="2766" y="541"/>
                    <a:pt x="2688" y="514"/>
                  </a:cubicBezTo>
                  <a:cubicBezTo>
                    <a:pt x="2415" y="390"/>
                    <a:pt x="2118" y="266"/>
                    <a:pt x="1809" y="266"/>
                  </a:cubicBezTo>
                  <a:cubicBezTo>
                    <a:pt x="1794" y="266"/>
                    <a:pt x="1778" y="267"/>
                    <a:pt x="1762" y="267"/>
                  </a:cubicBezTo>
                  <a:cubicBezTo>
                    <a:pt x="1240" y="280"/>
                    <a:pt x="836" y="619"/>
                    <a:pt x="444" y="945"/>
                  </a:cubicBezTo>
                  <a:cubicBezTo>
                    <a:pt x="301" y="1076"/>
                    <a:pt x="145" y="1193"/>
                    <a:pt x="1" y="1311"/>
                  </a:cubicBezTo>
                  <a:cubicBezTo>
                    <a:pt x="41" y="1311"/>
                    <a:pt x="79" y="1311"/>
                    <a:pt x="119" y="1323"/>
                  </a:cubicBezTo>
                  <a:lnTo>
                    <a:pt x="131" y="1323"/>
                  </a:lnTo>
                  <a:cubicBezTo>
                    <a:pt x="262" y="1232"/>
                    <a:pt x="380" y="1128"/>
                    <a:pt x="510" y="1024"/>
                  </a:cubicBezTo>
                  <a:cubicBezTo>
                    <a:pt x="901" y="685"/>
                    <a:pt x="1279" y="372"/>
                    <a:pt x="1762" y="358"/>
                  </a:cubicBezTo>
                  <a:cubicBezTo>
                    <a:pt x="1776" y="357"/>
                    <a:pt x="1790" y="357"/>
                    <a:pt x="1804" y="357"/>
                  </a:cubicBezTo>
                  <a:cubicBezTo>
                    <a:pt x="2102" y="357"/>
                    <a:pt x="2388" y="481"/>
                    <a:pt x="2662" y="593"/>
                  </a:cubicBezTo>
                  <a:cubicBezTo>
                    <a:pt x="2727" y="619"/>
                    <a:pt x="2792" y="645"/>
                    <a:pt x="2858" y="685"/>
                  </a:cubicBezTo>
                  <a:cubicBezTo>
                    <a:pt x="3350" y="879"/>
                    <a:pt x="3847" y="974"/>
                    <a:pt x="4319" y="974"/>
                  </a:cubicBezTo>
                  <a:cubicBezTo>
                    <a:pt x="4671" y="974"/>
                    <a:pt x="5010" y="921"/>
                    <a:pt x="5322" y="815"/>
                  </a:cubicBezTo>
                  <a:cubicBezTo>
                    <a:pt x="5545" y="737"/>
                    <a:pt x="5766" y="632"/>
                    <a:pt x="5962" y="541"/>
                  </a:cubicBezTo>
                  <a:cubicBezTo>
                    <a:pt x="6144" y="450"/>
                    <a:pt x="6327" y="358"/>
                    <a:pt x="6510" y="293"/>
                  </a:cubicBezTo>
                  <a:cubicBezTo>
                    <a:pt x="6866" y="158"/>
                    <a:pt x="7246" y="91"/>
                    <a:pt x="7627" y="91"/>
                  </a:cubicBezTo>
                  <a:cubicBezTo>
                    <a:pt x="7874" y="91"/>
                    <a:pt x="8121" y="119"/>
                    <a:pt x="8362" y="175"/>
                  </a:cubicBezTo>
                  <a:cubicBezTo>
                    <a:pt x="8687" y="241"/>
                    <a:pt x="9000" y="372"/>
                    <a:pt x="9301" y="488"/>
                  </a:cubicBezTo>
                  <a:cubicBezTo>
                    <a:pt x="9614" y="606"/>
                    <a:pt x="9927" y="737"/>
                    <a:pt x="10252" y="815"/>
                  </a:cubicBezTo>
                  <a:cubicBezTo>
                    <a:pt x="10494" y="867"/>
                    <a:pt x="10739" y="893"/>
                    <a:pt x="10982" y="893"/>
                  </a:cubicBezTo>
                  <a:cubicBezTo>
                    <a:pt x="11225" y="893"/>
                    <a:pt x="11466" y="867"/>
                    <a:pt x="11701" y="815"/>
                  </a:cubicBezTo>
                  <a:cubicBezTo>
                    <a:pt x="11948" y="763"/>
                    <a:pt x="12183" y="685"/>
                    <a:pt x="12417" y="606"/>
                  </a:cubicBezTo>
                  <a:cubicBezTo>
                    <a:pt x="12796" y="476"/>
                    <a:pt x="13200" y="332"/>
                    <a:pt x="13605" y="332"/>
                  </a:cubicBezTo>
                  <a:cubicBezTo>
                    <a:pt x="14100" y="332"/>
                    <a:pt x="14570" y="528"/>
                    <a:pt x="15026" y="723"/>
                  </a:cubicBezTo>
                  <a:cubicBezTo>
                    <a:pt x="15431" y="893"/>
                    <a:pt x="15861" y="1062"/>
                    <a:pt x="16304" y="1102"/>
                  </a:cubicBezTo>
                  <a:cubicBezTo>
                    <a:pt x="16379" y="1109"/>
                    <a:pt x="16454" y="1112"/>
                    <a:pt x="16529" y="1112"/>
                  </a:cubicBezTo>
                  <a:cubicBezTo>
                    <a:pt x="16862" y="1112"/>
                    <a:pt x="17201" y="1050"/>
                    <a:pt x="17530" y="998"/>
                  </a:cubicBezTo>
                  <a:cubicBezTo>
                    <a:pt x="17863" y="939"/>
                    <a:pt x="18187" y="879"/>
                    <a:pt x="18500" y="879"/>
                  </a:cubicBezTo>
                  <a:cubicBezTo>
                    <a:pt x="18740" y="879"/>
                    <a:pt x="18973" y="914"/>
                    <a:pt x="19200" y="1010"/>
                  </a:cubicBezTo>
                  <a:cubicBezTo>
                    <a:pt x="19213" y="1024"/>
                    <a:pt x="19239" y="1036"/>
                    <a:pt x="19252" y="1050"/>
                  </a:cubicBezTo>
                  <a:cubicBezTo>
                    <a:pt x="19291" y="1036"/>
                    <a:pt x="19344" y="1024"/>
                    <a:pt x="19382" y="1010"/>
                  </a:cubicBezTo>
                  <a:lnTo>
                    <a:pt x="19226" y="932"/>
                  </a:lnTo>
                  <a:cubicBezTo>
                    <a:pt x="18988" y="827"/>
                    <a:pt x="18737" y="790"/>
                    <a:pt x="18481" y="790"/>
                  </a:cubicBezTo>
                  <a:cubicBezTo>
                    <a:pt x="18162" y="790"/>
                    <a:pt x="17836" y="848"/>
                    <a:pt x="17518" y="906"/>
                  </a:cubicBezTo>
                  <a:cubicBezTo>
                    <a:pt x="17189" y="959"/>
                    <a:pt x="16861" y="1021"/>
                    <a:pt x="16539" y="1021"/>
                  </a:cubicBezTo>
                  <a:cubicBezTo>
                    <a:pt x="16465" y="1021"/>
                    <a:pt x="16391" y="1018"/>
                    <a:pt x="16318" y="1010"/>
                  </a:cubicBezTo>
                  <a:cubicBezTo>
                    <a:pt x="15887" y="972"/>
                    <a:pt x="15469" y="801"/>
                    <a:pt x="15066" y="632"/>
                  </a:cubicBezTo>
                  <a:cubicBezTo>
                    <a:pt x="14596" y="436"/>
                    <a:pt x="14113" y="241"/>
                    <a:pt x="13605" y="241"/>
                  </a:cubicBezTo>
                  <a:cubicBezTo>
                    <a:pt x="13174" y="241"/>
                    <a:pt x="12770" y="384"/>
                    <a:pt x="12379" y="514"/>
                  </a:cubicBezTo>
                  <a:cubicBezTo>
                    <a:pt x="12157" y="593"/>
                    <a:pt x="11922" y="671"/>
                    <a:pt x="11687" y="723"/>
                  </a:cubicBezTo>
                  <a:cubicBezTo>
                    <a:pt x="11452" y="775"/>
                    <a:pt x="11214" y="801"/>
                    <a:pt x="10978" y="801"/>
                  </a:cubicBezTo>
                  <a:cubicBezTo>
                    <a:pt x="10742" y="801"/>
                    <a:pt x="10507" y="775"/>
                    <a:pt x="10278" y="723"/>
                  </a:cubicBezTo>
                  <a:cubicBezTo>
                    <a:pt x="9953" y="645"/>
                    <a:pt x="9640" y="528"/>
                    <a:pt x="9339" y="410"/>
                  </a:cubicBezTo>
                  <a:cubicBezTo>
                    <a:pt x="9026" y="280"/>
                    <a:pt x="8713" y="163"/>
                    <a:pt x="8388" y="85"/>
                  </a:cubicBezTo>
                  <a:cubicBezTo>
                    <a:pt x="8140" y="29"/>
                    <a:pt x="7887" y="1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4587434" y="1011695"/>
              <a:ext cx="117443" cy="21745"/>
            </a:xfrm>
            <a:custGeom>
              <a:avLst/>
              <a:gdLst/>
              <a:ahLst/>
              <a:cxnLst/>
              <a:rect l="l" t="t" r="r" b="b"/>
              <a:pathLst>
                <a:path w="2479" h="459" extrusionOk="0">
                  <a:moveTo>
                    <a:pt x="922" y="1"/>
                  </a:moveTo>
                  <a:cubicBezTo>
                    <a:pt x="906" y="1"/>
                    <a:pt x="890" y="1"/>
                    <a:pt x="873" y="2"/>
                  </a:cubicBezTo>
                  <a:cubicBezTo>
                    <a:pt x="574" y="15"/>
                    <a:pt x="287" y="132"/>
                    <a:pt x="0" y="263"/>
                  </a:cubicBezTo>
                  <a:cubicBezTo>
                    <a:pt x="65" y="276"/>
                    <a:pt x="117" y="276"/>
                    <a:pt x="169" y="289"/>
                  </a:cubicBezTo>
                  <a:lnTo>
                    <a:pt x="183" y="289"/>
                  </a:lnTo>
                  <a:cubicBezTo>
                    <a:pt x="404" y="184"/>
                    <a:pt x="639" y="94"/>
                    <a:pt x="887" y="94"/>
                  </a:cubicBezTo>
                  <a:cubicBezTo>
                    <a:pt x="905" y="93"/>
                    <a:pt x="923" y="93"/>
                    <a:pt x="940" y="93"/>
                  </a:cubicBezTo>
                  <a:cubicBezTo>
                    <a:pt x="1260" y="93"/>
                    <a:pt x="1569" y="205"/>
                    <a:pt x="1878" y="341"/>
                  </a:cubicBezTo>
                  <a:cubicBezTo>
                    <a:pt x="1969" y="367"/>
                    <a:pt x="2047" y="407"/>
                    <a:pt x="2125" y="433"/>
                  </a:cubicBezTo>
                  <a:cubicBezTo>
                    <a:pt x="2243" y="445"/>
                    <a:pt x="2360" y="445"/>
                    <a:pt x="2478" y="459"/>
                  </a:cubicBezTo>
                  <a:lnTo>
                    <a:pt x="2360" y="419"/>
                  </a:lnTo>
                  <a:cubicBezTo>
                    <a:pt x="2204" y="381"/>
                    <a:pt x="2061" y="315"/>
                    <a:pt x="1917" y="250"/>
                  </a:cubicBezTo>
                  <a:cubicBezTo>
                    <a:pt x="1606" y="126"/>
                    <a:pt x="1270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4756702" y="997246"/>
              <a:ext cx="251514" cy="45433"/>
            </a:xfrm>
            <a:custGeom>
              <a:avLst/>
              <a:gdLst/>
              <a:ahLst/>
              <a:cxnLst/>
              <a:rect l="l" t="t" r="r" b="b"/>
              <a:pathLst>
                <a:path w="5309" h="959" extrusionOk="0">
                  <a:moveTo>
                    <a:pt x="2370" y="0"/>
                  </a:moveTo>
                  <a:cubicBezTo>
                    <a:pt x="2216" y="0"/>
                    <a:pt x="2061" y="18"/>
                    <a:pt x="1905" y="60"/>
                  </a:cubicBezTo>
                  <a:cubicBezTo>
                    <a:pt x="1644" y="124"/>
                    <a:pt x="1409" y="268"/>
                    <a:pt x="1175" y="385"/>
                  </a:cubicBezTo>
                  <a:cubicBezTo>
                    <a:pt x="1044" y="463"/>
                    <a:pt x="914" y="542"/>
                    <a:pt x="783" y="594"/>
                  </a:cubicBezTo>
                  <a:cubicBezTo>
                    <a:pt x="535" y="712"/>
                    <a:pt x="262" y="790"/>
                    <a:pt x="1" y="828"/>
                  </a:cubicBezTo>
                  <a:cubicBezTo>
                    <a:pt x="118" y="828"/>
                    <a:pt x="248" y="842"/>
                    <a:pt x="366" y="842"/>
                  </a:cubicBezTo>
                  <a:lnTo>
                    <a:pt x="378" y="842"/>
                  </a:lnTo>
                  <a:cubicBezTo>
                    <a:pt x="522" y="802"/>
                    <a:pt x="679" y="750"/>
                    <a:pt x="822" y="686"/>
                  </a:cubicBezTo>
                  <a:cubicBezTo>
                    <a:pt x="952" y="620"/>
                    <a:pt x="1096" y="542"/>
                    <a:pt x="1227" y="463"/>
                  </a:cubicBezTo>
                  <a:cubicBezTo>
                    <a:pt x="1448" y="346"/>
                    <a:pt x="1683" y="216"/>
                    <a:pt x="1931" y="150"/>
                  </a:cubicBezTo>
                  <a:cubicBezTo>
                    <a:pt x="2085" y="108"/>
                    <a:pt x="2237" y="90"/>
                    <a:pt x="2388" y="90"/>
                  </a:cubicBezTo>
                  <a:cubicBezTo>
                    <a:pt x="2941" y="90"/>
                    <a:pt x="3483" y="338"/>
                    <a:pt x="4056" y="594"/>
                  </a:cubicBezTo>
                  <a:cubicBezTo>
                    <a:pt x="4357" y="724"/>
                    <a:pt x="4656" y="855"/>
                    <a:pt x="4957" y="959"/>
                  </a:cubicBezTo>
                  <a:lnTo>
                    <a:pt x="5308" y="959"/>
                  </a:lnTo>
                  <a:cubicBezTo>
                    <a:pt x="4891" y="868"/>
                    <a:pt x="4487" y="686"/>
                    <a:pt x="4096" y="515"/>
                  </a:cubicBezTo>
                  <a:cubicBezTo>
                    <a:pt x="3529" y="258"/>
                    <a:pt x="2953" y="0"/>
                    <a:pt x="2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054545" y="1009279"/>
              <a:ext cx="181683" cy="33399"/>
            </a:xfrm>
            <a:custGeom>
              <a:avLst/>
              <a:gdLst/>
              <a:ahLst/>
              <a:cxnLst/>
              <a:rect l="l" t="t" r="r" b="b"/>
              <a:pathLst>
                <a:path w="3835" h="705" extrusionOk="0">
                  <a:moveTo>
                    <a:pt x="2025" y="0"/>
                  </a:moveTo>
                  <a:cubicBezTo>
                    <a:pt x="2011" y="0"/>
                    <a:pt x="1997" y="0"/>
                    <a:pt x="1983" y="1"/>
                  </a:cubicBezTo>
                  <a:cubicBezTo>
                    <a:pt x="1552" y="27"/>
                    <a:pt x="1174" y="209"/>
                    <a:pt x="795" y="392"/>
                  </a:cubicBezTo>
                  <a:cubicBezTo>
                    <a:pt x="534" y="510"/>
                    <a:pt x="274" y="640"/>
                    <a:pt x="0" y="705"/>
                  </a:cubicBezTo>
                  <a:lnTo>
                    <a:pt x="300" y="705"/>
                  </a:lnTo>
                  <a:cubicBezTo>
                    <a:pt x="482" y="640"/>
                    <a:pt x="652" y="548"/>
                    <a:pt x="835" y="470"/>
                  </a:cubicBezTo>
                  <a:cubicBezTo>
                    <a:pt x="1200" y="288"/>
                    <a:pt x="1578" y="119"/>
                    <a:pt x="1983" y="92"/>
                  </a:cubicBezTo>
                  <a:cubicBezTo>
                    <a:pt x="2000" y="92"/>
                    <a:pt x="2016" y="92"/>
                    <a:pt x="2033" y="92"/>
                  </a:cubicBezTo>
                  <a:cubicBezTo>
                    <a:pt x="2495" y="92"/>
                    <a:pt x="2912" y="269"/>
                    <a:pt x="3352" y="470"/>
                  </a:cubicBezTo>
                  <a:cubicBezTo>
                    <a:pt x="3443" y="510"/>
                    <a:pt x="3548" y="562"/>
                    <a:pt x="3639" y="601"/>
                  </a:cubicBezTo>
                  <a:cubicBezTo>
                    <a:pt x="3704" y="588"/>
                    <a:pt x="3769" y="588"/>
                    <a:pt x="3835" y="574"/>
                  </a:cubicBezTo>
                  <a:cubicBezTo>
                    <a:pt x="3691" y="522"/>
                    <a:pt x="3534" y="458"/>
                    <a:pt x="3391" y="392"/>
                  </a:cubicBezTo>
                  <a:cubicBezTo>
                    <a:pt x="2961" y="202"/>
                    <a:pt x="2505" y="0"/>
                    <a:pt x="2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9"/>
          <p:cNvGrpSpPr/>
          <p:nvPr/>
        </p:nvGrpSpPr>
        <p:grpSpPr>
          <a:xfrm rot="10585699">
            <a:off x="-999815" y="3469307"/>
            <a:ext cx="2859585" cy="2881052"/>
            <a:chOff x="7316226" y="-1175353"/>
            <a:chExt cx="2859464" cy="2880929"/>
          </a:xfrm>
        </p:grpSpPr>
        <p:sp>
          <p:nvSpPr>
            <p:cNvPr id="497" name="Google Shape;497;p9"/>
            <p:cNvSpPr/>
            <p:nvPr/>
          </p:nvSpPr>
          <p:spPr>
            <a:xfrm rot="-3146397">
              <a:off x="8282391" y="-984779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 rot="-3146397">
              <a:off x="7928998" y="-502868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 rot="-3146397">
              <a:off x="8174182" y="-362393"/>
              <a:ext cx="608650" cy="2191554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 rot="-3146397">
              <a:off x="8312085" y="-521799"/>
              <a:ext cx="578013" cy="2191554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 rot="-3146397">
              <a:off x="8420772" y="-651366"/>
              <a:ext cx="522007" cy="2114526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 rot="-3146397">
              <a:off x="8476592" y="-741166"/>
              <a:ext cx="519470" cy="2055577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 rot="-3146397">
              <a:off x="8573564" y="-1011316"/>
              <a:ext cx="608650" cy="2191554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 rot="-3146397">
              <a:off x="8711467" y="-1170722"/>
              <a:ext cx="578013" cy="2191554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 rot="-3146397">
              <a:off x="8820155" y="-1300289"/>
              <a:ext cx="522007" cy="2114526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 rot="-3146397">
              <a:off x="8875974" y="-1390089"/>
              <a:ext cx="519470" cy="2055577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9"/>
          <p:cNvGrpSpPr/>
          <p:nvPr/>
        </p:nvGrpSpPr>
        <p:grpSpPr>
          <a:xfrm rot="-10715104">
            <a:off x="7799182" y="4644221"/>
            <a:ext cx="227879" cy="240603"/>
            <a:chOff x="2441875" y="3668975"/>
            <a:chExt cx="81550" cy="86100"/>
          </a:xfrm>
        </p:grpSpPr>
        <p:sp>
          <p:nvSpPr>
            <p:cNvPr id="508" name="Google Shape;508;p9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2" name="Google Shape;512;p9"/>
          <p:cNvSpPr/>
          <p:nvPr/>
        </p:nvSpPr>
        <p:spPr>
          <a:xfrm rot="-10715084">
            <a:off x="8601079" y="4598939"/>
            <a:ext cx="262503" cy="262398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3" name="Google Shape;513;p9"/>
          <p:cNvGrpSpPr/>
          <p:nvPr/>
        </p:nvGrpSpPr>
        <p:grpSpPr>
          <a:xfrm rot="122775">
            <a:off x="5674815" y="2134176"/>
            <a:ext cx="4643464" cy="875130"/>
            <a:chOff x="4210524" y="823336"/>
            <a:chExt cx="1355683" cy="193430"/>
          </a:xfrm>
        </p:grpSpPr>
        <p:sp>
          <p:nvSpPr>
            <p:cNvPr id="514" name="Google Shape;514;p9"/>
            <p:cNvSpPr/>
            <p:nvPr/>
          </p:nvSpPr>
          <p:spPr>
            <a:xfrm>
              <a:off x="4210524" y="823336"/>
              <a:ext cx="1355683" cy="129808"/>
            </a:xfrm>
            <a:custGeom>
              <a:avLst/>
              <a:gdLst/>
              <a:ahLst/>
              <a:cxnLst/>
              <a:rect l="l" t="t" r="r" b="b"/>
              <a:pathLst>
                <a:path w="28616" h="2740" extrusionOk="0">
                  <a:moveTo>
                    <a:pt x="13786" y="0"/>
                  </a:moveTo>
                  <a:cubicBezTo>
                    <a:pt x="13147" y="0"/>
                    <a:pt x="12573" y="313"/>
                    <a:pt x="11999" y="613"/>
                  </a:cubicBezTo>
                  <a:cubicBezTo>
                    <a:pt x="11448" y="911"/>
                    <a:pt x="10915" y="1190"/>
                    <a:pt x="10345" y="1190"/>
                  </a:cubicBezTo>
                  <a:cubicBezTo>
                    <a:pt x="10241" y="1190"/>
                    <a:pt x="10136" y="1181"/>
                    <a:pt x="10029" y="1161"/>
                  </a:cubicBezTo>
                  <a:cubicBezTo>
                    <a:pt x="9742" y="1108"/>
                    <a:pt x="9469" y="965"/>
                    <a:pt x="9208" y="835"/>
                  </a:cubicBezTo>
                  <a:cubicBezTo>
                    <a:pt x="8934" y="691"/>
                    <a:pt x="8647" y="548"/>
                    <a:pt x="8321" y="496"/>
                  </a:cubicBezTo>
                  <a:cubicBezTo>
                    <a:pt x="8236" y="482"/>
                    <a:pt x="8151" y="476"/>
                    <a:pt x="8067" y="476"/>
                  </a:cubicBezTo>
                  <a:cubicBezTo>
                    <a:pt x="7435" y="476"/>
                    <a:pt x="6849" y="843"/>
                    <a:pt x="6273" y="1200"/>
                  </a:cubicBezTo>
                  <a:cubicBezTo>
                    <a:pt x="5720" y="1546"/>
                    <a:pt x="5148" y="1911"/>
                    <a:pt x="4536" y="1911"/>
                  </a:cubicBezTo>
                  <a:cubicBezTo>
                    <a:pt x="4455" y="1911"/>
                    <a:pt x="4373" y="1905"/>
                    <a:pt x="4291" y="1891"/>
                  </a:cubicBezTo>
                  <a:cubicBezTo>
                    <a:pt x="4134" y="1865"/>
                    <a:pt x="3977" y="1813"/>
                    <a:pt x="3835" y="1761"/>
                  </a:cubicBezTo>
                  <a:cubicBezTo>
                    <a:pt x="3652" y="1708"/>
                    <a:pt x="3456" y="1644"/>
                    <a:pt x="3261" y="1630"/>
                  </a:cubicBezTo>
                  <a:cubicBezTo>
                    <a:pt x="3217" y="1626"/>
                    <a:pt x="3173" y="1624"/>
                    <a:pt x="3130" y="1624"/>
                  </a:cubicBezTo>
                  <a:cubicBezTo>
                    <a:pt x="2633" y="1624"/>
                    <a:pt x="2178" y="1888"/>
                    <a:pt x="1722" y="2152"/>
                  </a:cubicBezTo>
                  <a:cubicBezTo>
                    <a:pt x="1669" y="2191"/>
                    <a:pt x="1630" y="2218"/>
                    <a:pt x="1578" y="2244"/>
                  </a:cubicBezTo>
                  <a:cubicBezTo>
                    <a:pt x="1128" y="2509"/>
                    <a:pt x="735" y="2638"/>
                    <a:pt x="398" y="2638"/>
                  </a:cubicBezTo>
                  <a:cubicBezTo>
                    <a:pt x="304" y="2638"/>
                    <a:pt x="215" y="2629"/>
                    <a:pt x="130" y="2609"/>
                  </a:cubicBezTo>
                  <a:cubicBezTo>
                    <a:pt x="91" y="2635"/>
                    <a:pt x="52" y="2647"/>
                    <a:pt x="0" y="2661"/>
                  </a:cubicBezTo>
                  <a:cubicBezTo>
                    <a:pt x="130" y="2713"/>
                    <a:pt x="261" y="2739"/>
                    <a:pt x="404" y="2739"/>
                  </a:cubicBezTo>
                  <a:cubicBezTo>
                    <a:pt x="743" y="2739"/>
                    <a:pt x="1148" y="2595"/>
                    <a:pt x="1617" y="2322"/>
                  </a:cubicBezTo>
                  <a:cubicBezTo>
                    <a:pt x="1669" y="2296"/>
                    <a:pt x="1722" y="2270"/>
                    <a:pt x="1774" y="2230"/>
                  </a:cubicBezTo>
                  <a:cubicBezTo>
                    <a:pt x="2206" y="1979"/>
                    <a:pt x="2648" y="1716"/>
                    <a:pt x="3133" y="1716"/>
                  </a:cubicBezTo>
                  <a:cubicBezTo>
                    <a:pt x="3175" y="1716"/>
                    <a:pt x="3218" y="1718"/>
                    <a:pt x="3261" y="1722"/>
                  </a:cubicBezTo>
                  <a:cubicBezTo>
                    <a:pt x="3443" y="1734"/>
                    <a:pt x="3626" y="1787"/>
                    <a:pt x="3795" y="1852"/>
                  </a:cubicBezTo>
                  <a:cubicBezTo>
                    <a:pt x="3951" y="1905"/>
                    <a:pt x="4108" y="1957"/>
                    <a:pt x="4278" y="1983"/>
                  </a:cubicBezTo>
                  <a:cubicBezTo>
                    <a:pt x="4364" y="1996"/>
                    <a:pt x="4450" y="2003"/>
                    <a:pt x="4534" y="2003"/>
                  </a:cubicBezTo>
                  <a:cubicBezTo>
                    <a:pt x="5175" y="2003"/>
                    <a:pt x="5761" y="1635"/>
                    <a:pt x="6325" y="1278"/>
                  </a:cubicBezTo>
                  <a:cubicBezTo>
                    <a:pt x="6883" y="918"/>
                    <a:pt x="7462" y="558"/>
                    <a:pt x="8080" y="558"/>
                  </a:cubicBezTo>
                  <a:cubicBezTo>
                    <a:pt x="8155" y="558"/>
                    <a:pt x="8231" y="563"/>
                    <a:pt x="8308" y="574"/>
                  </a:cubicBezTo>
                  <a:cubicBezTo>
                    <a:pt x="8621" y="626"/>
                    <a:pt x="8895" y="769"/>
                    <a:pt x="9168" y="913"/>
                  </a:cubicBezTo>
                  <a:cubicBezTo>
                    <a:pt x="9443" y="1056"/>
                    <a:pt x="9716" y="1200"/>
                    <a:pt x="10017" y="1252"/>
                  </a:cubicBezTo>
                  <a:cubicBezTo>
                    <a:pt x="10126" y="1274"/>
                    <a:pt x="10235" y="1284"/>
                    <a:pt x="10342" y="1284"/>
                  </a:cubicBezTo>
                  <a:cubicBezTo>
                    <a:pt x="10937" y="1284"/>
                    <a:pt x="11499" y="978"/>
                    <a:pt x="12051" y="691"/>
                  </a:cubicBezTo>
                  <a:cubicBezTo>
                    <a:pt x="12599" y="392"/>
                    <a:pt x="13173" y="91"/>
                    <a:pt x="13786" y="91"/>
                  </a:cubicBezTo>
                  <a:cubicBezTo>
                    <a:pt x="14333" y="91"/>
                    <a:pt x="14842" y="339"/>
                    <a:pt x="15338" y="587"/>
                  </a:cubicBezTo>
                  <a:cubicBezTo>
                    <a:pt x="15834" y="821"/>
                    <a:pt x="16329" y="1070"/>
                    <a:pt x="16877" y="1082"/>
                  </a:cubicBezTo>
                  <a:cubicBezTo>
                    <a:pt x="16896" y="1083"/>
                    <a:pt x="16915" y="1083"/>
                    <a:pt x="16935" y="1083"/>
                  </a:cubicBezTo>
                  <a:cubicBezTo>
                    <a:pt x="17385" y="1083"/>
                    <a:pt x="17834" y="934"/>
                    <a:pt x="18260" y="795"/>
                  </a:cubicBezTo>
                  <a:cubicBezTo>
                    <a:pt x="18691" y="648"/>
                    <a:pt x="19106" y="509"/>
                    <a:pt x="19525" y="509"/>
                  </a:cubicBezTo>
                  <a:cubicBezTo>
                    <a:pt x="19625" y="509"/>
                    <a:pt x="19724" y="517"/>
                    <a:pt x="19825" y="535"/>
                  </a:cubicBezTo>
                  <a:cubicBezTo>
                    <a:pt x="20202" y="600"/>
                    <a:pt x="20529" y="809"/>
                    <a:pt x="20855" y="1004"/>
                  </a:cubicBezTo>
                  <a:cubicBezTo>
                    <a:pt x="21168" y="1174"/>
                    <a:pt x="21468" y="1357"/>
                    <a:pt x="21820" y="1448"/>
                  </a:cubicBezTo>
                  <a:cubicBezTo>
                    <a:pt x="21998" y="1491"/>
                    <a:pt x="22179" y="1508"/>
                    <a:pt x="22362" y="1508"/>
                  </a:cubicBezTo>
                  <a:cubicBezTo>
                    <a:pt x="22676" y="1508"/>
                    <a:pt x="22994" y="1458"/>
                    <a:pt x="23307" y="1409"/>
                  </a:cubicBezTo>
                  <a:cubicBezTo>
                    <a:pt x="23607" y="1350"/>
                    <a:pt x="23923" y="1297"/>
                    <a:pt x="24234" y="1297"/>
                  </a:cubicBezTo>
                  <a:cubicBezTo>
                    <a:pt x="24410" y="1297"/>
                    <a:pt x="24585" y="1314"/>
                    <a:pt x="24755" y="1357"/>
                  </a:cubicBezTo>
                  <a:cubicBezTo>
                    <a:pt x="25120" y="1448"/>
                    <a:pt x="25459" y="1656"/>
                    <a:pt x="25772" y="1865"/>
                  </a:cubicBezTo>
                  <a:cubicBezTo>
                    <a:pt x="25967" y="1995"/>
                    <a:pt x="26176" y="2126"/>
                    <a:pt x="26398" y="2244"/>
                  </a:cubicBezTo>
                  <a:cubicBezTo>
                    <a:pt x="26787" y="2430"/>
                    <a:pt x="27218" y="2520"/>
                    <a:pt x="27649" y="2520"/>
                  </a:cubicBezTo>
                  <a:cubicBezTo>
                    <a:pt x="27941" y="2520"/>
                    <a:pt x="28232" y="2479"/>
                    <a:pt x="28511" y="2400"/>
                  </a:cubicBezTo>
                  <a:cubicBezTo>
                    <a:pt x="28550" y="2374"/>
                    <a:pt x="28576" y="2361"/>
                    <a:pt x="28615" y="2334"/>
                  </a:cubicBezTo>
                  <a:cubicBezTo>
                    <a:pt x="28589" y="2322"/>
                    <a:pt x="28563" y="2322"/>
                    <a:pt x="28537" y="2308"/>
                  </a:cubicBezTo>
                  <a:cubicBezTo>
                    <a:pt x="28260" y="2392"/>
                    <a:pt x="27973" y="2434"/>
                    <a:pt x="27687" y="2434"/>
                  </a:cubicBezTo>
                  <a:cubicBezTo>
                    <a:pt x="27257" y="2434"/>
                    <a:pt x="26828" y="2340"/>
                    <a:pt x="26437" y="2152"/>
                  </a:cubicBezTo>
                  <a:cubicBezTo>
                    <a:pt x="26228" y="2061"/>
                    <a:pt x="26019" y="1917"/>
                    <a:pt x="25824" y="1800"/>
                  </a:cubicBezTo>
                  <a:cubicBezTo>
                    <a:pt x="25498" y="1578"/>
                    <a:pt x="25159" y="1369"/>
                    <a:pt x="24767" y="1265"/>
                  </a:cubicBezTo>
                  <a:cubicBezTo>
                    <a:pt x="24594" y="1223"/>
                    <a:pt x="24417" y="1206"/>
                    <a:pt x="24238" y="1206"/>
                  </a:cubicBezTo>
                  <a:cubicBezTo>
                    <a:pt x="23920" y="1206"/>
                    <a:pt x="23598" y="1259"/>
                    <a:pt x="23281" y="1317"/>
                  </a:cubicBezTo>
                  <a:cubicBezTo>
                    <a:pt x="22983" y="1367"/>
                    <a:pt x="22675" y="1416"/>
                    <a:pt x="22370" y="1416"/>
                  </a:cubicBezTo>
                  <a:cubicBezTo>
                    <a:pt x="22194" y="1416"/>
                    <a:pt x="22018" y="1400"/>
                    <a:pt x="21846" y="1357"/>
                  </a:cubicBezTo>
                  <a:cubicBezTo>
                    <a:pt x="21507" y="1278"/>
                    <a:pt x="21207" y="1096"/>
                    <a:pt x="20907" y="926"/>
                  </a:cubicBezTo>
                  <a:cubicBezTo>
                    <a:pt x="20568" y="717"/>
                    <a:pt x="20229" y="522"/>
                    <a:pt x="19837" y="444"/>
                  </a:cubicBezTo>
                  <a:cubicBezTo>
                    <a:pt x="19736" y="427"/>
                    <a:pt x="19635" y="419"/>
                    <a:pt x="19534" y="419"/>
                  </a:cubicBezTo>
                  <a:cubicBezTo>
                    <a:pt x="19092" y="419"/>
                    <a:pt x="18659" y="566"/>
                    <a:pt x="18234" y="705"/>
                  </a:cubicBezTo>
                  <a:cubicBezTo>
                    <a:pt x="17808" y="855"/>
                    <a:pt x="17371" y="992"/>
                    <a:pt x="16933" y="992"/>
                  </a:cubicBezTo>
                  <a:cubicBezTo>
                    <a:pt x="16915" y="992"/>
                    <a:pt x="16896" y="992"/>
                    <a:pt x="16877" y="992"/>
                  </a:cubicBezTo>
                  <a:cubicBezTo>
                    <a:pt x="16355" y="978"/>
                    <a:pt x="15860" y="731"/>
                    <a:pt x="15377" y="496"/>
                  </a:cubicBezTo>
                  <a:cubicBezTo>
                    <a:pt x="14869" y="261"/>
                    <a:pt x="14347" y="0"/>
                    <a:pt x="1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4283433" y="868105"/>
              <a:ext cx="1222228" cy="110336"/>
            </a:xfrm>
            <a:custGeom>
              <a:avLst/>
              <a:gdLst/>
              <a:ahLst/>
              <a:cxnLst/>
              <a:rect l="l" t="t" r="r" b="b"/>
              <a:pathLst>
                <a:path w="25799" h="2329" extrusionOk="0">
                  <a:moveTo>
                    <a:pt x="12287" y="1"/>
                  </a:moveTo>
                  <a:cubicBezTo>
                    <a:pt x="12166" y="1"/>
                    <a:pt x="12044" y="11"/>
                    <a:pt x="11921" y="33"/>
                  </a:cubicBezTo>
                  <a:cubicBezTo>
                    <a:pt x="11438" y="111"/>
                    <a:pt x="10982" y="372"/>
                    <a:pt x="10551" y="633"/>
                  </a:cubicBezTo>
                  <a:cubicBezTo>
                    <a:pt x="10035" y="943"/>
                    <a:pt x="9549" y="1223"/>
                    <a:pt x="9013" y="1223"/>
                  </a:cubicBezTo>
                  <a:cubicBezTo>
                    <a:pt x="8940" y="1223"/>
                    <a:pt x="8866" y="1218"/>
                    <a:pt x="8791" y="1207"/>
                  </a:cubicBezTo>
                  <a:cubicBezTo>
                    <a:pt x="8438" y="1142"/>
                    <a:pt x="8113" y="946"/>
                    <a:pt x="7800" y="763"/>
                  </a:cubicBezTo>
                  <a:cubicBezTo>
                    <a:pt x="7460" y="555"/>
                    <a:pt x="7095" y="333"/>
                    <a:pt x="6690" y="294"/>
                  </a:cubicBezTo>
                  <a:cubicBezTo>
                    <a:pt x="6662" y="292"/>
                    <a:pt x="6633" y="291"/>
                    <a:pt x="6605" y="291"/>
                  </a:cubicBezTo>
                  <a:cubicBezTo>
                    <a:pt x="6016" y="291"/>
                    <a:pt x="5519" y="663"/>
                    <a:pt x="5034" y="1012"/>
                  </a:cubicBezTo>
                  <a:cubicBezTo>
                    <a:pt x="4643" y="1311"/>
                    <a:pt x="4238" y="1612"/>
                    <a:pt x="3782" y="1716"/>
                  </a:cubicBezTo>
                  <a:cubicBezTo>
                    <a:pt x="3629" y="1756"/>
                    <a:pt x="3472" y="1771"/>
                    <a:pt x="3313" y="1771"/>
                  </a:cubicBezTo>
                  <a:cubicBezTo>
                    <a:pt x="3053" y="1771"/>
                    <a:pt x="2789" y="1730"/>
                    <a:pt x="2530" y="1690"/>
                  </a:cubicBezTo>
                  <a:cubicBezTo>
                    <a:pt x="2265" y="1651"/>
                    <a:pt x="1995" y="1612"/>
                    <a:pt x="1726" y="1612"/>
                  </a:cubicBezTo>
                  <a:cubicBezTo>
                    <a:pt x="1545" y="1612"/>
                    <a:pt x="1365" y="1629"/>
                    <a:pt x="1186" y="1676"/>
                  </a:cubicBezTo>
                  <a:cubicBezTo>
                    <a:pt x="887" y="1768"/>
                    <a:pt x="613" y="1937"/>
                    <a:pt x="339" y="2094"/>
                  </a:cubicBezTo>
                  <a:cubicBezTo>
                    <a:pt x="235" y="2159"/>
                    <a:pt x="117" y="2238"/>
                    <a:pt x="0" y="2302"/>
                  </a:cubicBezTo>
                  <a:cubicBezTo>
                    <a:pt x="39" y="2302"/>
                    <a:pt x="78" y="2316"/>
                    <a:pt x="117" y="2328"/>
                  </a:cubicBezTo>
                  <a:lnTo>
                    <a:pt x="391" y="2172"/>
                  </a:lnTo>
                  <a:cubicBezTo>
                    <a:pt x="652" y="2015"/>
                    <a:pt x="913" y="1846"/>
                    <a:pt x="1212" y="1768"/>
                  </a:cubicBezTo>
                  <a:cubicBezTo>
                    <a:pt x="1380" y="1721"/>
                    <a:pt x="1555" y="1703"/>
                    <a:pt x="1731" y="1703"/>
                  </a:cubicBezTo>
                  <a:cubicBezTo>
                    <a:pt x="1993" y="1703"/>
                    <a:pt x="2260" y="1742"/>
                    <a:pt x="2517" y="1781"/>
                  </a:cubicBezTo>
                  <a:cubicBezTo>
                    <a:pt x="2775" y="1821"/>
                    <a:pt x="3044" y="1862"/>
                    <a:pt x="3313" y="1862"/>
                  </a:cubicBezTo>
                  <a:cubicBezTo>
                    <a:pt x="3479" y="1862"/>
                    <a:pt x="3644" y="1846"/>
                    <a:pt x="3808" y="1807"/>
                  </a:cubicBezTo>
                  <a:cubicBezTo>
                    <a:pt x="4278" y="1690"/>
                    <a:pt x="4695" y="1389"/>
                    <a:pt x="5087" y="1090"/>
                  </a:cubicBezTo>
                  <a:cubicBezTo>
                    <a:pt x="5569" y="719"/>
                    <a:pt x="6028" y="383"/>
                    <a:pt x="6586" y="383"/>
                  </a:cubicBezTo>
                  <a:cubicBezTo>
                    <a:pt x="6616" y="383"/>
                    <a:pt x="6647" y="384"/>
                    <a:pt x="6678" y="386"/>
                  </a:cubicBezTo>
                  <a:cubicBezTo>
                    <a:pt x="7069" y="424"/>
                    <a:pt x="7408" y="620"/>
                    <a:pt x="7760" y="842"/>
                  </a:cubicBezTo>
                  <a:cubicBezTo>
                    <a:pt x="8073" y="1038"/>
                    <a:pt x="8399" y="1233"/>
                    <a:pt x="8777" y="1299"/>
                  </a:cubicBezTo>
                  <a:cubicBezTo>
                    <a:pt x="8857" y="1311"/>
                    <a:pt x="8935" y="1317"/>
                    <a:pt x="9013" y="1317"/>
                  </a:cubicBezTo>
                  <a:cubicBezTo>
                    <a:pt x="9575" y="1317"/>
                    <a:pt x="10099" y="1009"/>
                    <a:pt x="10603" y="711"/>
                  </a:cubicBezTo>
                  <a:cubicBezTo>
                    <a:pt x="11021" y="464"/>
                    <a:pt x="11464" y="203"/>
                    <a:pt x="11934" y="125"/>
                  </a:cubicBezTo>
                  <a:cubicBezTo>
                    <a:pt x="12052" y="102"/>
                    <a:pt x="12171" y="92"/>
                    <a:pt x="12290" y="92"/>
                  </a:cubicBezTo>
                  <a:cubicBezTo>
                    <a:pt x="12862" y="92"/>
                    <a:pt x="13430" y="326"/>
                    <a:pt x="13982" y="542"/>
                  </a:cubicBezTo>
                  <a:cubicBezTo>
                    <a:pt x="14541" y="775"/>
                    <a:pt x="15132" y="1008"/>
                    <a:pt x="15735" y="1008"/>
                  </a:cubicBezTo>
                  <a:cubicBezTo>
                    <a:pt x="15807" y="1008"/>
                    <a:pt x="15879" y="1005"/>
                    <a:pt x="15951" y="998"/>
                  </a:cubicBezTo>
                  <a:cubicBezTo>
                    <a:pt x="16290" y="960"/>
                    <a:pt x="16629" y="842"/>
                    <a:pt x="16942" y="725"/>
                  </a:cubicBezTo>
                  <a:cubicBezTo>
                    <a:pt x="17324" y="586"/>
                    <a:pt x="17684" y="457"/>
                    <a:pt x="18061" y="457"/>
                  </a:cubicBezTo>
                  <a:cubicBezTo>
                    <a:pt x="18110" y="457"/>
                    <a:pt x="18158" y="459"/>
                    <a:pt x="18208" y="464"/>
                  </a:cubicBezTo>
                  <a:cubicBezTo>
                    <a:pt x="18677" y="490"/>
                    <a:pt x="19107" y="763"/>
                    <a:pt x="19524" y="1012"/>
                  </a:cubicBezTo>
                  <a:cubicBezTo>
                    <a:pt x="19955" y="1273"/>
                    <a:pt x="20385" y="1546"/>
                    <a:pt x="20894" y="1586"/>
                  </a:cubicBezTo>
                  <a:cubicBezTo>
                    <a:pt x="20941" y="1590"/>
                    <a:pt x="20987" y="1592"/>
                    <a:pt x="21033" y="1592"/>
                  </a:cubicBezTo>
                  <a:cubicBezTo>
                    <a:pt x="21428" y="1592"/>
                    <a:pt x="21813" y="1453"/>
                    <a:pt x="22199" y="1325"/>
                  </a:cubicBezTo>
                  <a:cubicBezTo>
                    <a:pt x="22560" y="1193"/>
                    <a:pt x="22931" y="1061"/>
                    <a:pt x="23312" y="1061"/>
                  </a:cubicBezTo>
                  <a:cubicBezTo>
                    <a:pt x="23384" y="1061"/>
                    <a:pt x="23456" y="1066"/>
                    <a:pt x="23529" y="1076"/>
                  </a:cubicBezTo>
                  <a:cubicBezTo>
                    <a:pt x="23972" y="1142"/>
                    <a:pt x="24338" y="1389"/>
                    <a:pt x="24729" y="1664"/>
                  </a:cubicBezTo>
                  <a:cubicBezTo>
                    <a:pt x="24964" y="1833"/>
                    <a:pt x="25211" y="2003"/>
                    <a:pt x="25472" y="2120"/>
                  </a:cubicBezTo>
                  <a:cubicBezTo>
                    <a:pt x="25537" y="2159"/>
                    <a:pt x="25602" y="2186"/>
                    <a:pt x="25680" y="2198"/>
                  </a:cubicBezTo>
                  <a:cubicBezTo>
                    <a:pt x="25720" y="2186"/>
                    <a:pt x="25759" y="2159"/>
                    <a:pt x="25798" y="2146"/>
                  </a:cubicBezTo>
                  <a:cubicBezTo>
                    <a:pt x="25694" y="2120"/>
                    <a:pt x="25602" y="2081"/>
                    <a:pt x="25511" y="2042"/>
                  </a:cubicBezTo>
                  <a:cubicBezTo>
                    <a:pt x="25251" y="1925"/>
                    <a:pt x="25016" y="1755"/>
                    <a:pt x="24781" y="1598"/>
                  </a:cubicBezTo>
                  <a:cubicBezTo>
                    <a:pt x="24402" y="1325"/>
                    <a:pt x="24011" y="1050"/>
                    <a:pt x="23541" y="986"/>
                  </a:cubicBezTo>
                  <a:cubicBezTo>
                    <a:pt x="23468" y="976"/>
                    <a:pt x="23396" y="971"/>
                    <a:pt x="23324" y="971"/>
                  </a:cubicBezTo>
                  <a:cubicBezTo>
                    <a:pt x="22921" y="971"/>
                    <a:pt x="22535" y="1114"/>
                    <a:pt x="22159" y="1246"/>
                  </a:cubicBezTo>
                  <a:cubicBezTo>
                    <a:pt x="21801" y="1373"/>
                    <a:pt x="21423" y="1500"/>
                    <a:pt x="21042" y="1500"/>
                  </a:cubicBezTo>
                  <a:cubicBezTo>
                    <a:pt x="20993" y="1500"/>
                    <a:pt x="20944" y="1498"/>
                    <a:pt x="20894" y="1494"/>
                  </a:cubicBezTo>
                  <a:cubicBezTo>
                    <a:pt x="20425" y="1455"/>
                    <a:pt x="19994" y="1194"/>
                    <a:pt x="19576" y="946"/>
                  </a:cubicBezTo>
                  <a:cubicBezTo>
                    <a:pt x="19147" y="685"/>
                    <a:pt x="18716" y="412"/>
                    <a:pt x="18208" y="372"/>
                  </a:cubicBezTo>
                  <a:cubicBezTo>
                    <a:pt x="18161" y="368"/>
                    <a:pt x="18115" y="366"/>
                    <a:pt x="18068" y="366"/>
                  </a:cubicBezTo>
                  <a:cubicBezTo>
                    <a:pt x="17674" y="366"/>
                    <a:pt x="17289" y="505"/>
                    <a:pt x="16916" y="633"/>
                  </a:cubicBezTo>
                  <a:cubicBezTo>
                    <a:pt x="16603" y="751"/>
                    <a:pt x="16277" y="868"/>
                    <a:pt x="15938" y="907"/>
                  </a:cubicBezTo>
                  <a:cubicBezTo>
                    <a:pt x="15870" y="914"/>
                    <a:pt x="15801" y="917"/>
                    <a:pt x="15732" y="917"/>
                  </a:cubicBezTo>
                  <a:cubicBezTo>
                    <a:pt x="15149" y="917"/>
                    <a:pt x="14568" y="685"/>
                    <a:pt x="14008" y="464"/>
                  </a:cubicBezTo>
                  <a:cubicBezTo>
                    <a:pt x="13446" y="237"/>
                    <a:pt x="12875" y="1"/>
                    <a:pt x="1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4369275" y="922206"/>
              <a:ext cx="1103601" cy="74758"/>
            </a:xfrm>
            <a:custGeom>
              <a:avLst/>
              <a:gdLst/>
              <a:ahLst/>
              <a:cxnLst/>
              <a:rect l="l" t="t" r="r" b="b"/>
              <a:pathLst>
                <a:path w="23295" h="1578" extrusionOk="0">
                  <a:moveTo>
                    <a:pt x="10608" y="1"/>
                  </a:moveTo>
                  <a:cubicBezTo>
                    <a:pt x="10524" y="1"/>
                    <a:pt x="10440" y="4"/>
                    <a:pt x="10356" y="13"/>
                  </a:cubicBezTo>
                  <a:cubicBezTo>
                    <a:pt x="9874" y="52"/>
                    <a:pt x="9391" y="247"/>
                    <a:pt x="8935" y="430"/>
                  </a:cubicBezTo>
                  <a:cubicBezTo>
                    <a:pt x="8418" y="649"/>
                    <a:pt x="7922" y="846"/>
                    <a:pt x="7392" y="846"/>
                  </a:cubicBezTo>
                  <a:cubicBezTo>
                    <a:pt x="7320" y="846"/>
                    <a:pt x="7247" y="843"/>
                    <a:pt x="7174" y="835"/>
                  </a:cubicBezTo>
                  <a:cubicBezTo>
                    <a:pt x="6783" y="795"/>
                    <a:pt x="6391" y="626"/>
                    <a:pt x="6014" y="456"/>
                  </a:cubicBezTo>
                  <a:cubicBezTo>
                    <a:pt x="5585" y="273"/>
                    <a:pt x="5149" y="81"/>
                    <a:pt x="4705" y="81"/>
                  </a:cubicBezTo>
                  <a:cubicBezTo>
                    <a:pt x="4581" y="81"/>
                    <a:pt x="4456" y="96"/>
                    <a:pt x="4331" y="131"/>
                  </a:cubicBezTo>
                  <a:cubicBezTo>
                    <a:pt x="3965" y="221"/>
                    <a:pt x="3678" y="456"/>
                    <a:pt x="3392" y="691"/>
                  </a:cubicBezTo>
                  <a:cubicBezTo>
                    <a:pt x="3131" y="900"/>
                    <a:pt x="2857" y="1122"/>
                    <a:pt x="2531" y="1213"/>
                  </a:cubicBezTo>
                  <a:cubicBezTo>
                    <a:pt x="2365" y="1261"/>
                    <a:pt x="2188" y="1277"/>
                    <a:pt x="2010" y="1277"/>
                  </a:cubicBezTo>
                  <a:cubicBezTo>
                    <a:pt x="1852" y="1277"/>
                    <a:pt x="1693" y="1264"/>
                    <a:pt x="1539" y="1252"/>
                  </a:cubicBezTo>
                  <a:cubicBezTo>
                    <a:pt x="1369" y="1239"/>
                    <a:pt x="1196" y="1223"/>
                    <a:pt x="1024" y="1223"/>
                  </a:cubicBezTo>
                  <a:cubicBezTo>
                    <a:pt x="854" y="1223"/>
                    <a:pt x="685" y="1239"/>
                    <a:pt x="522" y="1291"/>
                  </a:cubicBezTo>
                  <a:cubicBezTo>
                    <a:pt x="327" y="1357"/>
                    <a:pt x="171" y="1447"/>
                    <a:pt x="0" y="1552"/>
                  </a:cubicBezTo>
                  <a:cubicBezTo>
                    <a:pt x="40" y="1565"/>
                    <a:pt x="92" y="1565"/>
                    <a:pt x="131" y="1578"/>
                  </a:cubicBezTo>
                  <a:cubicBezTo>
                    <a:pt x="261" y="1487"/>
                    <a:pt x="392" y="1421"/>
                    <a:pt x="548" y="1383"/>
                  </a:cubicBezTo>
                  <a:cubicBezTo>
                    <a:pt x="705" y="1330"/>
                    <a:pt x="869" y="1314"/>
                    <a:pt x="1036" y="1314"/>
                  </a:cubicBezTo>
                  <a:cubicBezTo>
                    <a:pt x="1202" y="1314"/>
                    <a:pt x="1371" y="1330"/>
                    <a:pt x="1539" y="1343"/>
                  </a:cubicBezTo>
                  <a:cubicBezTo>
                    <a:pt x="1700" y="1355"/>
                    <a:pt x="1860" y="1368"/>
                    <a:pt x="2020" y="1368"/>
                  </a:cubicBezTo>
                  <a:cubicBezTo>
                    <a:pt x="2199" y="1368"/>
                    <a:pt x="2378" y="1352"/>
                    <a:pt x="2557" y="1304"/>
                  </a:cubicBezTo>
                  <a:cubicBezTo>
                    <a:pt x="2896" y="1200"/>
                    <a:pt x="3170" y="978"/>
                    <a:pt x="3444" y="757"/>
                  </a:cubicBezTo>
                  <a:cubicBezTo>
                    <a:pt x="3731" y="534"/>
                    <a:pt x="4005" y="313"/>
                    <a:pt x="4344" y="221"/>
                  </a:cubicBezTo>
                  <a:cubicBezTo>
                    <a:pt x="4464" y="190"/>
                    <a:pt x="4583" y="176"/>
                    <a:pt x="4701" y="176"/>
                  </a:cubicBezTo>
                  <a:cubicBezTo>
                    <a:pt x="5126" y="176"/>
                    <a:pt x="5546" y="354"/>
                    <a:pt x="5974" y="548"/>
                  </a:cubicBezTo>
                  <a:cubicBezTo>
                    <a:pt x="6365" y="717"/>
                    <a:pt x="6757" y="887"/>
                    <a:pt x="7174" y="926"/>
                  </a:cubicBezTo>
                  <a:cubicBezTo>
                    <a:pt x="7247" y="933"/>
                    <a:pt x="7319" y="937"/>
                    <a:pt x="7391" y="937"/>
                  </a:cubicBezTo>
                  <a:cubicBezTo>
                    <a:pt x="7939" y="937"/>
                    <a:pt x="8467" y="729"/>
                    <a:pt x="8974" y="522"/>
                  </a:cubicBezTo>
                  <a:cubicBezTo>
                    <a:pt x="9417" y="339"/>
                    <a:pt x="9887" y="143"/>
                    <a:pt x="10370" y="104"/>
                  </a:cubicBezTo>
                  <a:cubicBezTo>
                    <a:pt x="10453" y="96"/>
                    <a:pt x="10536" y="92"/>
                    <a:pt x="10620" y="92"/>
                  </a:cubicBezTo>
                  <a:cubicBezTo>
                    <a:pt x="11185" y="92"/>
                    <a:pt x="11741" y="274"/>
                    <a:pt x="12287" y="456"/>
                  </a:cubicBezTo>
                  <a:cubicBezTo>
                    <a:pt x="12835" y="628"/>
                    <a:pt x="13401" y="809"/>
                    <a:pt x="13977" y="809"/>
                  </a:cubicBezTo>
                  <a:cubicBezTo>
                    <a:pt x="14100" y="809"/>
                    <a:pt x="14223" y="801"/>
                    <a:pt x="14347" y="783"/>
                  </a:cubicBezTo>
                  <a:cubicBezTo>
                    <a:pt x="14660" y="743"/>
                    <a:pt x="14961" y="626"/>
                    <a:pt x="15260" y="522"/>
                  </a:cubicBezTo>
                  <a:cubicBezTo>
                    <a:pt x="15639" y="378"/>
                    <a:pt x="16017" y="247"/>
                    <a:pt x="16422" y="247"/>
                  </a:cubicBezTo>
                  <a:lnTo>
                    <a:pt x="16448" y="247"/>
                  </a:lnTo>
                  <a:cubicBezTo>
                    <a:pt x="16956" y="247"/>
                    <a:pt x="17425" y="496"/>
                    <a:pt x="17895" y="717"/>
                  </a:cubicBezTo>
                  <a:cubicBezTo>
                    <a:pt x="18357" y="960"/>
                    <a:pt x="18843" y="1204"/>
                    <a:pt x="19362" y="1204"/>
                  </a:cubicBezTo>
                  <a:cubicBezTo>
                    <a:pt x="19399" y="1204"/>
                    <a:pt x="19436" y="1203"/>
                    <a:pt x="19474" y="1200"/>
                  </a:cubicBezTo>
                  <a:cubicBezTo>
                    <a:pt x="19839" y="1186"/>
                    <a:pt x="20178" y="1044"/>
                    <a:pt x="20503" y="913"/>
                  </a:cubicBezTo>
                  <a:cubicBezTo>
                    <a:pt x="20854" y="775"/>
                    <a:pt x="21192" y="638"/>
                    <a:pt x="21564" y="638"/>
                  </a:cubicBezTo>
                  <a:cubicBezTo>
                    <a:pt x="21580" y="638"/>
                    <a:pt x="21596" y="638"/>
                    <a:pt x="21613" y="639"/>
                  </a:cubicBezTo>
                  <a:cubicBezTo>
                    <a:pt x="22108" y="665"/>
                    <a:pt x="22552" y="952"/>
                    <a:pt x="22981" y="1226"/>
                  </a:cubicBezTo>
                  <a:cubicBezTo>
                    <a:pt x="23047" y="1278"/>
                    <a:pt x="23125" y="1317"/>
                    <a:pt x="23190" y="1357"/>
                  </a:cubicBezTo>
                  <a:cubicBezTo>
                    <a:pt x="23216" y="1343"/>
                    <a:pt x="23256" y="1330"/>
                    <a:pt x="23295" y="1317"/>
                  </a:cubicBezTo>
                  <a:cubicBezTo>
                    <a:pt x="23282" y="1304"/>
                    <a:pt x="23268" y="1304"/>
                    <a:pt x="23242" y="1291"/>
                  </a:cubicBezTo>
                  <a:cubicBezTo>
                    <a:pt x="23178" y="1252"/>
                    <a:pt x="23099" y="1200"/>
                    <a:pt x="23034" y="1148"/>
                  </a:cubicBezTo>
                  <a:cubicBezTo>
                    <a:pt x="22590" y="861"/>
                    <a:pt x="22134" y="574"/>
                    <a:pt x="21613" y="548"/>
                  </a:cubicBezTo>
                  <a:cubicBezTo>
                    <a:pt x="21596" y="547"/>
                    <a:pt x="21580" y="547"/>
                    <a:pt x="21563" y="547"/>
                  </a:cubicBezTo>
                  <a:cubicBezTo>
                    <a:pt x="21177" y="547"/>
                    <a:pt x="20815" y="697"/>
                    <a:pt x="20465" y="835"/>
                  </a:cubicBezTo>
                  <a:cubicBezTo>
                    <a:pt x="20138" y="965"/>
                    <a:pt x="19813" y="1096"/>
                    <a:pt x="19474" y="1108"/>
                  </a:cubicBezTo>
                  <a:cubicBezTo>
                    <a:pt x="19436" y="1111"/>
                    <a:pt x="19399" y="1112"/>
                    <a:pt x="19362" y="1112"/>
                  </a:cubicBezTo>
                  <a:cubicBezTo>
                    <a:pt x="18856" y="1112"/>
                    <a:pt x="18384" y="870"/>
                    <a:pt x="17935" y="639"/>
                  </a:cubicBezTo>
                  <a:cubicBezTo>
                    <a:pt x="17465" y="404"/>
                    <a:pt x="16969" y="157"/>
                    <a:pt x="16448" y="157"/>
                  </a:cubicBezTo>
                  <a:cubicBezTo>
                    <a:pt x="16430" y="156"/>
                    <a:pt x="16413" y="156"/>
                    <a:pt x="16395" y="156"/>
                  </a:cubicBezTo>
                  <a:cubicBezTo>
                    <a:pt x="15985" y="156"/>
                    <a:pt x="15609" y="305"/>
                    <a:pt x="15234" y="430"/>
                  </a:cubicBezTo>
                  <a:cubicBezTo>
                    <a:pt x="14935" y="548"/>
                    <a:pt x="14634" y="652"/>
                    <a:pt x="14335" y="691"/>
                  </a:cubicBezTo>
                  <a:cubicBezTo>
                    <a:pt x="14215" y="709"/>
                    <a:pt x="14095" y="718"/>
                    <a:pt x="13975" y="718"/>
                  </a:cubicBezTo>
                  <a:cubicBezTo>
                    <a:pt x="13414" y="718"/>
                    <a:pt x="12850" y="537"/>
                    <a:pt x="12313" y="365"/>
                  </a:cubicBezTo>
                  <a:cubicBezTo>
                    <a:pt x="11755" y="183"/>
                    <a:pt x="11186" y="1"/>
                    <a:pt x="10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4506424" y="954041"/>
              <a:ext cx="918270" cy="62725"/>
            </a:xfrm>
            <a:custGeom>
              <a:avLst/>
              <a:gdLst/>
              <a:ahLst/>
              <a:cxnLst/>
              <a:rect l="l" t="t" r="r" b="b"/>
              <a:pathLst>
                <a:path w="19383" h="1324" extrusionOk="0">
                  <a:moveTo>
                    <a:pt x="7634" y="1"/>
                  </a:moveTo>
                  <a:cubicBezTo>
                    <a:pt x="7235" y="1"/>
                    <a:pt x="6838" y="71"/>
                    <a:pt x="6470" y="215"/>
                  </a:cubicBezTo>
                  <a:cubicBezTo>
                    <a:pt x="6287" y="280"/>
                    <a:pt x="6105" y="372"/>
                    <a:pt x="5922" y="462"/>
                  </a:cubicBezTo>
                  <a:cubicBezTo>
                    <a:pt x="5727" y="554"/>
                    <a:pt x="5518" y="658"/>
                    <a:pt x="5296" y="737"/>
                  </a:cubicBezTo>
                  <a:cubicBezTo>
                    <a:pt x="4995" y="835"/>
                    <a:pt x="4671" y="885"/>
                    <a:pt x="4335" y="885"/>
                  </a:cubicBezTo>
                  <a:cubicBezTo>
                    <a:pt x="3870" y="885"/>
                    <a:pt x="3381" y="790"/>
                    <a:pt x="2896" y="593"/>
                  </a:cubicBezTo>
                  <a:cubicBezTo>
                    <a:pt x="2832" y="567"/>
                    <a:pt x="2766" y="541"/>
                    <a:pt x="2688" y="514"/>
                  </a:cubicBezTo>
                  <a:cubicBezTo>
                    <a:pt x="2415" y="390"/>
                    <a:pt x="2118" y="266"/>
                    <a:pt x="1809" y="266"/>
                  </a:cubicBezTo>
                  <a:cubicBezTo>
                    <a:pt x="1794" y="266"/>
                    <a:pt x="1778" y="267"/>
                    <a:pt x="1762" y="267"/>
                  </a:cubicBezTo>
                  <a:cubicBezTo>
                    <a:pt x="1240" y="280"/>
                    <a:pt x="836" y="619"/>
                    <a:pt x="444" y="945"/>
                  </a:cubicBezTo>
                  <a:cubicBezTo>
                    <a:pt x="301" y="1076"/>
                    <a:pt x="145" y="1193"/>
                    <a:pt x="1" y="1311"/>
                  </a:cubicBezTo>
                  <a:cubicBezTo>
                    <a:pt x="41" y="1311"/>
                    <a:pt x="79" y="1311"/>
                    <a:pt x="119" y="1323"/>
                  </a:cubicBezTo>
                  <a:lnTo>
                    <a:pt x="131" y="1323"/>
                  </a:lnTo>
                  <a:cubicBezTo>
                    <a:pt x="262" y="1232"/>
                    <a:pt x="380" y="1128"/>
                    <a:pt x="510" y="1024"/>
                  </a:cubicBezTo>
                  <a:cubicBezTo>
                    <a:pt x="901" y="685"/>
                    <a:pt x="1279" y="372"/>
                    <a:pt x="1762" y="358"/>
                  </a:cubicBezTo>
                  <a:cubicBezTo>
                    <a:pt x="1776" y="357"/>
                    <a:pt x="1790" y="357"/>
                    <a:pt x="1804" y="357"/>
                  </a:cubicBezTo>
                  <a:cubicBezTo>
                    <a:pt x="2102" y="357"/>
                    <a:pt x="2388" y="481"/>
                    <a:pt x="2662" y="593"/>
                  </a:cubicBezTo>
                  <a:cubicBezTo>
                    <a:pt x="2727" y="619"/>
                    <a:pt x="2792" y="645"/>
                    <a:pt x="2858" y="685"/>
                  </a:cubicBezTo>
                  <a:cubicBezTo>
                    <a:pt x="3350" y="879"/>
                    <a:pt x="3847" y="974"/>
                    <a:pt x="4319" y="974"/>
                  </a:cubicBezTo>
                  <a:cubicBezTo>
                    <a:pt x="4671" y="974"/>
                    <a:pt x="5010" y="921"/>
                    <a:pt x="5322" y="815"/>
                  </a:cubicBezTo>
                  <a:cubicBezTo>
                    <a:pt x="5545" y="737"/>
                    <a:pt x="5766" y="632"/>
                    <a:pt x="5962" y="541"/>
                  </a:cubicBezTo>
                  <a:cubicBezTo>
                    <a:pt x="6144" y="450"/>
                    <a:pt x="6327" y="358"/>
                    <a:pt x="6510" y="293"/>
                  </a:cubicBezTo>
                  <a:cubicBezTo>
                    <a:pt x="6866" y="158"/>
                    <a:pt x="7246" y="91"/>
                    <a:pt x="7627" y="91"/>
                  </a:cubicBezTo>
                  <a:cubicBezTo>
                    <a:pt x="7874" y="91"/>
                    <a:pt x="8121" y="119"/>
                    <a:pt x="8362" y="175"/>
                  </a:cubicBezTo>
                  <a:cubicBezTo>
                    <a:pt x="8687" y="241"/>
                    <a:pt x="9000" y="372"/>
                    <a:pt x="9301" y="488"/>
                  </a:cubicBezTo>
                  <a:cubicBezTo>
                    <a:pt x="9614" y="606"/>
                    <a:pt x="9927" y="737"/>
                    <a:pt x="10252" y="815"/>
                  </a:cubicBezTo>
                  <a:cubicBezTo>
                    <a:pt x="10494" y="867"/>
                    <a:pt x="10739" y="893"/>
                    <a:pt x="10982" y="893"/>
                  </a:cubicBezTo>
                  <a:cubicBezTo>
                    <a:pt x="11225" y="893"/>
                    <a:pt x="11466" y="867"/>
                    <a:pt x="11701" y="815"/>
                  </a:cubicBezTo>
                  <a:cubicBezTo>
                    <a:pt x="11948" y="763"/>
                    <a:pt x="12183" y="685"/>
                    <a:pt x="12417" y="606"/>
                  </a:cubicBezTo>
                  <a:cubicBezTo>
                    <a:pt x="12796" y="476"/>
                    <a:pt x="13200" y="332"/>
                    <a:pt x="13605" y="332"/>
                  </a:cubicBezTo>
                  <a:cubicBezTo>
                    <a:pt x="14100" y="332"/>
                    <a:pt x="14570" y="528"/>
                    <a:pt x="15026" y="723"/>
                  </a:cubicBezTo>
                  <a:cubicBezTo>
                    <a:pt x="15431" y="893"/>
                    <a:pt x="15861" y="1062"/>
                    <a:pt x="16304" y="1102"/>
                  </a:cubicBezTo>
                  <a:cubicBezTo>
                    <a:pt x="16379" y="1109"/>
                    <a:pt x="16454" y="1112"/>
                    <a:pt x="16529" y="1112"/>
                  </a:cubicBezTo>
                  <a:cubicBezTo>
                    <a:pt x="16862" y="1112"/>
                    <a:pt x="17201" y="1050"/>
                    <a:pt x="17530" y="998"/>
                  </a:cubicBezTo>
                  <a:cubicBezTo>
                    <a:pt x="17863" y="939"/>
                    <a:pt x="18187" y="879"/>
                    <a:pt x="18500" y="879"/>
                  </a:cubicBezTo>
                  <a:cubicBezTo>
                    <a:pt x="18740" y="879"/>
                    <a:pt x="18973" y="914"/>
                    <a:pt x="19200" y="1010"/>
                  </a:cubicBezTo>
                  <a:cubicBezTo>
                    <a:pt x="19213" y="1024"/>
                    <a:pt x="19239" y="1036"/>
                    <a:pt x="19252" y="1050"/>
                  </a:cubicBezTo>
                  <a:cubicBezTo>
                    <a:pt x="19291" y="1036"/>
                    <a:pt x="19344" y="1024"/>
                    <a:pt x="19382" y="1010"/>
                  </a:cubicBezTo>
                  <a:lnTo>
                    <a:pt x="19226" y="932"/>
                  </a:lnTo>
                  <a:cubicBezTo>
                    <a:pt x="18988" y="827"/>
                    <a:pt x="18737" y="790"/>
                    <a:pt x="18481" y="790"/>
                  </a:cubicBezTo>
                  <a:cubicBezTo>
                    <a:pt x="18162" y="790"/>
                    <a:pt x="17836" y="848"/>
                    <a:pt x="17518" y="906"/>
                  </a:cubicBezTo>
                  <a:cubicBezTo>
                    <a:pt x="17189" y="959"/>
                    <a:pt x="16861" y="1021"/>
                    <a:pt x="16539" y="1021"/>
                  </a:cubicBezTo>
                  <a:cubicBezTo>
                    <a:pt x="16465" y="1021"/>
                    <a:pt x="16391" y="1018"/>
                    <a:pt x="16318" y="1010"/>
                  </a:cubicBezTo>
                  <a:cubicBezTo>
                    <a:pt x="15887" y="972"/>
                    <a:pt x="15469" y="801"/>
                    <a:pt x="15066" y="632"/>
                  </a:cubicBezTo>
                  <a:cubicBezTo>
                    <a:pt x="14596" y="436"/>
                    <a:pt x="14113" y="241"/>
                    <a:pt x="13605" y="241"/>
                  </a:cubicBezTo>
                  <a:cubicBezTo>
                    <a:pt x="13174" y="241"/>
                    <a:pt x="12770" y="384"/>
                    <a:pt x="12379" y="514"/>
                  </a:cubicBezTo>
                  <a:cubicBezTo>
                    <a:pt x="12157" y="593"/>
                    <a:pt x="11922" y="671"/>
                    <a:pt x="11687" y="723"/>
                  </a:cubicBezTo>
                  <a:cubicBezTo>
                    <a:pt x="11452" y="775"/>
                    <a:pt x="11214" y="801"/>
                    <a:pt x="10978" y="801"/>
                  </a:cubicBezTo>
                  <a:cubicBezTo>
                    <a:pt x="10742" y="801"/>
                    <a:pt x="10507" y="775"/>
                    <a:pt x="10278" y="723"/>
                  </a:cubicBezTo>
                  <a:cubicBezTo>
                    <a:pt x="9953" y="645"/>
                    <a:pt x="9640" y="528"/>
                    <a:pt x="9339" y="410"/>
                  </a:cubicBezTo>
                  <a:cubicBezTo>
                    <a:pt x="9026" y="280"/>
                    <a:pt x="8713" y="163"/>
                    <a:pt x="8388" y="85"/>
                  </a:cubicBezTo>
                  <a:cubicBezTo>
                    <a:pt x="8140" y="29"/>
                    <a:pt x="7887" y="1"/>
                    <a:pt x="7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/>
          <p:nvPr/>
        </p:nvSpPr>
        <p:spPr>
          <a:xfrm rot="-10715021">
            <a:off x="8316913" y="4384939"/>
            <a:ext cx="175497" cy="175444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3"/>
          <p:cNvSpPr/>
          <p:nvPr/>
        </p:nvSpPr>
        <p:spPr>
          <a:xfrm rot="9990556" flipH="1">
            <a:off x="5813519" y="-738805"/>
            <a:ext cx="3475072" cy="1969966"/>
          </a:xfrm>
          <a:custGeom>
            <a:avLst/>
            <a:gdLst/>
            <a:ahLst/>
            <a:cxnLst/>
            <a:rect l="l" t="t" r="r" b="b"/>
            <a:pathLst>
              <a:path w="42103" h="31517" extrusionOk="0">
                <a:moveTo>
                  <a:pt x="25622" y="0"/>
                </a:moveTo>
                <a:cubicBezTo>
                  <a:pt x="22859" y="0"/>
                  <a:pt x="20101" y="542"/>
                  <a:pt x="17572" y="1732"/>
                </a:cubicBezTo>
                <a:cubicBezTo>
                  <a:pt x="14172" y="3332"/>
                  <a:pt x="11229" y="6146"/>
                  <a:pt x="9572" y="9746"/>
                </a:cubicBezTo>
                <a:cubicBezTo>
                  <a:pt x="8759" y="11532"/>
                  <a:pt x="8216" y="13546"/>
                  <a:pt x="6873" y="14917"/>
                </a:cubicBezTo>
                <a:cubicBezTo>
                  <a:pt x="6229" y="15589"/>
                  <a:pt x="5429" y="16060"/>
                  <a:pt x="4715" y="16632"/>
                </a:cubicBezTo>
                <a:cubicBezTo>
                  <a:pt x="1686" y="18989"/>
                  <a:pt x="1" y="23218"/>
                  <a:pt x="429" y="27247"/>
                </a:cubicBezTo>
                <a:cubicBezTo>
                  <a:pt x="473" y="27661"/>
                  <a:pt x="730" y="28018"/>
                  <a:pt x="1101" y="28190"/>
                </a:cubicBezTo>
                <a:cubicBezTo>
                  <a:pt x="3601" y="29403"/>
                  <a:pt x="6286" y="30003"/>
                  <a:pt x="9016" y="30447"/>
                </a:cubicBezTo>
                <a:cubicBezTo>
                  <a:pt x="13352" y="31138"/>
                  <a:pt x="17769" y="31517"/>
                  <a:pt x="22182" y="31517"/>
                </a:cubicBezTo>
                <a:cubicBezTo>
                  <a:pt x="28630" y="31517"/>
                  <a:pt x="35071" y="30707"/>
                  <a:pt x="41245" y="28875"/>
                </a:cubicBezTo>
                <a:cubicBezTo>
                  <a:pt x="41759" y="28733"/>
                  <a:pt x="42102" y="28261"/>
                  <a:pt x="42102" y="27733"/>
                </a:cubicBezTo>
                <a:cubicBezTo>
                  <a:pt x="42074" y="23875"/>
                  <a:pt x="41845" y="20003"/>
                  <a:pt x="41430" y="16175"/>
                </a:cubicBezTo>
                <a:cubicBezTo>
                  <a:pt x="41087" y="13003"/>
                  <a:pt x="40573" y="9761"/>
                  <a:pt x="39087" y="7003"/>
                </a:cubicBezTo>
                <a:cubicBezTo>
                  <a:pt x="38102" y="5174"/>
                  <a:pt x="36702" y="3618"/>
                  <a:pt x="35045" y="2503"/>
                </a:cubicBezTo>
                <a:cubicBezTo>
                  <a:pt x="33059" y="1189"/>
                  <a:pt x="30773" y="503"/>
                  <a:pt x="28473" y="189"/>
                </a:cubicBezTo>
                <a:cubicBezTo>
                  <a:pt x="27528" y="65"/>
                  <a:pt x="26575" y="0"/>
                  <a:pt x="256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7" name="Google Shape;577;p13"/>
          <p:cNvGrpSpPr/>
          <p:nvPr/>
        </p:nvGrpSpPr>
        <p:grpSpPr>
          <a:xfrm>
            <a:off x="6488111" y="-7"/>
            <a:ext cx="409675" cy="432549"/>
            <a:chOff x="2441875" y="3668975"/>
            <a:chExt cx="81550" cy="86100"/>
          </a:xfrm>
        </p:grpSpPr>
        <p:sp>
          <p:nvSpPr>
            <p:cNvPr id="578" name="Google Shape;578;p13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2" name="Google Shape;582;p13"/>
          <p:cNvSpPr/>
          <p:nvPr/>
        </p:nvSpPr>
        <p:spPr>
          <a:xfrm>
            <a:off x="8159223" y="80150"/>
            <a:ext cx="409655" cy="409500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3"/>
          <p:cNvSpPr txBox="1">
            <a:spLocks noGrp="1"/>
          </p:cNvSpPr>
          <p:nvPr>
            <p:ph type="title"/>
          </p:nvPr>
        </p:nvSpPr>
        <p:spPr>
          <a:xfrm>
            <a:off x="678512" y="2005700"/>
            <a:ext cx="2426400" cy="38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4" name="Google Shape;584;p13"/>
          <p:cNvSpPr txBox="1">
            <a:spLocks noGrp="1"/>
          </p:cNvSpPr>
          <p:nvPr>
            <p:ph type="title" idx="2" hasCustomPrompt="1"/>
          </p:nvPr>
        </p:nvSpPr>
        <p:spPr>
          <a:xfrm>
            <a:off x="1515500" y="1534097"/>
            <a:ext cx="752400" cy="38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5" name="Google Shape;585;p13"/>
          <p:cNvSpPr txBox="1">
            <a:spLocks noGrp="1"/>
          </p:cNvSpPr>
          <p:nvPr>
            <p:ph type="subTitle" idx="1"/>
          </p:nvPr>
        </p:nvSpPr>
        <p:spPr>
          <a:xfrm>
            <a:off x="678500" y="2447475"/>
            <a:ext cx="242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3"/>
          <p:cNvSpPr txBox="1">
            <a:spLocks noGrp="1"/>
          </p:cNvSpPr>
          <p:nvPr>
            <p:ph type="title" idx="3"/>
          </p:nvPr>
        </p:nvSpPr>
        <p:spPr>
          <a:xfrm>
            <a:off x="3322400" y="2005700"/>
            <a:ext cx="2426400" cy="38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7" name="Google Shape;587;p13"/>
          <p:cNvSpPr txBox="1">
            <a:spLocks noGrp="1"/>
          </p:cNvSpPr>
          <p:nvPr>
            <p:ph type="title" idx="4" hasCustomPrompt="1"/>
          </p:nvPr>
        </p:nvSpPr>
        <p:spPr>
          <a:xfrm>
            <a:off x="4159412" y="1534097"/>
            <a:ext cx="752400" cy="38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8" name="Google Shape;588;p13"/>
          <p:cNvSpPr txBox="1">
            <a:spLocks noGrp="1"/>
          </p:cNvSpPr>
          <p:nvPr>
            <p:ph type="subTitle" idx="5"/>
          </p:nvPr>
        </p:nvSpPr>
        <p:spPr>
          <a:xfrm>
            <a:off x="3322402" y="2447475"/>
            <a:ext cx="242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title" idx="6"/>
          </p:nvPr>
        </p:nvSpPr>
        <p:spPr>
          <a:xfrm>
            <a:off x="678512" y="3680520"/>
            <a:ext cx="2426400" cy="38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0" name="Google Shape;590;p13"/>
          <p:cNvSpPr txBox="1">
            <a:spLocks noGrp="1"/>
          </p:cNvSpPr>
          <p:nvPr>
            <p:ph type="title" idx="7" hasCustomPrompt="1"/>
          </p:nvPr>
        </p:nvSpPr>
        <p:spPr>
          <a:xfrm>
            <a:off x="1515500" y="3156835"/>
            <a:ext cx="752400" cy="4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1" name="Google Shape;591;p13"/>
          <p:cNvSpPr txBox="1">
            <a:spLocks noGrp="1"/>
          </p:cNvSpPr>
          <p:nvPr>
            <p:ph type="subTitle" idx="8"/>
          </p:nvPr>
        </p:nvSpPr>
        <p:spPr>
          <a:xfrm>
            <a:off x="678500" y="4122445"/>
            <a:ext cx="242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title" idx="9"/>
          </p:nvPr>
        </p:nvSpPr>
        <p:spPr>
          <a:xfrm>
            <a:off x="3322400" y="3680520"/>
            <a:ext cx="2426400" cy="38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3" name="Google Shape;593;p13"/>
          <p:cNvSpPr txBox="1">
            <a:spLocks noGrp="1"/>
          </p:cNvSpPr>
          <p:nvPr>
            <p:ph type="title" idx="13" hasCustomPrompt="1"/>
          </p:nvPr>
        </p:nvSpPr>
        <p:spPr>
          <a:xfrm>
            <a:off x="4159413" y="3156835"/>
            <a:ext cx="752400" cy="4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4" name="Google Shape;594;p13"/>
          <p:cNvSpPr txBox="1">
            <a:spLocks noGrp="1"/>
          </p:cNvSpPr>
          <p:nvPr>
            <p:ph type="subTitle" idx="14"/>
          </p:nvPr>
        </p:nvSpPr>
        <p:spPr>
          <a:xfrm>
            <a:off x="3322402" y="4122445"/>
            <a:ext cx="242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596" name="Google Shape;596;p13"/>
          <p:cNvGrpSpPr/>
          <p:nvPr/>
        </p:nvGrpSpPr>
        <p:grpSpPr>
          <a:xfrm rot="9825474">
            <a:off x="-1235202" y="3814814"/>
            <a:ext cx="2859498" cy="2880964"/>
            <a:chOff x="7316226" y="-1175353"/>
            <a:chExt cx="2859464" cy="2880929"/>
          </a:xfrm>
        </p:grpSpPr>
        <p:sp>
          <p:nvSpPr>
            <p:cNvPr id="597" name="Google Shape;597;p13"/>
            <p:cNvSpPr/>
            <p:nvPr/>
          </p:nvSpPr>
          <p:spPr>
            <a:xfrm rot="-3146397">
              <a:off x="8282391" y="-984779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 rot="-3146397">
              <a:off x="7928998" y="-502868"/>
              <a:ext cx="1280526" cy="2138499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 rot="-3146397">
              <a:off x="8174182" y="-362393"/>
              <a:ext cx="608650" cy="2191554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 rot="-3146397">
              <a:off x="8312085" y="-521799"/>
              <a:ext cx="578013" cy="2191554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 rot="-3146397">
              <a:off x="8420772" y="-651366"/>
              <a:ext cx="522007" cy="2114526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 rot="-3146397">
              <a:off x="8476592" y="-741166"/>
              <a:ext cx="519470" cy="2055577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 rot="-3146397">
              <a:off x="8573564" y="-1011316"/>
              <a:ext cx="608650" cy="2191554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 rot="-3146397">
              <a:off x="8711467" y="-1170722"/>
              <a:ext cx="578013" cy="2191554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 rot="-3146397">
              <a:off x="8820155" y="-1300289"/>
              <a:ext cx="522007" cy="2114526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 rot="-3146397">
              <a:off x="8875974" y="-1390089"/>
              <a:ext cx="519470" cy="2055577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13"/>
          <p:cNvGrpSpPr/>
          <p:nvPr/>
        </p:nvGrpSpPr>
        <p:grpSpPr>
          <a:xfrm>
            <a:off x="6579446" y="80241"/>
            <a:ext cx="1530890" cy="1185146"/>
            <a:chOff x="3291275" y="3628225"/>
            <a:chExt cx="1062675" cy="822675"/>
          </a:xfrm>
        </p:grpSpPr>
        <p:sp>
          <p:nvSpPr>
            <p:cNvPr id="608" name="Google Shape;608;p13"/>
            <p:cNvSpPr/>
            <p:nvPr/>
          </p:nvSpPr>
          <p:spPr>
            <a:xfrm>
              <a:off x="3291275" y="3628225"/>
              <a:ext cx="1062675" cy="822675"/>
            </a:xfrm>
            <a:custGeom>
              <a:avLst/>
              <a:gdLst/>
              <a:ahLst/>
              <a:cxnLst/>
              <a:rect l="l" t="t" r="r" b="b"/>
              <a:pathLst>
                <a:path w="42507" h="32907" extrusionOk="0">
                  <a:moveTo>
                    <a:pt x="39233" y="1"/>
                  </a:moveTo>
                  <a:cubicBezTo>
                    <a:pt x="38880" y="1"/>
                    <a:pt x="38529" y="183"/>
                    <a:pt x="38320" y="509"/>
                  </a:cubicBezTo>
                  <a:lnTo>
                    <a:pt x="37668" y="1461"/>
                  </a:lnTo>
                  <a:lnTo>
                    <a:pt x="37106" y="2270"/>
                  </a:lnTo>
                  <a:lnTo>
                    <a:pt x="36520" y="3131"/>
                  </a:lnTo>
                  <a:lnTo>
                    <a:pt x="34628" y="5856"/>
                  </a:lnTo>
                  <a:cubicBezTo>
                    <a:pt x="34185" y="5465"/>
                    <a:pt x="33729" y="5100"/>
                    <a:pt x="33246" y="4774"/>
                  </a:cubicBezTo>
                  <a:cubicBezTo>
                    <a:pt x="31512" y="3613"/>
                    <a:pt x="29373" y="2856"/>
                    <a:pt x="26869" y="2517"/>
                  </a:cubicBezTo>
                  <a:cubicBezTo>
                    <a:pt x="25956" y="2387"/>
                    <a:pt x="25043" y="2335"/>
                    <a:pt x="24142" y="2335"/>
                  </a:cubicBezTo>
                  <a:cubicBezTo>
                    <a:pt x="21586" y="2335"/>
                    <a:pt x="19173" y="2818"/>
                    <a:pt x="16969" y="3757"/>
                  </a:cubicBezTo>
                  <a:cubicBezTo>
                    <a:pt x="16864" y="3705"/>
                    <a:pt x="16760" y="3679"/>
                    <a:pt x="16656" y="3653"/>
                  </a:cubicBezTo>
                  <a:cubicBezTo>
                    <a:pt x="16591" y="3639"/>
                    <a:pt x="16513" y="3626"/>
                    <a:pt x="16447" y="3626"/>
                  </a:cubicBezTo>
                  <a:cubicBezTo>
                    <a:pt x="15899" y="3626"/>
                    <a:pt x="15430" y="4018"/>
                    <a:pt x="15339" y="4552"/>
                  </a:cubicBezTo>
                  <a:lnTo>
                    <a:pt x="15325" y="4578"/>
                  </a:lnTo>
                  <a:cubicBezTo>
                    <a:pt x="13995" y="5335"/>
                    <a:pt x="12783" y="6274"/>
                    <a:pt x="11713" y="7383"/>
                  </a:cubicBezTo>
                  <a:cubicBezTo>
                    <a:pt x="6705" y="8452"/>
                    <a:pt x="4957" y="13186"/>
                    <a:pt x="4474" y="14908"/>
                  </a:cubicBezTo>
                  <a:cubicBezTo>
                    <a:pt x="4461" y="14908"/>
                    <a:pt x="4291" y="14974"/>
                    <a:pt x="4253" y="14986"/>
                  </a:cubicBezTo>
                  <a:cubicBezTo>
                    <a:pt x="3796" y="15143"/>
                    <a:pt x="3235" y="15403"/>
                    <a:pt x="2831" y="15925"/>
                  </a:cubicBezTo>
                  <a:cubicBezTo>
                    <a:pt x="2622" y="16212"/>
                    <a:pt x="2479" y="16565"/>
                    <a:pt x="2453" y="16916"/>
                  </a:cubicBezTo>
                  <a:cubicBezTo>
                    <a:pt x="2453" y="16942"/>
                    <a:pt x="2439" y="16982"/>
                    <a:pt x="2439" y="17008"/>
                  </a:cubicBezTo>
                  <a:lnTo>
                    <a:pt x="2439" y="17073"/>
                  </a:lnTo>
                  <a:cubicBezTo>
                    <a:pt x="2439" y="17373"/>
                    <a:pt x="2505" y="17673"/>
                    <a:pt x="2648" y="17921"/>
                  </a:cubicBezTo>
                  <a:cubicBezTo>
                    <a:pt x="2648" y="17934"/>
                    <a:pt x="2648" y="17947"/>
                    <a:pt x="2662" y="17947"/>
                  </a:cubicBezTo>
                  <a:cubicBezTo>
                    <a:pt x="2688" y="17986"/>
                    <a:pt x="2700" y="18026"/>
                    <a:pt x="2726" y="18064"/>
                  </a:cubicBezTo>
                  <a:cubicBezTo>
                    <a:pt x="2804" y="18182"/>
                    <a:pt x="2896" y="18286"/>
                    <a:pt x="2987" y="18365"/>
                  </a:cubicBezTo>
                  <a:cubicBezTo>
                    <a:pt x="3118" y="18481"/>
                    <a:pt x="3274" y="18586"/>
                    <a:pt x="3431" y="18652"/>
                  </a:cubicBezTo>
                  <a:cubicBezTo>
                    <a:pt x="1187" y="21090"/>
                    <a:pt x="1" y="24651"/>
                    <a:pt x="366" y="28094"/>
                  </a:cubicBezTo>
                  <a:cubicBezTo>
                    <a:pt x="444" y="28837"/>
                    <a:pt x="900" y="29477"/>
                    <a:pt x="1578" y="29802"/>
                  </a:cubicBezTo>
                  <a:cubicBezTo>
                    <a:pt x="4096" y="31028"/>
                    <a:pt x="6743" y="31564"/>
                    <a:pt x="9000" y="31929"/>
                  </a:cubicBezTo>
                  <a:cubicBezTo>
                    <a:pt x="13082" y="32581"/>
                    <a:pt x="17139" y="32907"/>
                    <a:pt x="21064" y="32907"/>
                  </a:cubicBezTo>
                  <a:cubicBezTo>
                    <a:pt x="27246" y="32907"/>
                    <a:pt x="33129" y="32098"/>
                    <a:pt x="38555" y="30481"/>
                  </a:cubicBezTo>
                  <a:cubicBezTo>
                    <a:pt x="39454" y="30207"/>
                    <a:pt x="40094" y="29359"/>
                    <a:pt x="40094" y="28407"/>
                  </a:cubicBezTo>
                  <a:cubicBezTo>
                    <a:pt x="40068" y="24898"/>
                    <a:pt x="39859" y="21364"/>
                    <a:pt x="39480" y="17882"/>
                  </a:cubicBezTo>
                  <a:cubicBezTo>
                    <a:pt x="39442" y="17452"/>
                    <a:pt x="39389" y="17060"/>
                    <a:pt x="39337" y="16695"/>
                  </a:cubicBezTo>
                  <a:lnTo>
                    <a:pt x="40746" y="12965"/>
                  </a:lnTo>
                  <a:cubicBezTo>
                    <a:pt x="40785" y="12978"/>
                    <a:pt x="40811" y="12978"/>
                    <a:pt x="40850" y="12978"/>
                  </a:cubicBezTo>
                  <a:cubicBezTo>
                    <a:pt x="41294" y="12978"/>
                    <a:pt x="41711" y="12691"/>
                    <a:pt x="41868" y="12247"/>
                  </a:cubicBezTo>
                  <a:lnTo>
                    <a:pt x="42181" y="11322"/>
                  </a:lnTo>
                  <a:lnTo>
                    <a:pt x="42376" y="10839"/>
                  </a:lnTo>
                  <a:cubicBezTo>
                    <a:pt x="42506" y="10539"/>
                    <a:pt x="42480" y="10212"/>
                    <a:pt x="42337" y="9926"/>
                  </a:cubicBezTo>
                  <a:cubicBezTo>
                    <a:pt x="42181" y="9639"/>
                    <a:pt x="41920" y="9443"/>
                    <a:pt x="41607" y="9378"/>
                  </a:cubicBezTo>
                  <a:lnTo>
                    <a:pt x="37080" y="8439"/>
                  </a:lnTo>
                  <a:lnTo>
                    <a:pt x="38150" y="6847"/>
                  </a:lnTo>
                  <a:lnTo>
                    <a:pt x="38685" y="6039"/>
                  </a:lnTo>
                  <a:lnTo>
                    <a:pt x="39285" y="5139"/>
                  </a:lnTo>
                  <a:lnTo>
                    <a:pt x="39833" y="4331"/>
                  </a:lnTo>
                  <a:lnTo>
                    <a:pt x="40393" y="3470"/>
                  </a:lnTo>
                  <a:lnTo>
                    <a:pt x="40941" y="2661"/>
                  </a:lnTo>
                  <a:lnTo>
                    <a:pt x="41254" y="2204"/>
                  </a:lnTo>
                  <a:cubicBezTo>
                    <a:pt x="41254" y="2192"/>
                    <a:pt x="41280" y="2152"/>
                    <a:pt x="41280" y="2152"/>
                  </a:cubicBezTo>
                  <a:cubicBezTo>
                    <a:pt x="41450" y="1879"/>
                    <a:pt x="41502" y="1552"/>
                    <a:pt x="41398" y="1253"/>
                  </a:cubicBezTo>
                  <a:cubicBezTo>
                    <a:pt x="41306" y="952"/>
                    <a:pt x="41085" y="705"/>
                    <a:pt x="40798" y="575"/>
                  </a:cubicBezTo>
                  <a:lnTo>
                    <a:pt x="40433" y="418"/>
                  </a:lnTo>
                  <a:lnTo>
                    <a:pt x="39663" y="91"/>
                  </a:lnTo>
                  <a:cubicBezTo>
                    <a:pt x="39532" y="27"/>
                    <a:pt x="39376" y="1"/>
                    <a:pt x="39233" y="1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3319325" y="3714225"/>
              <a:ext cx="949175" cy="710375"/>
            </a:xfrm>
            <a:custGeom>
              <a:avLst/>
              <a:gdLst/>
              <a:ahLst/>
              <a:cxnLst/>
              <a:rect l="l" t="t" r="r" b="b"/>
              <a:pathLst>
                <a:path w="37967" h="28415" extrusionOk="0">
                  <a:moveTo>
                    <a:pt x="23104" y="0"/>
                  </a:moveTo>
                  <a:cubicBezTo>
                    <a:pt x="20612" y="0"/>
                    <a:pt x="18125" y="493"/>
                    <a:pt x="15847" y="1569"/>
                  </a:cubicBezTo>
                  <a:cubicBezTo>
                    <a:pt x="12795" y="3004"/>
                    <a:pt x="10134" y="5546"/>
                    <a:pt x="8635" y="8795"/>
                  </a:cubicBezTo>
                  <a:cubicBezTo>
                    <a:pt x="7891" y="10398"/>
                    <a:pt x="7409" y="12212"/>
                    <a:pt x="6209" y="13450"/>
                  </a:cubicBezTo>
                  <a:cubicBezTo>
                    <a:pt x="5621" y="14050"/>
                    <a:pt x="4905" y="14481"/>
                    <a:pt x="4252" y="14989"/>
                  </a:cubicBezTo>
                  <a:cubicBezTo>
                    <a:pt x="1526" y="17128"/>
                    <a:pt x="1" y="20937"/>
                    <a:pt x="392" y="24563"/>
                  </a:cubicBezTo>
                  <a:cubicBezTo>
                    <a:pt x="430" y="24941"/>
                    <a:pt x="665" y="25267"/>
                    <a:pt x="1004" y="25423"/>
                  </a:cubicBezTo>
                  <a:cubicBezTo>
                    <a:pt x="3261" y="26519"/>
                    <a:pt x="5674" y="27054"/>
                    <a:pt x="8126" y="27446"/>
                  </a:cubicBezTo>
                  <a:cubicBezTo>
                    <a:pt x="12041" y="28072"/>
                    <a:pt x="16029" y="28415"/>
                    <a:pt x="20015" y="28415"/>
                  </a:cubicBezTo>
                  <a:cubicBezTo>
                    <a:pt x="25828" y="28415"/>
                    <a:pt x="31634" y="27685"/>
                    <a:pt x="37198" y="26037"/>
                  </a:cubicBezTo>
                  <a:cubicBezTo>
                    <a:pt x="37654" y="25907"/>
                    <a:pt x="37967" y="25476"/>
                    <a:pt x="37967" y="25006"/>
                  </a:cubicBezTo>
                  <a:cubicBezTo>
                    <a:pt x="37941" y="21524"/>
                    <a:pt x="37746" y="18041"/>
                    <a:pt x="37367" y="14586"/>
                  </a:cubicBezTo>
                  <a:cubicBezTo>
                    <a:pt x="37054" y="11729"/>
                    <a:pt x="36598" y="8795"/>
                    <a:pt x="35242" y="6317"/>
                  </a:cubicBezTo>
                  <a:cubicBezTo>
                    <a:pt x="34355" y="4673"/>
                    <a:pt x="33089" y="3265"/>
                    <a:pt x="31602" y="2260"/>
                  </a:cubicBezTo>
                  <a:cubicBezTo>
                    <a:pt x="29816" y="1060"/>
                    <a:pt x="27755" y="460"/>
                    <a:pt x="25681" y="173"/>
                  </a:cubicBezTo>
                  <a:cubicBezTo>
                    <a:pt x="24827" y="59"/>
                    <a:pt x="23965" y="0"/>
                    <a:pt x="23104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4135450" y="3655925"/>
              <a:ext cx="166975" cy="209700"/>
            </a:xfrm>
            <a:custGeom>
              <a:avLst/>
              <a:gdLst/>
              <a:ahLst/>
              <a:cxnLst/>
              <a:rect l="l" t="t" r="r" b="b"/>
              <a:pathLst>
                <a:path w="6679" h="8388" extrusionOk="0">
                  <a:moveTo>
                    <a:pt x="5544" y="1"/>
                  </a:moveTo>
                  <a:lnTo>
                    <a:pt x="5531" y="14"/>
                  </a:lnTo>
                  <a:lnTo>
                    <a:pt x="4866" y="992"/>
                  </a:lnTo>
                  <a:lnTo>
                    <a:pt x="4305" y="1801"/>
                  </a:lnTo>
                  <a:lnTo>
                    <a:pt x="3718" y="2661"/>
                  </a:lnTo>
                  <a:lnTo>
                    <a:pt x="3157" y="3470"/>
                  </a:lnTo>
                  <a:lnTo>
                    <a:pt x="2544" y="4371"/>
                  </a:lnTo>
                  <a:lnTo>
                    <a:pt x="1983" y="5179"/>
                  </a:lnTo>
                  <a:lnTo>
                    <a:pt x="1357" y="6079"/>
                  </a:lnTo>
                  <a:lnTo>
                    <a:pt x="797" y="6887"/>
                  </a:lnTo>
                  <a:lnTo>
                    <a:pt x="314" y="7592"/>
                  </a:lnTo>
                  <a:lnTo>
                    <a:pt x="119" y="7878"/>
                  </a:lnTo>
                  <a:lnTo>
                    <a:pt x="1" y="8035"/>
                  </a:lnTo>
                  <a:cubicBezTo>
                    <a:pt x="53" y="8035"/>
                    <a:pt x="340" y="8101"/>
                    <a:pt x="640" y="8179"/>
                  </a:cubicBezTo>
                  <a:cubicBezTo>
                    <a:pt x="1018" y="8270"/>
                    <a:pt x="1409" y="8388"/>
                    <a:pt x="1409" y="8388"/>
                  </a:cubicBezTo>
                  <a:lnTo>
                    <a:pt x="1631" y="8049"/>
                  </a:lnTo>
                  <a:lnTo>
                    <a:pt x="1684" y="7970"/>
                  </a:lnTo>
                  <a:lnTo>
                    <a:pt x="2414" y="6875"/>
                  </a:lnTo>
                  <a:lnTo>
                    <a:pt x="2962" y="6066"/>
                  </a:lnTo>
                  <a:lnTo>
                    <a:pt x="3562" y="5166"/>
                  </a:lnTo>
                  <a:lnTo>
                    <a:pt x="4096" y="4357"/>
                  </a:lnTo>
                  <a:lnTo>
                    <a:pt x="4696" y="3458"/>
                  </a:lnTo>
                  <a:lnTo>
                    <a:pt x="5244" y="2649"/>
                  </a:lnTo>
                  <a:lnTo>
                    <a:pt x="5818" y="1788"/>
                  </a:lnTo>
                  <a:lnTo>
                    <a:pt x="6353" y="992"/>
                  </a:lnTo>
                  <a:lnTo>
                    <a:pt x="6666" y="522"/>
                  </a:lnTo>
                  <a:lnTo>
                    <a:pt x="6678" y="496"/>
                  </a:lnTo>
                  <a:lnTo>
                    <a:pt x="6313" y="340"/>
                  </a:lnTo>
                  <a:lnTo>
                    <a:pt x="5544" y="1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4273700" y="3655925"/>
              <a:ext cx="28725" cy="14775"/>
            </a:xfrm>
            <a:custGeom>
              <a:avLst/>
              <a:gdLst/>
              <a:ahLst/>
              <a:cxnLst/>
              <a:rect l="l" t="t" r="r" b="b"/>
              <a:pathLst>
                <a:path w="1149" h="591" extrusionOk="0">
                  <a:moveTo>
                    <a:pt x="14" y="1"/>
                  </a:moveTo>
                  <a:lnTo>
                    <a:pt x="1" y="14"/>
                  </a:lnTo>
                  <a:cubicBezTo>
                    <a:pt x="40" y="157"/>
                    <a:pt x="157" y="458"/>
                    <a:pt x="432" y="549"/>
                  </a:cubicBezTo>
                  <a:cubicBezTo>
                    <a:pt x="484" y="575"/>
                    <a:pt x="548" y="575"/>
                    <a:pt x="601" y="588"/>
                  </a:cubicBezTo>
                  <a:cubicBezTo>
                    <a:pt x="626" y="590"/>
                    <a:pt x="652" y="591"/>
                    <a:pt x="677" y="591"/>
                  </a:cubicBezTo>
                  <a:cubicBezTo>
                    <a:pt x="847" y="591"/>
                    <a:pt x="1011" y="557"/>
                    <a:pt x="1136" y="522"/>
                  </a:cubicBezTo>
                  <a:lnTo>
                    <a:pt x="1148" y="496"/>
                  </a:lnTo>
                  <a:lnTo>
                    <a:pt x="783" y="34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4138400" y="3845700"/>
              <a:ext cx="39150" cy="11450"/>
            </a:xfrm>
            <a:custGeom>
              <a:avLst/>
              <a:gdLst/>
              <a:ahLst/>
              <a:cxnLst/>
              <a:rect l="l" t="t" r="r" b="b"/>
              <a:pathLst>
                <a:path w="1566" h="458" extrusionOk="0">
                  <a:moveTo>
                    <a:pt x="196" y="1"/>
                  </a:moveTo>
                  <a:lnTo>
                    <a:pt x="1" y="287"/>
                  </a:lnTo>
                  <a:lnTo>
                    <a:pt x="691" y="353"/>
                  </a:lnTo>
                  <a:lnTo>
                    <a:pt x="1513" y="458"/>
                  </a:lnTo>
                  <a:lnTo>
                    <a:pt x="1566" y="379"/>
                  </a:lnTo>
                  <a:lnTo>
                    <a:pt x="822" y="171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4214350" y="3722125"/>
              <a:ext cx="52200" cy="20575"/>
            </a:xfrm>
            <a:custGeom>
              <a:avLst/>
              <a:gdLst/>
              <a:ahLst/>
              <a:cxnLst/>
              <a:rect l="l" t="t" r="r" b="b"/>
              <a:pathLst>
                <a:path w="2088" h="823" extrusionOk="0">
                  <a:moveTo>
                    <a:pt x="1475" y="1"/>
                  </a:moveTo>
                  <a:lnTo>
                    <a:pt x="562" y="13"/>
                  </a:lnTo>
                  <a:lnTo>
                    <a:pt x="1" y="822"/>
                  </a:lnTo>
                  <a:lnTo>
                    <a:pt x="888" y="822"/>
                  </a:lnTo>
                  <a:lnTo>
                    <a:pt x="1540" y="810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D4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4185025" y="3764825"/>
              <a:ext cx="52825" cy="20600"/>
            </a:xfrm>
            <a:custGeom>
              <a:avLst/>
              <a:gdLst/>
              <a:ahLst/>
              <a:cxnLst/>
              <a:rect l="l" t="t" r="r" b="b"/>
              <a:pathLst>
                <a:path w="2113" h="824" extrusionOk="0">
                  <a:moveTo>
                    <a:pt x="1422" y="1"/>
                  </a:moveTo>
                  <a:lnTo>
                    <a:pt x="561" y="15"/>
                  </a:lnTo>
                  <a:lnTo>
                    <a:pt x="0" y="823"/>
                  </a:lnTo>
                  <a:lnTo>
                    <a:pt x="835" y="823"/>
                  </a:lnTo>
                  <a:lnTo>
                    <a:pt x="1579" y="810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D4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4155350" y="3807575"/>
              <a:ext cx="54150" cy="20550"/>
            </a:xfrm>
            <a:custGeom>
              <a:avLst/>
              <a:gdLst/>
              <a:ahLst/>
              <a:cxnLst/>
              <a:rect l="l" t="t" r="r" b="b"/>
              <a:pathLst>
                <a:path w="2166" h="822" extrusionOk="0">
                  <a:moveTo>
                    <a:pt x="1370" y="0"/>
                  </a:moveTo>
                  <a:lnTo>
                    <a:pt x="561" y="13"/>
                  </a:lnTo>
                  <a:lnTo>
                    <a:pt x="1" y="821"/>
                  </a:lnTo>
                  <a:lnTo>
                    <a:pt x="783" y="809"/>
                  </a:lnTo>
                  <a:lnTo>
                    <a:pt x="1618" y="809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rgbClr val="D4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4243050" y="3680700"/>
              <a:ext cx="51225" cy="20250"/>
            </a:xfrm>
            <a:custGeom>
              <a:avLst/>
              <a:gdLst/>
              <a:ahLst/>
              <a:cxnLst/>
              <a:rect l="l" t="t" r="r" b="b"/>
              <a:pathLst>
                <a:path w="2049" h="810" extrusionOk="0">
                  <a:moveTo>
                    <a:pt x="562" y="1"/>
                  </a:moveTo>
                  <a:lnTo>
                    <a:pt x="1" y="810"/>
                  </a:lnTo>
                  <a:lnTo>
                    <a:pt x="953" y="810"/>
                  </a:lnTo>
                  <a:lnTo>
                    <a:pt x="1514" y="797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D4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4281525" y="3668975"/>
              <a:ext cx="20575" cy="11750"/>
            </a:xfrm>
            <a:custGeom>
              <a:avLst/>
              <a:gdLst/>
              <a:ahLst/>
              <a:cxnLst/>
              <a:rect l="l" t="t" r="r" b="b"/>
              <a:pathLst>
                <a:path w="823" h="470" extrusionOk="0">
                  <a:moveTo>
                    <a:pt x="823" y="0"/>
                  </a:moveTo>
                  <a:lnTo>
                    <a:pt x="823" y="0"/>
                  </a:lnTo>
                  <a:cubicBezTo>
                    <a:pt x="705" y="40"/>
                    <a:pt x="548" y="66"/>
                    <a:pt x="379" y="66"/>
                  </a:cubicBezTo>
                  <a:lnTo>
                    <a:pt x="288" y="66"/>
                  </a:lnTo>
                  <a:cubicBezTo>
                    <a:pt x="197" y="197"/>
                    <a:pt x="92" y="327"/>
                    <a:pt x="1" y="470"/>
                  </a:cubicBezTo>
                  <a:lnTo>
                    <a:pt x="510" y="470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F8E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4288700" y="3664400"/>
              <a:ext cx="13725" cy="6250"/>
            </a:xfrm>
            <a:custGeom>
              <a:avLst/>
              <a:gdLst/>
              <a:ahLst/>
              <a:cxnLst/>
              <a:rect l="l" t="t" r="r" b="b"/>
              <a:pathLst>
                <a:path w="549" h="250" extrusionOk="0">
                  <a:moveTo>
                    <a:pt x="183" y="1"/>
                  </a:moveTo>
                  <a:cubicBezTo>
                    <a:pt x="119" y="79"/>
                    <a:pt x="53" y="157"/>
                    <a:pt x="1" y="249"/>
                  </a:cubicBezTo>
                  <a:lnTo>
                    <a:pt x="92" y="249"/>
                  </a:lnTo>
                  <a:cubicBezTo>
                    <a:pt x="261" y="249"/>
                    <a:pt x="418" y="223"/>
                    <a:pt x="536" y="183"/>
                  </a:cubicBezTo>
                  <a:lnTo>
                    <a:pt x="548" y="157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4F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4220575" y="3700625"/>
              <a:ext cx="60325" cy="64225"/>
            </a:xfrm>
            <a:custGeom>
              <a:avLst/>
              <a:gdLst/>
              <a:ahLst/>
              <a:cxnLst/>
              <a:rect l="l" t="t" r="r" b="b"/>
              <a:pathLst>
                <a:path w="2413" h="2569" extrusionOk="0">
                  <a:moveTo>
                    <a:pt x="2413" y="0"/>
                  </a:moveTo>
                  <a:lnTo>
                    <a:pt x="1852" y="13"/>
                  </a:lnTo>
                  <a:cubicBezTo>
                    <a:pt x="1644" y="300"/>
                    <a:pt x="1435" y="586"/>
                    <a:pt x="1226" y="861"/>
                  </a:cubicBezTo>
                  <a:lnTo>
                    <a:pt x="1839" y="861"/>
                  </a:lnTo>
                  <a:lnTo>
                    <a:pt x="2413" y="0"/>
                  </a:lnTo>
                  <a:close/>
                  <a:moveTo>
                    <a:pt x="1291" y="1670"/>
                  </a:moveTo>
                  <a:lnTo>
                    <a:pt x="639" y="1682"/>
                  </a:lnTo>
                  <a:cubicBezTo>
                    <a:pt x="430" y="1983"/>
                    <a:pt x="209" y="2282"/>
                    <a:pt x="0" y="2569"/>
                  </a:cubicBezTo>
                  <a:lnTo>
                    <a:pt x="691" y="2569"/>
                  </a:lnTo>
                  <a:lnTo>
                    <a:pt x="1291" y="1670"/>
                  </a:lnTo>
                  <a:close/>
                </a:path>
              </a:pathLst>
            </a:custGeom>
            <a:solidFill>
              <a:srgbClr val="F8E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4236525" y="3722125"/>
              <a:ext cx="30025" cy="20575"/>
            </a:xfrm>
            <a:custGeom>
              <a:avLst/>
              <a:gdLst/>
              <a:ahLst/>
              <a:cxnLst/>
              <a:rect l="l" t="t" r="r" b="b"/>
              <a:pathLst>
                <a:path w="1201" h="823" extrusionOk="0">
                  <a:moveTo>
                    <a:pt x="588" y="1"/>
                  </a:moveTo>
                  <a:lnTo>
                    <a:pt x="1" y="822"/>
                  </a:lnTo>
                  <a:lnTo>
                    <a:pt x="653" y="810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D3C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4151450" y="3785050"/>
              <a:ext cx="73050" cy="80575"/>
            </a:xfrm>
            <a:custGeom>
              <a:avLst/>
              <a:gdLst/>
              <a:ahLst/>
              <a:cxnLst/>
              <a:rect l="l" t="t" r="r" b="b"/>
              <a:pathLst>
                <a:path w="2922" h="3223" extrusionOk="0">
                  <a:moveTo>
                    <a:pt x="2922" y="1"/>
                  </a:moveTo>
                  <a:lnTo>
                    <a:pt x="2178" y="14"/>
                  </a:lnTo>
                  <a:cubicBezTo>
                    <a:pt x="1957" y="301"/>
                    <a:pt x="1734" y="601"/>
                    <a:pt x="1526" y="901"/>
                  </a:cubicBezTo>
                  <a:lnTo>
                    <a:pt x="2322" y="901"/>
                  </a:lnTo>
                  <a:lnTo>
                    <a:pt x="2922" y="1"/>
                  </a:lnTo>
                  <a:close/>
                  <a:moveTo>
                    <a:pt x="939" y="1710"/>
                  </a:moveTo>
                  <a:cubicBezTo>
                    <a:pt x="731" y="2009"/>
                    <a:pt x="508" y="2310"/>
                    <a:pt x="300" y="2597"/>
                  </a:cubicBezTo>
                  <a:lnTo>
                    <a:pt x="1044" y="2805"/>
                  </a:lnTo>
                  <a:lnTo>
                    <a:pt x="1774" y="1710"/>
                  </a:lnTo>
                  <a:close/>
                  <a:moveTo>
                    <a:pt x="169" y="2779"/>
                  </a:moveTo>
                  <a:cubicBezTo>
                    <a:pt x="117" y="2857"/>
                    <a:pt x="52" y="2936"/>
                    <a:pt x="0" y="3014"/>
                  </a:cubicBezTo>
                  <a:cubicBezTo>
                    <a:pt x="378" y="3105"/>
                    <a:pt x="769" y="3223"/>
                    <a:pt x="769" y="3223"/>
                  </a:cubicBezTo>
                  <a:lnTo>
                    <a:pt x="991" y="2884"/>
                  </a:lnTo>
                  <a:lnTo>
                    <a:pt x="169" y="2779"/>
                  </a:lnTo>
                  <a:close/>
                </a:path>
              </a:pathLst>
            </a:custGeom>
            <a:solidFill>
              <a:srgbClr val="F8E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4155675" y="3849950"/>
              <a:ext cx="21875" cy="7200"/>
            </a:xfrm>
            <a:custGeom>
              <a:avLst/>
              <a:gdLst/>
              <a:ahLst/>
              <a:cxnLst/>
              <a:rect l="l" t="t" r="r" b="b"/>
              <a:pathLst>
                <a:path w="875" h="288" extrusionOk="0">
                  <a:moveTo>
                    <a:pt x="131" y="1"/>
                  </a:moveTo>
                  <a:cubicBezTo>
                    <a:pt x="92" y="65"/>
                    <a:pt x="40" y="131"/>
                    <a:pt x="0" y="183"/>
                  </a:cubicBezTo>
                  <a:lnTo>
                    <a:pt x="822" y="288"/>
                  </a:lnTo>
                  <a:lnTo>
                    <a:pt x="875" y="209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4F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4205875" y="3764825"/>
              <a:ext cx="31975" cy="20600"/>
            </a:xfrm>
            <a:custGeom>
              <a:avLst/>
              <a:gdLst/>
              <a:ahLst/>
              <a:cxnLst/>
              <a:rect l="l" t="t" r="r" b="b"/>
              <a:pathLst>
                <a:path w="1279" h="824" extrusionOk="0">
                  <a:moveTo>
                    <a:pt x="588" y="1"/>
                  </a:moveTo>
                  <a:lnTo>
                    <a:pt x="1" y="823"/>
                  </a:lnTo>
                  <a:lnTo>
                    <a:pt x="745" y="810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D3C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4174925" y="3807575"/>
              <a:ext cx="34575" cy="20225"/>
            </a:xfrm>
            <a:custGeom>
              <a:avLst/>
              <a:gdLst/>
              <a:ahLst/>
              <a:cxnLst/>
              <a:rect l="l" t="t" r="r" b="b"/>
              <a:pathLst>
                <a:path w="1383" h="809" extrusionOk="0">
                  <a:moveTo>
                    <a:pt x="587" y="0"/>
                  </a:moveTo>
                  <a:cubicBezTo>
                    <a:pt x="392" y="273"/>
                    <a:pt x="195" y="548"/>
                    <a:pt x="0" y="809"/>
                  </a:cubicBezTo>
                  <a:lnTo>
                    <a:pt x="835" y="809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rgbClr val="D3C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4266875" y="3680700"/>
              <a:ext cx="27400" cy="20250"/>
            </a:xfrm>
            <a:custGeom>
              <a:avLst/>
              <a:gdLst/>
              <a:ahLst/>
              <a:cxnLst/>
              <a:rect l="l" t="t" r="r" b="b"/>
              <a:pathLst>
                <a:path w="1096" h="810" extrusionOk="0">
                  <a:moveTo>
                    <a:pt x="587" y="1"/>
                  </a:moveTo>
                  <a:cubicBezTo>
                    <a:pt x="392" y="262"/>
                    <a:pt x="195" y="536"/>
                    <a:pt x="0" y="810"/>
                  </a:cubicBezTo>
                  <a:lnTo>
                    <a:pt x="561" y="797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rgbClr val="D3C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3888625" y="3840175"/>
              <a:ext cx="409225" cy="546825"/>
            </a:xfrm>
            <a:custGeom>
              <a:avLst/>
              <a:gdLst/>
              <a:ahLst/>
              <a:cxnLst/>
              <a:rect l="l" t="t" r="r" b="b"/>
              <a:pathLst>
                <a:path w="16369" h="21873" extrusionOk="0">
                  <a:moveTo>
                    <a:pt x="1070" y="0"/>
                  </a:moveTo>
                  <a:lnTo>
                    <a:pt x="1070" y="39"/>
                  </a:lnTo>
                  <a:lnTo>
                    <a:pt x="392" y="12690"/>
                  </a:lnTo>
                  <a:lnTo>
                    <a:pt x="262" y="14934"/>
                  </a:lnTo>
                  <a:lnTo>
                    <a:pt x="1" y="19759"/>
                  </a:lnTo>
                  <a:lnTo>
                    <a:pt x="1" y="19785"/>
                  </a:lnTo>
                  <a:lnTo>
                    <a:pt x="8739" y="21755"/>
                  </a:lnTo>
                  <a:lnTo>
                    <a:pt x="9195" y="21860"/>
                  </a:lnTo>
                  <a:lnTo>
                    <a:pt x="9235" y="21872"/>
                  </a:lnTo>
                  <a:lnTo>
                    <a:pt x="9235" y="21860"/>
                  </a:lnTo>
                  <a:lnTo>
                    <a:pt x="10865" y="17516"/>
                  </a:lnTo>
                  <a:lnTo>
                    <a:pt x="11635" y="15495"/>
                  </a:lnTo>
                  <a:lnTo>
                    <a:pt x="15887" y="4213"/>
                  </a:lnTo>
                  <a:lnTo>
                    <a:pt x="16238" y="3274"/>
                  </a:lnTo>
                  <a:lnTo>
                    <a:pt x="16264" y="3235"/>
                  </a:lnTo>
                  <a:lnTo>
                    <a:pt x="16369" y="2948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3888625" y="3841125"/>
              <a:ext cx="218500" cy="542950"/>
            </a:xfrm>
            <a:custGeom>
              <a:avLst/>
              <a:gdLst/>
              <a:ahLst/>
              <a:cxnLst/>
              <a:rect l="l" t="t" r="r" b="b"/>
              <a:pathLst>
                <a:path w="8740" h="21718" extrusionOk="0">
                  <a:moveTo>
                    <a:pt x="1070" y="1"/>
                  </a:moveTo>
                  <a:lnTo>
                    <a:pt x="639" y="7840"/>
                  </a:lnTo>
                  <a:lnTo>
                    <a:pt x="679" y="7840"/>
                  </a:lnTo>
                  <a:cubicBezTo>
                    <a:pt x="705" y="7840"/>
                    <a:pt x="731" y="7853"/>
                    <a:pt x="757" y="7853"/>
                  </a:cubicBezTo>
                  <a:cubicBezTo>
                    <a:pt x="1070" y="7879"/>
                    <a:pt x="1422" y="7983"/>
                    <a:pt x="1500" y="8270"/>
                  </a:cubicBezTo>
                  <a:cubicBezTo>
                    <a:pt x="1514" y="8296"/>
                    <a:pt x="1514" y="8322"/>
                    <a:pt x="1514" y="8336"/>
                  </a:cubicBezTo>
                  <a:cubicBezTo>
                    <a:pt x="1526" y="8453"/>
                    <a:pt x="1488" y="8557"/>
                    <a:pt x="1436" y="8661"/>
                  </a:cubicBezTo>
                  <a:cubicBezTo>
                    <a:pt x="1265" y="9000"/>
                    <a:pt x="940" y="9197"/>
                    <a:pt x="561" y="9301"/>
                  </a:cubicBezTo>
                  <a:lnTo>
                    <a:pt x="392" y="12652"/>
                  </a:lnTo>
                  <a:cubicBezTo>
                    <a:pt x="666" y="12391"/>
                    <a:pt x="1044" y="12248"/>
                    <a:pt x="1436" y="12248"/>
                  </a:cubicBezTo>
                  <a:cubicBezTo>
                    <a:pt x="1592" y="12248"/>
                    <a:pt x="1749" y="12275"/>
                    <a:pt x="1905" y="12327"/>
                  </a:cubicBezTo>
                  <a:cubicBezTo>
                    <a:pt x="2740" y="12574"/>
                    <a:pt x="3196" y="13474"/>
                    <a:pt x="2949" y="14296"/>
                  </a:cubicBezTo>
                  <a:cubicBezTo>
                    <a:pt x="2740" y="14974"/>
                    <a:pt x="2114" y="15417"/>
                    <a:pt x="1436" y="15417"/>
                  </a:cubicBezTo>
                  <a:cubicBezTo>
                    <a:pt x="1279" y="15417"/>
                    <a:pt x="1123" y="15391"/>
                    <a:pt x="966" y="15339"/>
                  </a:cubicBezTo>
                  <a:cubicBezTo>
                    <a:pt x="692" y="15261"/>
                    <a:pt x="457" y="15104"/>
                    <a:pt x="262" y="14896"/>
                  </a:cubicBezTo>
                  <a:lnTo>
                    <a:pt x="1" y="19721"/>
                  </a:lnTo>
                  <a:lnTo>
                    <a:pt x="1" y="19747"/>
                  </a:lnTo>
                  <a:lnTo>
                    <a:pt x="8739" y="21717"/>
                  </a:lnTo>
                  <a:cubicBezTo>
                    <a:pt x="8700" y="21639"/>
                    <a:pt x="8648" y="21561"/>
                    <a:pt x="8609" y="21469"/>
                  </a:cubicBezTo>
                  <a:cubicBezTo>
                    <a:pt x="7787" y="19865"/>
                    <a:pt x="6992" y="18248"/>
                    <a:pt x="6287" y="16605"/>
                  </a:cubicBezTo>
                  <a:cubicBezTo>
                    <a:pt x="5714" y="15287"/>
                    <a:pt x="5218" y="13944"/>
                    <a:pt x="4748" y="12600"/>
                  </a:cubicBezTo>
                  <a:cubicBezTo>
                    <a:pt x="3888" y="10136"/>
                    <a:pt x="3157" y="7631"/>
                    <a:pt x="2453" y="5114"/>
                  </a:cubicBezTo>
                  <a:cubicBezTo>
                    <a:pt x="2088" y="3862"/>
                    <a:pt x="1735" y="2597"/>
                    <a:pt x="1370" y="1345"/>
                  </a:cubicBezTo>
                  <a:cubicBezTo>
                    <a:pt x="1292" y="1070"/>
                    <a:pt x="1201" y="536"/>
                    <a:pt x="1070" y="1"/>
                  </a:cubicBezTo>
                  <a:close/>
                </a:path>
              </a:pathLst>
            </a:custGeom>
            <a:solidFill>
              <a:srgbClr val="A49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3888625" y="4332525"/>
              <a:ext cx="231550" cy="54800"/>
            </a:xfrm>
            <a:custGeom>
              <a:avLst/>
              <a:gdLst/>
              <a:ahLst/>
              <a:cxnLst/>
              <a:rect l="l" t="t" r="r" b="b"/>
              <a:pathLst>
                <a:path w="9262" h="2192" extrusionOk="0">
                  <a:moveTo>
                    <a:pt x="1330" y="0"/>
                  </a:moveTo>
                  <a:cubicBezTo>
                    <a:pt x="781" y="0"/>
                    <a:pt x="322" y="29"/>
                    <a:pt x="1" y="65"/>
                  </a:cubicBezTo>
                  <a:lnTo>
                    <a:pt x="1" y="91"/>
                  </a:lnTo>
                  <a:lnTo>
                    <a:pt x="9261" y="2192"/>
                  </a:lnTo>
                  <a:cubicBezTo>
                    <a:pt x="8531" y="1748"/>
                    <a:pt x="6913" y="888"/>
                    <a:pt x="4983" y="418"/>
                  </a:cubicBezTo>
                  <a:cubicBezTo>
                    <a:pt x="3656" y="97"/>
                    <a:pt x="2340" y="0"/>
                    <a:pt x="1330" y="0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3885375" y="3813750"/>
              <a:ext cx="437275" cy="112525"/>
            </a:xfrm>
            <a:custGeom>
              <a:avLst/>
              <a:gdLst/>
              <a:ahLst/>
              <a:cxnLst/>
              <a:rect l="l" t="t" r="r" b="b"/>
              <a:pathLst>
                <a:path w="17491" h="4501" extrusionOk="0">
                  <a:moveTo>
                    <a:pt x="157" y="0"/>
                  </a:moveTo>
                  <a:lnTo>
                    <a:pt x="0" y="887"/>
                  </a:lnTo>
                  <a:lnTo>
                    <a:pt x="1200" y="1096"/>
                  </a:lnTo>
                  <a:lnTo>
                    <a:pt x="17151" y="4501"/>
                  </a:lnTo>
                  <a:lnTo>
                    <a:pt x="17490" y="3548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D4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4045150" y="3865600"/>
              <a:ext cx="250100" cy="79900"/>
            </a:xfrm>
            <a:custGeom>
              <a:avLst/>
              <a:gdLst/>
              <a:ahLst/>
              <a:cxnLst/>
              <a:rect l="l" t="t" r="r" b="b"/>
              <a:pathLst>
                <a:path w="10004" h="3196" extrusionOk="0">
                  <a:moveTo>
                    <a:pt x="0" y="1"/>
                  </a:moveTo>
                  <a:lnTo>
                    <a:pt x="9626" y="3196"/>
                  </a:lnTo>
                  <a:lnTo>
                    <a:pt x="10003" y="22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3889275" y="3798750"/>
              <a:ext cx="438575" cy="103700"/>
            </a:xfrm>
            <a:custGeom>
              <a:avLst/>
              <a:gdLst/>
              <a:ahLst/>
              <a:cxnLst/>
              <a:rect l="l" t="t" r="r" b="b"/>
              <a:pathLst>
                <a:path w="17543" h="4148" extrusionOk="0">
                  <a:moveTo>
                    <a:pt x="105" y="0"/>
                  </a:moveTo>
                  <a:lnTo>
                    <a:pt x="1" y="600"/>
                  </a:lnTo>
                  <a:lnTo>
                    <a:pt x="17334" y="4148"/>
                  </a:lnTo>
                  <a:lnTo>
                    <a:pt x="17543" y="364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3964925" y="4146225"/>
              <a:ext cx="33300" cy="29600"/>
            </a:xfrm>
            <a:custGeom>
              <a:avLst/>
              <a:gdLst/>
              <a:ahLst/>
              <a:cxnLst/>
              <a:rect l="l" t="t" r="r" b="b"/>
              <a:pathLst>
                <a:path w="1332" h="1184" extrusionOk="0">
                  <a:moveTo>
                    <a:pt x="661" y="0"/>
                  </a:moveTo>
                  <a:cubicBezTo>
                    <a:pt x="414" y="0"/>
                    <a:pt x="189" y="159"/>
                    <a:pt x="105" y="410"/>
                  </a:cubicBezTo>
                  <a:cubicBezTo>
                    <a:pt x="1" y="723"/>
                    <a:pt x="170" y="1048"/>
                    <a:pt x="483" y="1153"/>
                  </a:cubicBezTo>
                  <a:cubicBezTo>
                    <a:pt x="546" y="1173"/>
                    <a:pt x="609" y="1183"/>
                    <a:pt x="671" y="1183"/>
                  </a:cubicBezTo>
                  <a:cubicBezTo>
                    <a:pt x="918" y="1183"/>
                    <a:pt x="1143" y="1025"/>
                    <a:pt x="1227" y="775"/>
                  </a:cubicBezTo>
                  <a:cubicBezTo>
                    <a:pt x="1331" y="462"/>
                    <a:pt x="1161" y="135"/>
                    <a:pt x="848" y="31"/>
                  </a:cubicBezTo>
                  <a:cubicBezTo>
                    <a:pt x="786" y="10"/>
                    <a:pt x="723" y="0"/>
                    <a:pt x="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4091750" y="4174600"/>
              <a:ext cx="32975" cy="29275"/>
            </a:xfrm>
            <a:custGeom>
              <a:avLst/>
              <a:gdLst/>
              <a:ahLst/>
              <a:cxnLst/>
              <a:rect l="l" t="t" r="r" b="b"/>
              <a:pathLst>
                <a:path w="1319" h="1171" extrusionOk="0">
                  <a:moveTo>
                    <a:pt x="652" y="0"/>
                  </a:moveTo>
                  <a:cubicBezTo>
                    <a:pt x="409" y="0"/>
                    <a:pt x="176" y="156"/>
                    <a:pt x="93" y="396"/>
                  </a:cubicBezTo>
                  <a:cubicBezTo>
                    <a:pt x="1" y="709"/>
                    <a:pt x="171" y="1048"/>
                    <a:pt x="470" y="1139"/>
                  </a:cubicBezTo>
                  <a:cubicBezTo>
                    <a:pt x="533" y="1160"/>
                    <a:pt x="597" y="1170"/>
                    <a:pt x="659" y="1170"/>
                  </a:cubicBezTo>
                  <a:cubicBezTo>
                    <a:pt x="906" y="1170"/>
                    <a:pt x="1131" y="1014"/>
                    <a:pt x="1214" y="774"/>
                  </a:cubicBezTo>
                  <a:cubicBezTo>
                    <a:pt x="1319" y="461"/>
                    <a:pt x="1149" y="122"/>
                    <a:pt x="836" y="31"/>
                  </a:cubicBezTo>
                  <a:cubicBezTo>
                    <a:pt x="775" y="10"/>
                    <a:pt x="713" y="0"/>
                    <a:pt x="652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4025250" y="4183200"/>
              <a:ext cx="41750" cy="23500"/>
            </a:xfrm>
            <a:custGeom>
              <a:avLst/>
              <a:gdLst/>
              <a:ahLst/>
              <a:cxnLst/>
              <a:rect l="l" t="t" r="r" b="b"/>
              <a:pathLst>
                <a:path w="1670" h="940" extrusionOk="0">
                  <a:moveTo>
                    <a:pt x="92" y="0"/>
                  </a:moveTo>
                  <a:cubicBezTo>
                    <a:pt x="52" y="0"/>
                    <a:pt x="0" y="26"/>
                    <a:pt x="0" y="78"/>
                  </a:cubicBezTo>
                  <a:cubicBezTo>
                    <a:pt x="0" y="235"/>
                    <a:pt x="52" y="418"/>
                    <a:pt x="144" y="560"/>
                  </a:cubicBezTo>
                  <a:cubicBezTo>
                    <a:pt x="313" y="795"/>
                    <a:pt x="588" y="939"/>
                    <a:pt x="875" y="939"/>
                  </a:cubicBezTo>
                  <a:lnTo>
                    <a:pt x="927" y="939"/>
                  </a:lnTo>
                  <a:cubicBezTo>
                    <a:pt x="1226" y="913"/>
                    <a:pt x="1513" y="731"/>
                    <a:pt x="1644" y="456"/>
                  </a:cubicBezTo>
                  <a:cubicBezTo>
                    <a:pt x="1670" y="418"/>
                    <a:pt x="1644" y="365"/>
                    <a:pt x="1605" y="339"/>
                  </a:cubicBezTo>
                  <a:cubicBezTo>
                    <a:pt x="1594" y="332"/>
                    <a:pt x="1582" y="329"/>
                    <a:pt x="1570" y="329"/>
                  </a:cubicBezTo>
                  <a:cubicBezTo>
                    <a:pt x="1538" y="329"/>
                    <a:pt x="1506" y="350"/>
                    <a:pt x="1487" y="378"/>
                  </a:cubicBezTo>
                  <a:cubicBezTo>
                    <a:pt x="1383" y="600"/>
                    <a:pt x="1162" y="743"/>
                    <a:pt x="913" y="769"/>
                  </a:cubicBezTo>
                  <a:cubicBezTo>
                    <a:pt x="900" y="770"/>
                    <a:pt x="887" y="770"/>
                    <a:pt x="875" y="770"/>
                  </a:cubicBezTo>
                  <a:cubicBezTo>
                    <a:pt x="642" y="770"/>
                    <a:pt x="424" y="654"/>
                    <a:pt x="287" y="456"/>
                  </a:cubicBezTo>
                  <a:cubicBezTo>
                    <a:pt x="209" y="352"/>
                    <a:pt x="170" y="209"/>
                    <a:pt x="170" y="91"/>
                  </a:cubicBezTo>
                  <a:cubicBezTo>
                    <a:pt x="183" y="39"/>
                    <a:pt x="144" y="0"/>
                    <a:pt x="92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3895150" y="4147325"/>
              <a:ext cx="73375" cy="79250"/>
            </a:xfrm>
            <a:custGeom>
              <a:avLst/>
              <a:gdLst/>
              <a:ahLst/>
              <a:cxnLst/>
              <a:rect l="l" t="t" r="r" b="b"/>
              <a:pathLst>
                <a:path w="2935" h="3170" extrusionOk="0">
                  <a:moveTo>
                    <a:pt x="1175" y="0"/>
                  </a:moveTo>
                  <a:cubicBezTo>
                    <a:pt x="783" y="0"/>
                    <a:pt x="405" y="143"/>
                    <a:pt x="131" y="404"/>
                  </a:cubicBezTo>
                  <a:lnTo>
                    <a:pt x="1" y="2648"/>
                  </a:lnTo>
                  <a:cubicBezTo>
                    <a:pt x="196" y="2856"/>
                    <a:pt x="431" y="3013"/>
                    <a:pt x="705" y="3091"/>
                  </a:cubicBezTo>
                  <a:cubicBezTo>
                    <a:pt x="862" y="3143"/>
                    <a:pt x="1018" y="3169"/>
                    <a:pt x="1175" y="3169"/>
                  </a:cubicBezTo>
                  <a:cubicBezTo>
                    <a:pt x="1853" y="3169"/>
                    <a:pt x="2479" y="2726"/>
                    <a:pt x="2688" y="2048"/>
                  </a:cubicBezTo>
                  <a:cubicBezTo>
                    <a:pt x="2935" y="1226"/>
                    <a:pt x="2479" y="326"/>
                    <a:pt x="1644" y="79"/>
                  </a:cubicBezTo>
                  <a:cubicBezTo>
                    <a:pt x="1488" y="27"/>
                    <a:pt x="1331" y="0"/>
                    <a:pt x="1175" y="0"/>
                  </a:cubicBezTo>
                  <a:close/>
                </a:path>
              </a:pathLst>
            </a:custGeom>
            <a:solidFill>
              <a:srgbClr val="F0E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4098925" y="4203400"/>
              <a:ext cx="80575" cy="78950"/>
            </a:xfrm>
            <a:custGeom>
              <a:avLst/>
              <a:gdLst/>
              <a:ahLst/>
              <a:cxnLst/>
              <a:rect l="l" t="t" r="r" b="b"/>
              <a:pathLst>
                <a:path w="3223" h="3158" extrusionOk="0">
                  <a:moveTo>
                    <a:pt x="1762" y="1"/>
                  </a:moveTo>
                  <a:cubicBezTo>
                    <a:pt x="1084" y="1"/>
                    <a:pt x="458" y="431"/>
                    <a:pt x="249" y="1109"/>
                  </a:cubicBezTo>
                  <a:cubicBezTo>
                    <a:pt x="1" y="1944"/>
                    <a:pt x="458" y="2831"/>
                    <a:pt x="1293" y="3091"/>
                  </a:cubicBezTo>
                  <a:cubicBezTo>
                    <a:pt x="1449" y="3131"/>
                    <a:pt x="1606" y="3157"/>
                    <a:pt x="1762" y="3157"/>
                  </a:cubicBezTo>
                  <a:cubicBezTo>
                    <a:pt x="2009" y="3157"/>
                    <a:pt x="2244" y="3105"/>
                    <a:pt x="2453" y="2987"/>
                  </a:cubicBezTo>
                  <a:lnTo>
                    <a:pt x="3223" y="966"/>
                  </a:lnTo>
                  <a:cubicBezTo>
                    <a:pt x="3053" y="549"/>
                    <a:pt x="2701" y="209"/>
                    <a:pt x="2232" y="65"/>
                  </a:cubicBezTo>
                  <a:cubicBezTo>
                    <a:pt x="2075" y="13"/>
                    <a:pt x="1919" y="1"/>
                    <a:pt x="1762" y="1"/>
                  </a:cubicBezTo>
                  <a:close/>
                </a:path>
              </a:pathLst>
            </a:custGeom>
            <a:solidFill>
              <a:srgbClr val="F1E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4219925" y="3960825"/>
              <a:ext cx="43375" cy="72725"/>
            </a:xfrm>
            <a:custGeom>
              <a:avLst/>
              <a:gdLst/>
              <a:ahLst/>
              <a:cxnLst/>
              <a:rect l="l" t="t" r="r" b="b"/>
              <a:pathLst>
                <a:path w="1735" h="2909" extrusionOk="0">
                  <a:moveTo>
                    <a:pt x="1122" y="0"/>
                  </a:moveTo>
                  <a:cubicBezTo>
                    <a:pt x="900" y="0"/>
                    <a:pt x="731" y="157"/>
                    <a:pt x="600" y="339"/>
                  </a:cubicBezTo>
                  <a:cubicBezTo>
                    <a:pt x="482" y="508"/>
                    <a:pt x="391" y="691"/>
                    <a:pt x="313" y="873"/>
                  </a:cubicBezTo>
                  <a:cubicBezTo>
                    <a:pt x="157" y="1239"/>
                    <a:pt x="78" y="1643"/>
                    <a:pt x="39" y="2021"/>
                  </a:cubicBezTo>
                  <a:cubicBezTo>
                    <a:pt x="1" y="2305"/>
                    <a:pt x="12" y="2908"/>
                    <a:pt x="442" y="2908"/>
                  </a:cubicBezTo>
                  <a:cubicBezTo>
                    <a:pt x="446" y="2908"/>
                    <a:pt x="451" y="2908"/>
                    <a:pt x="456" y="2908"/>
                  </a:cubicBezTo>
                  <a:cubicBezTo>
                    <a:pt x="534" y="2908"/>
                    <a:pt x="613" y="2869"/>
                    <a:pt x="678" y="2817"/>
                  </a:cubicBezTo>
                  <a:cubicBezTo>
                    <a:pt x="1056" y="2530"/>
                    <a:pt x="1291" y="1956"/>
                    <a:pt x="1435" y="1513"/>
                  </a:cubicBezTo>
                  <a:cubicBezTo>
                    <a:pt x="1565" y="1160"/>
                    <a:pt x="1734" y="678"/>
                    <a:pt x="1591" y="313"/>
                  </a:cubicBezTo>
                  <a:cubicBezTo>
                    <a:pt x="1513" y="131"/>
                    <a:pt x="1317" y="0"/>
                    <a:pt x="112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4213700" y="4041325"/>
              <a:ext cx="19925" cy="17325"/>
            </a:xfrm>
            <a:custGeom>
              <a:avLst/>
              <a:gdLst/>
              <a:ahLst/>
              <a:cxnLst/>
              <a:rect l="l" t="t" r="r" b="b"/>
              <a:pathLst>
                <a:path w="797" h="693" extrusionOk="0">
                  <a:moveTo>
                    <a:pt x="402" y="0"/>
                  </a:moveTo>
                  <a:cubicBezTo>
                    <a:pt x="294" y="0"/>
                    <a:pt x="187" y="47"/>
                    <a:pt x="119" y="145"/>
                  </a:cubicBezTo>
                  <a:cubicBezTo>
                    <a:pt x="40" y="249"/>
                    <a:pt x="1" y="392"/>
                    <a:pt x="53" y="497"/>
                  </a:cubicBezTo>
                  <a:cubicBezTo>
                    <a:pt x="79" y="575"/>
                    <a:pt x="145" y="627"/>
                    <a:pt x="223" y="653"/>
                  </a:cubicBezTo>
                  <a:cubicBezTo>
                    <a:pt x="262" y="679"/>
                    <a:pt x="314" y="693"/>
                    <a:pt x="366" y="693"/>
                  </a:cubicBezTo>
                  <a:cubicBezTo>
                    <a:pt x="496" y="693"/>
                    <a:pt x="614" y="653"/>
                    <a:pt x="693" y="562"/>
                  </a:cubicBezTo>
                  <a:cubicBezTo>
                    <a:pt x="771" y="471"/>
                    <a:pt x="797" y="328"/>
                    <a:pt x="745" y="223"/>
                  </a:cubicBezTo>
                  <a:cubicBezTo>
                    <a:pt x="679" y="77"/>
                    <a:pt x="539" y="0"/>
                    <a:pt x="40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3417800" y="4185150"/>
              <a:ext cx="462050" cy="210325"/>
            </a:xfrm>
            <a:custGeom>
              <a:avLst/>
              <a:gdLst/>
              <a:ahLst/>
              <a:cxnLst/>
              <a:rect l="l" t="t" r="r" b="b"/>
              <a:pathLst>
                <a:path w="18482" h="8413" extrusionOk="0">
                  <a:moveTo>
                    <a:pt x="18246" y="0"/>
                  </a:moveTo>
                  <a:lnTo>
                    <a:pt x="16786" y="143"/>
                  </a:lnTo>
                  <a:lnTo>
                    <a:pt x="1226" y="1578"/>
                  </a:lnTo>
                  <a:lnTo>
                    <a:pt x="105" y="1682"/>
                  </a:lnTo>
                  <a:lnTo>
                    <a:pt x="13" y="1722"/>
                  </a:lnTo>
                  <a:lnTo>
                    <a:pt x="0" y="1722"/>
                  </a:lnTo>
                  <a:cubicBezTo>
                    <a:pt x="0" y="1722"/>
                    <a:pt x="861" y="7696"/>
                    <a:pt x="7148" y="8348"/>
                  </a:cubicBezTo>
                  <a:cubicBezTo>
                    <a:pt x="7496" y="8392"/>
                    <a:pt x="7857" y="8412"/>
                    <a:pt x="8238" y="8412"/>
                  </a:cubicBezTo>
                  <a:cubicBezTo>
                    <a:pt x="8414" y="8412"/>
                    <a:pt x="8593" y="8408"/>
                    <a:pt x="8778" y="8400"/>
                  </a:cubicBezTo>
                  <a:cubicBezTo>
                    <a:pt x="11139" y="8322"/>
                    <a:pt x="12965" y="7904"/>
                    <a:pt x="14347" y="7265"/>
                  </a:cubicBezTo>
                  <a:cubicBezTo>
                    <a:pt x="15090" y="6926"/>
                    <a:pt x="15716" y="6522"/>
                    <a:pt x="16225" y="6078"/>
                  </a:cubicBezTo>
                  <a:cubicBezTo>
                    <a:pt x="18064" y="4447"/>
                    <a:pt x="18481" y="2192"/>
                    <a:pt x="18246" y="65"/>
                  </a:cubicBezTo>
                  <a:lnTo>
                    <a:pt x="18246" y="0"/>
                  </a:lnTo>
                  <a:close/>
                </a:path>
              </a:pathLst>
            </a:custGeom>
            <a:solidFill>
              <a:srgbClr val="FF8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3443325" y="4259925"/>
              <a:ext cx="35450" cy="46450"/>
            </a:xfrm>
            <a:custGeom>
              <a:avLst/>
              <a:gdLst/>
              <a:ahLst/>
              <a:cxnLst/>
              <a:rect l="l" t="t" r="r" b="b"/>
              <a:pathLst>
                <a:path w="1418" h="1858" extrusionOk="0">
                  <a:moveTo>
                    <a:pt x="314" y="1"/>
                  </a:moveTo>
                  <a:cubicBezTo>
                    <a:pt x="54" y="1"/>
                    <a:pt x="1" y="367"/>
                    <a:pt x="101" y="687"/>
                  </a:cubicBezTo>
                  <a:cubicBezTo>
                    <a:pt x="231" y="1079"/>
                    <a:pt x="401" y="1483"/>
                    <a:pt x="727" y="1731"/>
                  </a:cubicBezTo>
                  <a:cubicBezTo>
                    <a:pt x="828" y="1801"/>
                    <a:pt x="963" y="1857"/>
                    <a:pt x="1088" y="1857"/>
                  </a:cubicBezTo>
                  <a:cubicBezTo>
                    <a:pt x="1171" y="1857"/>
                    <a:pt x="1251" y="1832"/>
                    <a:pt x="1313" y="1769"/>
                  </a:cubicBezTo>
                  <a:cubicBezTo>
                    <a:pt x="1418" y="1665"/>
                    <a:pt x="1418" y="1483"/>
                    <a:pt x="1392" y="1326"/>
                  </a:cubicBezTo>
                  <a:cubicBezTo>
                    <a:pt x="1301" y="844"/>
                    <a:pt x="1014" y="400"/>
                    <a:pt x="609" y="114"/>
                  </a:cubicBezTo>
                  <a:cubicBezTo>
                    <a:pt x="491" y="35"/>
                    <a:pt x="393" y="1"/>
                    <a:pt x="314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3596475" y="4186450"/>
              <a:ext cx="279150" cy="209025"/>
            </a:xfrm>
            <a:custGeom>
              <a:avLst/>
              <a:gdLst/>
              <a:ahLst/>
              <a:cxnLst/>
              <a:rect l="l" t="t" r="r" b="b"/>
              <a:pathLst>
                <a:path w="11166" h="8361" extrusionOk="0">
                  <a:moveTo>
                    <a:pt x="11099" y="1"/>
                  </a:moveTo>
                  <a:cubicBezTo>
                    <a:pt x="11099" y="509"/>
                    <a:pt x="10552" y="1030"/>
                    <a:pt x="8908" y="1526"/>
                  </a:cubicBezTo>
                  <a:cubicBezTo>
                    <a:pt x="8818" y="1696"/>
                    <a:pt x="8713" y="1865"/>
                    <a:pt x="8621" y="2035"/>
                  </a:cubicBezTo>
                  <a:cubicBezTo>
                    <a:pt x="8569" y="2152"/>
                    <a:pt x="8517" y="2270"/>
                    <a:pt x="8478" y="2387"/>
                  </a:cubicBezTo>
                  <a:cubicBezTo>
                    <a:pt x="8452" y="2374"/>
                    <a:pt x="8439" y="2361"/>
                    <a:pt x="8413" y="2348"/>
                  </a:cubicBezTo>
                  <a:cubicBezTo>
                    <a:pt x="7983" y="3026"/>
                    <a:pt x="7500" y="3665"/>
                    <a:pt x="6952" y="4239"/>
                  </a:cubicBezTo>
                  <a:cubicBezTo>
                    <a:pt x="5505" y="5778"/>
                    <a:pt x="3627" y="6874"/>
                    <a:pt x="1670" y="7696"/>
                  </a:cubicBezTo>
                  <a:cubicBezTo>
                    <a:pt x="1122" y="7930"/>
                    <a:pt x="561" y="8139"/>
                    <a:pt x="1" y="8296"/>
                  </a:cubicBezTo>
                  <a:cubicBezTo>
                    <a:pt x="366" y="8334"/>
                    <a:pt x="757" y="8360"/>
                    <a:pt x="1161" y="8360"/>
                  </a:cubicBezTo>
                  <a:cubicBezTo>
                    <a:pt x="1318" y="8360"/>
                    <a:pt x="1474" y="8360"/>
                    <a:pt x="1631" y="8348"/>
                  </a:cubicBezTo>
                  <a:cubicBezTo>
                    <a:pt x="3992" y="8270"/>
                    <a:pt x="5818" y="7852"/>
                    <a:pt x="7200" y="7213"/>
                  </a:cubicBezTo>
                  <a:cubicBezTo>
                    <a:pt x="7943" y="6874"/>
                    <a:pt x="8569" y="6470"/>
                    <a:pt x="9078" y="6026"/>
                  </a:cubicBezTo>
                  <a:cubicBezTo>
                    <a:pt x="10617" y="4656"/>
                    <a:pt x="11165" y="2856"/>
                    <a:pt x="11165" y="1057"/>
                  </a:cubicBezTo>
                  <a:cubicBezTo>
                    <a:pt x="11165" y="705"/>
                    <a:pt x="11139" y="352"/>
                    <a:pt x="11099" y="13"/>
                  </a:cubicBezTo>
                  <a:lnTo>
                    <a:pt x="11099" y="1"/>
                  </a:lnTo>
                  <a:close/>
                </a:path>
              </a:pathLst>
            </a:custGeom>
            <a:solidFill>
              <a:srgbClr val="FF7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3416500" y="4152650"/>
              <a:ext cx="460075" cy="101550"/>
            </a:xfrm>
            <a:custGeom>
              <a:avLst/>
              <a:gdLst/>
              <a:ahLst/>
              <a:cxnLst/>
              <a:rect l="l" t="t" r="r" b="b"/>
              <a:pathLst>
                <a:path w="18403" h="4062" extrusionOk="0">
                  <a:moveTo>
                    <a:pt x="11771" y="0"/>
                  </a:moveTo>
                  <a:cubicBezTo>
                    <a:pt x="10280" y="0"/>
                    <a:pt x="8620" y="111"/>
                    <a:pt x="6887" y="387"/>
                  </a:cubicBezTo>
                  <a:cubicBezTo>
                    <a:pt x="6887" y="387"/>
                    <a:pt x="5986" y="530"/>
                    <a:pt x="4826" y="791"/>
                  </a:cubicBezTo>
                  <a:cubicBezTo>
                    <a:pt x="3247" y="1144"/>
                    <a:pt x="1187" y="1692"/>
                    <a:pt x="378" y="2344"/>
                  </a:cubicBezTo>
                  <a:cubicBezTo>
                    <a:pt x="131" y="2539"/>
                    <a:pt x="0" y="2748"/>
                    <a:pt x="52" y="2970"/>
                  </a:cubicBezTo>
                  <a:cubicBezTo>
                    <a:pt x="229" y="3751"/>
                    <a:pt x="2807" y="4061"/>
                    <a:pt x="5824" y="4061"/>
                  </a:cubicBezTo>
                  <a:cubicBezTo>
                    <a:pt x="7037" y="4061"/>
                    <a:pt x="8321" y="4011"/>
                    <a:pt x="9547" y="3921"/>
                  </a:cubicBezTo>
                  <a:cubicBezTo>
                    <a:pt x="10760" y="3843"/>
                    <a:pt x="11921" y="3713"/>
                    <a:pt x="12899" y="3556"/>
                  </a:cubicBezTo>
                  <a:cubicBezTo>
                    <a:pt x="17321" y="2866"/>
                    <a:pt x="18403" y="2017"/>
                    <a:pt x="18298" y="1248"/>
                  </a:cubicBezTo>
                  <a:cubicBezTo>
                    <a:pt x="18246" y="883"/>
                    <a:pt x="17034" y="452"/>
                    <a:pt x="15130" y="205"/>
                  </a:cubicBezTo>
                  <a:cubicBezTo>
                    <a:pt x="14168" y="79"/>
                    <a:pt x="13030" y="0"/>
                    <a:pt x="11771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3425925" y="4178300"/>
              <a:ext cx="448050" cy="72400"/>
            </a:xfrm>
            <a:custGeom>
              <a:avLst/>
              <a:gdLst/>
              <a:ahLst/>
              <a:cxnLst/>
              <a:rect l="l" t="t" r="r" b="b"/>
              <a:pathLst>
                <a:path w="17922" h="2896" extrusionOk="0">
                  <a:moveTo>
                    <a:pt x="17765" y="0"/>
                  </a:moveTo>
                  <a:cubicBezTo>
                    <a:pt x="17726" y="222"/>
                    <a:pt x="17661" y="443"/>
                    <a:pt x="17530" y="640"/>
                  </a:cubicBezTo>
                  <a:lnTo>
                    <a:pt x="17518" y="652"/>
                  </a:lnTo>
                  <a:cubicBezTo>
                    <a:pt x="17504" y="666"/>
                    <a:pt x="17492" y="692"/>
                    <a:pt x="17478" y="718"/>
                  </a:cubicBezTo>
                  <a:cubicBezTo>
                    <a:pt x="17361" y="861"/>
                    <a:pt x="17217" y="991"/>
                    <a:pt x="17061" y="1096"/>
                  </a:cubicBezTo>
                  <a:cubicBezTo>
                    <a:pt x="17035" y="1109"/>
                    <a:pt x="17022" y="1122"/>
                    <a:pt x="17008" y="1135"/>
                  </a:cubicBezTo>
                  <a:cubicBezTo>
                    <a:pt x="16930" y="1187"/>
                    <a:pt x="16839" y="1240"/>
                    <a:pt x="16761" y="1292"/>
                  </a:cubicBezTo>
                  <a:cubicBezTo>
                    <a:pt x="16617" y="1356"/>
                    <a:pt x="16487" y="1422"/>
                    <a:pt x="16356" y="1487"/>
                  </a:cubicBezTo>
                  <a:cubicBezTo>
                    <a:pt x="16330" y="1500"/>
                    <a:pt x="16318" y="1500"/>
                    <a:pt x="16304" y="1513"/>
                  </a:cubicBezTo>
                  <a:cubicBezTo>
                    <a:pt x="16095" y="1605"/>
                    <a:pt x="15887" y="1683"/>
                    <a:pt x="15678" y="1761"/>
                  </a:cubicBezTo>
                  <a:cubicBezTo>
                    <a:pt x="15652" y="1800"/>
                    <a:pt x="15640" y="1840"/>
                    <a:pt x="15626" y="1892"/>
                  </a:cubicBezTo>
                  <a:cubicBezTo>
                    <a:pt x="17361" y="1383"/>
                    <a:pt x="17921" y="835"/>
                    <a:pt x="17921" y="313"/>
                  </a:cubicBezTo>
                  <a:lnTo>
                    <a:pt x="17921" y="222"/>
                  </a:lnTo>
                  <a:cubicBezTo>
                    <a:pt x="17909" y="157"/>
                    <a:pt x="17857" y="78"/>
                    <a:pt x="17765" y="0"/>
                  </a:cubicBezTo>
                  <a:close/>
                  <a:moveTo>
                    <a:pt x="171" y="1187"/>
                  </a:moveTo>
                  <a:cubicBezTo>
                    <a:pt x="119" y="1226"/>
                    <a:pt x="53" y="1266"/>
                    <a:pt x="1" y="1318"/>
                  </a:cubicBezTo>
                  <a:lnTo>
                    <a:pt x="157" y="1435"/>
                  </a:lnTo>
                  <a:cubicBezTo>
                    <a:pt x="849" y="1904"/>
                    <a:pt x="1644" y="2179"/>
                    <a:pt x="2453" y="2374"/>
                  </a:cubicBezTo>
                  <a:cubicBezTo>
                    <a:pt x="4605" y="2895"/>
                    <a:pt x="6835" y="2895"/>
                    <a:pt x="9052" y="2895"/>
                  </a:cubicBezTo>
                  <a:lnTo>
                    <a:pt x="9170" y="2895"/>
                  </a:lnTo>
                  <a:cubicBezTo>
                    <a:pt x="10383" y="2817"/>
                    <a:pt x="11544" y="2687"/>
                    <a:pt x="12522" y="2530"/>
                  </a:cubicBezTo>
                  <a:cubicBezTo>
                    <a:pt x="13214" y="2426"/>
                    <a:pt x="13814" y="2322"/>
                    <a:pt x="14348" y="2205"/>
                  </a:cubicBezTo>
                  <a:cubicBezTo>
                    <a:pt x="14322" y="2179"/>
                    <a:pt x="14283" y="2165"/>
                    <a:pt x="14257" y="2153"/>
                  </a:cubicBezTo>
                  <a:cubicBezTo>
                    <a:pt x="14231" y="2153"/>
                    <a:pt x="14191" y="2153"/>
                    <a:pt x="14165" y="2165"/>
                  </a:cubicBezTo>
                  <a:cubicBezTo>
                    <a:pt x="14153" y="2165"/>
                    <a:pt x="14139" y="2179"/>
                    <a:pt x="14113" y="2179"/>
                  </a:cubicBezTo>
                  <a:cubicBezTo>
                    <a:pt x="13722" y="2257"/>
                    <a:pt x="13330" y="2335"/>
                    <a:pt x="12927" y="2387"/>
                  </a:cubicBezTo>
                  <a:cubicBezTo>
                    <a:pt x="12913" y="2400"/>
                    <a:pt x="12887" y="2400"/>
                    <a:pt x="12874" y="2400"/>
                  </a:cubicBezTo>
                  <a:cubicBezTo>
                    <a:pt x="12574" y="2439"/>
                    <a:pt x="12275" y="2478"/>
                    <a:pt x="11974" y="2504"/>
                  </a:cubicBezTo>
                  <a:cubicBezTo>
                    <a:pt x="11962" y="2518"/>
                    <a:pt x="11948" y="2518"/>
                    <a:pt x="11922" y="2518"/>
                  </a:cubicBezTo>
                  <a:cubicBezTo>
                    <a:pt x="11648" y="2544"/>
                    <a:pt x="11374" y="2570"/>
                    <a:pt x="11101" y="2582"/>
                  </a:cubicBezTo>
                  <a:lnTo>
                    <a:pt x="11035" y="2582"/>
                  </a:lnTo>
                  <a:cubicBezTo>
                    <a:pt x="10826" y="2596"/>
                    <a:pt x="10631" y="2609"/>
                    <a:pt x="10409" y="2622"/>
                  </a:cubicBezTo>
                  <a:lnTo>
                    <a:pt x="10357" y="2622"/>
                  </a:lnTo>
                  <a:cubicBezTo>
                    <a:pt x="10070" y="2635"/>
                    <a:pt x="9796" y="2635"/>
                    <a:pt x="9509" y="2635"/>
                  </a:cubicBezTo>
                  <a:cubicBezTo>
                    <a:pt x="9496" y="2635"/>
                    <a:pt x="9483" y="2648"/>
                    <a:pt x="9470" y="2648"/>
                  </a:cubicBezTo>
                  <a:cubicBezTo>
                    <a:pt x="9457" y="2648"/>
                    <a:pt x="9457" y="2648"/>
                    <a:pt x="9444" y="2635"/>
                  </a:cubicBezTo>
                  <a:cubicBezTo>
                    <a:pt x="9339" y="2648"/>
                    <a:pt x="9235" y="2648"/>
                    <a:pt x="9118" y="2648"/>
                  </a:cubicBezTo>
                  <a:cubicBezTo>
                    <a:pt x="8962" y="2648"/>
                    <a:pt x="8805" y="2648"/>
                    <a:pt x="8649" y="2635"/>
                  </a:cubicBezTo>
                  <a:lnTo>
                    <a:pt x="8597" y="2635"/>
                  </a:lnTo>
                  <a:cubicBezTo>
                    <a:pt x="8283" y="2635"/>
                    <a:pt x="7957" y="2622"/>
                    <a:pt x="7644" y="2609"/>
                  </a:cubicBezTo>
                  <a:lnTo>
                    <a:pt x="7592" y="2609"/>
                  </a:lnTo>
                  <a:cubicBezTo>
                    <a:pt x="7409" y="2596"/>
                    <a:pt x="7214" y="2596"/>
                    <a:pt x="7031" y="2582"/>
                  </a:cubicBezTo>
                  <a:cubicBezTo>
                    <a:pt x="6966" y="2582"/>
                    <a:pt x="6887" y="2570"/>
                    <a:pt x="6809" y="2570"/>
                  </a:cubicBezTo>
                  <a:lnTo>
                    <a:pt x="6757" y="2570"/>
                  </a:lnTo>
                  <a:cubicBezTo>
                    <a:pt x="6470" y="2556"/>
                    <a:pt x="6171" y="2530"/>
                    <a:pt x="5884" y="2504"/>
                  </a:cubicBezTo>
                  <a:lnTo>
                    <a:pt x="5818" y="2504"/>
                  </a:lnTo>
                  <a:cubicBezTo>
                    <a:pt x="5583" y="2492"/>
                    <a:pt x="5336" y="2466"/>
                    <a:pt x="5088" y="2439"/>
                  </a:cubicBezTo>
                  <a:lnTo>
                    <a:pt x="5035" y="2439"/>
                  </a:lnTo>
                  <a:lnTo>
                    <a:pt x="4096" y="2322"/>
                  </a:lnTo>
                  <a:lnTo>
                    <a:pt x="4044" y="2322"/>
                  </a:lnTo>
                  <a:cubicBezTo>
                    <a:pt x="3771" y="2283"/>
                    <a:pt x="3496" y="2243"/>
                    <a:pt x="3223" y="2191"/>
                  </a:cubicBezTo>
                  <a:cubicBezTo>
                    <a:pt x="3197" y="2191"/>
                    <a:pt x="3183" y="2191"/>
                    <a:pt x="3171" y="2179"/>
                  </a:cubicBezTo>
                  <a:cubicBezTo>
                    <a:pt x="2922" y="2139"/>
                    <a:pt x="2688" y="2087"/>
                    <a:pt x="2440" y="2048"/>
                  </a:cubicBezTo>
                  <a:cubicBezTo>
                    <a:pt x="2427" y="2035"/>
                    <a:pt x="2401" y="2035"/>
                    <a:pt x="2388" y="2035"/>
                  </a:cubicBezTo>
                  <a:lnTo>
                    <a:pt x="1723" y="1878"/>
                  </a:lnTo>
                  <a:cubicBezTo>
                    <a:pt x="1618" y="1852"/>
                    <a:pt x="1527" y="1826"/>
                    <a:pt x="1423" y="1800"/>
                  </a:cubicBezTo>
                  <a:cubicBezTo>
                    <a:pt x="1410" y="1800"/>
                    <a:pt x="1397" y="1787"/>
                    <a:pt x="1371" y="1787"/>
                  </a:cubicBezTo>
                  <a:cubicBezTo>
                    <a:pt x="1084" y="1696"/>
                    <a:pt x="810" y="1591"/>
                    <a:pt x="549" y="1448"/>
                  </a:cubicBezTo>
                  <a:cubicBezTo>
                    <a:pt x="536" y="1435"/>
                    <a:pt x="510" y="1422"/>
                    <a:pt x="497" y="1409"/>
                  </a:cubicBezTo>
                  <a:cubicBezTo>
                    <a:pt x="380" y="1344"/>
                    <a:pt x="275" y="1266"/>
                    <a:pt x="171" y="1187"/>
                  </a:cubicBezTo>
                  <a:close/>
                </a:path>
              </a:pathLst>
            </a:custGeom>
            <a:solidFill>
              <a:srgbClr val="FCA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3414850" y="4115675"/>
              <a:ext cx="456525" cy="128750"/>
            </a:xfrm>
            <a:custGeom>
              <a:avLst/>
              <a:gdLst/>
              <a:ahLst/>
              <a:cxnLst/>
              <a:rect l="l" t="t" r="r" b="b"/>
              <a:pathLst>
                <a:path w="18261" h="5150" extrusionOk="0">
                  <a:moveTo>
                    <a:pt x="13434" y="1"/>
                  </a:moveTo>
                  <a:cubicBezTo>
                    <a:pt x="11321" y="27"/>
                    <a:pt x="9196" y="209"/>
                    <a:pt x="7070" y="223"/>
                  </a:cubicBezTo>
                  <a:lnTo>
                    <a:pt x="6274" y="223"/>
                  </a:lnTo>
                  <a:cubicBezTo>
                    <a:pt x="5531" y="209"/>
                    <a:pt x="4788" y="171"/>
                    <a:pt x="4057" y="171"/>
                  </a:cubicBezTo>
                  <a:cubicBezTo>
                    <a:pt x="3705" y="171"/>
                    <a:pt x="3365" y="183"/>
                    <a:pt x="3014" y="223"/>
                  </a:cubicBezTo>
                  <a:cubicBezTo>
                    <a:pt x="2139" y="288"/>
                    <a:pt x="861" y="340"/>
                    <a:pt x="405" y="1188"/>
                  </a:cubicBezTo>
                  <a:cubicBezTo>
                    <a:pt x="353" y="1279"/>
                    <a:pt x="301" y="1383"/>
                    <a:pt x="261" y="1488"/>
                  </a:cubicBezTo>
                  <a:cubicBezTo>
                    <a:pt x="223" y="1579"/>
                    <a:pt x="183" y="1684"/>
                    <a:pt x="144" y="1775"/>
                  </a:cubicBezTo>
                  <a:cubicBezTo>
                    <a:pt x="53" y="2049"/>
                    <a:pt x="0" y="2322"/>
                    <a:pt x="27" y="2597"/>
                  </a:cubicBezTo>
                  <a:cubicBezTo>
                    <a:pt x="27" y="2649"/>
                    <a:pt x="40" y="2701"/>
                    <a:pt x="53" y="2753"/>
                  </a:cubicBezTo>
                  <a:cubicBezTo>
                    <a:pt x="53" y="2818"/>
                    <a:pt x="79" y="2884"/>
                    <a:pt x="92" y="2948"/>
                  </a:cubicBezTo>
                  <a:cubicBezTo>
                    <a:pt x="131" y="3079"/>
                    <a:pt x="197" y="3197"/>
                    <a:pt x="275" y="3314"/>
                  </a:cubicBezTo>
                  <a:cubicBezTo>
                    <a:pt x="287" y="3340"/>
                    <a:pt x="301" y="3366"/>
                    <a:pt x="314" y="3379"/>
                  </a:cubicBezTo>
                  <a:cubicBezTo>
                    <a:pt x="484" y="3601"/>
                    <a:pt x="692" y="3771"/>
                    <a:pt x="940" y="3914"/>
                  </a:cubicBezTo>
                  <a:cubicBezTo>
                    <a:pt x="953" y="3927"/>
                    <a:pt x="979" y="3940"/>
                    <a:pt x="992" y="3953"/>
                  </a:cubicBezTo>
                  <a:cubicBezTo>
                    <a:pt x="1253" y="4096"/>
                    <a:pt x="1527" y="4201"/>
                    <a:pt x="1814" y="4292"/>
                  </a:cubicBezTo>
                  <a:cubicBezTo>
                    <a:pt x="1840" y="4292"/>
                    <a:pt x="1853" y="4305"/>
                    <a:pt x="1866" y="4305"/>
                  </a:cubicBezTo>
                  <a:cubicBezTo>
                    <a:pt x="1970" y="4331"/>
                    <a:pt x="2061" y="4357"/>
                    <a:pt x="2166" y="4383"/>
                  </a:cubicBezTo>
                  <a:lnTo>
                    <a:pt x="2831" y="4540"/>
                  </a:lnTo>
                  <a:cubicBezTo>
                    <a:pt x="2844" y="4540"/>
                    <a:pt x="2870" y="4540"/>
                    <a:pt x="2883" y="4553"/>
                  </a:cubicBezTo>
                  <a:cubicBezTo>
                    <a:pt x="3131" y="4592"/>
                    <a:pt x="3365" y="4644"/>
                    <a:pt x="3614" y="4684"/>
                  </a:cubicBezTo>
                  <a:cubicBezTo>
                    <a:pt x="3626" y="4696"/>
                    <a:pt x="3640" y="4696"/>
                    <a:pt x="3666" y="4696"/>
                  </a:cubicBezTo>
                  <a:cubicBezTo>
                    <a:pt x="3939" y="4748"/>
                    <a:pt x="4214" y="4788"/>
                    <a:pt x="4487" y="4827"/>
                  </a:cubicBezTo>
                  <a:lnTo>
                    <a:pt x="4539" y="4827"/>
                  </a:lnTo>
                  <a:lnTo>
                    <a:pt x="5478" y="4944"/>
                  </a:lnTo>
                  <a:lnTo>
                    <a:pt x="5531" y="4944"/>
                  </a:lnTo>
                  <a:cubicBezTo>
                    <a:pt x="5779" y="4971"/>
                    <a:pt x="6026" y="4997"/>
                    <a:pt x="6261" y="5009"/>
                  </a:cubicBezTo>
                  <a:lnTo>
                    <a:pt x="6327" y="5009"/>
                  </a:lnTo>
                  <a:cubicBezTo>
                    <a:pt x="6614" y="5035"/>
                    <a:pt x="6913" y="5061"/>
                    <a:pt x="7200" y="5075"/>
                  </a:cubicBezTo>
                  <a:lnTo>
                    <a:pt x="7252" y="5075"/>
                  </a:lnTo>
                  <a:cubicBezTo>
                    <a:pt x="7330" y="5075"/>
                    <a:pt x="7409" y="5087"/>
                    <a:pt x="7474" y="5087"/>
                  </a:cubicBezTo>
                  <a:cubicBezTo>
                    <a:pt x="7657" y="5101"/>
                    <a:pt x="7852" y="5101"/>
                    <a:pt x="8035" y="5114"/>
                  </a:cubicBezTo>
                  <a:lnTo>
                    <a:pt x="8087" y="5114"/>
                  </a:lnTo>
                  <a:cubicBezTo>
                    <a:pt x="8400" y="5127"/>
                    <a:pt x="8726" y="5140"/>
                    <a:pt x="9040" y="5140"/>
                  </a:cubicBezTo>
                  <a:lnTo>
                    <a:pt x="9092" y="5140"/>
                  </a:lnTo>
                  <a:cubicBezTo>
                    <a:pt x="9228" y="5146"/>
                    <a:pt x="9362" y="5150"/>
                    <a:pt x="9494" y="5150"/>
                  </a:cubicBezTo>
                  <a:cubicBezTo>
                    <a:pt x="9626" y="5150"/>
                    <a:pt x="9756" y="5146"/>
                    <a:pt x="9887" y="5140"/>
                  </a:cubicBezTo>
                  <a:cubicBezTo>
                    <a:pt x="9895" y="5144"/>
                    <a:pt x="9903" y="5146"/>
                    <a:pt x="9910" y="5146"/>
                  </a:cubicBezTo>
                  <a:cubicBezTo>
                    <a:pt x="9923" y="5146"/>
                    <a:pt x="9935" y="5140"/>
                    <a:pt x="9952" y="5140"/>
                  </a:cubicBezTo>
                  <a:cubicBezTo>
                    <a:pt x="10239" y="5140"/>
                    <a:pt x="10513" y="5140"/>
                    <a:pt x="10800" y="5127"/>
                  </a:cubicBezTo>
                  <a:lnTo>
                    <a:pt x="10852" y="5127"/>
                  </a:lnTo>
                  <a:cubicBezTo>
                    <a:pt x="11074" y="5114"/>
                    <a:pt x="11269" y="5101"/>
                    <a:pt x="11478" y="5087"/>
                  </a:cubicBezTo>
                  <a:lnTo>
                    <a:pt x="11544" y="5087"/>
                  </a:lnTo>
                  <a:cubicBezTo>
                    <a:pt x="11817" y="5075"/>
                    <a:pt x="12091" y="5049"/>
                    <a:pt x="12365" y="5023"/>
                  </a:cubicBezTo>
                  <a:cubicBezTo>
                    <a:pt x="12391" y="5023"/>
                    <a:pt x="12405" y="5023"/>
                    <a:pt x="12417" y="5009"/>
                  </a:cubicBezTo>
                  <a:cubicBezTo>
                    <a:pt x="12718" y="4983"/>
                    <a:pt x="13017" y="4944"/>
                    <a:pt x="13317" y="4905"/>
                  </a:cubicBezTo>
                  <a:cubicBezTo>
                    <a:pt x="13330" y="4905"/>
                    <a:pt x="13356" y="4905"/>
                    <a:pt x="13370" y="4892"/>
                  </a:cubicBezTo>
                  <a:cubicBezTo>
                    <a:pt x="13773" y="4840"/>
                    <a:pt x="14165" y="4762"/>
                    <a:pt x="14556" y="4684"/>
                  </a:cubicBezTo>
                  <a:cubicBezTo>
                    <a:pt x="14582" y="4684"/>
                    <a:pt x="14596" y="4670"/>
                    <a:pt x="14608" y="4670"/>
                  </a:cubicBezTo>
                  <a:cubicBezTo>
                    <a:pt x="14843" y="4618"/>
                    <a:pt x="15078" y="4566"/>
                    <a:pt x="15312" y="4501"/>
                  </a:cubicBezTo>
                  <a:cubicBezTo>
                    <a:pt x="15443" y="4475"/>
                    <a:pt x="15573" y="4435"/>
                    <a:pt x="15691" y="4397"/>
                  </a:cubicBezTo>
                  <a:cubicBezTo>
                    <a:pt x="15717" y="4397"/>
                    <a:pt x="15730" y="4383"/>
                    <a:pt x="15743" y="4383"/>
                  </a:cubicBezTo>
                  <a:cubicBezTo>
                    <a:pt x="16095" y="4279"/>
                    <a:pt x="16422" y="4162"/>
                    <a:pt x="16747" y="4018"/>
                  </a:cubicBezTo>
                  <a:cubicBezTo>
                    <a:pt x="16761" y="4005"/>
                    <a:pt x="16773" y="4005"/>
                    <a:pt x="16799" y="3992"/>
                  </a:cubicBezTo>
                  <a:cubicBezTo>
                    <a:pt x="16930" y="3927"/>
                    <a:pt x="17060" y="3861"/>
                    <a:pt x="17204" y="3797"/>
                  </a:cubicBezTo>
                  <a:cubicBezTo>
                    <a:pt x="17282" y="3745"/>
                    <a:pt x="17373" y="3692"/>
                    <a:pt x="17451" y="3640"/>
                  </a:cubicBezTo>
                  <a:cubicBezTo>
                    <a:pt x="17465" y="3627"/>
                    <a:pt x="17478" y="3614"/>
                    <a:pt x="17504" y="3601"/>
                  </a:cubicBezTo>
                  <a:cubicBezTo>
                    <a:pt x="17660" y="3496"/>
                    <a:pt x="17804" y="3366"/>
                    <a:pt x="17921" y="3223"/>
                  </a:cubicBezTo>
                  <a:cubicBezTo>
                    <a:pt x="17935" y="3197"/>
                    <a:pt x="17947" y="3171"/>
                    <a:pt x="17961" y="3157"/>
                  </a:cubicBezTo>
                  <a:lnTo>
                    <a:pt x="17973" y="3145"/>
                  </a:lnTo>
                  <a:cubicBezTo>
                    <a:pt x="18234" y="2727"/>
                    <a:pt x="18260" y="2232"/>
                    <a:pt x="18221" y="1736"/>
                  </a:cubicBezTo>
                  <a:cubicBezTo>
                    <a:pt x="18208" y="1592"/>
                    <a:pt x="18182" y="1449"/>
                    <a:pt x="18169" y="1305"/>
                  </a:cubicBezTo>
                  <a:cubicBezTo>
                    <a:pt x="18156" y="1201"/>
                    <a:pt x="18143" y="1096"/>
                    <a:pt x="18117" y="992"/>
                  </a:cubicBezTo>
                  <a:lnTo>
                    <a:pt x="18078" y="836"/>
                  </a:lnTo>
                  <a:cubicBezTo>
                    <a:pt x="18051" y="797"/>
                    <a:pt x="18039" y="745"/>
                    <a:pt x="18013" y="693"/>
                  </a:cubicBezTo>
                  <a:cubicBezTo>
                    <a:pt x="17778" y="314"/>
                    <a:pt x="17282" y="209"/>
                    <a:pt x="16839" y="157"/>
                  </a:cubicBezTo>
                  <a:cubicBezTo>
                    <a:pt x="15952" y="53"/>
                    <a:pt x="15065" y="1"/>
                    <a:pt x="14178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3415500" y="4156775"/>
              <a:ext cx="10150" cy="27750"/>
            </a:xfrm>
            <a:custGeom>
              <a:avLst/>
              <a:gdLst/>
              <a:ahLst/>
              <a:cxnLst/>
              <a:rect l="l" t="t" r="r" b="b"/>
              <a:pathLst>
                <a:path w="406" h="1110" extrusionOk="0">
                  <a:moveTo>
                    <a:pt x="353" y="0"/>
                  </a:moveTo>
                  <a:cubicBezTo>
                    <a:pt x="183" y="301"/>
                    <a:pt x="66" y="626"/>
                    <a:pt x="1" y="953"/>
                  </a:cubicBezTo>
                  <a:cubicBezTo>
                    <a:pt x="1" y="1005"/>
                    <a:pt x="14" y="1057"/>
                    <a:pt x="27" y="1109"/>
                  </a:cubicBezTo>
                  <a:cubicBezTo>
                    <a:pt x="92" y="731"/>
                    <a:pt x="209" y="365"/>
                    <a:pt x="405" y="26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3421700" y="4161325"/>
              <a:ext cx="12425" cy="38850"/>
            </a:xfrm>
            <a:custGeom>
              <a:avLst/>
              <a:gdLst/>
              <a:ahLst/>
              <a:cxnLst/>
              <a:rect l="l" t="t" r="r" b="b"/>
              <a:pathLst>
                <a:path w="497" h="1554" extrusionOk="0">
                  <a:moveTo>
                    <a:pt x="444" y="1"/>
                  </a:moveTo>
                  <a:cubicBezTo>
                    <a:pt x="210" y="470"/>
                    <a:pt x="66" y="966"/>
                    <a:pt x="1" y="1488"/>
                  </a:cubicBezTo>
                  <a:cubicBezTo>
                    <a:pt x="13" y="1514"/>
                    <a:pt x="27" y="1540"/>
                    <a:pt x="40" y="1553"/>
                  </a:cubicBezTo>
                  <a:cubicBezTo>
                    <a:pt x="105" y="1018"/>
                    <a:pt x="248" y="510"/>
                    <a:pt x="497" y="27"/>
                  </a:cubicBezTo>
                  <a:lnTo>
                    <a:pt x="444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3438325" y="4168850"/>
              <a:ext cx="10450" cy="45675"/>
            </a:xfrm>
            <a:custGeom>
              <a:avLst/>
              <a:gdLst/>
              <a:ahLst/>
              <a:cxnLst/>
              <a:rect l="l" t="t" r="r" b="b"/>
              <a:pathLst>
                <a:path w="418" h="1827" extrusionOk="0">
                  <a:moveTo>
                    <a:pt x="366" y="0"/>
                  </a:moveTo>
                  <a:cubicBezTo>
                    <a:pt x="209" y="587"/>
                    <a:pt x="79" y="1187"/>
                    <a:pt x="1" y="1787"/>
                  </a:cubicBezTo>
                  <a:cubicBezTo>
                    <a:pt x="14" y="1800"/>
                    <a:pt x="40" y="1813"/>
                    <a:pt x="53" y="1826"/>
                  </a:cubicBezTo>
                  <a:cubicBezTo>
                    <a:pt x="145" y="1213"/>
                    <a:pt x="261" y="613"/>
                    <a:pt x="418" y="13"/>
                  </a:cubicBezTo>
                  <a:lnTo>
                    <a:pt x="366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3460175" y="4176975"/>
              <a:ext cx="11775" cy="46325"/>
            </a:xfrm>
            <a:custGeom>
              <a:avLst/>
              <a:gdLst/>
              <a:ahLst/>
              <a:cxnLst/>
              <a:rect l="l" t="t" r="r" b="b"/>
              <a:pathLst>
                <a:path w="471" h="1853" extrusionOk="0">
                  <a:moveTo>
                    <a:pt x="418" y="1"/>
                  </a:moveTo>
                  <a:cubicBezTo>
                    <a:pt x="248" y="601"/>
                    <a:pt x="105" y="1214"/>
                    <a:pt x="1" y="1840"/>
                  </a:cubicBezTo>
                  <a:cubicBezTo>
                    <a:pt x="27" y="1840"/>
                    <a:pt x="40" y="1853"/>
                    <a:pt x="53" y="1853"/>
                  </a:cubicBezTo>
                  <a:cubicBezTo>
                    <a:pt x="157" y="1240"/>
                    <a:pt x="300" y="614"/>
                    <a:pt x="470" y="14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3485625" y="4183200"/>
              <a:ext cx="9800" cy="46325"/>
            </a:xfrm>
            <a:custGeom>
              <a:avLst/>
              <a:gdLst/>
              <a:ahLst/>
              <a:cxnLst/>
              <a:rect l="l" t="t" r="r" b="b"/>
              <a:pathLst>
                <a:path w="392" h="1853" extrusionOk="0">
                  <a:moveTo>
                    <a:pt x="339" y="0"/>
                  </a:moveTo>
                  <a:cubicBezTo>
                    <a:pt x="195" y="600"/>
                    <a:pt x="78" y="1213"/>
                    <a:pt x="0" y="1839"/>
                  </a:cubicBezTo>
                  <a:cubicBezTo>
                    <a:pt x="13" y="1839"/>
                    <a:pt x="39" y="1839"/>
                    <a:pt x="52" y="1852"/>
                  </a:cubicBezTo>
                  <a:cubicBezTo>
                    <a:pt x="131" y="1226"/>
                    <a:pt x="248" y="613"/>
                    <a:pt x="392" y="13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3505175" y="4194600"/>
              <a:ext cx="6225" cy="38500"/>
            </a:xfrm>
            <a:custGeom>
              <a:avLst/>
              <a:gdLst/>
              <a:ahLst/>
              <a:cxnLst/>
              <a:rect l="l" t="t" r="r" b="b"/>
              <a:pathLst>
                <a:path w="249" h="1540" extrusionOk="0">
                  <a:moveTo>
                    <a:pt x="196" y="0"/>
                  </a:moveTo>
                  <a:cubicBezTo>
                    <a:pt x="144" y="509"/>
                    <a:pt x="65" y="1017"/>
                    <a:pt x="1" y="1527"/>
                  </a:cubicBezTo>
                  <a:cubicBezTo>
                    <a:pt x="13" y="1539"/>
                    <a:pt x="27" y="1539"/>
                    <a:pt x="53" y="1539"/>
                  </a:cubicBezTo>
                  <a:cubicBezTo>
                    <a:pt x="131" y="1031"/>
                    <a:pt x="196" y="509"/>
                    <a:pt x="248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3527025" y="4192975"/>
              <a:ext cx="7200" cy="43375"/>
            </a:xfrm>
            <a:custGeom>
              <a:avLst/>
              <a:gdLst/>
              <a:ahLst/>
              <a:cxnLst/>
              <a:rect l="l" t="t" r="r" b="b"/>
              <a:pathLst>
                <a:path w="288" h="1735" extrusionOk="0">
                  <a:moveTo>
                    <a:pt x="235" y="0"/>
                  </a:moveTo>
                  <a:cubicBezTo>
                    <a:pt x="144" y="574"/>
                    <a:pt x="66" y="1148"/>
                    <a:pt x="0" y="1735"/>
                  </a:cubicBezTo>
                  <a:lnTo>
                    <a:pt x="52" y="1735"/>
                  </a:lnTo>
                  <a:cubicBezTo>
                    <a:pt x="118" y="1161"/>
                    <a:pt x="196" y="587"/>
                    <a:pt x="287" y="13"/>
                  </a:cubicBezTo>
                  <a:lnTo>
                    <a:pt x="235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3551800" y="4198200"/>
              <a:ext cx="4275" cy="41100"/>
            </a:xfrm>
            <a:custGeom>
              <a:avLst/>
              <a:gdLst/>
              <a:ahLst/>
              <a:cxnLst/>
              <a:rect l="l" t="t" r="r" b="b"/>
              <a:pathLst>
                <a:path w="171" h="1644" extrusionOk="0">
                  <a:moveTo>
                    <a:pt x="118" y="0"/>
                  </a:moveTo>
                  <a:cubicBezTo>
                    <a:pt x="53" y="548"/>
                    <a:pt x="14" y="1096"/>
                    <a:pt x="0" y="1643"/>
                  </a:cubicBezTo>
                  <a:lnTo>
                    <a:pt x="53" y="1643"/>
                  </a:lnTo>
                  <a:cubicBezTo>
                    <a:pt x="66" y="1096"/>
                    <a:pt x="105" y="548"/>
                    <a:pt x="170" y="13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3571350" y="4201450"/>
              <a:ext cx="2650" cy="39475"/>
            </a:xfrm>
            <a:custGeom>
              <a:avLst/>
              <a:gdLst/>
              <a:ahLst/>
              <a:cxnLst/>
              <a:rect l="l" t="t" r="r" b="b"/>
              <a:pathLst>
                <a:path w="106" h="1579" extrusionOk="0">
                  <a:moveTo>
                    <a:pt x="53" y="1"/>
                  </a:moveTo>
                  <a:lnTo>
                    <a:pt x="1" y="1578"/>
                  </a:lnTo>
                  <a:lnTo>
                    <a:pt x="67" y="1578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594175" y="4201450"/>
              <a:ext cx="2000" cy="41100"/>
            </a:xfrm>
            <a:custGeom>
              <a:avLst/>
              <a:gdLst/>
              <a:ahLst/>
              <a:cxnLst/>
              <a:rect l="l" t="t" r="r" b="b"/>
              <a:pathLst>
                <a:path w="80" h="1644" extrusionOk="0">
                  <a:moveTo>
                    <a:pt x="1" y="1"/>
                  </a:moveTo>
                  <a:lnTo>
                    <a:pt x="27" y="1644"/>
                  </a:lnTo>
                  <a:lnTo>
                    <a:pt x="79" y="164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612450" y="4197550"/>
              <a:ext cx="4575" cy="45975"/>
            </a:xfrm>
            <a:custGeom>
              <a:avLst/>
              <a:gdLst/>
              <a:ahLst/>
              <a:cxnLst/>
              <a:rect l="l" t="t" r="r" b="b"/>
              <a:pathLst>
                <a:path w="183" h="1839" extrusionOk="0">
                  <a:moveTo>
                    <a:pt x="0" y="0"/>
                  </a:moveTo>
                  <a:cubicBezTo>
                    <a:pt x="66" y="613"/>
                    <a:pt x="118" y="1226"/>
                    <a:pt x="131" y="1839"/>
                  </a:cubicBezTo>
                  <a:lnTo>
                    <a:pt x="183" y="1839"/>
                  </a:lnTo>
                  <a:cubicBezTo>
                    <a:pt x="170" y="1226"/>
                    <a:pt x="131" y="613"/>
                    <a:pt x="66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639825" y="4197200"/>
              <a:ext cx="2325" cy="46975"/>
            </a:xfrm>
            <a:custGeom>
              <a:avLst/>
              <a:gdLst/>
              <a:ahLst/>
              <a:cxnLst/>
              <a:rect l="l" t="t" r="r" b="b"/>
              <a:pathLst>
                <a:path w="93" h="1879" extrusionOk="0">
                  <a:moveTo>
                    <a:pt x="1" y="0"/>
                  </a:moveTo>
                  <a:lnTo>
                    <a:pt x="41" y="1879"/>
                  </a:lnTo>
                  <a:lnTo>
                    <a:pt x="93" y="187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3656800" y="4203075"/>
              <a:ext cx="6875" cy="41250"/>
            </a:xfrm>
            <a:custGeom>
              <a:avLst/>
              <a:gdLst/>
              <a:ahLst/>
              <a:cxnLst/>
              <a:rect l="l" t="t" r="r" b="b"/>
              <a:pathLst>
                <a:path w="275" h="1650" extrusionOk="0">
                  <a:moveTo>
                    <a:pt x="52" y="0"/>
                  </a:moveTo>
                  <a:lnTo>
                    <a:pt x="0" y="14"/>
                  </a:lnTo>
                  <a:cubicBezTo>
                    <a:pt x="118" y="548"/>
                    <a:pt x="183" y="1096"/>
                    <a:pt x="209" y="1644"/>
                  </a:cubicBezTo>
                  <a:cubicBezTo>
                    <a:pt x="217" y="1648"/>
                    <a:pt x="225" y="1650"/>
                    <a:pt x="232" y="1650"/>
                  </a:cubicBezTo>
                  <a:cubicBezTo>
                    <a:pt x="245" y="1650"/>
                    <a:pt x="257" y="1644"/>
                    <a:pt x="274" y="1644"/>
                  </a:cubicBezTo>
                  <a:cubicBezTo>
                    <a:pt x="248" y="1096"/>
                    <a:pt x="170" y="536"/>
                    <a:pt x="52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3680925" y="4198850"/>
              <a:ext cx="5225" cy="45025"/>
            </a:xfrm>
            <a:custGeom>
              <a:avLst/>
              <a:gdLst/>
              <a:ahLst/>
              <a:cxnLst/>
              <a:rect l="l" t="t" r="r" b="b"/>
              <a:pathLst>
                <a:path w="209" h="1801" extrusionOk="0">
                  <a:moveTo>
                    <a:pt x="66" y="0"/>
                  </a:moveTo>
                  <a:lnTo>
                    <a:pt x="0" y="13"/>
                  </a:lnTo>
                  <a:cubicBezTo>
                    <a:pt x="92" y="600"/>
                    <a:pt x="144" y="1200"/>
                    <a:pt x="157" y="1800"/>
                  </a:cubicBezTo>
                  <a:lnTo>
                    <a:pt x="209" y="1800"/>
                  </a:lnTo>
                  <a:cubicBezTo>
                    <a:pt x="196" y="1200"/>
                    <a:pt x="144" y="600"/>
                    <a:pt x="66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3699175" y="4197550"/>
              <a:ext cx="4275" cy="45325"/>
            </a:xfrm>
            <a:custGeom>
              <a:avLst/>
              <a:gdLst/>
              <a:ahLst/>
              <a:cxnLst/>
              <a:rect l="l" t="t" r="r" b="b"/>
              <a:pathLst>
                <a:path w="171" h="1813" extrusionOk="0">
                  <a:moveTo>
                    <a:pt x="1" y="0"/>
                  </a:moveTo>
                  <a:cubicBezTo>
                    <a:pt x="66" y="600"/>
                    <a:pt x="92" y="1212"/>
                    <a:pt x="105" y="1812"/>
                  </a:cubicBezTo>
                  <a:lnTo>
                    <a:pt x="171" y="1812"/>
                  </a:lnTo>
                  <a:cubicBezTo>
                    <a:pt x="157" y="1212"/>
                    <a:pt x="119" y="600"/>
                    <a:pt x="66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3719725" y="4194925"/>
              <a:ext cx="5575" cy="46325"/>
            </a:xfrm>
            <a:custGeom>
              <a:avLst/>
              <a:gdLst/>
              <a:ahLst/>
              <a:cxnLst/>
              <a:rect l="l" t="t" r="r" b="b"/>
              <a:pathLst>
                <a:path w="223" h="1853" extrusionOk="0">
                  <a:moveTo>
                    <a:pt x="53" y="1"/>
                  </a:moveTo>
                  <a:lnTo>
                    <a:pt x="1" y="13"/>
                  </a:lnTo>
                  <a:cubicBezTo>
                    <a:pt x="92" y="613"/>
                    <a:pt x="157" y="1239"/>
                    <a:pt x="170" y="1853"/>
                  </a:cubicBezTo>
                  <a:cubicBezTo>
                    <a:pt x="196" y="1853"/>
                    <a:pt x="210" y="1853"/>
                    <a:pt x="222" y="1839"/>
                  </a:cubicBezTo>
                  <a:cubicBezTo>
                    <a:pt x="210" y="1227"/>
                    <a:pt x="157" y="613"/>
                    <a:pt x="5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3741900" y="4193950"/>
              <a:ext cx="7200" cy="44350"/>
            </a:xfrm>
            <a:custGeom>
              <a:avLst/>
              <a:gdLst/>
              <a:ahLst/>
              <a:cxnLst/>
              <a:rect l="l" t="t" r="r" b="b"/>
              <a:pathLst>
                <a:path w="288" h="1774" extrusionOk="0">
                  <a:moveTo>
                    <a:pt x="53" y="0"/>
                  </a:moveTo>
                  <a:lnTo>
                    <a:pt x="1" y="14"/>
                  </a:lnTo>
                  <a:cubicBezTo>
                    <a:pt x="118" y="587"/>
                    <a:pt x="196" y="1187"/>
                    <a:pt x="235" y="1774"/>
                  </a:cubicBezTo>
                  <a:cubicBezTo>
                    <a:pt x="248" y="1774"/>
                    <a:pt x="274" y="1774"/>
                    <a:pt x="288" y="1761"/>
                  </a:cubicBezTo>
                  <a:cubicBezTo>
                    <a:pt x="248" y="1174"/>
                    <a:pt x="170" y="587"/>
                    <a:pt x="5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3770600" y="4190375"/>
              <a:ext cx="9475" cy="42400"/>
            </a:xfrm>
            <a:custGeom>
              <a:avLst/>
              <a:gdLst/>
              <a:ahLst/>
              <a:cxnLst/>
              <a:rect l="l" t="t" r="r" b="b"/>
              <a:pathLst>
                <a:path w="379" h="1696" extrusionOk="0">
                  <a:moveTo>
                    <a:pt x="53" y="0"/>
                  </a:moveTo>
                  <a:lnTo>
                    <a:pt x="0" y="13"/>
                  </a:lnTo>
                  <a:cubicBezTo>
                    <a:pt x="143" y="560"/>
                    <a:pt x="248" y="1134"/>
                    <a:pt x="326" y="1696"/>
                  </a:cubicBezTo>
                  <a:cubicBezTo>
                    <a:pt x="352" y="1696"/>
                    <a:pt x="366" y="1682"/>
                    <a:pt x="378" y="1682"/>
                  </a:cubicBezTo>
                  <a:cubicBezTo>
                    <a:pt x="300" y="1122"/>
                    <a:pt x="196" y="548"/>
                    <a:pt x="5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3796025" y="4179600"/>
              <a:ext cx="12425" cy="46000"/>
            </a:xfrm>
            <a:custGeom>
              <a:avLst/>
              <a:gdLst/>
              <a:ahLst/>
              <a:cxnLst/>
              <a:rect l="l" t="t" r="r" b="b"/>
              <a:pathLst>
                <a:path w="497" h="1840" extrusionOk="0">
                  <a:moveTo>
                    <a:pt x="53" y="0"/>
                  </a:moveTo>
                  <a:lnTo>
                    <a:pt x="1" y="14"/>
                  </a:lnTo>
                  <a:cubicBezTo>
                    <a:pt x="196" y="614"/>
                    <a:pt x="352" y="1226"/>
                    <a:pt x="444" y="1840"/>
                  </a:cubicBezTo>
                  <a:cubicBezTo>
                    <a:pt x="470" y="1840"/>
                    <a:pt x="483" y="1826"/>
                    <a:pt x="496" y="1826"/>
                  </a:cubicBezTo>
                  <a:cubicBezTo>
                    <a:pt x="405" y="1200"/>
                    <a:pt x="248" y="600"/>
                    <a:pt x="5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3823725" y="4172750"/>
              <a:ext cx="11125" cy="43375"/>
            </a:xfrm>
            <a:custGeom>
              <a:avLst/>
              <a:gdLst/>
              <a:ahLst/>
              <a:cxnLst/>
              <a:rect l="l" t="t" r="r" b="b"/>
              <a:pathLst>
                <a:path w="445" h="1735" extrusionOk="0">
                  <a:moveTo>
                    <a:pt x="41" y="1"/>
                  </a:moveTo>
                  <a:lnTo>
                    <a:pt x="1" y="13"/>
                  </a:lnTo>
                  <a:cubicBezTo>
                    <a:pt x="171" y="575"/>
                    <a:pt x="314" y="1149"/>
                    <a:pt x="392" y="1735"/>
                  </a:cubicBezTo>
                  <a:cubicBezTo>
                    <a:pt x="406" y="1722"/>
                    <a:pt x="418" y="1722"/>
                    <a:pt x="444" y="1709"/>
                  </a:cubicBezTo>
                  <a:cubicBezTo>
                    <a:pt x="366" y="1135"/>
                    <a:pt x="223" y="561"/>
                    <a:pt x="41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3842325" y="4163950"/>
              <a:ext cx="10125" cy="42750"/>
            </a:xfrm>
            <a:custGeom>
              <a:avLst/>
              <a:gdLst/>
              <a:ahLst/>
              <a:cxnLst/>
              <a:rect l="l" t="t" r="r" b="b"/>
              <a:pathLst>
                <a:path w="405" h="1710" extrusionOk="0">
                  <a:moveTo>
                    <a:pt x="66" y="0"/>
                  </a:moveTo>
                  <a:lnTo>
                    <a:pt x="1" y="14"/>
                  </a:lnTo>
                  <a:cubicBezTo>
                    <a:pt x="170" y="574"/>
                    <a:pt x="288" y="1135"/>
                    <a:pt x="352" y="1709"/>
                  </a:cubicBezTo>
                  <a:cubicBezTo>
                    <a:pt x="366" y="1696"/>
                    <a:pt x="379" y="1683"/>
                    <a:pt x="405" y="1670"/>
                  </a:cubicBezTo>
                  <a:cubicBezTo>
                    <a:pt x="340" y="1109"/>
                    <a:pt x="222" y="548"/>
                    <a:pt x="66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3856675" y="4161675"/>
              <a:ext cx="7200" cy="34575"/>
            </a:xfrm>
            <a:custGeom>
              <a:avLst/>
              <a:gdLst/>
              <a:ahLst/>
              <a:cxnLst/>
              <a:rect l="l" t="t" r="r" b="b"/>
              <a:pathLst>
                <a:path w="288" h="1383" extrusionOk="0">
                  <a:moveTo>
                    <a:pt x="53" y="0"/>
                  </a:moveTo>
                  <a:lnTo>
                    <a:pt x="1" y="13"/>
                  </a:lnTo>
                  <a:cubicBezTo>
                    <a:pt x="131" y="456"/>
                    <a:pt x="209" y="913"/>
                    <a:pt x="248" y="1383"/>
                  </a:cubicBezTo>
                  <a:cubicBezTo>
                    <a:pt x="262" y="1357"/>
                    <a:pt x="274" y="1331"/>
                    <a:pt x="288" y="1317"/>
                  </a:cubicBezTo>
                  <a:cubicBezTo>
                    <a:pt x="262" y="861"/>
                    <a:pt x="170" y="430"/>
                    <a:pt x="5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3418450" y="4115675"/>
              <a:ext cx="451950" cy="93800"/>
            </a:xfrm>
            <a:custGeom>
              <a:avLst/>
              <a:gdLst/>
              <a:ahLst/>
              <a:cxnLst/>
              <a:rect l="l" t="t" r="r" b="b"/>
              <a:pathLst>
                <a:path w="18078" h="3752" extrusionOk="0">
                  <a:moveTo>
                    <a:pt x="13290" y="1"/>
                  </a:moveTo>
                  <a:cubicBezTo>
                    <a:pt x="11177" y="14"/>
                    <a:pt x="9052" y="197"/>
                    <a:pt x="6926" y="223"/>
                  </a:cubicBezTo>
                  <a:lnTo>
                    <a:pt x="5908" y="223"/>
                  </a:lnTo>
                  <a:cubicBezTo>
                    <a:pt x="5244" y="209"/>
                    <a:pt x="4578" y="183"/>
                    <a:pt x="3913" y="171"/>
                  </a:cubicBezTo>
                  <a:cubicBezTo>
                    <a:pt x="3561" y="171"/>
                    <a:pt x="3221" y="183"/>
                    <a:pt x="2870" y="223"/>
                  </a:cubicBezTo>
                  <a:cubicBezTo>
                    <a:pt x="1995" y="288"/>
                    <a:pt x="717" y="340"/>
                    <a:pt x="261" y="1188"/>
                  </a:cubicBezTo>
                  <a:cubicBezTo>
                    <a:pt x="209" y="1279"/>
                    <a:pt x="157" y="1383"/>
                    <a:pt x="117" y="1488"/>
                  </a:cubicBezTo>
                  <a:cubicBezTo>
                    <a:pt x="79" y="1579"/>
                    <a:pt x="39" y="1684"/>
                    <a:pt x="0" y="1775"/>
                  </a:cubicBezTo>
                  <a:cubicBezTo>
                    <a:pt x="157" y="1971"/>
                    <a:pt x="352" y="2127"/>
                    <a:pt x="509" y="2232"/>
                  </a:cubicBezTo>
                  <a:cubicBezTo>
                    <a:pt x="1709" y="3066"/>
                    <a:pt x="3209" y="3314"/>
                    <a:pt x="4656" y="3470"/>
                  </a:cubicBezTo>
                  <a:cubicBezTo>
                    <a:pt x="6303" y="3655"/>
                    <a:pt x="7959" y="3752"/>
                    <a:pt x="9616" y="3752"/>
                  </a:cubicBezTo>
                  <a:cubicBezTo>
                    <a:pt x="10058" y="3752"/>
                    <a:pt x="10500" y="3745"/>
                    <a:pt x="10943" y="3731"/>
                  </a:cubicBezTo>
                  <a:cubicBezTo>
                    <a:pt x="13160" y="3666"/>
                    <a:pt x="15443" y="3405"/>
                    <a:pt x="17360" y="2284"/>
                  </a:cubicBezTo>
                  <a:cubicBezTo>
                    <a:pt x="17608" y="2127"/>
                    <a:pt x="17869" y="1945"/>
                    <a:pt x="18077" y="1736"/>
                  </a:cubicBezTo>
                  <a:cubicBezTo>
                    <a:pt x="18064" y="1592"/>
                    <a:pt x="18038" y="1449"/>
                    <a:pt x="18025" y="1305"/>
                  </a:cubicBezTo>
                  <a:cubicBezTo>
                    <a:pt x="18012" y="1201"/>
                    <a:pt x="17999" y="1096"/>
                    <a:pt x="17973" y="992"/>
                  </a:cubicBezTo>
                  <a:lnTo>
                    <a:pt x="17934" y="836"/>
                  </a:lnTo>
                  <a:cubicBezTo>
                    <a:pt x="17907" y="797"/>
                    <a:pt x="17895" y="745"/>
                    <a:pt x="17855" y="693"/>
                  </a:cubicBezTo>
                  <a:cubicBezTo>
                    <a:pt x="17634" y="314"/>
                    <a:pt x="17125" y="209"/>
                    <a:pt x="16669" y="157"/>
                  </a:cubicBezTo>
                  <a:cubicBezTo>
                    <a:pt x="15795" y="53"/>
                    <a:pt x="14921" y="1"/>
                    <a:pt x="14034" y="1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3690700" y="4140925"/>
              <a:ext cx="158175" cy="105200"/>
            </a:xfrm>
            <a:custGeom>
              <a:avLst/>
              <a:gdLst/>
              <a:ahLst/>
              <a:cxnLst/>
              <a:rect l="l" t="t" r="r" b="b"/>
              <a:pathLst>
                <a:path w="6327" h="4208" extrusionOk="0">
                  <a:moveTo>
                    <a:pt x="4402" y="0"/>
                  </a:moveTo>
                  <a:cubicBezTo>
                    <a:pt x="3966" y="0"/>
                    <a:pt x="3530" y="21"/>
                    <a:pt x="3092" y="74"/>
                  </a:cubicBezTo>
                  <a:cubicBezTo>
                    <a:pt x="2153" y="204"/>
                    <a:pt x="1227" y="439"/>
                    <a:pt x="379" y="830"/>
                  </a:cubicBezTo>
                  <a:lnTo>
                    <a:pt x="379" y="843"/>
                  </a:lnTo>
                  <a:cubicBezTo>
                    <a:pt x="249" y="895"/>
                    <a:pt x="118" y="961"/>
                    <a:pt x="1" y="1025"/>
                  </a:cubicBezTo>
                  <a:lnTo>
                    <a:pt x="118" y="1300"/>
                  </a:lnTo>
                  <a:lnTo>
                    <a:pt x="183" y="1417"/>
                  </a:lnTo>
                  <a:cubicBezTo>
                    <a:pt x="757" y="1834"/>
                    <a:pt x="1344" y="2239"/>
                    <a:pt x="1944" y="2617"/>
                  </a:cubicBezTo>
                  <a:cubicBezTo>
                    <a:pt x="2844" y="3191"/>
                    <a:pt x="3757" y="3712"/>
                    <a:pt x="4709" y="4208"/>
                  </a:cubicBezTo>
                  <a:cubicBezTo>
                    <a:pt x="5127" y="3138"/>
                    <a:pt x="5544" y="2082"/>
                    <a:pt x="5961" y="1025"/>
                  </a:cubicBezTo>
                  <a:cubicBezTo>
                    <a:pt x="6078" y="712"/>
                    <a:pt x="6209" y="413"/>
                    <a:pt x="6327" y="100"/>
                  </a:cubicBezTo>
                  <a:cubicBezTo>
                    <a:pt x="5682" y="45"/>
                    <a:pt x="5042" y="0"/>
                    <a:pt x="440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3707350" y="4158075"/>
              <a:ext cx="135650" cy="50225"/>
            </a:xfrm>
            <a:custGeom>
              <a:avLst/>
              <a:gdLst/>
              <a:ahLst/>
              <a:cxnLst/>
              <a:rect l="l" t="t" r="r" b="b"/>
              <a:pathLst>
                <a:path w="5426" h="2009" extrusionOk="0">
                  <a:moveTo>
                    <a:pt x="5426" y="0"/>
                  </a:moveTo>
                  <a:cubicBezTo>
                    <a:pt x="5334" y="40"/>
                    <a:pt x="5243" y="66"/>
                    <a:pt x="5165" y="92"/>
                  </a:cubicBezTo>
                  <a:cubicBezTo>
                    <a:pt x="5125" y="105"/>
                    <a:pt x="5099" y="118"/>
                    <a:pt x="5073" y="131"/>
                  </a:cubicBezTo>
                  <a:lnTo>
                    <a:pt x="5061" y="131"/>
                  </a:lnTo>
                  <a:cubicBezTo>
                    <a:pt x="4252" y="379"/>
                    <a:pt x="3417" y="562"/>
                    <a:pt x="2569" y="679"/>
                  </a:cubicBezTo>
                  <a:cubicBezTo>
                    <a:pt x="2152" y="731"/>
                    <a:pt x="1722" y="783"/>
                    <a:pt x="1304" y="823"/>
                  </a:cubicBezTo>
                  <a:cubicBezTo>
                    <a:pt x="965" y="861"/>
                    <a:pt x="626" y="887"/>
                    <a:pt x="274" y="913"/>
                  </a:cubicBezTo>
                  <a:cubicBezTo>
                    <a:pt x="221" y="913"/>
                    <a:pt x="169" y="927"/>
                    <a:pt x="105" y="927"/>
                  </a:cubicBezTo>
                  <a:cubicBezTo>
                    <a:pt x="78" y="979"/>
                    <a:pt x="39" y="1031"/>
                    <a:pt x="0" y="1083"/>
                  </a:cubicBezTo>
                  <a:cubicBezTo>
                    <a:pt x="418" y="1370"/>
                    <a:pt x="847" y="1657"/>
                    <a:pt x="1278" y="1931"/>
                  </a:cubicBezTo>
                  <a:cubicBezTo>
                    <a:pt x="1343" y="1944"/>
                    <a:pt x="1395" y="1957"/>
                    <a:pt x="1461" y="1970"/>
                  </a:cubicBezTo>
                  <a:cubicBezTo>
                    <a:pt x="1617" y="1996"/>
                    <a:pt x="1760" y="2009"/>
                    <a:pt x="1917" y="2009"/>
                  </a:cubicBezTo>
                  <a:cubicBezTo>
                    <a:pt x="2569" y="2009"/>
                    <a:pt x="3221" y="1774"/>
                    <a:pt x="3678" y="1331"/>
                  </a:cubicBezTo>
                  <a:cubicBezTo>
                    <a:pt x="3965" y="1044"/>
                    <a:pt x="4200" y="666"/>
                    <a:pt x="4565" y="496"/>
                  </a:cubicBezTo>
                  <a:cubicBezTo>
                    <a:pt x="4800" y="405"/>
                    <a:pt x="5061" y="392"/>
                    <a:pt x="5295" y="339"/>
                  </a:cubicBezTo>
                  <a:cubicBezTo>
                    <a:pt x="5334" y="235"/>
                    <a:pt x="5386" y="118"/>
                    <a:pt x="5426" y="0"/>
                  </a:cubicBezTo>
                  <a:close/>
                </a:path>
              </a:pathLst>
            </a:custGeom>
            <a:solidFill>
              <a:srgbClr val="F7E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3815250" y="4176075"/>
              <a:ext cx="14075" cy="26725"/>
            </a:xfrm>
            <a:custGeom>
              <a:avLst/>
              <a:gdLst/>
              <a:ahLst/>
              <a:cxnLst/>
              <a:rect l="l" t="t" r="r" b="b"/>
              <a:pathLst>
                <a:path w="563" h="1069" extrusionOk="0">
                  <a:moveTo>
                    <a:pt x="422" y="1"/>
                  </a:moveTo>
                  <a:cubicBezTo>
                    <a:pt x="252" y="1"/>
                    <a:pt x="89" y="496"/>
                    <a:pt x="67" y="585"/>
                  </a:cubicBezTo>
                  <a:cubicBezTo>
                    <a:pt x="27" y="715"/>
                    <a:pt x="1" y="845"/>
                    <a:pt x="53" y="963"/>
                  </a:cubicBezTo>
                  <a:cubicBezTo>
                    <a:pt x="67" y="1002"/>
                    <a:pt x="79" y="1028"/>
                    <a:pt x="119" y="1054"/>
                  </a:cubicBezTo>
                  <a:cubicBezTo>
                    <a:pt x="134" y="1064"/>
                    <a:pt x="151" y="1069"/>
                    <a:pt x="169" y="1069"/>
                  </a:cubicBezTo>
                  <a:cubicBezTo>
                    <a:pt x="198" y="1069"/>
                    <a:pt x="230" y="1058"/>
                    <a:pt x="262" y="1042"/>
                  </a:cubicBezTo>
                  <a:cubicBezTo>
                    <a:pt x="301" y="1016"/>
                    <a:pt x="327" y="963"/>
                    <a:pt x="353" y="924"/>
                  </a:cubicBezTo>
                  <a:cubicBezTo>
                    <a:pt x="470" y="715"/>
                    <a:pt x="536" y="480"/>
                    <a:pt x="549" y="246"/>
                  </a:cubicBezTo>
                  <a:cubicBezTo>
                    <a:pt x="562" y="181"/>
                    <a:pt x="549" y="103"/>
                    <a:pt x="510" y="50"/>
                  </a:cubicBezTo>
                  <a:cubicBezTo>
                    <a:pt x="481" y="16"/>
                    <a:pt x="451" y="1"/>
                    <a:pt x="42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3811025" y="4206975"/>
              <a:ext cx="8500" cy="8675"/>
            </a:xfrm>
            <a:custGeom>
              <a:avLst/>
              <a:gdLst/>
              <a:ahLst/>
              <a:cxnLst/>
              <a:rect l="l" t="t" r="r" b="b"/>
              <a:pathLst>
                <a:path w="340" h="347" extrusionOk="0">
                  <a:moveTo>
                    <a:pt x="170" y="1"/>
                  </a:moveTo>
                  <a:cubicBezTo>
                    <a:pt x="39" y="1"/>
                    <a:pt x="1" y="197"/>
                    <a:pt x="65" y="288"/>
                  </a:cubicBezTo>
                  <a:cubicBezTo>
                    <a:pt x="65" y="301"/>
                    <a:pt x="92" y="327"/>
                    <a:pt x="105" y="340"/>
                  </a:cubicBezTo>
                  <a:cubicBezTo>
                    <a:pt x="117" y="345"/>
                    <a:pt x="130" y="347"/>
                    <a:pt x="143" y="347"/>
                  </a:cubicBezTo>
                  <a:cubicBezTo>
                    <a:pt x="202" y="347"/>
                    <a:pt x="269" y="304"/>
                    <a:pt x="300" y="262"/>
                  </a:cubicBezTo>
                  <a:cubicBezTo>
                    <a:pt x="326" y="209"/>
                    <a:pt x="340" y="131"/>
                    <a:pt x="314" y="79"/>
                  </a:cubicBezTo>
                  <a:cubicBezTo>
                    <a:pt x="288" y="27"/>
                    <a:pt x="236" y="1"/>
                    <a:pt x="183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3869075" y="4097750"/>
              <a:ext cx="13375" cy="11425"/>
            </a:xfrm>
            <a:custGeom>
              <a:avLst/>
              <a:gdLst/>
              <a:ahLst/>
              <a:cxnLst/>
              <a:rect l="l" t="t" r="r" b="b"/>
              <a:pathLst>
                <a:path w="535" h="457" extrusionOk="0">
                  <a:moveTo>
                    <a:pt x="26" y="1"/>
                  </a:moveTo>
                  <a:cubicBezTo>
                    <a:pt x="13" y="14"/>
                    <a:pt x="13" y="27"/>
                    <a:pt x="0" y="53"/>
                  </a:cubicBezTo>
                  <a:cubicBezTo>
                    <a:pt x="65" y="66"/>
                    <a:pt x="117" y="92"/>
                    <a:pt x="169" y="131"/>
                  </a:cubicBezTo>
                  <a:cubicBezTo>
                    <a:pt x="287" y="196"/>
                    <a:pt x="404" y="288"/>
                    <a:pt x="482" y="405"/>
                  </a:cubicBezTo>
                  <a:lnTo>
                    <a:pt x="508" y="405"/>
                  </a:lnTo>
                  <a:cubicBezTo>
                    <a:pt x="522" y="418"/>
                    <a:pt x="522" y="431"/>
                    <a:pt x="535" y="457"/>
                  </a:cubicBezTo>
                  <a:lnTo>
                    <a:pt x="535" y="444"/>
                  </a:lnTo>
                  <a:cubicBezTo>
                    <a:pt x="470" y="288"/>
                    <a:pt x="326" y="158"/>
                    <a:pt x="169" y="79"/>
                  </a:cubicBezTo>
                  <a:cubicBezTo>
                    <a:pt x="117" y="53"/>
                    <a:pt x="79" y="27"/>
                    <a:pt x="26" y="1"/>
                  </a:cubicBezTo>
                  <a:close/>
                </a:path>
              </a:pathLst>
            </a:custGeom>
            <a:solidFill>
              <a:srgbClr val="F86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3411925" y="4111450"/>
              <a:ext cx="300325" cy="87850"/>
            </a:xfrm>
            <a:custGeom>
              <a:avLst/>
              <a:gdLst/>
              <a:ahLst/>
              <a:cxnLst/>
              <a:rect l="l" t="t" r="r" b="b"/>
              <a:pathLst>
                <a:path w="12013" h="3514" extrusionOk="0">
                  <a:moveTo>
                    <a:pt x="470" y="1"/>
                  </a:moveTo>
                  <a:cubicBezTo>
                    <a:pt x="470" y="13"/>
                    <a:pt x="457" y="27"/>
                    <a:pt x="457" y="27"/>
                  </a:cubicBezTo>
                  <a:cubicBezTo>
                    <a:pt x="444" y="53"/>
                    <a:pt x="431" y="65"/>
                    <a:pt x="418" y="79"/>
                  </a:cubicBezTo>
                  <a:cubicBezTo>
                    <a:pt x="418" y="92"/>
                    <a:pt x="418" y="92"/>
                    <a:pt x="404" y="92"/>
                  </a:cubicBezTo>
                  <a:cubicBezTo>
                    <a:pt x="326" y="222"/>
                    <a:pt x="261" y="340"/>
                    <a:pt x="209" y="483"/>
                  </a:cubicBezTo>
                  <a:cubicBezTo>
                    <a:pt x="170" y="561"/>
                    <a:pt x="131" y="639"/>
                    <a:pt x="105" y="731"/>
                  </a:cubicBezTo>
                  <a:cubicBezTo>
                    <a:pt x="27" y="926"/>
                    <a:pt x="1" y="1149"/>
                    <a:pt x="65" y="1357"/>
                  </a:cubicBezTo>
                  <a:cubicBezTo>
                    <a:pt x="65" y="1383"/>
                    <a:pt x="79" y="1409"/>
                    <a:pt x="91" y="1435"/>
                  </a:cubicBezTo>
                  <a:cubicBezTo>
                    <a:pt x="117" y="1462"/>
                    <a:pt x="131" y="1500"/>
                    <a:pt x="144" y="1526"/>
                  </a:cubicBezTo>
                  <a:cubicBezTo>
                    <a:pt x="170" y="1552"/>
                    <a:pt x="183" y="1578"/>
                    <a:pt x="209" y="1618"/>
                  </a:cubicBezTo>
                  <a:cubicBezTo>
                    <a:pt x="222" y="1631"/>
                    <a:pt x="235" y="1644"/>
                    <a:pt x="248" y="1670"/>
                  </a:cubicBezTo>
                  <a:lnTo>
                    <a:pt x="288" y="1709"/>
                  </a:lnTo>
                  <a:lnTo>
                    <a:pt x="314" y="1735"/>
                  </a:lnTo>
                  <a:cubicBezTo>
                    <a:pt x="340" y="1761"/>
                    <a:pt x="366" y="1775"/>
                    <a:pt x="392" y="1801"/>
                  </a:cubicBezTo>
                  <a:lnTo>
                    <a:pt x="392" y="1813"/>
                  </a:lnTo>
                  <a:cubicBezTo>
                    <a:pt x="404" y="1813"/>
                    <a:pt x="418" y="1827"/>
                    <a:pt x="418" y="1827"/>
                  </a:cubicBezTo>
                  <a:cubicBezTo>
                    <a:pt x="431" y="1839"/>
                    <a:pt x="431" y="1839"/>
                    <a:pt x="444" y="1839"/>
                  </a:cubicBezTo>
                  <a:cubicBezTo>
                    <a:pt x="470" y="1865"/>
                    <a:pt x="496" y="1891"/>
                    <a:pt x="535" y="1905"/>
                  </a:cubicBezTo>
                  <a:cubicBezTo>
                    <a:pt x="561" y="1931"/>
                    <a:pt x="587" y="1944"/>
                    <a:pt x="627" y="1970"/>
                  </a:cubicBezTo>
                  <a:cubicBezTo>
                    <a:pt x="639" y="1970"/>
                    <a:pt x="665" y="1983"/>
                    <a:pt x="679" y="1996"/>
                  </a:cubicBezTo>
                  <a:cubicBezTo>
                    <a:pt x="691" y="1996"/>
                    <a:pt x="691" y="1996"/>
                    <a:pt x="691" y="2009"/>
                  </a:cubicBezTo>
                  <a:cubicBezTo>
                    <a:pt x="757" y="2035"/>
                    <a:pt x="809" y="2062"/>
                    <a:pt x="874" y="2088"/>
                  </a:cubicBezTo>
                  <a:cubicBezTo>
                    <a:pt x="900" y="2100"/>
                    <a:pt x="914" y="2114"/>
                    <a:pt x="940" y="2126"/>
                  </a:cubicBezTo>
                  <a:cubicBezTo>
                    <a:pt x="952" y="2140"/>
                    <a:pt x="978" y="2140"/>
                    <a:pt x="992" y="2152"/>
                  </a:cubicBezTo>
                  <a:lnTo>
                    <a:pt x="1004" y="2152"/>
                  </a:lnTo>
                  <a:cubicBezTo>
                    <a:pt x="1083" y="2178"/>
                    <a:pt x="1148" y="2204"/>
                    <a:pt x="1213" y="2231"/>
                  </a:cubicBezTo>
                  <a:cubicBezTo>
                    <a:pt x="1317" y="2270"/>
                    <a:pt x="1422" y="2309"/>
                    <a:pt x="1514" y="2348"/>
                  </a:cubicBezTo>
                  <a:cubicBezTo>
                    <a:pt x="2009" y="2544"/>
                    <a:pt x="2531" y="2714"/>
                    <a:pt x="3053" y="2831"/>
                  </a:cubicBezTo>
                  <a:cubicBezTo>
                    <a:pt x="3261" y="2883"/>
                    <a:pt x="3470" y="2922"/>
                    <a:pt x="3679" y="2961"/>
                  </a:cubicBezTo>
                  <a:cubicBezTo>
                    <a:pt x="3874" y="3001"/>
                    <a:pt x="4082" y="3039"/>
                    <a:pt x="4291" y="3079"/>
                  </a:cubicBezTo>
                  <a:cubicBezTo>
                    <a:pt x="4696" y="3144"/>
                    <a:pt x="5113" y="3209"/>
                    <a:pt x="5517" y="3261"/>
                  </a:cubicBezTo>
                  <a:cubicBezTo>
                    <a:pt x="5583" y="3274"/>
                    <a:pt x="5661" y="3288"/>
                    <a:pt x="5726" y="3300"/>
                  </a:cubicBezTo>
                  <a:cubicBezTo>
                    <a:pt x="6684" y="3427"/>
                    <a:pt x="7642" y="3513"/>
                    <a:pt x="8590" y="3513"/>
                  </a:cubicBezTo>
                  <a:cubicBezTo>
                    <a:pt x="8714" y="3513"/>
                    <a:pt x="8837" y="3512"/>
                    <a:pt x="8960" y="3509"/>
                  </a:cubicBezTo>
                  <a:cubicBezTo>
                    <a:pt x="9104" y="3496"/>
                    <a:pt x="9235" y="3496"/>
                    <a:pt x="9378" y="3483"/>
                  </a:cubicBezTo>
                  <a:lnTo>
                    <a:pt x="9470" y="3483"/>
                  </a:lnTo>
                  <a:cubicBezTo>
                    <a:pt x="9574" y="3470"/>
                    <a:pt x="9691" y="3470"/>
                    <a:pt x="9795" y="3457"/>
                  </a:cubicBezTo>
                  <a:cubicBezTo>
                    <a:pt x="9809" y="3457"/>
                    <a:pt x="9835" y="3457"/>
                    <a:pt x="9847" y="3444"/>
                  </a:cubicBezTo>
                  <a:cubicBezTo>
                    <a:pt x="9913" y="3444"/>
                    <a:pt x="9991" y="3430"/>
                    <a:pt x="10056" y="3430"/>
                  </a:cubicBezTo>
                  <a:cubicBezTo>
                    <a:pt x="10265" y="3404"/>
                    <a:pt x="10461" y="3378"/>
                    <a:pt x="10669" y="3340"/>
                  </a:cubicBezTo>
                  <a:cubicBezTo>
                    <a:pt x="10722" y="3326"/>
                    <a:pt x="10774" y="3314"/>
                    <a:pt x="10826" y="3314"/>
                  </a:cubicBezTo>
                  <a:cubicBezTo>
                    <a:pt x="10904" y="3288"/>
                    <a:pt x="10995" y="3274"/>
                    <a:pt x="11073" y="3261"/>
                  </a:cubicBezTo>
                  <a:lnTo>
                    <a:pt x="11191" y="3222"/>
                  </a:lnTo>
                  <a:cubicBezTo>
                    <a:pt x="11282" y="3209"/>
                    <a:pt x="11386" y="3183"/>
                    <a:pt x="11478" y="3157"/>
                  </a:cubicBezTo>
                  <a:cubicBezTo>
                    <a:pt x="11609" y="3117"/>
                    <a:pt x="11713" y="3065"/>
                    <a:pt x="11791" y="2975"/>
                  </a:cubicBezTo>
                  <a:cubicBezTo>
                    <a:pt x="11843" y="2922"/>
                    <a:pt x="11882" y="2857"/>
                    <a:pt x="11922" y="2792"/>
                  </a:cubicBezTo>
                  <a:lnTo>
                    <a:pt x="11934" y="2778"/>
                  </a:lnTo>
                  <a:cubicBezTo>
                    <a:pt x="11960" y="2726"/>
                    <a:pt x="11974" y="2661"/>
                    <a:pt x="11986" y="2609"/>
                  </a:cubicBezTo>
                  <a:cubicBezTo>
                    <a:pt x="12000" y="2544"/>
                    <a:pt x="12012" y="2479"/>
                    <a:pt x="12012" y="2413"/>
                  </a:cubicBezTo>
                  <a:lnTo>
                    <a:pt x="12012" y="2244"/>
                  </a:lnTo>
                  <a:lnTo>
                    <a:pt x="12012" y="2166"/>
                  </a:lnTo>
                  <a:cubicBezTo>
                    <a:pt x="12012" y="2100"/>
                    <a:pt x="12012" y="2048"/>
                    <a:pt x="12000" y="1996"/>
                  </a:cubicBezTo>
                  <a:cubicBezTo>
                    <a:pt x="12000" y="1957"/>
                    <a:pt x="11986" y="1931"/>
                    <a:pt x="11986" y="1891"/>
                  </a:cubicBezTo>
                  <a:lnTo>
                    <a:pt x="11986" y="1879"/>
                  </a:lnTo>
                  <a:cubicBezTo>
                    <a:pt x="11974" y="1865"/>
                    <a:pt x="11974" y="1853"/>
                    <a:pt x="11974" y="1827"/>
                  </a:cubicBezTo>
                  <a:cubicBezTo>
                    <a:pt x="11960" y="1813"/>
                    <a:pt x="11960" y="1801"/>
                    <a:pt x="11960" y="1775"/>
                  </a:cubicBezTo>
                  <a:lnTo>
                    <a:pt x="11948" y="1775"/>
                  </a:lnTo>
                  <a:cubicBezTo>
                    <a:pt x="11908" y="1748"/>
                    <a:pt x="11869" y="1735"/>
                    <a:pt x="11830" y="1722"/>
                  </a:cubicBezTo>
                  <a:cubicBezTo>
                    <a:pt x="11751" y="1696"/>
                    <a:pt x="11673" y="1657"/>
                    <a:pt x="11582" y="1631"/>
                  </a:cubicBezTo>
                  <a:cubicBezTo>
                    <a:pt x="11400" y="1566"/>
                    <a:pt x="11191" y="1488"/>
                    <a:pt x="10982" y="1435"/>
                  </a:cubicBezTo>
                  <a:lnTo>
                    <a:pt x="10748" y="1357"/>
                  </a:lnTo>
                  <a:cubicBezTo>
                    <a:pt x="10552" y="1305"/>
                    <a:pt x="10369" y="1265"/>
                    <a:pt x="10200" y="1227"/>
                  </a:cubicBezTo>
                  <a:cubicBezTo>
                    <a:pt x="9769" y="1135"/>
                    <a:pt x="9352" y="1083"/>
                    <a:pt x="8922" y="1044"/>
                  </a:cubicBezTo>
                  <a:cubicBezTo>
                    <a:pt x="8569" y="992"/>
                    <a:pt x="8230" y="966"/>
                    <a:pt x="7878" y="926"/>
                  </a:cubicBezTo>
                  <a:cubicBezTo>
                    <a:pt x="7839" y="914"/>
                    <a:pt x="7800" y="914"/>
                    <a:pt x="7748" y="900"/>
                  </a:cubicBezTo>
                  <a:cubicBezTo>
                    <a:pt x="7500" y="874"/>
                    <a:pt x="7252" y="836"/>
                    <a:pt x="7004" y="809"/>
                  </a:cubicBezTo>
                  <a:cubicBezTo>
                    <a:pt x="6534" y="731"/>
                    <a:pt x="6065" y="653"/>
                    <a:pt x="5583" y="575"/>
                  </a:cubicBezTo>
                  <a:lnTo>
                    <a:pt x="5557" y="575"/>
                  </a:lnTo>
                  <a:cubicBezTo>
                    <a:pt x="4526" y="392"/>
                    <a:pt x="3496" y="209"/>
                    <a:pt x="2453" y="105"/>
                  </a:cubicBezTo>
                  <a:lnTo>
                    <a:pt x="2061" y="65"/>
                  </a:lnTo>
                  <a:lnTo>
                    <a:pt x="2022" y="65"/>
                  </a:lnTo>
                  <a:cubicBezTo>
                    <a:pt x="1500" y="27"/>
                    <a:pt x="992" y="1"/>
                    <a:pt x="470" y="1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3414200" y="4147325"/>
              <a:ext cx="1325" cy="2300"/>
            </a:xfrm>
            <a:custGeom>
              <a:avLst/>
              <a:gdLst/>
              <a:ahLst/>
              <a:cxnLst/>
              <a:rect l="l" t="t" r="r" b="b"/>
              <a:pathLst>
                <a:path w="53" h="92" extrusionOk="0">
                  <a:moveTo>
                    <a:pt x="0" y="0"/>
                  </a:moveTo>
                  <a:cubicBezTo>
                    <a:pt x="14" y="27"/>
                    <a:pt x="40" y="65"/>
                    <a:pt x="53" y="91"/>
                  </a:cubicBezTo>
                  <a:cubicBezTo>
                    <a:pt x="40" y="65"/>
                    <a:pt x="26" y="27"/>
                    <a:pt x="0" y="0"/>
                  </a:cubicBezTo>
                  <a:close/>
                </a:path>
              </a:pathLst>
            </a:custGeom>
            <a:solidFill>
              <a:srgbClr val="F97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3427575" y="4160675"/>
              <a:ext cx="1325" cy="675"/>
            </a:xfrm>
            <a:custGeom>
              <a:avLst/>
              <a:gdLst/>
              <a:ahLst/>
              <a:cxnLst/>
              <a:rect l="l" t="t" r="r" b="b"/>
              <a:pathLst>
                <a:path w="53" h="27" extrusionOk="0">
                  <a:moveTo>
                    <a:pt x="1" y="1"/>
                  </a:moveTo>
                  <a:cubicBezTo>
                    <a:pt x="13" y="14"/>
                    <a:pt x="39" y="14"/>
                    <a:pt x="53" y="27"/>
                  </a:cubicBezTo>
                  <a:cubicBezTo>
                    <a:pt x="39" y="14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F63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3412575" y="4113725"/>
              <a:ext cx="297400" cy="85450"/>
            </a:xfrm>
            <a:custGeom>
              <a:avLst/>
              <a:gdLst/>
              <a:ahLst/>
              <a:cxnLst/>
              <a:rect l="l" t="t" r="r" b="b"/>
              <a:pathLst>
                <a:path w="11896" h="3418" extrusionOk="0">
                  <a:moveTo>
                    <a:pt x="378" y="1"/>
                  </a:moveTo>
                  <a:lnTo>
                    <a:pt x="378" y="1"/>
                  </a:lnTo>
                  <a:cubicBezTo>
                    <a:pt x="300" y="131"/>
                    <a:pt x="235" y="249"/>
                    <a:pt x="183" y="392"/>
                  </a:cubicBezTo>
                  <a:cubicBezTo>
                    <a:pt x="144" y="470"/>
                    <a:pt x="105" y="548"/>
                    <a:pt x="79" y="640"/>
                  </a:cubicBezTo>
                  <a:cubicBezTo>
                    <a:pt x="27" y="757"/>
                    <a:pt x="1" y="887"/>
                    <a:pt x="1" y="1018"/>
                  </a:cubicBezTo>
                  <a:cubicBezTo>
                    <a:pt x="1" y="1096"/>
                    <a:pt x="13" y="1188"/>
                    <a:pt x="39" y="1266"/>
                  </a:cubicBezTo>
                  <a:cubicBezTo>
                    <a:pt x="53" y="1292"/>
                    <a:pt x="53" y="1318"/>
                    <a:pt x="65" y="1344"/>
                  </a:cubicBezTo>
                  <a:cubicBezTo>
                    <a:pt x="91" y="1371"/>
                    <a:pt x="105" y="1409"/>
                    <a:pt x="118" y="1435"/>
                  </a:cubicBezTo>
                  <a:cubicBezTo>
                    <a:pt x="144" y="1461"/>
                    <a:pt x="157" y="1487"/>
                    <a:pt x="183" y="1527"/>
                  </a:cubicBezTo>
                  <a:cubicBezTo>
                    <a:pt x="196" y="1540"/>
                    <a:pt x="209" y="1553"/>
                    <a:pt x="222" y="1579"/>
                  </a:cubicBezTo>
                  <a:lnTo>
                    <a:pt x="262" y="1618"/>
                  </a:lnTo>
                  <a:lnTo>
                    <a:pt x="288" y="1644"/>
                  </a:lnTo>
                  <a:cubicBezTo>
                    <a:pt x="314" y="1670"/>
                    <a:pt x="340" y="1684"/>
                    <a:pt x="366" y="1710"/>
                  </a:cubicBezTo>
                  <a:lnTo>
                    <a:pt x="366" y="1722"/>
                  </a:lnTo>
                  <a:cubicBezTo>
                    <a:pt x="378" y="1722"/>
                    <a:pt x="392" y="1736"/>
                    <a:pt x="392" y="1736"/>
                  </a:cubicBezTo>
                  <a:cubicBezTo>
                    <a:pt x="405" y="1748"/>
                    <a:pt x="405" y="1748"/>
                    <a:pt x="418" y="1748"/>
                  </a:cubicBezTo>
                  <a:cubicBezTo>
                    <a:pt x="444" y="1774"/>
                    <a:pt x="470" y="1800"/>
                    <a:pt x="509" y="1814"/>
                  </a:cubicBezTo>
                  <a:cubicBezTo>
                    <a:pt x="535" y="1840"/>
                    <a:pt x="561" y="1853"/>
                    <a:pt x="601" y="1879"/>
                  </a:cubicBezTo>
                  <a:cubicBezTo>
                    <a:pt x="613" y="1879"/>
                    <a:pt x="639" y="1892"/>
                    <a:pt x="653" y="1905"/>
                  </a:cubicBezTo>
                  <a:cubicBezTo>
                    <a:pt x="665" y="1905"/>
                    <a:pt x="665" y="1905"/>
                    <a:pt x="665" y="1918"/>
                  </a:cubicBezTo>
                  <a:cubicBezTo>
                    <a:pt x="731" y="1944"/>
                    <a:pt x="783" y="1971"/>
                    <a:pt x="848" y="1997"/>
                  </a:cubicBezTo>
                  <a:cubicBezTo>
                    <a:pt x="874" y="2009"/>
                    <a:pt x="888" y="2023"/>
                    <a:pt x="914" y="2035"/>
                  </a:cubicBezTo>
                  <a:cubicBezTo>
                    <a:pt x="926" y="2049"/>
                    <a:pt x="952" y="2049"/>
                    <a:pt x="966" y="2061"/>
                  </a:cubicBezTo>
                  <a:lnTo>
                    <a:pt x="978" y="2061"/>
                  </a:lnTo>
                  <a:cubicBezTo>
                    <a:pt x="1057" y="2087"/>
                    <a:pt x="1122" y="2113"/>
                    <a:pt x="1187" y="2140"/>
                  </a:cubicBezTo>
                  <a:cubicBezTo>
                    <a:pt x="1291" y="2179"/>
                    <a:pt x="1396" y="2218"/>
                    <a:pt x="1488" y="2257"/>
                  </a:cubicBezTo>
                  <a:cubicBezTo>
                    <a:pt x="1983" y="2453"/>
                    <a:pt x="2505" y="2623"/>
                    <a:pt x="3027" y="2740"/>
                  </a:cubicBezTo>
                  <a:cubicBezTo>
                    <a:pt x="3235" y="2792"/>
                    <a:pt x="3444" y="2831"/>
                    <a:pt x="3653" y="2870"/>
                  </a:cubicBezTo>
                  <a:cubicBezTo>
                    <a:pt x="3848" y="2910"/>
                    <a:pt x="4056" y="2948"/>
                    <a:pt x="4265" y="2974"/>
                  </a:cubicBezTo>
                  <a:cubicBezTo>
                    <a:pt x="4670" y="3053"/>
                    <a:pt x="5087" y="3118"/>
                    <a:pt x="5491" y="3170"/>
                  </a:cubicBezTo>
                  <a:cubicBezTo>
                    <a:pt x="5557" y="3183"/>
                    <a:pt x="5635" y="3197"/>
                    <a:pt x="5700" y="3209"/>
                  </a:cubicBezTo>
                  <a:cubicBezTo>
                    <a:pt x="6639" y="3327"/>
                    <a:pt x="7591" y="3418"/>
                    <a:pt x="8531" y="3418"/>
                  </a:cubicBezTo>
                  <a:lnTo>
                    <a:pt x="8934" y="3418"/>
                  </a:lnTo>
                  <a:cubicBezTo>
                    <a:pt x="9078" y="3405"/>
                    <a:pt x="9209" y="3405"/>
                    <a:pt x="9352" y="3392"/>
                  </a:cubicBezTo>
                  <a:lnTo>
                    <a:pt x="9444" y="3392"/>
                  </a:lnTo>
                  <a:cubicBezTo>
                    <a:pt x="9548" y="3379"/>
                    <a:pt x="9665" y="3379"/>
                    <a:pt x="9769" y="3366"/>
                  </a:cubicBezTo>
                  <a:cubicBezTo>
                    <a:pt x="9783" y="3366"/>
                    <a:pt x="9809" y="3366"/>
                    <a:pt x="9821" y="3353"/>
                  </a:cubicBezTo>
                  <a:cubicBezTo>
                    <a:pt x="9887" y="3353"/>
                    <a:pt x="9965" y="3339"/>
                    <a:pt x="10030" y="3339"/>
                  </a:cubicBezTo>
                  <a:cubicBezTo>
                    <a:pt x="10239" y="3313"/>
                    <a:pt x="10435" y="3287"/>
                    <a:pt x="10643" y="3249"/>
                  </a:cubicBezTo>
                  <a:cubicBezTo>
                    <a:pt x="10696" y="3235"/>
                    <a:pt x="10748" y="3223"/>
                    <a:pt x="10800" y="3223"/>
                  </a:cubicBezTo>
                  <a:cubicBezTo>
                    <a:pt x="10878" y="3197"/>
                    <a:pt x="10969" y="3183"/>
                    <a:pt x="11047" y="3170"/>
                  </a:cubicBezTo>
                  <a:lnTo>
                    <a:pt x="11165" y="3131"/>
                  </a:lnTo>
                  <a:cubicBezTo>
                    <a:pt x="11256" y="3118"/>
                    <a:pt x="11360" y="3092"/>
                    <a:pt x="11452" y="3066"/>
                  </a:cubicBezTo>
                  <a:cubicBezTo>
                    <a:pt x="11583" y="3026"/>
                    <a:pt x="11687" y="2974"/>
                    <a:pt x="11765" y="2884"/>
                  </a:cubicBezTo>
                  <a:cubicBezTo>
                    <a:pt x="11817" y="2831"/>
                    <a:pt x="11856" y="2766"/>
                    <a:pt x="11896" y="2701"/>
                  </a:cubicBezTo>
                  <a:lnTo>
                    <a:pt x="11896" y="2701"/>
                  </a:lnTo>
                  <a:cubicBezTo>
                    <a:pt x="11791" y="2713"/>
                    <a:pt x="11699" y="2713"/>
                    <a:pt x="11595" y="2727"/>
                  </a:cubicBezTo>
                  <a:lnTo>
                    <a:pt x="11400" y="2727"/>
                  </a:lnTo>
                  <a:cubicBezTo>
                    <a:pt x="11426" y="2753"/>
                    <a:pt x="11426" y="2805"/>
                    <a:pt x="11400" y="2857"/>
                  </a:cubicBezTo>
                  <a:cubicBezTo>
                    <a:pt x="11386" y="2910"/>
                    <a:pt x="11334" y="2936"/>
                    <a:pt x="11296" y="2962"/>
                  </a:cubicBezTo>
                  <a:cubicBezTo>
                    <a:pt x="11126" y="3066"/>
                    <a:pt x="10917" y="3118"/>
                    <a:pt x="10722" y="3118"/>
                  </a:cubicBezTo>
                  <a:lnTo>
                    <a:pt x="10696" y="3118"/>
                  </a:lnTo>
                  <a:cubicBezTo>
                    <a:pt x="10656" y="3118"/>
                    <a:pt x="10630" y="3118"/>
                    <a:pt x="10604" y="3105"/>
                  </a:cubicBezTo>
                  <a:cubicBezTo>
                    <a:pt x="10578" y="3066"/>
                    <a:pt x="10578" y="3026"/>
                    <a:pt x="10591" y="2988"/>
                  </a:cubicBezTo>
                  <a:cubicBezTo>
                    <a:pt x="10604" y="2948"/>
                    <a:pt x="10643" y="2922"/>
                    <a:pt x="10682" y="2896"/>
                  </a:cubicBezTo>
                  <a:cubicBezTo>
                    <a:pt x="10786" y="2831"/>
                    <a:pt x="10904" y="2792"/>
                    <a:pt x="11021" y="2753"/>
                  </a:cubicBezTo>
                  <a:lnTo>
                    <a:pt x="10760" y="2753"/>
                  </a:lnTo>
                  <a:cubicBezTo>
                    <a:pt x="10656" y="2753"/>
                    <a:pt x="10552" y="2753"/>
                    <a:pt x="10461" y="2740"/>
                  </a:cubicBezTo>
                  <a:cubicBezTo>
                    <a:pt x="10200" y="2779"/>
                    <a:pt x="9939" y="2792"/>
                    <a:pt x="9691" y="2792"/>
                  </a:cubicBezTo>
                  <a:lnTo>
                    <a:pt x="9574" y="2792"/>
                  </a:lnTo>
                  <a:cubicBezTo>
                    <a:pt x="9391" y="2805"/>
                    <a:pt x="9209" y="2805"/>
                    <a:pt x="9013" y="2805"/>
                  </a:cubicBezTo>
                  <a:cubicBezTo>
                    <a:pt x="6418" y="2805"/>
                    <a:pt x="3809" y="2414"/>
                    <a:pt x="1409" y="1383"/>
                  </a:cubicBezTo>
                  <a:cubicBezTo>
                    <a:pt x="1344" y="1357"/>
                    <a:pt x="1279" y="1331"/>
                    <a:pt x="1201" y="1292"/>
                  </a:cubicBezTo>
                  <a:cubicBezTo>
                    <a:pt x="1187" y="1292"/>
                    <a:pt x="1175" y="1279"/>
                    <a:pt x="1148" y="1266"/>
                  </a:cubicBezTo>
                  <a:cubicBezTo>
                    <a:pt x="1057" y="1227"/>
                    <a:pt x="978" y="1174"/>
                    <a:pt x="888" y="1122"/>
                  </a:cubicBezTo>
                  <a:cubicBezTo>
                    <a:pt x="874" y="1110"/>
                    <a:pt x="862" y="1096"/>
                    <a:pt x="835" y="1096"/>
                  </a:cubicBezTo>
                  <a:cubicBezTo>
                    <a:pt x="757" y="1044"/>
                    <a:pt x="691" y="979"/>
                    <a:pt x="627" y="914"/>
                  </a:cubicBezTo>
                  <a:lnTo>
                    <a:pt x="575" y="861"/>
                  </a:lnTo>
                  <a:cubicBezTo>
                    <a:pt x="509" y="797"/>
                    <a:pt x="444" y="705"/>
                    <a:pt x="405" y="601"/>
                  </a:cubicBezTo>
                  <a:cubicBezTo>
                    <a:pt x="392" y="588"/>
                    <a:pt x="392" y="574"/>
                    <a:pt x="378" y="548"/>
                  </a:cubicBezTo>
                  <a:cubicBezTo>
                    <a:pt x="314" y="392"/>
                    <a:pt x="288" y="197"/>
                    <a:pt x="366" y="40"/>
                  </a:cubicBezTo>
                  <a:cubicBezTo>
                    <a:pt x="366" y="27"/>
                    <a:pt x="378" y="14"/>
                    <a:pt x="378" y="1"/>
                  </a:cubicBezTo>
                  <a:close/>
                </a:path>
              </a:pathLst>
            </a:custGeom>
            <a:solidFill>
              <a:srgbClr val="F63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3419750" y="4101325"/>
              <a:ext cx="291850" cy="82400"/>
            </a:xfrm>
            <a:custGeom>
              <a:avLst/>
              <a:gdLst/>
              <a:ahLst/>
              <a:cxnLst/>
              <a:rect l="l" t="t" r="r" b="b"/>
              <a:pathLst>
                <a:path w="11674" h="3296" extrusionOk="0">
                  <a:moveTo>
                    <a:pt x="2059" y="0"/>
                  </a:moveTo>
                  <a:cubicBezTo>
                    <a:pt x="1594" y="0"/>
                    <a:pt x="1132" y="37"/>
                    <a:pt x="679" y="145"/>
                  </a:cubicBezTo>
                  <a:cubicBezTo>
                    <a:pt x="483" y="197"/>
                    <a:pt x="288" y="262"/>
                    <a:pt x="157" y="406"/>
                  </a:cubicBezTo>
                  <a:cubicBezTo>
                    <a:pt x="157" y="418"/>
                    <a:pt x="144" y="432"/>
                    <a:pt x="144" y="432"/>
                  </a:cubicBezTo>
                  <a:cubicBezTo>
                    <a:pt x="131" y="458"/>
                    <a:pt x="118" y="470"/>
                    <a:pt x="105" y="484"/>
                  </a:cubicBezTo>
                  <a:cubicBezTo>
                    <a:pt x="105" y="497"/>
                    <a:pt x="105" y="497"/>
                    <a:pt x="91" y="497"/>
                  </a:cubicBezTo>
                  <a:cubicBezTo>
                    <a:pt x="91" y="510"/>
                    <a:pt x="79" y="523"/>
                    <a:pt x="79" y="536"/>
                  </a:cubicBezTo>
                  <a:cubicBezTo>
                    <a:pt x="1" y="693"/>
                    <a:pt x="27" y="888"/>
                    <a:pt x="91" y="1044"/>
                  </a:cubicBezTo>
                  <a:cubicBezTo>
                    <a:pt x="105" y="1070"/>
                    <a:pt x="105" y="1084"/>
                    <a:pt x="118" y="1097"/>
                  </a:cubicBezTo>
                  <a:cubicBezTo>
                    <a:pt x="157" y="1201"/>
                    <a:pt x="222" y="1293"/>
                    <a:pt x="288" y="1357"/>
                  </a:cubicBezTo>
                  <a:lnTo>
                    <a:pt x="340" y="1410"/>
                  </a:lnTo>
                  <a:cubicBezTo>
                    <a:pt x="404" y="1475"/>
                    <a:pt x="470" y="1540"/>
                    <a:pt x="548" y="1592"/>
                  </a:cubicBezTo>
                  <a:cubicBezTo>
                    <a:pt x="575" y="1592"/>
                    <a:pt x="587" y="1606"/>
                    <a:pt x="601" y="1618"/>
                  </a:cubicBezTo>
                  <a:cubicBezTo>
                    <a:pt x="691" y="1670"/>
                    <a:pt x="770" y="1723"/>
                    <a:pt x="861" y="1762"/>
                  </a:cubicBezTo>
                  <a:cubicBezTo>
                    <a:pt x="888" y="1775"/>
                    <a:pt x="900" y="1788"/>
                    <a:pt x="914" y="1788"/>
                  </a:cubicBezTo>
                  <a:cubicBezTo>
                    <a:pt x="992" y="1827"/>
                    <a:pt x="1057" y="1853"/>
                    <a:pt x="1122" y="1879"/>
                  </a:cubicBezTo>
                  <a:cubicBezTo>
                    <a:pt x="3500" y="2906"/>
                    <a:pt x="6091" y="3295"/>
                    <a:pt x="8667" y="3295"/>
                  </a:cubicBezTo>
                  <a:cubicBezTo>
                    <a:pt x="8874" y="3295"/>
                    <a:pt x="9081" y="3293"/>
                    <a:pt x="9287" y="3288"/>
                  </a:cubicBezTo>
                  <a:lnTo>
                    <a:pt x="9404" y="3288"/>
                  </a:lnTo>
                  <a:cubicBezTo>
                    <a:pt x="9665" y="3288"/>
                    <a:pt x="9926" y="3275"/>
                    <a:pt x="10186" y="3236"/>
                  </a:cubicBezTo>
                  <a:cubicBezTo>
                    <a:pt x="10395" y="3223"/>
                    <a:pt x="10617" y="3183"/>
                    <a:pt x="10826" y="3131"/>
                  </a:cubicBezTo>
                  <a:cubicBezTo>
                    <a:pt x="11021" y="3079"/>
                    <a:pt x="11217" y="3001"/>
                    <a:pt x="11386" y="2870"/>
                  </a:cubicBezTo>
                  <a:cubicBezTo>
                    <a:pt x="11491" y="2792"/>
                    <a:pt x="11569" y="2688"/>
                    <a:pt x="11621" y="2571"/>
                  </a:cubicBezTo>
                  <a:cubicBezTo>
                    <a:pt x="11661" y="2493"/>
                    <a:pt x="11673" y="2401"/>
                    <a:pt x="11673" y="2323"/>
                  </a:cubicBezTo>
                  <a:lnTo>
                    <a:pt x="11673" y="2296"/>
                  </a:lnTo>
                  <a:lnTo>
                    <a:pt x="11673" y="2284"/>
                  </a:lnTo>
                  <a:cubicBezTo>
                    <a:pt x="11673" y="2244"/>
                    <a:pt x="11661" y="2218"/>
                    <a:pt x="11647" y="2180"/>
                  </a:cubicBezTo>
                  <a:cubicBezTo>
                    <a:pt x="11647" y="2153"/>
                    <a:pt x="11635" y="2140"/>
                    <a:pt x="11635" y="2114"/>
                  </a:cubicBezTo>
                  <a:cubicBezTo>
                    <a:pt x="11595" y="2023"/>
                    <a:pt x="11556" y="1945"/>
                    <a:pt x="11491" y="1867"/>
                  </a:cubicBezTo>
                  <a:lnTo>
                    <a:pt x="11374" y="1749"/>
                  </a:lnTo>
                  <a:cubicBezTo>
                    <a:pt x="11308" y="1684"/>
                    <a:pt x="11243" y="1632"/>
                    <a:pt x="11165" y="1580"/>
                  </a:cubicBezTo>
                  <a:cubicBezTo>
                    <a:pt x="10904" y="1397"/>
                    <a:pt x="10604" y="1279"/>
                    <a:pt x="10291" y="1175"/>
                  </a:cubicBezTo>
                  <a:cubicBezTo>
                    <a:pt x="10265" y="1162"/>
                    <a:pt x="10239" y="1149"/>
                    <a:pt x="10212" y="1149"/>
                  </a:cubicBezTo>
                  <a:cubicBezTo>
                    <a:pt x="10056" y="1097"/>
                    <a:pt x="9899" y="1044"/>
                    <a:pt x="9730" y="1006"/>
                  </a:cubicBezTo>
                  <a:cubicBezTo>
                    <a:pt x="9613" y="966"/>
                    <a:pt x="9482" y="927"/>
                    <a:pt x="9365" y="901"/>
                  </a:cubicBezTo>
                  <a:lnTo>
                    <a:pt x="9352" y="901"/>
                  </a:lnTo>
                  <a:cubicBezTo>
                    <a:pt x="9326" y="888"/>
                    <a:pt x="9287" y="875"/>
                    <a:pt x="9247" y="875"/>
                  </a:cubicBezTo>
                  <a:cubicBezTo>
                    <a:pt x="8974" y="810"/>
                    <a:pt x="8713" y="745"/>
                    <a:pt x="8439" y="693"/>
                  </a:cubicBezTo>
                  <a:cubicBezTo>
                    <a:pt x="7252" y="470"/>
                    <a:pt x="6065" y="354"/>
                    <a:pt x="4852" y="210"/>
                  </a:cubicBezTo>
                  <a:cubicBezTo>
                    <a:pt x="4305" y="157"/>
                    <a:pt x="3743" y="105"/>
                    <a:pt x="3196" y="53"/>
                  </a:cubicBezTo>
                  <a:cubicBezTo>
                    <a:pt x="2816" y="24"/>
                    <a:pt x="2437" y="0"/>
                    <a:pt x="2059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3421700" y="4135575"/>
              <a:ext cx="6550" cy="21875"/>
            </a:xfrm>
            <a:custGeom>
              <a:avLst/>
              <a:gdLst/>
              <a:ahLst/>
              <a:cxnLst/>
              <a:rect l="l" t="t" r="r" b="b"/>
              <a:pathLst>
                <a:path w="262" h="875" extrusionOk="0">
                  <a:moveTo>
                    <a:pt x="222" y="1"/>
                  </a:moveTo>
                  <a:cubicBezTo>
                    <a:pt x="118" y="262"/>
                    <a:pt x="40" y="549"/>
                    <a:pt x="1" y="836"/>
                  </a:cubicBezTo>
                  <a:cubicBezTo>
                    <a:pt x="13" y="848"/>
                    <a:pt x="27" y="862"/>
                    <a:pt x="53" y="874"/>
                  </a:cubicBezTo>
                  <a:cubicBezTo>
                    <a:pt x="92" y="587"/>
                    <a:pt x="157" y="314"/>
                    <a:pt x="262" y="40"/>
                  </a:cubicBezTo>
                  <a:lnTo>
                    <a:pt x="222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3427575" y="4141125"/>
              <a:ext cx="7200" cy="20225"/>
            </a:xfrm>
            <a:custGeom>
              <a:avLst/>
              <a:gdLst/>
              <a:ahLst/>
              <a:cxnLst/>
              <a:rect l="l" t="t" r="r" b="b"/>
              <a:pathLst>
                <a:path w="288" h="809" extrusionOk="0">
                  <a:moveTo>
                    <a:pt x="235" y="0"/>
                  </a:moveTo>
                  <a:cubicBezTo>
                    <a:pt x="131" y="248"/>
                    <a:pt x="53" y="509"/>
                    <a:pt x="1" y="783"/>
                  </a:cubicBezTo>
                  <a:cubicBezTo>
                    <a:pt x="13" y="796"/>
                    <a:pt x="39" y="796"/>
                    <a:pt x="53" y="809"/>
                  </a:cubicBezTo>
                  <a:cubicBezTo>
                    <a:pt x="105" y="548"/>
                    <a:pt x="183" y="287"/>
                    <a:pt x="288" y="26"/>
                  </a:cubicBezTo>
                  <a:cubicBezTo>
                    <a:pt x="274" y="14"/>
                    <a:pt x="262" y="0"/>
                    <a:pt x="235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3435400" y="4145675"/>
              <a:ext cx="7200" cy="19275"/>
            </a:xfrm>
            <a:custGeom>
              <a:avLst/>
              <a:gdLst/>
              <a:ahLst/>
              <a:cxnLst/>
              <a:rect l="l" t="t" r="r" b="b"/>
              <a:pathLst>
                <a:path w="288" h="771" extrusionOk="0">
                  <a:moveTo>
                    <a:pt x="235" y="1"/>
                  </a:moveTo>
                  <a:cubicBezTo>
                    <a:pt x="144" y="249"/>
                    <a:pt x="65" y="496"/>
                    <a:pt x="1" y="757"/>
                  </a:cubicBezTo>
                  <a:cubicBezTo>
                    <a:pt x="13" y="757"/>
                    <a:pt x="39" y="771"/>
                    <a:pt x="53" y="771"/>
                  </a:cubicBezTo>
                  <a:cubicBezTo>
                    <a:pt x="118" y="522"/>
                    <a:pt x="196" y="262"/>
                    <a:pt x="288" y="14"/>
                  </a:cubicBezTo>
                  <a:cubicBezTo>
                    <a:pt x="274" y="14"/>
                    <a:pt x="262" y="1"/>
                    <a:pt x="235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3431800" y="4120900"/>
              <a:ext cx="126550" cy="30025"/>
            </a:xfrm>
            <a:custGeom>
              <a:avLst/>
              <a:gdLst/>
              <a:ahLst/>
              <a:cxnLst/>
              <a:rect l="l" t="t" r="r" b="b"/>
              <a:pathLst>
                <a:path w="5062" h="1201" extrusionOk="0">
                  <a:moveTo>
                    <a:pt x="105" y="66"/>
                  </a:moveTo>
                  <a:lnTo>
                    <a:pt x="4840" y="470"/>
                  </a:lnTo>
                  <a:lnTo>
                    <a:pt x="2075" y="1136"/>
                  </a:lnTo>
                  <a:cubicBezTo>
                    <a:pt x="862" y="823"/>
                    <a:pt x="262" y="249"/>
                    <a:pt x="105" y="66"/>
                  </a:cubicBezTo>
                  <a:close/>
                  <a:moveTo>
                    <a:pt x="27" y="0"/>
                  </a:moveTo>
                  <a:cubicBezTo>
                    <a:pt x="14" y="0"/>
                    <a:pt x="1" y="14"/>
                    <a:pt x="1" y="14"/>
                  </a:cubicBezTo>
                  <a:lnTo>
                    <a:pt x="1" y="53"/>
                  </a:lnTo>
                  <a:cubicBezTo>
                    <a:pt x="14" y="66"/>
                    <a:pt x="588" y="823"/>
                    <a:pt x="2075" y="1200"/>
                  </a:cubicBezTo>
                  <a:lnTo>
                    <a:pt x="2088" y="1200"/>
                  </a:lnTo>
                  <a:lnTo>
                    <a:pt x="5035" y="484"/>
                  </a:lnTo>
                  <a:cubicBezTo>
                    <a:pt x="5061" y="484"/>
                    <a:pt x="5061" y="470"/>
                    <a:pt x="5061" y="458"/>
                  </a:cubicBezTo>
                  <a:cubicBezTo>
                    <a:pt x="5061" y="431"/>
                    <a:pt x="5049" y="418"/>
                    <a:pt x="5035" y="418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3508450" y="4131850"/>
              <a:ext cx="99800" cy="40925"/>
            </a:xfrm>
            <a:custGeom>
              <a:avLst/>
              <a:gdLst/>
              <a:ahLst/>
              <a:cxnLst/>
              <a:rect l="l" t="t" r="r" b="b"/>
              <a:pathLst>
                <a:path w="3992" h="1637" extrusionOk="0">
                  <a:moveTo>
                    <a:pt x="2296" y="72"/>
                  </a:moveTo>
                  <a:lnTo>
                    <a:pt x="3887" y="1519"/>
                  </a:lnTo>
                  <a:cubicBezTo>
                    <a:pt x="3639" y="1560"/>
                    <a:pt x="3381" y="1577"/>
                    <a:pt x="3121" y="1577"/>
                  </a:cubicBezTo>
                  <a:cubicBezTo>
                    <a:pt x="1807" y="1577"/>
                    <a:pt x="444" y="1130"/>
                    <a:pt x="117" y="1011"/>
                  </a:cubicBezTo>
                  <a:cubicBezTo>
                    <a:pt x="743" y="736"/>
                    <a:pt x="2126" y="136"/>
                    <a:pt x="2296" y="72"/>
                  </a:cubicBezTo>
                  <a:close/>
                  <a:moveTo>
                    <a:pt x="2308" y="0"/>
                  </a:moveTo>
                  <a:cubicBezTo>
                    <a:pt x="2304" y="0"/>
                    <a:pt x="2300" y="2"/>
                    <a:pt x="2296" y="6"/>
                  </a:cubicBezTo>
                  <a:cubicBezTo>
                    <a:pt x="2256" y="6"/>
                    <a:pt x="392" y="828"/>
                    <a:pt x="26" y="985"/>
                  </a:cubicBezTo>
                  <a:cubicBezTo>
                    <a:pt x="13" y="997"/>
                    <a:pt x="0" y="1011"/>
                    <a:pt x="0" y="1023"/>
                  </a:cubicBezTo>
                  <a:cubicBezTo>
                    <a:pt x="0" y="1037"/>
                    <a:pt x="13" y="1037"/>
                    <a:pt x="26" y="1049"/>
                  </a:cubicBezTo>
                  <a:cubicBezTo>
                    <a:pt x="39" y="1049"/>
                    <a:pt x="1604" y="1637"/>
                    <a:pt x="3117" y="1637"/>
                  </a:cubicBezTo>
                  <a:cubicBezTo>
                    <a:pt x="3404" y="1637"/>
                    <a:pt x="3691" y="1611"/>
                    <a:pt x="3965" y="1571"/>
                  </a:cubicBezTo>
                  <a:cubicBezTo>
                    <a:pt x="3978" y="1559"/>
                    <a:pt x="3991" y="1559"/>
                    <a:pt x="3991" y="1545"/>
                  </a:cubicBezTo>
                  <a:cubicBezTo>
                    <a:pt x="3991" y="1532"/>
                    <a:pt x="3991" y="1519"/>
                    <a:pt x="3978" y="1506"/>
                  </a:cubicBezTo>
                  <a:lnTo>
                    <a:pt x="2322" y="6"/>
                  </a:lnTo>
                  <a:cubicBezTo>
                    <a:pt x="2322" y="6"/>
                    <a:pt x="2316" y="0"/>
                    <a:pt x="2308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3573650" y="4131975"/>
              <a:ext cx="110250" cy="40150"/>
            </a:xfrm>
            <a:custGeom>
              <a:avLst/>
              <a:gdLst/>
              <a:ahLst/>
              <a:cxnLst/>
              <a:rect l="l" t="t" r="r" b="b"/>
              <a:pathLst>
                <a:path w="4410" h="1606" extrusionOk="0">
                  <a:moveTo>
                    <a:pt x="236" y="131"/>
                  </a:moveTo>
                  <a:lnTo>
                    <a:pt x="4279" y="1305"/>
                  </a:lnTo>
                  <a:cubicBezTo>
                    <a:pt x="3822" y="1498"/>
                    <a:pt x="3357" y="1548"/>
                    <a:pt x="2992" y="1548"/>
                  </a:cubicBezTo>
                  <a:cubicBezTo>
                    <a:pt x="2617" y="1548"/>
                    <a:pt x="2348" y="1495"/>
                    <a:pt x="2309" y="1488"/>
                  </a:cubicBezTo>
                  <a:lnTo>
                    <a:pt x="236" y="131"/>
                  </a:lnTo>
                  <a:close/>
                  <a:moveTo>
                    <a:pt x="53" y="1"/>
                  </a:moveTo>
                  <a:cubicBezTo>
                    <a:pt x="39" y="1"/>
                    <a:pt x="13" y="15"/>
                    <a:pt x="13" y="27"/>
                  </a:cubicBezTo>
                  <a:cubicBezTo>
                    <a:pt x="1" y="41"/>
                    <a:pt x="13" y="53"/>
                    <a:pt x="27" y="67"/>
                  </a:cubicBezTo>
                  <a:lnTo>
                    <a:pt x="2283" y="1540"/>
                  </a:lnTo>
                  <a:lnTo>
                    <a:pt x="2296" y="1554"/>
                  </a:lnTo>
                  <a:cubicBezTo>
                    <a:pt x="2296" y="1554"/>
                    <a:pt x="2583" y="1606"/>
                    <a:pt x="2987" y="1606"/>
                  </a:cubicBezTo>
                  <a:cubicBezTo>
                    <a:pt x="3392" y="1606"/>
                    <a:pt x="3900" y="1554"/>
                    <a:pt x="4396" y="1331"/>
                  </a:cubicBezTo>
                  <a:cubicBezTo>
                    <a:pt x="4396" y="1319"/>
                    <a:pt x="4409" y="1305"/>
                    <a:pt x="4409" y="1293"/>
                  </a:cubicBezTo>
                  <a:cubicBezTo>
                    <a:pt x="4409" y="1279"/>
                    <a:pt x="4396" y="1279"/>
                    <a:pt x="4383" y="1267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3579850" y="4130550"/>
              <a:ext cx="107625" cy="26250"/>
            </a:xfrm>
            <a:custGeom>
              <a:avLst/>
              <a:gdLst/>
              <a:ahLst/>
              <a:cxnLst/>
              <a:rect l="l" t="t" r="r" b="b"/>
              <a:pathLst>
                <a:path w="4305" h="1050" extrusionOk="0">
                  <a:moveTo>
                    <a:pt x="353" y="72"/>
                  </a:moveTo>
                  <a:lnTo>
                    <a:pt x="3600" y="188"/>
                  </a:lnTo>
                  <a:cubicBezTo>
                    <a:pt x="3887" y="371"/>
                    <a:pt x="4135" y="814"/>
                    <a:pt x="4213" y="971"/>
                  </a:cubicBezTo>
                  <a:lnTo>
                    <a:pt x="353" y="72"/>
                  </a:lnTo>
                  <a:close/>
                  <a:moveTo>
                    <a:pt x="22" y="1"/>
                  </a:moveTo>
                  <a:cubicBezTo>
                    <a:pt x="7" y="1"/>
                    <a:pt x="0" y="13"/>
                    <a:pt x="0" y="32"/>
                  </a:cubicBezTo>
                  <a:cubicBezTo>
                    <a:pt x="0" y="45"/>
                    <a:pt x="14" y="58"/>
                    <a:pt x="26" y="58"/>
                  </a:cubicBezTo>
                  <a:lnTo>
                    <a:pt x="4265" y="1049"/>
                  </a:lnTo>
                  <a:cubicBezTo>
                    <a:pt x="4278" y="1049"/>
                    <a:pt x="4292" y="1049"/>
                    <a:pt x="4292" y="1037"/>
                  </a:cubicBezTo>
                  <a:cubicBezTo>
                    <a:pt x="4304" y="1023"/>
                    <a:pt x="4304" y="1023"/>
                    <a:pt x="4292" y="1011"/>
                  </a:cubicBezTo>
                  <a:cubicBezTo>
                    <a:pt x="4278" y="984"/>
                    <a:pt x="4005" y="358"/>
                    <a:pt x="3626" y="124"/>
                  </a:cubicBezTo>
                  <a:lnTo>
                    <a:pt x="3600" y="124"/>
                  </a:lnTo>
                  <a:lnTo>
                    <a:pt x="40" y="6"/>
                  </a:lnTo>
                  <a:cubicBezTo>
                    <a:pt x="33" y="2"/>
                    <a:pt x="27" y="1"/>
                    <a:pt x="2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3449750" y="4109150"/>
              <a:ext cx="111200" cy="21250"/>
            </a:xfrm>
            <a:custGeom>
              <a:avLst/>
              <a:gdLst/>
              <a:ahLst/>
              <a:cxnLst/>
              <a:rect l="l" t="t" r="r" b="b"/>
              <a:pathLst>
                <a:path w="4448" h="850" extrusionOk="0">
                  <a:moveTo>
                    <a:pt x="2468" y="66"/>
                  </a:moveTo>
                  <a:cubicBezTo>
                    <a:pt x="2523" y="66"/>
                    <a:pt x="2579" y="66"/>
                    <a:pt x="2635" y="67"/>
                  </a:cubicBezTo>
                  <a:lnTo>
                    <a:pt x="4200" y="757"/>
                  </a:lnTo>
                  <a:lnTo>
                    <a:pt x="4200" y="757"/>
                  </a:lnTo>
                  <a:lnTo>
                    <a:pt x="261" y="223"/>
                  </a:lnTo>
                  <a:cubicBezTo>
                    <a:pt x="644" y="174"/>
                    <a:pt x="1494" y="66"/>
                    <a:pt x="2468" y="66"/>
                  </a:cubicBezTo>
                  <a:close/>
                  <a:moveTo>
                    <a:pt x="2514" y="0"/>
                  </a:moveTo>
                  <a:cubicBezTo>
                    <a:pt x="1170" y="0"/>
                    <a:pt x="39" y="197"/>
                    <a:pt x="27" y="197"/>
                  </a:cubicBezTo>
                  <a:cubicBezTo>
                    <a:pt x="13" y="197"/>
                    <a:pt x="1" y="210"/>
                    <a:pt x="1" y="223"/>
                  </a:cubicBezTo>
                  <a:cubicBezTo>
                    <a:pt x="1" y="249"/>
                    <a:pt x="13" y="262"/>
                    <a:pt x="39" y="262"/>
                  </a:cubicBezTo>
                  <a:lnTo>
                    <a:pt x="4409" y="849"/>
                  </a:lnTo>
                  <a:cubicBezTo>
                    <a:pt x="4421" y="849"/>
                    <a:pt x="4435" y="836"/>
                    <a:pt x="4435" y="823"/>
                  </a:cubicBezTo>
                  <a:cubicBezTo>
                    <a:pt x="4448" y="810"/>
                    <a:pt x="4435" y="797"/>
                    <a:pt x="4421" y="784"/>
                  </a:cubicBezTo>
                  <a:lnTo>
                    <a:pt x="2648" y="1"/>
                  </a:lnTo>
                  <a:lnTo>
                    <a:pt x="2635" y="1"/>
                  </a:lnTo>
                  <a:cubicBezTo>
                    <a:pt x="2594" y="1"/>
                    <a:pt x="2554" y="0"/>
                    <a:pt x="2514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3677000" y="4181150"/>
              <a:ext cx="21825" cy="10675"/>
            </a:xfrm>
            <a:custGeom>
              <a:avLst/>
              <a:gdLst/>
              <a:ahLst/>
              <a:cxnLst/>
              <a:rect l="l" t="t" r="r" b="b"/>
              <a:pathLst>
                <a:path w="873" h="427" extrusionOk="0">
                  <a:moveTo>
                    <a:pt x="720" y="0"/>
                  </a:moveTo>
                  <a:cubicBezTo>
                    <a:pt x="622" y="0"/>
                    <a:pt x="492" y="42"/>
                    <a:pt x="444" y="56"/>
                  </a:cubicBezTo>
                  <a:cubicBezTo>
                    <a:pt x="327" y="95"/>
                    <a:pt x="209" y="134"/>
                    <a:pt x="105" y="199"/>
                  </a:cubicBezTo>
                  <a:cubicBezTo>
                    <a:pt x="66" y="225"/>
                    <a:pt x="27" y="251"/>
                    <a:pt x="14" y="291"/>
                  </a:cubicBezTo>
                  <a:cubicBezTo>
                    <a:pt x="1" y="329"/>
                    <a:pt x="1" y="369"/>
                    <a:pt x="27" y="408"/>
                  </a:cubicBezTo>
                  <a:cubicBezTo>
                    <a:pt x="45" y="417"/>
                    <a:pt x="77" y="426"/>
                    <a:pt x="108" y="426"/>
                  </a:cubicBezTo>
                  <a:cubicBezTo>
                    <a:pt x="121" y="426"/>
                    <a:pt x="133" y="425"/>
                    <a:pt x="145" y="421"/>
                  </a:cubicBezTo>
                  <a:cubicBezTo>
                    <a:pt x="340" y="421"/>
                    <a:pt x="549" y="369"/>
                    <a:pt x="719" y="265"/>
                  </a:cubicBezTo>
                  <a:cubicBezTo>
                    <a:pt x="757" y="239"/>
                    <a:pt x="809" y="213"/>
                    <a:pt x="823" y="160"/>
                  </a:cubicBezTo>
                  <a:cubicBezTo>
                    <a:pt x="873" y="36"/>
                    <a:pt x="809" y="0"/>
                    <a:pt x="72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3604625" y="4105200"/>
              <a:ext cx="284025" cy="77375"/>
            </a:xfrm>
            <a:custGeom>
              <a:avLst/>
              <a:gdLst/>
              <a:ahLst/>
              <a:cxnLst/>
              <a:rect l="l" t="t" r="r" b="b"/>
              <a:pathLst>
                <a:path w="11361" h="3095" extrusionOk="0">
                  <a:moveTo>
                    <a:pt x="9569" y="0"/>
                  </a:moveTo>
                  <a:cubicBezTo>
                    <a:pt x="9500" y="0"/>
                    <a:pt x="9431" y="1"/>
                    <a:pt x="9365" y="2"/>
                  </a:cubicBezTo>
                  <a:cubicBezTo>
                    <a:pt x="8582" y="42"/>
                    <a:pt x="7826" y="173"/>
                    <a:pt x="7057" y="263"/>
                  </a:cubicBezTo>
                  <a:cubicBezTo>
                    <a:pt x="4787" y="538"/>
                    <a:pt x="2414" y="512"/>
                    <a:pt x="209" y="1086"/>
                  </a:cubicBezTo>
                  <a:cubicBezTo>
                    <a:pt x="92" y="1359"/>
                    <a:pt x="66" y="1555"/>
                    <a:pt x="26" y="1828"/>
                  </a:cubicBezTo>
                  <a:cubicBezTo>
                    <a:pt x="0" y="2063"/>
                    <a:pt x="40" y="2298"/>
                    <a:pt x="183" y="2481"/>
                  </a:cubicBezTo>
                  <a:cubicBezTo>
                    <a:pt x="509" y="2885"/>
                    <a:pt x="1162" y="2924"/>
                    <a:pt x="1683" y="3002"/>
                  </a:cubicBezTo>
                  <a:cubicBezTo>
                    <a:pt x="2191" y="3068"/>
                    <a:pt x="2701" y="3094"/>
                    <a:pt x="3196" y="3094"/>
                  </a:cubicBezTo>
                  <a:cubicBezTo>
                    <a:pt x="3600" y="3081"/>
                    <a:pt x="3991" y="3054"/>
                    <a:pt x="4383" y="3028"/>
                  </a:cubicBezTo>
                  <a:cubicBezTo>
                    <a:pt x="6652" y="2859"/>
                    <a:pt x="8987" y="2572"/>
                    <a:pt x="10970" y="1477"/>
                  </a:cubicBezTo>
                  <a:cubicBezTo>
                    <a:pt x="11243" y="1320"/>
                    <a:pt x="11361" y="994"/>
                    <a:pt x="11283" y="681"/>
                  </a:cubicBezTo>
                  <a:cubicBezTo>
                    <a:pt x="11230" y="459"/>
                    <a:pt x="11204" y="303"/>
                    <a:pt x="11086" y="107"/>
                  </a:cubicBezTo>
                  <a:cubicBezTo>
                    <a:pt x="10619" y="38"/>
                    <a:pt x="10060" y="0"/>
                    <a:pt x="9569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3878850" y="4109150"/>
              <a:ext cx="9800" cy="32975"/>
            </a:xfrm>
            <a:custGeom>
              <a:avLst/>
              <a:gdLst/>
              <a:ahLst/>
              <a:cxnLst/>
              <a:rect l="l" t="t" r="r" b="b"/>
              <a:pathLst>
                <a:path w="392" h="1319" extrusionOk="0">
                  <a:moveTo>
                    <a:pt x="144" y="1"/>
                  </a:moveTo>
                  <a:cubicBezTo>
                    <a:pt x="183" y="67"/>
                    <a:pt x="209" y="119"/>
                    <a:pt x="222" y="184"/>
                  </a:cubicBezTo>
                  <a:cubicBezTo>
                    <a:pt x="209" y="119"/>
                    <a:pt x="183" y="53"/>
                    <a:pt x="144" y="1"/>
                  </a:cubicBezTo>
                  <a:close/>
                  <a:moveTo>
                    <a:pt x="314" y="523"/>
                  </a:moveTo>
                  <a:lnTo>
                    <a:pt x="314" y="523"/>
                  </a:lnTo>
                  <a:cubicBezTo>
                    <a:pt x="392" y="836"/>
                    <a:pt x="274" y="1162"/>
                    <a:pt x="1" y="1319"/>
                  </a:cubicBezTo>
                  <a:cubicBezTo>
                    <a:pt x="287" y="1162"/>
                    <a:pt x="392" y="836"/>
                    <a:pt x="314" y="523"/>
                  </a:cubicBezTo>
                  <a:close/>
                </a:path>
              </a:pathLst>
            </a:custGeom>
            <a:solidFill>
              <a:srgbClr val="F97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3833850" y="4160375"/>
              <a:ext cx="2625" cy="975"/>
            </a:xfrm>
            <a:custGeom>
              <a:avLst/>
              <a:gdLst/>
              <a:ahLst/>
              <a:cxnLst/>
              <a:rect l="l" t="t" r="r" b="b"/>
              <a:pathLst>
                <a:path w="105" h="39" extrusionOk="0">
                  <a:moveTo>
                    <a:pt x="105" y="0"/>
                  </a:moveTo>
                  <a:cubicBezTo>
                    <a:pt x="65" y="13"/>
                    <a:pt x="27" y="26"/>
                    <a:pt x="1" y="39"/>
                  </a:cubicBezTo>
                  <a:lnTo>
                    <a:pt x="13" y="39"/>
                  </a:lnTo>
                  <a:cubicBezTo>
                    <a:pt x="39" y="26"/>
                    <a:pt x="65" y="13"/>
                    <a:pt x="105" y="0"/>
                  </a:cubicBezTo>
                  <a:close/>
                </a:path>
              </a:pathLst>
            </a:custGeom>
            <a:solidFill>
              <a:srgbClr val="F4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3881125" y="4107850"/>
              <a:ext cx="1325" cy="1325"/>
            </a:xfrm>
            <a:custGeom>
              <a:avLst/>
              <a:gdLst/>
              <a:ahLst/>
              <a:cxnLst/>
              <a:rect l="l" t="t" r="r" b="b"/>
              <a:pathLst>
                <a:path w="53" h="53" extrusionOk="0">
                  <a:moveTo>
                    <a:pt x="0" y="1"/>
                  </a:moveTo>
                  <a:lnTo>
                    <a:pt x="0" y="1"/>
                  </a:lnTo>
                  <a:lnTo>
                    <a:pt x="26" y="1"/>
                  </a:lnTo>
                  <a:cubicBezTo>
                    <a:pt x="40" y="14"/>
                    <a:pt x="40" y="27"/>
                    <a:pt x="53" y="53"/>
                  </a:cubicBezTo>
                  <a:lnTo>
                    <a:pt x="53" y="53"/>
                  </a:lnTo>
                  <a:cubicBezTo>
                    <a:pt x="40" y="27"/>
                    <a:pt x="40" y="14"/>
                    <a:pt x="26" y="1"/>
                  </a:cubicBezTo>
                  <a:close/>
                </a:path>
              </a:pathLst>
            </a:custGeom>
            <a:solidFill>
              <a:srgbClr val="F54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3688425" y="4181875"/>
              <a:ext cx="14050" cy="700"/>
            </a:xfrm>
            <a:custGeom>
              <a:avLst/>
              <a:gdLst/>
              <a:ahLst/>
              <a:cxnLst/>
              <a:rect l="l" t="t" r="r" b="b"/>
              <a:pathLst>
                <a:path w="562" h="28" extrusionOk="0"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561" y="1"/>
                  </a:moveTo>
                  <a:lnTo>
                    <a:pt x="366" y="1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F32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3620275" y="4175025"/>
              <a:ext cx="6875" cy="1975"/>
            </a:xfrm>
            <a:custGeom>
              <a:avLst/>
              <a:gdLst/>
              <a:ahLst/>
              <a:cxnLst/>
              <a:rect l="l" t="t" r="r" b="b"/>
              <a:pathLst>
                <a:path w="275" h="79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3"/>
                    <a:pt x="19" y="6"/>
                    <a:pt x="29" y="9"/>
                  </a:cubicBezTo>
                  <a:lnTo>
                    <a:pt x="29" y="9"/>
                  </a:lnTo>
                  <a:cubicBezTo>
                    <a:pt x="19" y="6"/>
                    <a:pt x="10" y="3"/>
                    <a:pt x="0" y="1"/>
                  </a:cubicBezTo>
                  <a:close/>
                  <a:moveTo>
                    <a:pt x="29" y="9"/>
                  </a:moveTo>
                  <a:cubicBezTo>
                    <a:pt x="71" y="23"/>
                    <a:pt x="114" y="42"/>
                    <a:pt x="157" y="53"/>
                  </a:cubicBezTo>
                  <a:cubicBezTo>
                    <a:pt x="179" y="64"/>
                    <a:pt x="192" y="66"/>
                    <a:pt x="211" y="66"/>
                  </a:cubicBezTo>
                  <a:lnTo>
                    <a:pt x="211" y="66"/>
                  </a:lnTo>
                  <a:cubicBezTo>
                    <a:pt x="150" y="51"/>
                    <a:pt x="90" y="28"/>
                    <a:pt x="29" y="9"/>
                  </a:cubicBezTo>
                  <a:close/>
                  <a:moveTo>
                    <a:pt x="211" y="66"/>
                  </a:moveTo>
                  <a:lnTo>
                    <a:pt x="211" y="66"/>
                  </a:lnTo>
                  <a:cubicBezTo>
                    <a:pt x="216" y="68"/>
                    <a:pt x="222" y="69"/>
                    <a:pt x="227" y="70"/>
                  </a:cubicBezTo>
                  <a:lnTo>
                    <a:pt x="227" y="70"/>
                  </a:lnTo>
                  <a:cubicBezTo>
                    <a:pt x="226" y="69"/>
                    <a:pt x="224" y="68"/>
                    <a:pt x="223" y="66"/>
                  </a:cubicBezTo>
                  <a:cubicBezTo>
                    <a:pt x="218" y="66"/>
                    <a:pt x="215" y="66"/>
                    <a:pt x="211" y="66"/>
                  </a:cubicBezTo>
                  <a:close/>
                  <a:moveTo>
                    <a:pt x="227" y="70"/>
                  </a:moveTo>
                  <a:cubicBezTo>
                    <a:pt x="241" y="79"/>
                    <a:pt x="263" y="79"/>
                    <a:pt x="275" y="79"/>
                  </a:cubicBezTo>
                  <a:cubicBezTo>
                    <a:pt x="259" y="77"/>
                    <a:pt x="243" y="74"/>
                    <a:pt x="227" y="70"/>
                  </a:cubicBezTo>
                  <a:close/>
                </a:path>
              </a:pathLst>
            </a:custGeom>
            <a:solidFill>
              <a:srgbClr val="F63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3688425" y="4181875"/>
              <a:ext cx="9150" cy="700"/>
            </a:xfrm>
            <a:custGeom>
              <a:avLst/>
              <a:gdLst/>
              <a:ahLst/>
              <a:cxnLst/>
              <a:rect l="l" t="t" r="r" b="b"/>
              <a:pathLst>
                <a:path w="366" h="28" extrusionOk="0">
                  <a:moveTo>
                    <a:pt x="366" y="1"/>
                  </a:moveTo>
                  <a:cubicBezTo>
                    <a:pt x="248" y="14"/>
                    <a:pt x="131" y="14"/>
                    <a:pt x="1" y="27"/>
                  </a:cubicBezTo>
                  <a:lnTo>
                    <a:pt x="1" y="27"/>
                  </a:lnTo>
                  <a:cubicBezTo>
                    <a:pt x="131" y="14"/>
                    <a:pt x="248" y="14"/>
                    <a:pt x="366" y="1"/>
                  </a:cubicBezTo>
                  <a:close/>
                </a:path>
              </a:pathLst>
            </a:custGeom>
            <a:solidFill>
              <a:srgbClr val="F69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3604950" y="4107850"/>
              <a:ext cx="283700" cy="74725"/>
            </a:xfrm>
            <a:custGeom>
              <a:avLst/>
              <a:gdLst/>
              <a:ahLst/>
              <a:cxnLst/>
              <a:rect l="l" t="t" r="r" b="b"/>
              <a:pathLst>
                <a:path w="11348" h="2989" extrusionOk="0">
                  <a:moveTo>
                    <a:pt x="11047" y="1"/>
                  </a:moveTo>
                  <a:cubicBezTo>
                    <a:pt x="11073" y="27"/>
                    <a:pt x="11087" y="67"/>
                    <a:pt x="11100" y="93"/>
                  </a:cubicBezTo>
                  <a:cubicBezTo>
                    <a:pt x="11113" y="119"/>
                    <a:pt x="11126" y="145"/>
                    <a:pt x="11126" y="157"/>
                  </a:cubicBezTo>
                  <a:cubicBezTo>
                    <a:pt x="11126" y="171"/>
                    <a:pt x="11139" y="171"/>
                    <a:pt x="11139" y="183"/>
                  </a:cubicBezTo>
                  <a:cubicBezTo>
                    <a:pt x="11191" y="380"/>
                    <a:pt x="11126" y="601"/>
                    <a:pt x="10995" y="757"/>
                  </a:cubicBezTo>
                  <a:cubicBezTo>
                    <a:pt x="10878" y="914"/>
                    <a:pt x="10708" y="1018"/>
                    <a:pt x="10539" y="1110"/>
                  </a:cubicBezTo>
                  <a:cubicBezTo>
                    <a:pt x="10160" y="1319"/>
                    <a:pt x="9743" y="1449"/>
                    <a:pt x="9326" y="1566"/>
                  </a:cubicBezTo>
                  <a:cubicBezTo>
                    <a:pt x="9300" y="1579"/>
                    <a:pt x="9287" y="1579"/>
                    <a:pt x="9261" y="1592"/>
                  </a:cubicBezTo>
                  <a:cubicBezTo>
                    <a:pt x="9235" y="1592"/>
                    <a:pt x="9209" y="1606"/>
                    <a:pt x="9169" y="1606"/>
                  </a:cubicBezTo>
                  <a:cubicBezTo>
                    <a:pt x="9117" y="1632"/>
                    <a:pt x="9052" y="1644"/>
                    <a:pt x="9000" y="1658"/>
                  </a:cubicBezTo>
                  <a:cubicBezTo>
                    <a:pt x="8974" y="1658"/>
                    <a:pt x="8961" y="1670"/>
                    <a:pt x="8934" y="1670"/>
                  </a:cubicBezTo>
                  <a:cubicBezTo>
                    <a:pt x="7422" y="2062"/>
                    <a:pt x="5856" y="2322"/>
                    <a:pt x="4291" y="2362"/>
                  </a:cubicBezTo>
                  <a:lnTo>
                    <a:pt x="3848" y="2362"/>
                  </a:lnTo>
                  <a:cubicBezTo>
                    <a:pt x="3587" y="2362"/>
                    <a:pt x="3326" y="2362"/>
                    <a:pt x="3065" y="2348"/>
                  </a:cubicBezTo>
                  <a:cubicBezTo>
                    <a:pt x="2518" y="2322"/>
                    <a:pt x="1957" y="2258"/>
                    <a:pt x="1409" y="2166"/>
                  </a:cubicBezTo>
                  <a:cubicBezTo>
                    <a:pt x="1331" y="2153"/>
                    <a:pt x="1265" y="2140"/>
                    <a:pt x="1201" y="2127"/>
                  </a:cubicBezTo>
                  <a:lnTo>
                    <a:pt x="1175" y="2127"/>
                  </a:lnTo>
                  <a:cubicBezTo>
                    <a:pt x="1044" y="2101"/>
                    <a:pt x="926" y="2075"/>
                    <a:pt x="822" y="2023"/>
                  </a:cubicBezTo>
                  <a:cubicBezTo>
                    <a:pt x="731" y="1997"/>
                    <a:pt x="653" y="1957"/>
                    <a:pt x="587" y="1919"/>
                  </a:cubicBezTo>
                  <a:cubicBezTo>
                    <a:pt x="561" y="1905"/>
                    <a:pt x="549" y="1892"/>
                    <a:pt x="535" y="1879"/>
                  </a:cubicBezTo>
                  <a:cubicBezTo>
                    <a:pt x="457" y="1827"/>
                    <a:pt x="392" y="1775"/>
                    <a:pt x="326" y="1710"/>
                  </a:cubicBezTo>
                  <a:cubicBezTo>
                    <a:pt x="222" y="1696"/>
                    <a:pt x="118" y="1696"/>
                    <a:pt x="27" y="1696"/>
                  </a:cubicBezTo>
                  <a:cubicBezTo>
                    <a:pt x="13" y="1696"/>
                    <a:pt x="13" y="1710"/>
                    <a:pt x="13" y="1722"/>
                  </a:cubicBezTo>
                  <a:cubicBezTo>
                    <a:pt x="1" y="1814"/>
                    <a:pt x="1" y="1919"/>
                    <a:pt x="13" y="2009"/>
                  </a:cubicBezTo>
                  <a:cubicBezTo>
                    <a:pt x="39" y="2140"/>
                    <a:pt x="79" y="2270"/>
                    <a:pt x="170" y="2375"/>
                  </a:cubicBezTo>
                  <a:cubicBezTo>
                    <a:pt x="236" y="2453"/>
                    <a:pt x="314" y="2531"/>
                    <a:pt x="405" y="2583"/>
                  </a:cubicBezTo>
                  <a:cubicBezTo>
                    <a:pt x="444" y="2609"/>
                    <a:pt x="483" y="2623"/>
                    <a:pt x="523" y="2649"/>
                  </a:cubicBezTo>
                  <a:lnTo>
                    <a:pt x="535" y="2649"/>
                  </a:lnTo>
                  <a:cubicBezTo>
                    <a:pt x="549" y="2661"/>
                    <a:pt x="561" y="2661"/>
                    <a:pt x="561" y="2661"/>
                  </a:cubicBezTo>
                  <a:cubicBezTo>
                    <a:pt x="575" y="2661"/>
                    <a:pt x="575" y="2661"/>
                    <a:pt x="575" y="2675"/>
                  </a:cubicBezTo>
                  <a:cubicBezTo>
                    <a:pt x="587" y="2675"/>
                    <a:pt x="601" y="2675"/>
                    <a:pt x="613" y="2688"/>
                  </a:cubicBezTo>
                  <a:cubicBezTo>
                    <a:pt x="705" y="2714"/>
                    <a:pt x="796" y="2753"/>
                    <a:pt x="888" y="2766"/>
                  </a:cubicBezTo>
                  <a:cubicBezTo>
                    <a:pt x="952" y="2792"/>
                    <a:pt x="1031" y="2805"/>
                    <a:pt x="1096" y="2818"/>
                  </a:cubicBezTo>
                  <a:lnTo>
                    <a:pt x="1149" y="2818"/>
                  </a:lnTo>
                  <a:cubicBezTo>
                    <a:pt x="1253" y="2832"/>
                    <a:pt x="1357" y="2858"/>
                    <a:pt x="1448" y="2870"/>
                  </a:cubicBezTo>
                  <a:cubicBezTo>
                    <a:pt x="1526" y="2870"/>
                    <a:pt x="1605" y="2884"/>
                    <a:pt x="1670" y="2896"/>
                  </a:cubicBezTo>
                  <a:cubicBezTo>
                    <a:pt x="1775" y="2910"/>
                    <a:pt x="1879" y="2922"/>
                    <a:pt x="1983" y="2922"/>
                  </a:cubicBezTo>
                  <a:cubicBezTo>
                    <a:pt x="2335" y="2962"/>
                    <a:pt x="2714" y="2988"/>
                    <a:pt x="3079" y="2988"/>
                  </a:cubicBezTo>
                  <a:lnTo>
                    <a:pt x="3340" y="2988"/>
                  </a:lnTo>
                  <a:cubicBezTo>
                    <a:pt x="3470" y="2975"/>
                    <a:pt x="3587" y="2975"/>
                    <a:pt x="3705" y="2962"/>
                  </a:cubicBezTo>
                  <a:lnTo>
                    <a:pt x="3900" y="2962"/>
                  </a:lnTo>
                  <a:lnTo>
                    <a:pt x="4370" y="2922"/>
                  </a:lnTo>
                  <a:cubicBezTo>
                    <a:pt x="4709" y="2896"/>
                    <a:pt x="5061" y="2870"/>
                    <a:pt x="5400" y="2832"/>
                  </a:cubicBezTo>
                  <a:cubicBezTo>
                    <a:pt x="5818" y="2792"/>
                    <a:pt x="6248" y="2740"/>
                    <a:pt x="6665" y="2688"/>
                  </a:cubicBezTo>
                  <a:cubicBezTo>
                    <a:pt x="7500" y="2571"/>
                    <a:pt x="8322" y="2401"/>
                    <a:pt x="9117" y="2153"/>
                  </a:cubicBezTo>
                  <a:cubicBezTo>
                    <a:pt x="9131" y="2153"/>
                    <a:pt x="9143" y="2140"/>
                    <a:pt x="9157" y="2140"/>
                  </a:cubicBezTo>
                  <a:cubicBezTo>
                    <a:pt x="9183" y="2127"/>
                    <a:pt x="9221" y="2114"/>
                    <a:pt x="9261" y="2101"/>
                  </a:cubicBezTo>
                  <a:cubicBezTo>
                    <a:pt x="9326" y="2088"/>
                    <a:pt x="9404" y="2062"/>
                    <a:pt x="9482" y="2035"/>
                  </a:cubicBezTo>
                  <a:cubicBezTo>
                    <a:pt x="9496" y="2023"/>
                    <a:pt x="9508" y="2023"/>
                    <a:pt x="9534" y="2009"/>
                  </a:cubicBezTo>
                  <a:cubicBezTo>
                    <a:pt x="9900" y="1879"/>
                    <a:pt x="10252" y="1736"/>
                    <a:pt x="10591" y="1566"/>
                  </a:cubicBezTo>
                  <a:cubicBezTo>
                    <a:pt x="10722" y="1501"/>
                    <a:pt x="10839" y="1435"/>
                    <a:pt x="10957" y="1371"/>
                  </a:cubicBezTo>
                  <a:cubicBezTo>
                    <a:pt x="11230" y="1214"/>
                    <a:pt x="11348" y="888"/>
                    <a:pt x="11270" y="575"/>
                  </a:cubicBezTo>
                  <a:cubicBezTo>
                    <a:pt x="11256" y="522"/>
                    <a:pt x="11244" y="458"/>
                    <a:pt x="11230" y="406"/>
                  </a:cubicBezTo>
                  <a:cubicBezTo>
                    <a:pt x="11217" y="340"/>
                    <a:pt x="11204" y="288"/>
                    <a:pt x="11178" y="236"/>
                  </a:cubicBezTo>
                  <a:cubicBezTo>
                    <a:pt x="11165" y="171"/>
                    <a:pt x="11139" y="119"/>
                    <a:pt x="11100" y="53"/>
                  </a:cubicBezTo>
                  <a:cubicBezTo>
                    <a:pt x="11087" y="27"/>
                    <a:pt x="11087" y="14"/>
                    <a:pt x="11073" y="1"/>
                  </a:cubicBezTo>
                  <a:close/>
                </a:path>
              </a:pathLst>
            </a:custGeom>
            <a:solidFill>
              <a:srgbClr val="F63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3608525" y="4093100"/>
              <a:ext cx="276225" cy="73950"/>
            </a:xfrm>
            <a:custGeom>
              <a:avLst/>
              <a:gdLst/>
              <a:ahLst/>
              <a:cxnLst/>
              <a:rect l="l" t="t" r="r" b="b"/>
              <a:pathLst>
                <a:path w="11049" h="2958" extrusionOk="0">
                  <a:moveTo>
                    <a:pt x="8480" y="0"/>
                  </a:moveTo>
                  <a:cubicBezTo>
                    <a:pt x="7077" y="0"/>
                    <a:pt x="5698" y="203"/>
                    <a:pt x="4292" y="396"/>
                  </a:cubicBezTo>
                  <a:cubicBezTo>
                    <a:pt x="3771" y="460"/>
                    <a:pt x="3249" y="539"/>
                    <a:pt x="2740" y="617"/>
                  </a:cubicBezTo>
                  <a:cubicBezTo>
                    <a:pt x="2114" y="721"/>
                    <a:pt x="1475" y="839"/>
                    <a:pt x="888" y="1074"/>
                  </a:cubicBezTo>
                  <a:lnTo>
                    <a:pt x="458" y="1269"/>
                  </a:lnTo>
                  <a:cubicBezTo>
                    <a:pt x="301" y="1361"/>
                    <a:pt x="145" y="1465"/>
                    <a:pt x="53" y="1622"/>
                  </a:cubicBezTo>
                  <a:lnTo>
                    <a:pt x="53" y="1634"/>
                  </a:lnTo>
                  <a:cubicBezTo>
                    <a:pt x="40" y="1648"/>
                    <a:pt x="40" y="1660"/>
                    <a:pt x="27" y="1686"/>
                  </a:cubicBezTo>
                  <a:cubicBezTo>
                    <a:pt x="27" y="1686"/>
                    <a:pt x="27" y="1700"/>
                    <a:pt x="14" y="1712"/>
                  </a:cubicBezTo>
                  <a:cubicBezTo>
                    <a:pt x="14" y="1726"/>
                    <a:pt x="14" y="1752"/>
                    <a:pt x="1" y="1765"/>
                  </a:cubicBezTo>
                  <a:lnTo>
                    <a:pt x="1" y="1843"/>
                  </a:lnTo>
                  <a:cubicBezTo>
                    <a:pt x="1" y="1909"/>
                    <a:pt x="14" y="1987"/>
                    <a:pt x="40" y="2052"/>
                  </a:cubicBezTo>
                  <a:cubicBezTo>
                    <a:pt x="67" y="2130"/>
                    <a:pt x="105" y="2208"/>
                    <a:pt x="171" y="2274"/>
                  </a:cubicBezTo>
                  <a:cubicBezTo>
                    <a:pt x="236" y="2352"/>
                    <a:pt x="301" y="2417"/>
                    <a:pt x="392" y="2469"/>
                  </a:cubicBezTo>
                  <a:cubicBezTo>
                    <a:pt x="406" y="2482"/>
                    <a:pt x="418" y="2495"/>
                    <a:pt x="444" y="2509"/>
                  </a:cubicBezTo>
                  <a:cubicBezTo>
                    <a:pt x="510" y="2547"/>
                    <a:pt x="588" y="2587"/>
                    <a:pt x="679" y="2613"/>
                  </a:cubicBezTo>
                  <a:cubicBezTo>
                    <a:pt x="783" y="2665"/>
                    <a:pt x="901" y="2691"/>
                    <a:pt x="1032" y="2717"/>
                  </a:cubicBezTo>
                  <a:lnTo>
                    <a:pt x="1058" y="2717"/>
                  </a:lnTo>
                  <a:cubicBezTo>
                    <a:pt x="1122" y="2730"/>
                    <a:pt x="1188" y="2743"/>
                    <a:pt x="1266" y="2756"/>
                  </a:cubicBezTo>
                  <a:cubicBezTo>
                    <a:pt x="1814" y="2848"/>
                    <a:pt x="2375" y="2912"/>
                    <a:pt x="2922" y="2938"/>
                  </a:cubicBezTo>
                  <a:cubicBezTo>
                    <a:pt x="3200" y="2948"/>
                    <a:pt x="3471" y="2957"/>
                    <a:pt x="3740" y="2957"/>
                  </a:cubicBezTo>
                  <a:cubicBezTo>
                    <a:pt x="3851" y="2957"/>
                    <a:pt x="3960" y="2956"/>
                    <a:pt x="4070" y="2952"/>
                  </a:cubicBezTo>
                  <a:lnTo>
                    <a:pt x="4148" y="2952"/>
                  </a:lnTo>
                  <a:cubicBezTo>
                    <a:pt x="5713" y="2912"/>
                    <a:pt x="7279" y="2652"/>
                    <a:pt x="8791" y="2260"/>
                  </a:cubicBezTo>
                  <a:cubicBezTo>
                    <a:pt x="8818" y="2260"/>
                    <a:pt x="8831" y="2248"/>
                    <a:pt x="8857" y="2248"/>
                  </a:cubicBezTo>
                  <a:cubicBezTo>
                    <a:pt x="8909" y="2234"/>
                    <a:pt x="8974" y="2222"/>
                    <a:pt x="9026" y="2196"/>
                  </a:cubicBezTo>
                  <a:cubicBezTo>
                    <a:pt x="9066" y="2196"/>
                    <a:pt x="9092" y="2182"/>
                    <a:pt x="9118" y="2182"/>
                  </a:cubicBezTo>
                  <a:cubicBezTo>
                    <a:pt x="9144" y="2169"/>
                    <a:pt x="9157" y="2169"/>
                    <a:pt x="9183" y="2156"/>
                  </a:cubicBezTo>
                  <a:cubicBezTo>
                    <a:pt x="9600" y="2039"/>
                    <a:pt x="10017" y="1909"/>
                    <a:pt x="10396" y="1700"/>
                  </a:cubicBezTo>
                  <a:cubicBezTo>
                    <a:pt x="10565" y="1608"/>
                    <a:pt x="10735" y="1504"/>
                    <a:pt x="10852" y="1347"/>
                  </a:cubicBezTo>
                  <a:cubicBezTo>
                    <a:pt x="10983" y="1191"/>
                    <a:pt x="11048" y="970"/>
                    <a:pt x="10996" y="773"/>
                  </a:cubicBezTo>
                  <a:cubicBezTo>
                    <a:pt x="10996" y="761"/>
                    <a:pt x="10983" y="761"/>
                    <a:pt x="10983" y="747"/>
                  </a:cubicBezTo>
                  <a:cubicBezTo>
                    <a:pt x="10983" y="735"/>
                    <a:pt x="10970" y="709"/>
                    <a:pt x="10957" y="683"/>
                  </a:cubicBezTo>
                  <a:cubicBezTo>
                    <a:pt x="10892" y="526"/>
                    <a:pt x="10748" y="408"/>
                    <a:pt x="10591" y="317"/>
                  </a:cubicBezTo>
                  <a:cubicBezTo>
                    <a:pt x="10226" y="109"/>
                    <a:pt x="9809" y="57"/>
                    <a:pt x="9391" y="30"/>
                  </a:cubicBezTo>
                  <a:cubicBezTo>
                    <a:pt x="9086" y="10"/>
                    <a:pt x="8783" y="0"/>
                    <a:pt x="8480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3617350" y="4153500"/>
              <a:ext cx="2300" cy="21250"/>
            </a:xfrm>
            <a:custGeom>
              <a:avLst/>
              <a:gdLst/>
              <a:ahLst/>
              <a:cxnLst/>
              <a:rect l="l" t="t" r="r" b="b"/>
              <a:pathLst>
                <a:path w="92" h="850" extrusionOk="0">
                  <a:moveTo>
                    <a:pt x="39" y="1"/>
                  </a:moveTo>
                  <a:cubicBezTo>
                    <a:pt x="0" y="275"/>
                    <a:pt x="0" y="549"/>
                    <a:pt x="27" y="823"/>
                  </a:cubicBezTo>
                  <a:cubicBezTo>
                    <a:pt x="39" y="835"/>
                    <a:pt x="65" y="835"/>
                    <a:pt x="79" y="849"/>
                  </a:cubicBezTo>
                  <a:cubicBezTo>
                    <a:pt x="65" y="575"/>
                    <a:pt x="53" y="301"/>
                    <a:pt x="91" y="27"/>
                  </a:cubicBezTo>
                  <a:cubicBezTo>
                    <a:pt x="65" y="27"/>
                    <a:pt x="53" y="14"/>
                    <a:pt x="39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3624175" y="4157100"/>
              <a:ext cx="2650" cy="19600"/>
            </a:xfrm>
            <a:custGeom>
              <a:avLst/>
              <a:gdLst/>
              <a:ahLst/>
              <a:cxnLst/>
              <a:rect l="l" t="t" r="r" b="b"/>
              <a:pathLst>
                <a:path w="106" h="784" extrusionOk="0">
                  <a:moveTo>
                    <a:pt x="40" y="1"/>
                  </a:moveTo>
                  <a:cubicBezTo>
                    <a:pt x="14" y="262"/>
                    <a:pt x="1" y="509"/>
                    <a:pt x="1" y="770"/>
                  </a:cubicBezTo>
                  <a:cubicBezTo>
                    <a:pt x="27" y="783"/>
                    <a:pt x="40" y="783"/>
                    <a:pt x="67" y="783"/>
                  </a:cubicBezTo>
                  <a:cubicBezTo>
                    <a:pt x="53" y="535"/>
                    <a:pt x="67" y="274"/>
                    <a:pt x="105" y="13"/>
                  </a:cubicBezTo>
                  <a:cubicBezTo>
                    <a:pt x="79" y="13"/>
                    <a:pt x="67" y="13"/>
                    <a:pt x="40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3632350" y="4159375"/>
              <a:ext cx="2625" cy="18925"/>
            </a:xfrm>
            <a:custGeom>
              <a:avLst/>
              <a:gdLst/>
              <a:ahLst/>
              <a:cxnLst/>
              <a:rect l="l" t="t" r="r" b="b"/>
              <a:pathLst>
                <a:path w="105" h="757" extrusionOk="0">
                  <a:moveTo>
                    <a:pt x="53" y="1"/>
                  </a:moveTo>
                  <a:cubicBezTo>
                    <a:pt x="13" y="249"/>
                    <a:pt x="0" y="496"/>
                    <a:pt x="0" y="757"/>
                  </a:cubicBezTo>
                  <a:lnTo>
                    <a:pt x="53" y="757"/>
                  </a:lnTo>
                  <a:cubicBezTo>
                    <a:pt x="53" y="510"/>
                    <a:pt x="65" y="261"/>
                    <a:pt x="105" y="14"/>
                  </a:cubicBezTo>
                  <a:cubicBezTo>
                    <a:pt x="79" y="14"/>
                    <a:pt x="65" y="14"/>
                    <a:pt x="5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3619300" y="4120250"/>
              <a:ext cx="118075" cy="34575"/>
            </a:xfrm>
            <a:custGeom>
              <a:avLst/>
              <a:gdLst/>
              <a:ahLst/>
              <a:cxnLst/>
              <a:rect l="l" t="t" r="r" b="b"/>
              <a:pathLst>
                <a:path w="4723" h="1383" extrusionOk="0">
                  <a:moveTo>
                    <a:pt x="4526" y="92"/>
                  </a:moveTo>
                  <a:lnTo>
                    <a:pt x="2152" y="1331"/>
                  </a:lnTo>
                  <a:cubicBezTo>
                    <a:pt x="966" y="1318"/>
                    <a:pt x="300" y="927"/>
                    <a:pt x="105" y="797"/>
                  </a:cubicBezTo>
                  <a:lnTo>
                    <a:pt x="4526" y="92"/>
                  </a:lnTo>
                  <a:close/>
                  <a:moveTo>
                    <a:pt x="4696" y="0"/>
                  </a:moveTo>
                  <a:lnTo>
                    <a:pt x="27" y="757"/>
                  </a:lnTo>
                  <a:cubicBezTo>
                    <a:pt x="13" y="757"/>
                    <a:pt x="1" y="757"/>
                    <a:pt x="1" y="770"/>
                  </a:cubicBezTo>
                  <a:cubicBezTo>
                    <a:pt x="1" y="783"/>
                    <a:pt x="1" y="797"/>
                    <a:pt x="13" y="809"/>
                  </a:cubicBezTo>
                  <a:cubicBezTo>
                    <a:pt x="13" y="809"/>
                    <a:pt x="718" y="1383"/>
                    <a:pt x="2166" y="1383"/>
                  </a:cubicBezTo>
                  <a:lnTo>
                    <a:pt x="2178" y="1383"/>
                  </a:lnTo>
                  <a:lnTo>
                    <a:pt x="4709" y="66"/>
                  </a:lnTo>
                  <a:cubicBezTo>
                    <a:pt x="4722" y="53"/>
                    <a:pt x="4722" y="40"/>
                    <a:pt x="4722" y="26"/>
                  </a:cubicBezTo>
                  <a:cubicBezTo>
                    <a:pt x="4722" y="14"/>
                    <a:pt x="4709" y="0"/>
                    <a:pt x="4696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3697550" y="4118700"/>
              <a:ext cx="93950" cy="38100"/>
            </a:xfrm>
            <a:custGeom>
              <a:avLst/>
              <a:gdLst/>
              <a:ahLst/>
              <a:cxnLst/>
              <a:rect l="l" t="t" r="r" b="b"/>
              <a:pathLst>
                <a:path w="3758" h="1524" extrusionOk="0">
                  <a:moveTo>
                    <a:pt x="1879" y="62"/>
                  </a:moveTo>
                  <a:lnTo>
                    <a:pt x="3665" y="1028"/>
                  </a:lnTo>
                  <a:cubicBezTo>
                    <a:pt x="2848" y="1384"/>
                    <a:pt x="1825" y="1464"/>
                    <a:pt x="1072" y="1464"/>
                  </a:cubicBezTo>
                  <a:cubicBezTo>
                    <a:pt x="612" y="1464"/>
                    <a:pt x="254" y="1434"/>
                    <a:pt x="105" y="1419"/>
                  </a:cubicBezTo>
                  <a:cubicBezTo>
                    <a:pt x="613" y="1028"/>
                    <a:pt x="1735" y="167"/>
                    <a:pt x="1879" y="62"/>
                  </a:cubicBezTo>
                  <a:close/>
                  <a:moveTo>
                    <a:pt x="1874" y="1"/>
                  </a:moveTo>
                  <a:cubicBezTo>
                    <a:pt x="1869" y="1"/>
                    <a:pt x="1865" y="4"/>
                    <a:pt x="1865" y="10"/>
                  </a:cubicBezTo>
                  <a:cubicBezTo>
                    <a:pt x="1827" y="24"/>
                    <a:pt x="314" y="1184"/>
                    <a:pt x="13" y="1419"/>
                  </a:cubicBezTo>
                  <a:cubicBezTo>
                    <a:pt x="1" y="1432"/>
                    <a:pt x="1" y="1445"/>
                    <a:pt x="1" y="1458"/>
                  </a:cubicBezTo>
                  <a:cubicBezTo>
                    <a:pt x="1" y="1471"/>
                    <a:pt x="13" y="1471"/>
                    <a:pt x="27" y="1471"/>
                  </a:cubicBezTo>
                  <a:cubicBezTo>
                    <a:pt x="40" y="1471"/>
                    <a:pt x="457" y="1523"/>
                    <a:pt x="1044" y="1523"/>
                  </a:cubicBezTo>
                  <a:cubicBezTo>
                    <a:pt x="1813" y="1523"/>
                    <a:pt x="2896" y="1445"/>
                    <a:pt x="3744" y="1054"/>
                  </a:cubicBezTo>
                  <a:cubicBezTo>
                    <a:pt x="3744" y="1054"/>
                    <a:pt x="3757" y="1041"/>
                    <a:pt x="3757" y="1028"/>
                  </a:cubicBezTo>
                  <a:cubicBezTo>
                    <a:pt x="3757" y="1028"/>
                    <a:pt x="3757" y="1015"/>
                    <a:pt x="3744" y="1001"/>
                  </a:cubicBezTo>
                  <a:lnTo>
                    <a:pt x="1892" y="10"/>
                  </a:lnTo>
                  <a:cubicBezTo>
                    <a:pt x="1885" y="4"/>
                    <a:pt x="1879" y="1"/>
                    <a:pt x="1874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3751675" y="4116975"/>
              <a:ext cx="107650" cy="22550"/>
            </a:xfrm>
            <a:custGeom>
              <a:avLst/>
              <a:gdLst/>
              <a:ahLst/>
              <a:cxnLst/>
              <a:rect l="l" t="t" r="r" b="b"/>
              <a:pathLst>
                <a:path w="4306" h="902" extrusionOk="0">
                  <a:moveTo>
                    <a:pt x="222" y="67"/>
                  </a:moveTo>
                  <a:lnTo>
                    <a:pt x="4187" y="236"/>
                  </a:lnTo>
                  <a:cubicBezTo>
                    <a:pt x="3431" y="797"/>
                    <a:pt x="2505" y="849"/>
                    <a:pt x="2427" y="849"/>
                  </a:cubicBezTo>
                  <a:lnTo>
                    <a:pt x="222" y="67"/>
                  </a:lnTo>
                  <a:close/>
                  <a:moveTo>
                    <a:pt x="27" y="1"/>
                  </a:moveTo>
                  <a:cubicBezTo>
                    <a:pt x="14" y="1"/>
                    <a:pt x="1" y="15"/>
                    <a:pt x="1" y="27"/>
                  </a:cubicBezTo>
                  <a:cubicBezTo>
                    <a:pt x="1" y="41"/>
                    <a:pt x="1" y="53"/>
                    <a:pt x="14" y="67"/>
                  </a:cubicBezTo>
                  <a:lnTo>
                    <a:pt x="2413" y="901"/>
                  </a:lnTo>
                  <a:lnTo>
                    <a:pt x="2427" y="901"/>
                  </a:lnTo>
                  <a:cubicBezTo>
                    <a:pt x="2439" y="901"/>
                    <a:pt x="3483" y="875"/>
                    <a:pt x="4291" y="236"/>
                  </a:cubicBezTo>
                  <a:cubicBezTo>
                    <a:pt x="4305" y="223"/>
                    <a:pt x="4305" y="210"/>
                    <a:pt x="4305" y="197"/>
                  </a:cubicBezTo>
                  <a:cubicBezTo>
                    <a:pt x="4291" y="184"/>
                    <a:pt x="4291" y="184"/>
                    <a:pt x="4279" y="184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3756900" y="4096850"/>
              <a:ext cx="103725" cy="18850"/>
            </a:xfrm>
            <a:custGeom>
              <a:avLst/>
              <a:gdLst/>
              <a:ahLst/>
              <a:cxnLst/>
              <a:rect l="l" t="t" r="r" b="b"/>
              <a:pathLst>
                <a:path w="4149" h="754" extrusionOk="0">
                  <a:moveTo>
                    <a:pt x="3313" y="63"/>
                  </a:moveTo>
                  <a:cubicBezTo>
                    <a:pt x="3627" y="167"/>
                    <a:pt x="3940" y="519"/>
                    <a:pt x="4056" y="649"/>
                  </a:cubicBezTo>
                  <a:lnTo>
                    <a:pt x="326" y="689"/>
                  </a:lnTo>
                  <a:lnTo>
                    <a:pt x="3313" y="63"/>
                  </a:lnTo>
                  <a:close/>
                  <a:moveTo>
                    <a:pt x="3315" y="1"/>
                  </a:moveTo>
                  <a:cubicBezTo>
                    <a:pt x="3313" y="1"/>
                    <a:pt x="3313" y="4"/>
                    <a:pt x="3313" y="11"/>
                  </a:cubicBezTo>
                  <a:lnTo>
                    <a:pt x="13" y="702"/>
                  </a:lnTo>
                  <a:cubicBezTo>
                    <a:pt x="1" y="702"/>
                    <a:pt x="1" y="715"/>
                    <a:pt x="1" y="728"/>
                  </a:cubicBezTo>
                  <a:cubicBezTo>
                    <a:pt x="1" y="741"/>
                    <a:pt x="13" y="754"/>
                    <a:pt x="27" y="754"/>
                  </a:cubicBezTo>
                  <a:lnTo>
                    <a:pt x="4109" y="702"/>
                  </a:lnTo>
                  <a:cubicBezTo>
                    <a:pt x="4122" y="702"/>
                    <a:pt x="4135" y="702"/>
                    <a:pt x="4135" y="689"/>
                  </a:cubicBezTo>
                  <a:cubicBezTo>
                    <a:pt x="4148" y="676"/>
                    <a:pt x="4148" y="663"/>
                    <a:pt x="4135" y="649"/>
                  </a:cubicBezTo>
                  <a:cubicBezTo>
                    <a:pt x="4122" y="637"/>
                    <a:pt x="3717" y="128"/>
                    <a:pt x="3326" y="11"/>
                  </a:cubicBezTo>
                  <a:cubicBezTo>
                    <a:pt x="3320" y="4"/>
                    <a:pt x="3317" y="1"/>
                    <a:pt x="3315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3634300" y="4109500"/>
              <a:ext cx="104675" cy="20550"/>
            </a:xfrm>
            <a:custGeom>
              <a:avLst/>
              <a:gdLst/>
              <a:ahLst/>
              <a:cxnLst/>
              <a:rect l="l" t="t" r="r" b="b"/>
              <a:pathLst>
                <a:path w="4187" h="822" extrusionOk="0">
                  <a:moveTo>
                    <a:pt x="2361" y="53"/>
                  </a:moveTo>
                  <a:lnTo>
                    <a:pt x="3952" y="340"/>
                  </a:lnTo>
                  <a:lnTo>
                    <a:pt x="235" y="743"/>
                  </a:lnTo>
                  <a:cubicBezTo>
                    <a:pt x="587" y="600"/>
                    <a:pt x="1409" y="287"/>
                    <a:pt x="2361" y="53"/>
                  </a:cubicBezTo>
                  <a:close/>
                  <a:moveTo>
                    <a:pt x="2361" y="1"/>
                  </a:moveTo>
                  <a:cubicBezTo>
                    <a:pt x="1083" y="300"/>
                    <a:pt x="27" y="757"/>
                    <a:pt x="27" y="770"/>
                  </a:cubicBezTo>
                  <a:cubicBezTo>
                    <a:pt x="1" y="770"/>
                    <a:pt x="1" y="783"/>
                    <a:pt x="1" y="796"/>
                  </a:cubicBezTo>
                  <a:cubicBezTo>
                    <a:pt x="1" y="809"/>
                    <a:pt x="13" y="822"/>
                    <a:pt x="27" y="822"/>
                  </a:cubicBezTo>
                  <a:lnTo>
                    <a:pt x="39" y="822"/>
                  </a:lnTo>
                  <a:lnTo>
                    <a:pt x="4161" y="378"/>
                  </a:lnTo>
                  <a:cubicBezTo>
                    <a:pt x="4174" y="366"/>
                    <a:pt x="4187" y="366"/>
                    <a:pt x="4187" y="340"/>
                  </a:cubicBezTo>
                  <a:cubicBezTo>
                    <a:pt x="4187" y="326"/>
                    <a:pt x="4174" y="314"/>
                    <a:pt x="4161" y="314"/>
                  </a:cubicBezTo>
                  <a:lnTo>
                    <a:pt x="2374" y="1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3858625" y="4134625"/>
              <a:ext cx="18200" cy="13425"/>
            </a:xfrm>
            <a:custGeom>
              <a:avLst/>
              <a:gdLst/>
              <a:ahLst/>
              <a:cxnLst/>
              <a:rect l="l" t="t" r="r" b="b"/>
              <a:pathLst>
                <a:path w="728" h="537" extrusionOk="0">
                  <a:moveTo>
                    <a:pt x="632" y="1"/>
                  </a:moveTo>
                  <a:cubicBezTo>
                    <a:pt x="536" y="1"/>
                    <a:pt x="389" y="92"/>
                    <a:pt x="340" y="117"/>
                  </a:cubicBezTo>
                  <a:cubicBezTo>
                    <a:pt x="248" y="182"/>
                    <a:pt x="144" y="234"/>
                    <a:pt x="66" y="326"/>
                  </a:cubicBezTo>
                  <a:cubicBezTo>
                    <a:pt x="40" y="352"/>
                    <a:pt x="13" y="391"/>
                    <a:pt x="1" y="430"/>
                  </a:cubicBezTo>
                  <a:cubicBezTo>
                    <a:pt x="1" y="469"/>
                    <a:pt x="13" y="508"/>
                    <a:pt x="40" y="521"/>
                  </a:cubicBezTo>
                  <a:cubicBezTo>
                    <a:pt x="56" y="532"/>
                    <a:pt x="73" y="536"/>
                    <a:pt x="89" y="536"/>
                  </a:cubicBezTo>
                  <a:cubicBezTo>
                    <a:pt x="110" y="536"/>
                    <a:pt x="129" y="529"/>
                    <a:pt x="144" y="521"/>
                  </a:cubicBezTo>
                  <a:cubicBezTo>
                    <a:pt x="327" y="469"/>
                    <a:pt x="509" y="378"/>
                    <a:pt x="640" y="248"/>
                  </a:cubicBezTo>
                  <a:cubicBezTo>
                    <a:pt x="679" y="222"/>
                    <a:pt x="705" y="182"/>
                    <a:pt x="718" y="130"/>
                  </a:cubicBezTo>
                  <a:cubicBezTo>
                    <a:pt x="727" y="33"/>
                    <a:pt x="689" y="1"/>
                    <a:pt x="63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3418750" y="4103300"/>
              <a:ext cx="166025" cy="79575"/>
            </a:xfrm>
            <a:custGeom>
              <a:avLst/>
              <a:gdLst/>
              <a:ahLst/>
              <a:cxnLst/>
              <a:rect l="l" t="t" r="r" b="b"/>
              <a:pathLst>
                <a:path w="6641" h="3183" extrusionOk="0">
                  <a:moveTo>
                    <a:pt x="940" y="0"/>
                  </a:moveTo>
                  <a:cubicBezTo>
                    <a:pt x="914" y="0"/>
                    <a:pt x="354" y="14"/>
                    <a:pt x="119" y="353"/>
                  </a:cubicBezTo>
                  <a:cubicBezTo>
                    <a:pt x="1" y="535"/>
                    <a:pt x="1" y="757"/>
                    <a:pt x="105" y="1031"/>
                  </a:cubicBezTo>
                  <a:cubicBezTo>
                    <a:pt x="471" y="1931"/>
                    <a:pt x="4449" y="3144"/>
                    <a:pt x="6601" y="3183"/>
                  </a:cubicBezTo>
                  <a:cubicBezTo>
                    <a:pt x="6627" y="3183"/>
                    <a:pt x="6640" y="3170"/>
                    <a:pt x="6640" y="3157"/>
                  </a:cubicBezTo>
                  <a:cubicBezTo>
                    <a:pt x="6640" y="3130"/>
                    <a:pt x="6627" y="3118"/>
                    <a:pt x="6601" y="3118"/>
                  </a:cubicBezTo>
                  <a:cubicBezTo>
                    <a:pt x="4514" y="3092"/>
                    <a:pt x="497" y="1878"/>
                    <a:pt x="158" y="1018"/>
                  </a:cubicBezTo>
                  <a:cubicBezTo>
                    <a:pt x="67" y="757"/>
                    <a:pt x="67" y="548"/>
                    <a:pt x="171" y="379"/>
                  </a:cubicBezTo>
                  <a:cubicBezTo>
                    <a:pt x="380" y="66"/>
                    <a:pt x="928" y="52"/>
                    <a:pt x="940" y="52"/>
                  </a:cubicBezTo>
                  <a:cubicBezTo>
                    <a:pt x="954" y="52"/>
                    <a:pt x="966" y="40"/>
                    <a:pt x="966" y="26"/>
                  </a:cubicBezTo>
                  <a:cubicBezTo>
                    <a:pt x="966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3418450" y="4022775"/>
              <a:ext cx="456525" cy="128800"/>
            </a:xfrm>
            <a:custGeom>
              <a:avLst/>
              <a:gdLst/>
              <a:ahLst/>
              <a:cxnLst/>
              <a:rect l="l" t="t" r="r" b="b"/>
              <a:pathLst>
                <a:path w="18261" h="5152" extrusionOk="0">
                  <a:moveTo>
                    <a:pt x="13434" y="0"/>
                  </a:moveTo>
                  <a:cubicBezTo>
                    <a:pt x="11321" y="26"/>
                    <a:pt x="9195" y="221"/>
                    <a:pt x="7070" y="235"/>
                  </a:cubicBezTo>
                  <a:lnTo>
                    <a:pt x="6743" y="235"/>
                  </a:lnTo>
                  <a:cubicBezTo>
                    <a:pt x="6586" y="235"/>
                    <a:pt x="6430" y="235"/>
                    <a:pt x="6261" y="221"/>
                  </a:cubicBezTo>
                  <a:cubicBezTo>
                    <a:pt x="5531" y="209"/>
                    <a:pt x="4787" y="183"/>
                    <a:pt x="4056" y="183"/>
                  </a:cubicBezTo>
                  <a:cubicBezTo>
                    <a:pt x="3705" y="183"/>
                    <a:pt x="3352" y="195"/>
                    <a:pt x="3013" y="221"/>
                  </a:cubicBezTo>
                  <a:cubicBezTo>
                    <a:pt x="2139" y="287"/>
                    <a:pt x="861" y="339"/>
                    <a:pt x="404" y="1200"/>
                  </a:cubicBezTo>
                  <a:cubicBezTo>
                    <a:pt x="352" y="1291"/>
                    <a:pt x="300" y="1383"/>
                    <a:pt x="261" y="1487"/>
                  </a:cubicBezTo>
                  <a:cubicBezTo>
                    <a:pt x="209" y="1578"/>
                    <a:pt x="170" y="1682"/>
                    <a:pt x="143" y="1787"/>
                  </a:cubicBezTo>
                  <a:cubicBezTo>
                    <a:pt x="53" y="2047"/>
                    <a:pt x="0" y="2322"/>
                    <a:pt x="27" y="2609"/>
                  </a:cubicBezTo>
                  <a:cubicBezTo>
                    <a:pt x="27" y="2661"/>
                    <a:pt x="27" y="2713"/>
                    <a:pt x="39" y="2765"/>
                  </a:cubicBezTo>
                  <a:cubicBezTo>
                    <a:pt x="53" y="2830"/>
                    <a:pt x="65" y="2882"/>
                    <a:pt x="91" y="2948"/>
                  </a:cubicBezTo>
                  <a:cubicBezTo>
                    <a:pt x="131" y="3091"/>
                    <a:pt x="196" y="3209"/>
                    <a:pt x="261" y="3313"/>
                  </a:cubicBezTo>
                  <a:cubicBezTo>
                    <a:pt x="274" y="3339"/>
                    <a:pt x="300" y="3365"/>
                    <a:pt x="313" y="3391"/>
                  </a:cubicBezTo>
                  <a:cubicBezTo>
                    <a:pt x="483" y="3612"/>
                    <a:pt x="691" y="3783"/>
                    <a:pt x="940" y="3925"/>
                  </a:cubicBezTo>
                  <a:cubicBezTo>
                    <a:pt x="952" y="3939"/>
                    <a:pt x="978" y="3939"/>
                    <a:pt x="992" y="3952"/>
                  </a:cubicBezTo>
                  <a:cubicBezTo>
                    <a:pt x="1239" y="4096"/>
                    <a:pt x="1526" y="4212"/>
                    <a:pt x="1813" y="4291"/>
                  </a:cubicBezTo>
                  <a:cubicBezTo>
                    <a:pt x="1826" y="4304"/>
                    <a:pt x="1853" y="4304"/>
                    <a:pt x="1865" y="4304"/>
                  </a:cubicBezTo>
                  <a:cubicBezTo>
                    <a:pt x="1969" y="4343"/>
                    <a:pt x="2061" y="4369"/>
                    <a:pt x="2166" y="4395"/>
                  </a:cubicBezTo>
                  <a:cubicBezTo>
                    <a:pt x="2387" y="4447"/>
                    <a:pt x="2609" y="4499"/>
                    <a:pt x="2830" y="4539"/>
                  </a:cubicBezTo>
                  <a:cubicBezTo>
                    <a:pt x="2844" y="4552"/>
                    <a:pt x="2856" y="4552"/>
                    <a:pt x="2882" y="4552"/>
                  </a:cubicBezTo>
                  <a:cubicBezTo>
                    <a:pt x="3117" y="4604"/>
                    <a:pt x="3365" y="4656"/>
                    <a:pt x="3600" y="4696"/>
                  </a:cubicBezTo>
                  <a:cubicBezTo>
                    <a:pt x="3626" y="4696"/>
                    <a:pt x="3639" y="4696"/>
                    <a:pt x="3665" y="4708"/>
                  </a:cubicBezTo>
                  <a:lnTo>
                    <a:pt x="4487" y="4826"/>
                  </a:lnTo>
                  <a:cubicBezTo>
                    <a:pt x="4500" y="4826"/>
                    <a:pt x="4526" y="4838"/>
                    <a:pt x="4539" y="4838"/>
                  </a:cubicBezTo>
                  <a:cubicBezTo>
                    <a:pt x="4852" y="4878"/>
                    <a:pt x="5165" y="4917"/>
                    <a:pt x="5478" y="4943"/>
                  </a:cubicBezTo>
                  <a:cubicBezTo>
                    <a:pt x="5491" y="4943"/>
                    <a:pt x="5504" y="4943"/>
                    <a:pt x="5531" y="4956"/>
                  </a:cubicBezTo>
                  <a:cubicBezTo>
                    <a:pt x="5765" y="4969"/>
                    <a:pt x="6013" y="4995"/>
                    <a:pt x="6261" y="5009"/>
                  </a:cubicBezTo>
                  <a:cubicBezTo>
                    <a:pt x="6287" y="5021"/>
                    <a:pt x="6300" y="5021"/>
                    <a:pt x="6313" y="5021"/>
                  </a:cubicBezTo>
                  <a:cubicBezTo>
                    <a:pt x="6613" y="5047"/>
                    <a:pt x="6899" y="5061"/>
                    <a:pt x="7200" y="5073"/>
                  </a:cubicBezTo>
                  <a:lnTo>
                    <a:pt x="7252" y="5073"/>
                  </a:lnTo>
                  <a:cubicBezTo>
                    <a:pt x="7330" y="5087"/>
                    <a:pt x="7395" y="5087"/>
                    <a:pt x="7473" y="5087"/>
                  </a:cubicBezTo>
                  <a:cubicBezTo>
                    <a:pt x="7656" y="5099"/>
                    <a:pt x="7839" y="5113"/>
                    <a:pt x="8035" y="5125"/>
                  </a:cubicBezTo>
                  <a:lnTo>
                    <a:pt x="8087" y="5125"/>
                  </a:lnTo>
                  <a:cubicBezTo>
                    <a:pt x="8400" y="5139"/>
                    <a:pt x="8725" y="5139"/>
                    <a:pt x="9038" y="5152"/>
                  </a:cubicBezTo>
                  <a:lnTo>
                    <a:pt x="9939" y="5152"/>
                  </a:lnTo>
                  <a:cubicBezTo>
                    <a:pt x="10226" y="5152"/>
                    <a:pt x="10513" y="5139"/>
                    <a:pt x="10800" y="5139"/>
                  </a:cubicBezTo>
                  <a:cubicBezTo>
                    <a:pt x="10812" y="5139"/>
                    <a:pt x="10838" y="5139"/>
                    <a:pt x="10852" y="5125"/>
                  </a:cubicBezTo>
                  <a:cubicBezTo>
                    <a:pt x="11061" y="5125"/>
                    <a:pt x="11269" y="5113"/>
                    <a:pt x="11478" y="5099"/>
                  </a:cubicBezTo>
                  <a:lnTo>
                    <a:pt x="11530" y="5099"/>
                  </a:lnTo>
                  <a:cubicBezTo>
                    <a:pt x="11817" y="5073"/>
                    <a:pt x="12090" y="5047"/>
                    <a:pt x="12365" y="5021"/>
                  </a:cubicBezTo>
                  <a:lnTo>
                    <a:pt x="12417" y="5021"/>
                  </a:lnTo>
                  <a:cubicBezTo>
                    <a:pt x="12716" y="4995"/>
                    <a:pt x="13017" y="4956"/>
                    <a:pt x="13316" y="4904"/>
                  </a:cubicBezTo>
                  <a:lnTo>
                    <a:pt x="13369" y="4904"/>
                  </a:lnTo>
                  <a:cubicBezTo>
                    <a:pt x="13760" y="4838"/>
                    <a:pt x="14165" y="4774"/>
                    <a:pt x="14556" y="4682"/>
                  </a:cubicBezTo>
                  <a:cubicBezTo>
                    <a:pt x="14569" y="4682"/>
                    <a:pt x="14595" y="4682"/>
                    <a:pt x="14608" y="4669"/>
                  </a:cubicBezTo>
                  <a:cubicBezTo>
                    <a:pt x="14843" y="4630"/>
                    <a:pt x="15078" y="4565"/>
                    <a:pt x="15299" y="4513"/>
                  </a:cubicBezTo>
                  <a:lnTo>
                    <a:pt x="15690" y="4395"/>
                  </a:lnTo>
                  <a:cubicBezTo>
                    <a:pt x="15704" y="4395"/>
                    <a:pt x="15730" y="4395"/>
                    <a:pt x="15742" y="4383"/>
                  </a:cubicBezTo>
                  <a:cubicBezTo>
                    <a:pt x="16081" y="4291"/>
                    <a:pt x="16421" y="4174"/>
                    <a:pt x="16734" y="4030"/>
                  </a:cubicBezTo>
                  <a:cubicBezTo>
                    <a:pt x="16760" y="4017"/>
                    <a:pt x="16773" y="4004"/>
                    <a:pt x="16786" y="4004"/>
                  </a:cubicBezTo>
                  <a:cubicBezTo>
                    <a:pt x="16930" y="3939"/>
                    <a:pt x="17060" y="3873"/>
                    <a:pt x="17191" y="3795"/>
                  </a:cubicBezTo>
                  <a:cubicBezTo>
                    <a:pt x="17281" y="3756"/>
                    <a:pt x="17360" y="3704"/>
                    <a:pt x="17438" y="3652"/>
                  </a:cubicBezTo>
                  <a:cubicBezTo>
                    <a:pt x="17464" y="3639"/>
                    <a:pt x="17478" y="3626"/>
                    <a:pt x="17490" y="3612"/>
                  </a:cubicBezTo>
                  <a:cubicBezTo>
                    <a:pt x="17647" y="3508"/>
                    <a:pt x="17791" y="3378"/>
                    <a:pt x="17907" y="3221"/>
                  </a:cubicBezTo>
                  <a:cubicBezTo>
                    <a:pt x="17934" y="3209"/>
                    <a:pt x="17947" y="3183"/>
                    <a:pt x="17960" y="3157"/>
                  </a:cubicBezTo>
                  <a:lnTo>
                    <a:pt x="17973" y="3143"/>
                  </a:lnTo>
                  <a:cubicBezTo>
                    <a:pt x="18234" y="2739"/>
                    <a:pt x="18260" y="2230"/>
                    <a:pt x="18208" y="1734"/>
                  </a:cubicBezTo>
                  <a:cubicBezTo>
                    <a:pt x="18208" y="1591"/>
                    <a:pt x="18182" y="1447"/>
                    <a:pt x="18168" y="1317"/>
                  </a:cubicBezTo>
                  <a:cubicBezTo>
                    <a:pt x="18156" y="1213"/>
                    <a:pt x="18142" y="1096"/>
                    <a:pt x="18116" y="1004"/>
                  </a:cubicBezTo>
                  <a:cubicBezTo>
                    <a:pt x="18104" y="952"/>
                    <a:pt x="18090" y="900"/>
                    <a:pt x="18064" y="847"/>
                  </a:cubicBezTo>
                  <a:cubicBezTo>
                    <a:pt x="18051" y="795"/>
                    <a:pt x="18025" y="743"/>
                    <a:pt x="17999" y="704"/>
                  </a:cubicBezTo>
                  <a:cubicBezTo>
                    <a:pt x="17777" y="313"/>
                    <a:pt x="17281" y="209"/>
                    <a:pt x="16838" y="157"/>
                  </a:cubicBezTo>
                  <a:cubicBezTo>
                    <a:pt x="15951" y="52"/>
                    <a:pt x="15064" y="13"/>
                    <a:pt x="14177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3419100" y="4064175"/>
              <a:ext cx="9800" cy="27750"/>
            </a:xfrm>
            <a:custGeom>
              <a:avLst/>
              <a:gdLst/>
              <a:ahLst/>
              <a:cxnLst/>
              <a:rect l="l" t="t" r="r" b="b"/>
              <a:pathLst>
                <a:path w="392" h="1110" extrusionOk="0">
                  <a:moveTo>
                    <a:pt x="352" y="0"/>
                  </a:moveTo>
                  <a:cubicBezTo>
                    <a:pt x="170" y="287"/>
                    <a:pt x="65" y="614"/>
                    <a:pt x="1" y="953"/>
                  </a:cubicBezTo>
                  <a:cubicBezTo>
                    <a:pt x="1" y="1005"/>
                    <a:pt x="1" y="1057"/>
                    <a:pt x="13" y="1109"/>
                  </a:cubicBezTo>
                  <a:cubicBezTo>
                    <a:pt x="91" y="730"/>
                    <a:pt x="196" y="353"/>
                    <a:pt x="392" y="26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3424975" y="4068425"/>
              <a:ext cx="12400" cy="39150"/>
            </a:xfrm>
            <a:custGeom>
              <a:avLst/>
              <a:gdLst/>
              <a:ahLst/>
              <a:cxnLst/>
              <a:rect l="l" t="t" r="r" b="b"/>
              <a:pathLst>
                <a:path w="496" h="1566" extrusionOk="0">
                  <a:moveTo>
                    <a:pt x="456" y="0"/>
                  </a:moveTo>
                  <a:cubicBezTo>
                    <a:pt x="222" y="470"/>
                    <a:pt x="65" y="978"/>
                    <a:pt x="0" y="1487"/>
                  </a:cubicBezTo>
                  <a:cubicBezTo>
                    <a:pt x="13" y="1513"/>
                    <a:pt x="39" y="1539"/>
                    <a:pt x="52" y="1565"/>
                  </a:cubicBezTo>
                  <a:cubicBezTo>
                    <a:pt x="117" y="1030"/>
                    <a:pt x="261" y="508"/>
                    <a:pt x="496" y="26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3441925" y="4076250"/>
              <a:ext cx="10450" cy="45325"/>
            </a:xfrm>
            <a:custGeom>
              <a:avLst/>
              <a:gdLst/>
              <a:ahLst/>
              <a:cxnLst/>
              <a:rect l="l" t="t" r="r" b="b"/>
              <a:pathLst>
                <a:path w="418" h="1813" extrusionOk="0">
                  <a:moveTo>
                    <a:pt x="366" y="0"/>
                  </a:moveTo>
                  <a:cubicBezTo>
                    <a:pt x="209" y="587"/>
                    <a:pt x="79" y="1187"/>
                    <a:pt x="1" y="1786"/>
                  </a:cubicBezTo>
                  <a:cubicBezTo>
                    <a:pt x="13" y="1800"/>
                    <a:pt x="39" y="1800"/>
                    <a:pt x="53" y="1813"/>
                  </a:cubicBezTo>
                  <a:cubicBezTo>
                    <a:pt x="131" y="1200"/>
                    <a:pt x="248" y="600"/>
                    <a:pt x="418" y="13"/>
                  </a:cubicBezTo>
                  <a:lnTo>
                    <a:pt x="366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3463750" y="4084375"/>
              <a:ext cx="11450" cy="46025"/>
            </a:xfrm>
            <a:custGeom>
              <a:avLst/>
              <a:gdLst/>
              <a:ahLst/>
              <a:cxnLst/>
              <a:rect l="l" t="t" r="r" b="b"/>
              <a:pathLst>
                <a:path w="458" h="1841" extrusionOk="0">
                  <a:moveTo>
                    <a:pt x="406" y="1"/>
                  </a:moveTo>
                  <a:cubicBezTo>
                    <a:pt x="236" y="601"/>
                    <a:pt x="105" y="1214"/>
                    <a:pt x="1" y="1827"/>
                  </a:cubicBezTo>
                  <a:cubicBezTo>
                    <a:pt x="14" y="1840"/>
                    <a:pt x="41" y="1840"/>
                    <a:pt x="53" y="1840"/>
                  </a:cubicBezTo>
                  <a:cubicBezTo>
                    <a:pt x="157" y="1227"/>
                    <a:pt x="288" y="614"/>
                    <a:pt x="458" y="14"/>
                  </a:cubicBezTo>
                  <a:lnTo>
                    <a:pt x="406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3489200" y="4090600"/>
              <a:ext cx="9800" cy="45975"/>
            </a:xfrm>
            <a:custGeom>
              <a:avLst/>
              <a:gdLst/>
              <a:ahLst/>
              <a:cxnLst/>
              <a:rect l="l" t="t" r="r" b="b"/>
              <a:pathLst>
                <a:path w="392" h="1839" extrusionOk="0">
                  <a:moveTo>
                    <a:pt x="339" y="0"/>
                  </a:moveTo>
                  <a:cubicBezTo>
                    <a:pt x="183" y="600"/>
                    <a:pt x="78" y="1212"/>
                    <a:pt x="0" y="1826"/>
                  </a:cubicBezTo>
                  <a:cubicBezTo>
                    <a:pt x="14" y="1839"/>
                    <a:pt x="26" y="1839"/>
                    <a:pt x="52" y="1839"/>
                  </a:cubicBezTo>
                  <a:cubicBezTo>
                    <a:pt x="131" y="1226"/>
                    <a:pt x="249" y="613"/>
                    <a:pt x="391" y="13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3508450" y="4101675"/>
              <a:ext cx="6550" cy="38825"/>
            </a:xfrm>
            <a:custGeom>
              <a:avLst/>
              <a:gdLst/>
              <a:ahLst/>
              <a:cxnLst/>
              <a:rect l="l" t="t" r="r" b="b"/>
              <a:pathLst>
                <a:path w="262" h="1553" extrusionOk="0">
                  <a:moveTo>
                    <a:pt x="209" y="1"/>
                  </a:moveTo>
                  <a:cubicBezTo>
                    <a:pt x="143" y="509"/>
                    <a:pt x="78" y="1030"/>
                    <a:pt x="0" y="1540"/>
                  </a:cubicBezTo>
                  <a:cubicBezTo>
                    <a:pt x="26" y="1540"/>
                    <a:pt x="39" y="1540"/>
                    <a:pt x="65" y="1552"/>
                  </a:cubicBezTo>
                  <a:cubicBezTo>
                    <a:pt x="131" y="1030"/>
                    <a:pt x="209" y="522"/>
                    <a:pt x="261" y="13"/>
                  </a:cubicBezTo>
                  <a:lnTo>
                    <a:pt x="209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3530625" y="4100375"/>
              <a:ext cx="7200" cy="43375"/>
            </a:xfrm>
            <a:custGeom>
              <a:avLst/>
              <a:gdLst/>
              <a:ahLst/>
              <a:cxnLst/>
              <a:rect l="l" t="t" r="r" b="b"/>
              <a:pathLst>
                <a:path w="288" h="1735" extrusionOk="0">
                  <a:moveTo>
                    <a:pt x="221" y="0"/>
                  </a:moveTo>
                  <a:cubicBezTo>
                    <a:pt x="143" y="574"/>
                    <a:pt x="65" y="1148"/>
                    <a:pt x="0" y="1722"/>
                  </a:cubicBezTo>
                  <a:cubicBezTo>
                    <a:pt x="13" y="1722"/>
                    <a:pt x="39" y="1734"/>
                    <a:pt x="52" y="1734"/>
                  </a:cubicBezTo>
                  <a:cubicBezTo>
                    <a:pt x="117" y="1148"/>
                    <a:pt x="195" y="574"/>
                    <a:pt x="287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3555400" y="4105600"/>
              <a:ext cx="4250" cy="41100"/>
            </a:xfrm>
            <a:custGeom>
              <a:avLst/>
              <a:gdLst/>
              <a:ahLst/>
              <a:cxnLst/>
              <a:rect l="l" t="t" r="r" b="b"/>
              <a:pathLst>
                <a:path w="170" h="1644" extrusionOk="0">
                  <a:moveTo>
                    <a:pt x="117" y="0"/>
                  </a:moveTo>
                  <a:cubicBezTo>
                    <a:pt x="53" y="534"/>
                    <a:pt x="13" y="1082"/>
                    <a:pt x="0" y="1630"/>
                  </a:cubicBezTo>
                  <a:cubicBezTo>
                    <a:pt x="13" y="1630"/>
                    <a:pt x="26" y="1630"/>
                    <a:pt x="53" y="1643"/>
                  </a:cubicBezTo>
                  <a:cubicBezTo>
                    <a:pt x="65" y="1096"/>
                    <a:pt x="105" y="548"/>
                    <a:pt x="16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3574950" y="4108500"/>
              <a:ext cx="2650" cy="39825"/>
            </a:xfrm>
            <a:custGeom>
              <a:avLst/>
              <a:gdLst/>
              <a:ahLst/>
              <a:cxnLst/>
              <a:rect l="l" t="t" r="r" b="b"/>
              <a:pathLst>
                <a:path w="106" h="1593" extrusionOk="0">
                  <a:moveTo>
                    <a:pt x="53" y="1"/>
                  </a:moveTo>
                  <a:lnTo>
                    <a:pt x="1" y="1580"/>
                  </a:lnTo>
                  <a:cubicBezTo>
                    <a:pt x="27" y="1592"/>
                    <a:pt x="40" y="1592"/>
                    <a:pt x="53" y="1592"/>
                  </a:cubicBezTo>
                  <a:lnTo>
                    <a:pt x="105" y="1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3597450" y="4108500"/>
              <a:ext cx="2325" cy="41125"/>
            </a:xfrm>
            <a:custGeom>
              <a:avLst/>
              <a:gdLst/>
              <a:ahLst/>
              <a:cxnLst/>
              <a:rect l="l" t="t" r="r" b="b"/>
              <a:pathLst>
                <a:path w="93" h="1645" extrusionOk="0">
                  <a:moveTo>
                    <a:pt x="66" y="1"/>
                  </a:moveTo>
                  <a:lnTo>
                    <a:pt x="0" y="14"/>
                  </a:lnTo>
                  <a:lnTo>
                    <a:pt x="40" y="1644"/>
                  </a:lnTo>
                  <a:lnTo>
                    <a:pt x="92" y="1644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3616050" y="4104925"/>
              <a:ext cx="4575" cy="46000"/>
            </a:xfrm>
            <a:custGeom>
              <a:avLst/>
              <a:gdLst/>
              <a:ahLst/>
              <a:cxnLst/>
              <a:rect l="l" t="t" r="r" b="b"/>
              <a:pathLst>
                <a:path w="183" h="1840" extrusionOk="0">
                  <a:moveTo>
                    <a:pt x="0" y="1"/>
                  </a:moveTo>
                  <a:cubicBezTo>
                    <a:pt x="65" y="601"/>
                    <a:pt x="105" y="1227"/>
                    <a:pt x="131" y="1839"/>
                  </a:cubicBezTo>
                  <a:lnTo>
                    <a:pt x="183" y="1839"/>
                  </a:lnTo>
                  <a:cubicBezTo>
                    <a:pt x="157" y="1227"/>
                    <a:pt x="117" y="601"/>
                    <a:pt x="52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3643100" y="4104600"/>
              <a:ext cx="2625" cy="46975"/>
            </a:xfrm>
            <a:custGeom>
              <a:avLst/>
              <a:gdLst/>
              <a:ahLst/>
              <a:cxnLst/>
              <a:rect l="l" t="t" r="r" b="b"/>
              <a:pathLst>
                <a:path w="105" h="1879" extrusionOk="0">
                  <a:moveTo>
                    <a:pt x="0" y="0"/>
                  </a:moveTo>
                  <a:lnTo>
                    <a:pt x="52" y="1879"/>
                  </a:lnTo>
                  <a:lnTo>
                    <a:pt x="105" y="187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3660050" y="4110150"/>
              <a:ext cx="6875" cy="41425"/>
            </a:xfrm>
            <a:custGeom>
              <a:avLst/>
              <a:gdLst/>
              <a:ahLst/>
              <a:cxnLst/>
              <a:rect l="l" t="t" r="r" b="b"/>
              <a:pathLst>
                <a:path w="275" h="1657" extrusionOk="0">
                  <a:moveTo>
                    <a:pt x="53" y="1"/>
                  </a:moveTo>
                  <a:lnTo>
                    <a:pt x="1" y="13"/>
                  </a:lnTo>
                  <a:cubicBezTo>
                    <a:pt x="131" y="561"/>
                    <a:pt x="197" y="1109"/>
                    <a:pt x="223" y="1657"/>
                  </a:cubicBezTo>
                  <a:lnTo>
                    <a:pt x="275" y="1657"/>
                  </a:lnTo>
                  <a:cubicBezTo>
                    <a:pt x="249" y="1096"/>
                    <a:pt x="183" y="548"/>
                    <a:pt x="5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3684525" y="4106250"/>
              <a:ext cx="5225" cy="45000"/>
            </a:xfrm>
            <a:custGeom>
              <a:avLst/>
              <a:gdLst/>
              <a:ahLst/>
              <a:cxnLst/>
              <a:rect l="l" t="t" r="r" b="b"/>
              <a:pathLst>
                <a:path w="209" h="1800" extrusionOk="0">
                  <a:moveTo>
                    <a:pt x="0" y="0"/>
                  </a:moveTo>
                  <a:cubicBezTo>
                    <a:pt x="78" y="600"/>
                    <a:pt x="131" y="1200"/>
                    <a:pt x="157" y="1800"/>
                  </a:cubicBezTo>
                  <a:cubicBezTo>
                    <a:pt x="169" y="1800"/>
                    <a:pt x="195" y="1800"/>
                    <a:pt x="209" y="1786"/>
                  </a:cubicBezTo>
                  <a:cubicBezTo>
                    <a:pt x="195" y="1186"/>
                    <a:pt x="143" y="586"/>
                    <a:pt x="52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3702775" y="4104925"/>
              <a:ext cx="3950" cy="45350"/>
            </a:xfrm>
            <a:custGeom>
              <a:avLst/>
              <a:gdLst/>
              <a:ahLst/>
              <a:cxnLst/>
              <a:rect l="l" t="t" r="r" b="b"/>
              <a:pathLst>
                <a:path w="158" h="1814" extrusionOk="0">
                  <a:moveTo>
                    <a:pt x="1" y="1"/>
                  </a:moveTo>
                  <a:cubicBezTo>
                    <a:pt x="53" y="601"/>
                    <a:pt x="91" y="1201"/>
                    <a:pt x="105" y="1813"/>
                  </a:cubicBezTo>
                  <a:lnTo>
                    <a:pt x="157" y="1813"/>
                  </a:lnTo>
                  <a:cubicBezTo>
                    <a:pt x="144" y="1201"/>
                    <a:pt x="117" y="601"/>
                    <a:pt x="5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3723300" y="4102325"/>
              <a:ext cx="5575" cy="46000"/>
            </a:xfrm>
            <a:custGeom>
              <a:avLst/>
              <a:gdLst/>
              <a:ahLst/>
              <a:cxnLst/>
              <a:rect l="l" t="t" r="r" b="b"/>
              <a:pathLst>
                <a:path w="223" h="1840" extrusionOk="0">
                  <a:moveTo>
                    <a:pt x="53" y="1"/>
                  </a:moveTo>
                  <a:lnTo>
                    <a:pt x="1" y="13"/>
                  </a:lnTo>
                  <a:cubicBezTo>
                    <a:pt x="93" y="613"/>
                    <a:pt x="157" y="1227"/>
                    <a:pt x="171" y="1839"/>
                  </a:cubicBezTo>
                  <a:lnTo>
                    <a:pt x="223" y="1839"/>
                  </a:lnTo>
                  <a:cubicBezTo>
                    <a:pt x="209" y="1227"/>
                    <a:pt x="145" y="601"/>
                    <a:pt x="5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3745475" y="4101325"/>
              <a:ext cx="7200" cy="44075"/>
            </a:xfrm>
            <a:custGeom>
              <a:avLst/>
              <a:gdLst/>
              <a:ahLst/>
              <a:cxnLst/>
              <a:rect l="l" t="t" r="r" b="b"/>
              <a:pathLst>
                <a:path w="288" h="1763" extrusionOk="0">
                  <a:moveTo>
                    <a:pt x="1" y="1"/>
                  </a:moveTo>
                  <a:cubicBezTo>
                    <a:pt x="119" y="588"/>
                    <a:pt x="197" y="1175"/>
                    <a:pt x="235" y="1762"/>
                  </a:cubicBezTo>
                  <a:lnTo>
                    <a:pt x="288" y="1762"/>
                  </a:lnTo>
                  <a:cubicBezTo>
                    <a:pt x="249" y="1162"/>
                    <a:pt x="171" y="575"/>
                    <a:pt x="5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3774175" y="4097750"/>
              <a:ext cx="9500" cy="42075"/>
            </a:xfrm>
            <a:custGeom>
              <a:avLst/>
              <a:gdLst/>
              <a:ahLst/>
              <a:cxnLst/>
              <a:rect l="l" t="t" r="r" b="b"/>
              <a:pathLst>
                <a:path w="380" h="1683" extrusionOk="0">
                  <a:moveTo>
                    <a:pt x="53" y="1"/>
                  </a:moveTo>
                  <a:lnTo>
                    <a:pt x="0" y="14"/>
                  </a:lnTo>
                  <a:cubicBezTo>
                    <a:pt x="131" y="561"/>
                    <a:pt x="249" y="1123"/>
                    <a:pt x="327" y="1683"/>
                  </a:cubicBezTo>
                  <a:cubicBezTo>
                    <a:pt x="340" y="1683"/>
                    <a:pt x="366" y="1683"/>
                    <a:pt x="379" y="1670"/>
                  </a:cubicBezTo>
                  <a:cubicBezTo>
                    <a:pt x="301" y="1109"/>
                    <a:pt x="183" y="549"/>
                    <a:pt x="5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3799600" y="4087000"/>
              <a:ext cx="12425" cy="45675"/>
            </a:xfrm>
            <a:custGeom>
              <a:avLst/>
              <a:gdLst/>
              <a:ahLst/>
              <a:cxnLst/>
              <a:rect l="l" t="t" r="r" b="b"/>
              <a:pathLst>
                <a:path w="497" h="1827" extrusionOk="0">
                  <a:moveTo>
                    <a:pt x="53" y="0"/>
                  </a:moveTo>
                  <a:lnTo>
                    <a:pt x="1" y="14"/>
                  </a:lnTo>
                  <a:cubicBezTo>
                    <a:pt x="197" y="600"/>
                    <a:pt x="353" y="1214"/>
                    <a:pt x="444" y="1826"/>
                  </a:cubicBezTo>
                  <a:cubicBezTo>
                    <a:pt x="458" y="1826"/>
                    <a:pt x="484" y="1826"/>
                    <a:pt x="496" y="1814"/>
                  </a:cubicBezTo>
                  <a:cubicBezTo>
                    <a:pt x="406" y="1200"/>
                    <a:pt x="249" y="588"/>
                    <a:pt x="5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3827000" y="4079825"/>
              <a:ext cx="11100" cy="43700"/>
            </a:xfrm>
            <a:custGeom>
              <a:avLst/>
              <a:gdLst/>
              <a:ahLst/>
              <a:cxnLst/>
              <a:rect l="l" t="t" r="r" b="b"/>
              <a:pathLst>
                <a:path w="444" h="1748" extrusionOk="0">
                  <a:moveTo>
                    <a:pt x="52" y="0"/>
                  </a:moveTo>
                  <a:lnTo>
                    <a:pt x="0" y="26"/>
                  </a:lnTo>
                  <a:cubicBezTo>
                    <a:pt x="183" y="574"/>
                    <a:pt x="313" y="1161"/>
                    <a:pt x="392" y="1748"/>
                  </a:cubicBezTo>
                  <a:cubicBezTo>
                    <a:pt x="418" y="1735"/>
                    <a:pt x="431" y="1722"/>
                    <a:pt x="444" y="1722"/>
                  </a:cubicBezTo>
                  <a:cubicBezTo>
                    <a:pt x="366" y="1135"/>
                    <a:pt x="235" y="561"/>
                    <a:pt x="52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3845900" y="4071350"/>
              <a:ext cx="9825" cy="42750"/>
            </a:xfrm>
            <a:custGeom>
              <a:avLst/>
              <a:gdLst/>
              <a:ahLst/>
              <a:cxnLst/>
              <a:rect l="l" t="t" r="r" b="b"/>
              <a:pathLst>
                <a:path w="393" h="1710" extrusionOk="0">
                  <a:moveTo>
                    <a:pt x="53" y="0"/>
                  </a:moveTo>
                  <a:lnTo>
                    <a:pt x="1" y="14"/>
                  </a:lnTo>
                  <a:cubicBezTo>
                    <a:pt x="171" y="561"/>
                    <a:pt x="275" y="1135"/>
                    <a:pt x="340" y="1709"/>
                  </a:cubicBezTo>
                  <a:cubicBezTo>
                    <a:pt x="366" y="1696"/>
                    <a:pt x="380" y="1683"/>
                    <a:pt x="392" y="1669"/>
                  </a:cubicBezTo>
                  <a:cubicBezTo>
                    <a:pt x="327" y="1109"/>
                    <a:pt x="223" y="548"/>
                    <a:pt x="5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3859950" y="4068725"/>
              <a:ext cx="7500" cy="34600"/>
            </a:xfrm>
            <a:custGeom>
              <a:avLst/>
              <a:gdLst/>
              <a:ahLst/>
              <a:cxnLst/>
              <a:rect l="l" t="t" r="r" b="b"/>
              <a:pathLst>
                <a:path w="300" h="1384" extrusionOk="0">
                  <a:moveTo>
                    <a:pt x="52" y="1"/>
                  </a:moveTo>
                  <a:lnTo>
                    <a:pt x="0" y="14"/>
                  </a:lnTo>
                  <a:cubicBezTo>
                    <a:pt x="131" y="470"/>
                    <a:pt x="221" y="927"/>
                    <a:pt x="247" y="1383"/>
                  </a:cubicBezTo>
                  <a:cubicBezTo>
                    <a:pt x="274" y="1371"/>
                    <a:pt x="287" y="1345"/>
                    <a:pt x="300" y="1319"/>
                  </a:cubicBezTo>
                  <a:cubicBezTo>
                    <a:pt x="261" y="875"/>
                    <a:pt x="183" y="432"/>
                    <a:pt x="52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3422025" y="4022775"/>
              <a:ext cx="451625" cy="93825"/>
            </a:xfrm>
            <a:custGeom>
              <a:avLst/>
              <a:gdLst/>
              <a:ahLst/>
              <a:cxnLst/>
              <a:rect l="l" t="t" r="r" b="b"/>
              <a:pathLst>
                <a:path w="18065" h="3753" extrusionOk="0">
                  <a:moveTo>
                    <a:pt x="13291" y="0"/>
                  </a:moveTo>
                  <a:cubicBezTo>
                    <a:pt x="11178" y="26"/>
                    <a:pt x="9052" y="209"/>
                    <a:pt x="6927" y="235"/>
                  </a:cubicBezTo>
                  <a:lnTo>
                    <a:pt x="6600" y="235"/>
                  </a:lnTo>
                  <a:cubicBezTo>
                    <a:pt x="6379" y="235"/>
                    <a:pt x="6144" y="235"/>
                    <a:pt x="5909" y="221"/>
                  </a:cubicBezTo>
                  <a:cubicBezTo>
                    <a:pt x="5244" y="209"/>
                    <a:pt x="4579" y="183"/>
                    <a:pt x="3913" y="183"/>
                  </a:cubicBezTo>
                  <a:cubicBezTo>
                    <a:pt x="3562" y="183"/>
                    <a:pt x="3209" y="195"/>
                    <a:pt x="2870" y="221"/>
                  </a:cubicBezTo>
                  <a:cubicBezTo>
                    <a:pt x="1996" y="287"/>
                    <a:pt x="718" y="339"/>
                    <a:pt x="261" y="1200"/>
                  </a:cubicBezTo>
                  <a:cubicBezTo>
                    <a:pt x="209" y="1291"/>
                    <a:pt x="157" y="1383"/>
                    <a:pt x="118" y="1487"/>
                  </a:cubicBezTo>
                  <a:cubicBezTo>
                    <a:pt x="66" y="1578"/>
                    <a:pt x="27" y="1682"/>
                    <a:pt x="0" y="1787"/>
                  </a:cubicBezTo>
                  <a:cubicBezTo>
                    <a:pt x="157" y="1969"/>
                    <a:pt x="353" y="2126"/>
                    <a:pt x="496" y="2230"/>
                  </a:cubicBezTo>
                  <a:cubicBezTo>
                    <a:pt x="1710" y="3065"/>
                    <a:pt x="3209" y="3313"/>
                    <a:pt x="4657" y="3482"/>
                  </a:cubicBezTo>
                  <a:cubicBezTo>
                    <a:pt x="6277" y="3664"/>
                    <a:pt x="7904" y="3752"/>
                    <a:pt x="9533" y="3752"/>
                  </a:cubicBezTo>
                  <a:cubicBezTo>
                    <a:pt x="10003" y="3752"/>
                    <a:pt x="10473" y="3745"/>
                    <a:pt x="10944" y="3730"/>
                  </a:cubicBezTo>
                  <a:cubicBezTo>
                    <a:pt x="13161" y="3665"/>
                    <a:pt x="15443" y="3404"/>
                    <a:pt x="17347" y="2282"/>
                  </a:cubicBezTo>
                  <a:cubicBezTo>
                    <a:pt x="17608" y="2139"/>
                    <a:pt x="17856" y="1957"/>
                    <a:pt x="18065" y="1734"/>
                  </a:cubicBezTo>
                  <a:cubicBezTo>
                    <a:pt x="18065" y="1591"/>
                    <a:pt x="18039" y="1447"/>
                    <a:pt x="18025" y="1317"/>
                  </a:cubicBezTo>
                  <a:cubicBezTo>
                    <a:pt x="18013" y="1213"/>
                    <a:pt x="17999" y="1096"/>
                    <a:pt x="17973" y="1004"/>
                  </a:cubicBezTo>
                  <a:cubicBezTo>
                    <a:pt x="17961" y="952"/>
                    <a:pt x="17947" y="900"/>
                    <a:pt x="17921" y="847"/>
                  </a:cubicBezTo>
                  <a:cubicBezTo>
                    <a:pt x="17908" y="795"/>
                    <a:pt x="17882" y="743"/>
                    <a:pt x="17856" y="704"/>
                  </a:cubicBezTo>
                  <a:cubicBezTo>
                    <a:pt x="17621" y="313"/>
                    <a:pt x="17112" y="209"/>
                    <a:pt x="16669" y="157"/>
                  </a:cubicBezTo>
                  <a:cubicBezTo>
                    <a:pt x="15796" y="52"/>
                    <a:pt x="14909" y="13"/>
                    <a:pt x="14034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3694300" y="4048325"/>
              <a:ext cx="158150" cy="104900"/>
            </a:xfrm>
            <a:custGeom>
              <a:avLst/>
              <a:gdLst/>
              <a:ahLst/>
              <a:cxnLst/>
              <a:rect l="l" t="t" r="r" b="b"/>
              <a:pathLst>
                <a:path w="6326" h="4196" extrusionOk="0">
                  <a:moveTo>
                    <a:pt x="4391" y="0"/>
                  </a:moveTo>
                  <a:cubicBezTo>
                    <a:pt x="3957" y="0"/>
                    <a:pt x="3524" y="21"/>
                    <a:pt x="3091" y="74"/>
                  </a:cubicBezTo>
                  <a:cubicBezTo>
                    <a:pt x="2152" y="191"/>
                    <a:pt x="1227" y="425"/>
                    <a:pt x="378" y="830"/>
                  </a:cubicBezTo>
                  <a:cubicBezTo>
                    <a:pt x="248" y="895"/>
                    <a:pt x="117" y="961"/>
                    <a:pt x="0" y="1025"/>
                  </a:cubicBezTo>
                  <a:lnTo>
                    <a:pt x="117" y="1286"/>
                  </a:lnTo>
                  <a:lnTo>
                    <a:pt x="170" y="1417"/>
                  </a:lnTo>
                  <a:cubicBezTo>
                    <a:pt x="743" y="1834"/>
                    <a:pt x="1343" y="2225"/>
                    <a:pt x="1943" y="2617"/>
                  </a:cubicBezTo>
                  <a:cubicBezTo>
                    <a:pt x="2830" y="3178"/>
                    <a:pt x="3757" y="3712"/>
                    <a:pt x="4708" y="4195"/>
                  </a:cubicBezTo>
                  <a:lnTo>
                    <a:pt x="5960" y="1025"/>
                  </a:lnTo>
                  <a:cubicBezTo>
                    <a:pt x="6078" y="712"/>
                    <a:pt x="6195" y="399"/>
                    <a:pt x="6326" y="100"/>
                  </a:cubicBezTo>
                  <a:cubicBezTo>
                    <a:pt x="5673" y="45"/>
                    <a:pt x="5031" y="0"/>
                    <a:pt x="4391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3703750" y="4068425"/>
              <a:ext cx="141525" cy="46975"/>
            </a:xfrm>
            <a:custGeom>
              <a:avLst/>
              <a:gdLst/>
              <a:ahLst/>
              <a:cxnLst/>
              <a:rect l="l" t="t" r="r" b="b"/>
              <a:pathLst>
                <a:path w="5661" h="1879" extrusionOk="0">
                  <a:moveTo>
                    <a:pt x="5466" y="0"/>
                  </a:moveTo>
                  <a:cubicBezTo>
                    <a:pt x="5100" y="0"/>
                    <a:pt x="4735" y="78"/>
                    <a:pt x="4448" y="287"/>
                  </a:cubicBezTo>
                  <a:cubicBezTo>
                    <a:pt x="4096" y="548"/>
                    <a:pt x="3900" y="978"/>
                    <a:pt x="3587" y="1278"/>
                  </a:cubicBezTo>
                  <a:cubicBezTo>
                    <a:pt x="3274" y="1578"/>
                    <a:pt x="2843" y="1734"/>
                    <a:pt x="2414" y="1734"/>
                  </a:cubicBezTo>
                  <a:cubicBezTo>
                    <a:pt x="1996" y="1734"/>
                    <a:pt x="1579" y="1591"/>
                    <a:pt x="1278" y="1317"/>
                  </a:cubicBezTo>
                  <a:cubicBezTo>
                    <a:pt x="1044" y="1096"/>
                    <a:pt x="861" y="821"/>
                    <a:pt x="562" y="717"/>
                  </a:cubicBezTo>
                  <a:cubicBezTo>
                    <a:pt x="496" y="691"/>
                    <a:pt x="418" y="678"/>
                    <a:pt x="339" y="678"/>
                  </a:cubicBezTo>
                  <a:cubicBezTo>
                    <a:pt x="313" y="678"/>
                    <a:pt x="287" y="678"/>
                    <a:pt x="261" y="691"/>
                  </a:cubicBezTo>
                  <a:lnTo>
                    <a:pt x="209" y="691"/>
                  </a:lnTo>
                  <a:cubicBezTo>
                    <a:pt x="131" y="704"/>
                    <a:pt x="66" y="731"/>
                    <a:pt x="0" y="757"/>
                  </a:cubicBezTo>
                  <a:cubicBezTo>
                    <a:pt x="509" y="1122"/>
                    <a:pt x="1031" y="1473"/>
                    <a:pt x="1565" y="1813"/>
                  </a:cubicBezTo>
                  <a:cubicBezTo>
                    <a:pt x="1617" y="1826"/>
                    <a:pt x="1683" y="1839"/>
                    <a:pt x="1748" y="1839"/>
                  </a:cubicBezTo>
                  <a:cubicBezTo>
                    <a:pt x="1892" y="1865"/>
                    <a:pt x="2048" y="1878"/>
                    <a:pt x="2205" y="1878"/>
                  </a:cubicBezTo>
                  <a:cubicBezTo>
                    <a:pt x="2857" y="1878"/>
                    <a:pt x="3509" y="1656"/>
                    <a:pt x="3965" y="1200"/>
                  </a:cubicBezTo>
                  <a:cubicBezTo>
                    <a:pt x="4252" y="913"/>
                    <a:pt x="4474" y="534"/>
                    <a:pt x="4852" y="378"/>
                  </a:cubicBezTo>
                  <a:cubicBezTo>
                    <a:pt x="5074" y="274"/>
                    <a:pt x="5335" y="261"/>
                    <a:pt x="5582" y="221"/>
                  </a:cubicBezTo>
                  <a:cubicBezTo>
                    <a:pt x="5609" y="143"/>
                    <a:pt x="5635" y="78"/>
                    <a:pt x="5661" y="0"/>
                  </a:cubicBezTo>
                  <a:close/>
                </a:path>
              </a:pathLst>
            </a:custGeom>
            <a:solidFill>
              <a:srgbClr val="F7E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3818850" y="4083450"/>
              <a:ext cx="13725" cy="26425"/>
            </a:xfrm>
            <a:custGeom>
              <a:avLst/>
              <a:gdLst/>
              <a:ahLst/>
              <a:cxnLst/>
              <a:rect l="l" t="t" r="r" b="b"/>
              <a:pathLst>
                <a:path w="549" h="1057" extrusionOk="0">
                  <a:moveTo>
                    <a:pt x="420" y="1"/>
                  </a:moveTo>
                  <a:cubicBezTo>
                    <a:pt x="251" y="1"/>
                    <a:pt x="86" y="486"/>
                    <a:pt x="53" y="586"/>
                  </a:cubicBezTo>
                  <a:cubicBezTo>
                    <a:pt x="27" y="703"/>
                    <a:pt x="1" y="846"/>
                    <a:pt x="53" y="964"/>
                  </a:cubicBezTo>
                  <a:cubicBezTo>
                    <a:pt x="65" y="990"/>
                    <a:pt x="79" y="1029"/>
                    <a:pt x="105" y="1043"/>
                  </a:cubicBezTo>
                  <a:cubicBezTo>
                    <a:pt x="125" y="1052"/>
                    <a:pt x="145" y="1057"/>
                    <a:pt x="164" y="1057"/>
                  </a:cubicBezTo>
                  <a:cubicBezTo>
                    <a:pt x="195" y="1057"/>
                    <a:pt x="224" y="1045"/>
                    <a:pt x="248" y="1029"/>
                  </a:cubicBezTo>
                  <a:cubicBezTo>
                    <a:pt x="288" y="1003"/>
                    <a:pt x="326" y="964"/>
                    <a:pt x="352" y="912"/>
                  </a:cubicBezTo>
                  <a:cubicBezTo>
                    <a:pt x="470" y="716"/>
                    <a:pt x="535" y="481"/>
                    <a:pt x="549" y="246"/>
                  </a:cubicBezTo>
                  <a:cubicBezTo>
                    <a:pt x="549" y="168"/>
                    <a:pt x="549" y="103"/>
                    <a:pt x="509" y="51"/>
                  </a:cubicBezTo>
                  <a:cubicBezTo>
                    <a:pt x="480" y="16"/>
                    <a:pt x="450" y="1"/>
                    <a:pt x="420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3814600" y="4114325"/>
              <a:ext cx="8500" cy="8525"/>
            </a:xfrm>
            <a:custGeom>
              <a:avLst/>
              <a:gdLst/>
              <a:ahLst/>
              <a:cxnLst/>
              <a:rect l="l" t="t" r="r" b="b"/>
              <a:pathLst>
                <a:path w="340" h="341" extrusionOk="0">
                  <a:moveTo>
                    <a:pt x="195" y="0"/>
                  </a:moveTo>
                  <a:cubicBezTo>
                    <a:pt x="187" y="0"/>
                    <a:pt x="179" y="1"/>
                    <a:pt x="171" y="3"/>
                  </a:cubicBezTo>
                  <a:cubicBezTo>
                    <a:pt x="40" y="3"/>
                    <a:pt x="1" y="185"/>
                    <a:pt x="53" y="290"/>
                  </a:cubicBezTo>
                  <a:cubicBezTo>
                    <a:pt x="66" y="303"/>
                    <a:pt x="79" y="316"/>
                    <a:pt x="105" y="329"/>
                  </a:cubicBezTo>
                  <a:cubicBezTo>
                    <a:pt x="119" y="337"/>
                    <a:pt x="134" y="341"/>
                    <a:pt x="149" y="341"/>
                  </a:cubicBezTo>
                  <a:cubicBezTo>
                    <a:pt x="206" y="341"/>
                    <a:pt x="267" y="292"/>
                    <a:pt x="288" y="251"/>
                  </a:cubicBezTo>
                  <a:cubicBezTo>
                    <a:pt x="327" y="199"/>
                    <a:pt x="340" y="133"/>
                    <a:pt x="314" y="81"/>
                  </a:cubicBezTo>
                  <a:cubicBezTo>
                    <a:pt x="291" y="35"/>
                    <a:pt x="248" y="0"/>
                    <a:pt x="19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3435725" y="4039650"/>
              <a:ext cx="230875" cy="70525"/>
            </a:xfrm>
            <a:custGeom>
              <a:avLst/>
              <a:gdLst/>
              <a:ahLst/>
              <a:cxnLst/>
              <a:rect l="l" t="t" r="r" b="b"/>
              <a:pathLst>
                <a:path w="9235" h="2821" extrusionOk="0">
                  <a:moveTo>
                    <a:pt x="3780" y="0"/>
                  </a:moveTo>
                  <a:cubicBezTo>
                    <a:pt x="2913" y="0"/>
                    <a:pt x="2041" y="77"/>
                    <a:pt x="1174" y="134"/>
                  </a:cubicBezTo>
                  <a:cubicBezTo>
                    <a:pt x="1044" y="329"/>
                    <a:pt x="927" y="538"/>
                    <a:pt x="809" y="760"/>
                  </a:cubicBezTo>
                  <a:cubicBezTo>
                    <a:pt x="470" y="1398"/>
                    <a:pt x="196" y="2090"/>
                    <a:pt x="0" y="2795"/>
                  </a:cubicBezTo>
                  <a:cubicBezTo>
                    <a:pt x="136" y="2813"/>
                    <a:pt x="269" y="2820"/>
                    <a:pt x="402" y="2820"/>
                  </a:cubicBezTo>
                  <a:cubicBezTo>
                    <a:pt x="642" y="2820"/>
                    <a:pt x="879" y="2798"/>
                    <a:pt x="1122" y="2781"/>
                  </a:cubicBezTo>
                  <a:cubicBezTo>
                    <a:pt x="1579" y="2742"/>
                    <a:pt x="2022" y="2703"/>
                    <a:pt x="2478" y="2664"/>
                  </a:cubicBezTo>
                  <a:lnTo>
                    <a:pt x="4787" y="2468"/>
                  </a:lnTo>
                  <a:cubicBezTo>
                    <a:pt x="5518" y="2416"/>
                    <a:pt x="6235" y="2351"/>
                    <a:pt x="6965" y="2285"/>
                  </a:cubicBezTo>
                  <a:cubicBezTo>
                    <a:pt x="7669" y="2221"/>
                    <a:pt x="8387" y="2168"/>
                    <a:pt x="9104" y="2103"/>
                  </a:cubicBezTo>
                  <a:cubicBezTo>
                    <a:pt x="9196" y="1894"/>
                    <a:pt x="9234" y="1673"/>
                    <a:pt x="9222" y="1438"/>
                  </a:cubicBezTo>
                  <a:cubicBezTo>
                    <a:pt x="8061" y="720"/>
                    <a:pt x="6718" y="303"/>
                    <a:pt x="5361" y="108"/>
                  </a:cubicBezTo>
                  <a:cubicBezTo>
                    <a:pt x="4837" y="29"/>
                    <a:pt x="4310" y="0"/>
                    <a:pt x="378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3441275" y="4082425"/>
              <a:ext cx="14875" cy="20250"/>
            </a:xfrm>
            <a:custGeom>
              <a:avLst/>
              <a:gdLst/>
              <a:ahLst/>
              <a:cxnLst/>
              <a:rect l="l" t="t" r="r" b="b"/>
              <a:pathLst>
                <a:path w="595" h="810" extrusionOk="0">
                  <a:moveTo>
                    <a:pt x="335" y="0"/>
                  </a:moveTo>
                  <a:cubicBezTo>
                    <a:pt x="332" y="0"/>
                    <a:pt x="329" y="0"/>
                    <a:pt x="326" y="0"/>
                  </a:cubicBezTo>
                  <a:cubicBezTo>
                    <a:pt x="209" y="14"/>
                    <a:pt x="157" y="183"/>
                    <a:pt x="117" y="261"/>
                  </a:cubicBezTo>
                  <a:cubicBezTo>
                    <a:pt x="65" y="392"/>
                    <a:pt x="27" y="536"/>
                    <a:pt x="0" y="666"/>
                  </a:cubicBezTo>
                  <a:cubicBezTo>
                    <a:pt x="0" y="718"/>
                    <a:pt x="0" y="771"/>
                    <a:pt x="39" y="797"/>
                  </a:cubicBezTo>
                  <a:cubicBezTo>
                    <a:pt x="53" y="809"/>
                    <a:pt x="79" y="809"/>
                    <a:pt x="91" y="809"/>
                  </a:cubicBezTo>
                  <a:cubicBezTo>
                    <a:pt x="183" y="809"/>
                    <a:pt x="248" y="731"/>
                    <a:pt x="287" y="653"/>
                  </a:cubicBezTo>
                  <a:cubicBezTo>
                    <a:pt x="339" y="563"/>
                    <a:pt x="595" y="0"/>
                    <a:pt x="33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3455925" y="4054375"/>
              <a:ext cx="157850" cy="51900"/>
            </a:xfrm>
            <a:custGeom>
              <a:avLst/>
              <a:gdLst/>
              <a:ahLst/>
              <a:cxnLst/>
              <a:rect l="l" t="t" r="r" b="b"/>
              <a:pathLst>
                <a:path w="6314" h="2076" extrusionOk="0">
                  <a:moveTo>
                    <a:pt x="5440" y="1149"/>
                  </a:moveTo>
                  <a:cubicBezTo>
                    <a:pt x="5322" y="1149"/>
                    <a:pt x="5205" y="1175"/>
                    <a:pt x="5087" y="1201"/>
                  </a:cubicBezTo>
                  <a:cubicBezTo>
                    <a:pt x="5061" y="1201"/>
                    <a:pt x="5023" y="1214"/>
                    <a:pt x="4997" y="1227"/>
                  </a:cubicBezTo>
                  <a:cubicBezTo>
                    <a:pt x="4879" y="1266"/>
                    <a:pt x="4762" y="1305"/>
                    <a:pt x="4658" y="1371"/>
                  </a:cubicBezTo>
                  <a:cubicBezTo>
                    <a:pt x="4423" y="1488"/>
                    <a:pt x="4201" y="1644"/>
                    <a:pt x="3979" y="1788"/>
                  </a:cubicBezTo>
                  <a:lnTo>
                    <a:pt x="3901" y="1827"/>
                  </a:lnTo>
                  <a:cubicBezTo>
                    <a:pt x="3849" y="1853"/>
                    <a:pt x="3809" y="1879"/>
                    <a:pt x="3757" y="1905"/>
                  </a:cubicBezTo>
                  <a:cubicBezTo>
                    <a:pt x="3835" y="1893"/>
                    <a:pt x="3901" y="1893"/>
                    <a:pt x="3979" y="1879"/>
                  </a:cubicBezTo>
                  <a:cubicBezTo>
                    <a:pt x="4188" y="1749"/>
                    <a:pt x="4383" y="1606"/>
                    <a:pt x="4605" y="1514"/>
                  </a:cubicBezTo>
                  <a:cubicBezTo>
                    <a:pt x="4827" y="1423"/>
                    <a:pt x="5061" y="1357"/>
                    <a:pt x="5284" y="1357"/>
                  </a:cubicBezTo>
                  <a:cubicBezTo>
                    <a:pt x="5479" y="1357"/>
                    <a:pt x="5661" y="1397"/>
                    <a:pt x="5831" y="1488"/>
                  </a:cubicBezTo>
                  <a:cubicBezTo>
                    <a:pt x="5948" y="1540"/>
                    <a:pt x="6053" y="1618"/>
                    <a:pt x="6157" y="1696"/>
                  </a:cubicBezTo>
                  <a:cubicBezTo>
                    <a:pt x="6209" y="1696"/>
                    <a:pt x="6261" y="1696"/>
                    <a:pt x="6313" y="1684"/>
                  </a:cubicBezTo>
                  <a:cubicBezTo>
                    <a:pt x="6209" y="1540"/>
                    <a:pt x="6118" y="1409"/>
                    <a:pt x="5974" y="1305"/>
                  </a:cubicBezTo>
                  <a:cubicBezTo>
                    <a:pt x="5818" y="1201"/>
                    <a:pt x="5635" y="1149"/>
                    <a:pt x="5440" y="1149"/>
                  </a:cubicBezTo>
                  <a:close/>
                  <a:moveTo>
                    <a:pt x="93" y="1"/>
                  </a:moveTo>
                  <a:cubicBezTo>
                    <a:pt x="67" y="53"/>
                    <a:pt x="27" y="105"/>
                    <a:pt x="1" y="171"/>
                  </a:cubicBezTo>
                  <a:cubicBezTo>
                    <a:pt x="93" y="209"/>
                    <a:pt x="197" y="249"/>
                    <a:pt x="275" y="301"/>
                  </a:cubicBezTo>
                  <a:cubicBezTo>
                    <a:pt x="549" y="444"/>
                    <a:pt x="783" y="667"/>
                    <a:pt x="927" y="940"/>
                  </a:cubicBezTo>
                  <a:cubicBezTo>
                    <a:pt x="1058" y="1175"/>
                    <a:pt x="1123" y="1423"/>
                    <a:pt x="1266" y="1658"/>
                  </a:cubicBezTo>
                  <a:cubicBezTo>
                    <a:pt x="1357" y="1827"/>
                    <a:pt x="1501" y="1971"/>
                    <a:pt x="1670" y="2075"/>
                  </a:cubicBezTo>
                  <a:cubicBezTo>
                    <a:pt x="1905" y="2062"/>
                    <a:pt x="2140" y="2035"/>
                    <a:pt x="2375" y="2009"/>
                  </a:cubicBezTo>
                  <a:cubicBezTo>
                    <a:pt x="1945" y="1866"/>
                    <a:pt x="1540" y="1566"/>
                    <a:pt x="1293" y="1188"/>
                  </a:cubicBezTo>
                  <a:cubicBezTo>
                    <a:pt x="1266" y="1162"/>
                    <a:pt x="1253" y="1136"/>
                    <a:pt x="1240" y="1110"/>
                  </a:cubicBezTo>
                  <a:cubicBezTo>
                    <a:pt x="1214" y="1070"/>
                    <a:pt x="1201" y="1032"/>
                    <a:pt x="1175" y="992"/>
                  </a:cubicBezTo>
                  <a:cubicBezTo>
                    <a:pt x="1136" y="901"/>
                    <a:pt x="1096" y="823"/>
                    <a:pt x="1058" y="731"/>
                  </a:cubicBezTo>
                  <a:cubicBezTo>
                    <a:pt x="1044" y="705"/>
                    <a:pt x="1032" y="693"/>
                    <a:pt x="1032" y="667"/>
                  </a:cubicBezTo>
                  <a:cubicBezTo>
                    <a:pt x="966" y="549"/>
                    <a:pt x="901" y="432"/>
                    <a:pt x="823" y="327"/>
                  </a:cubicBezTo>
                  <a:cubicBezTo>
                    <a:pt x="627" y="119"/>
                    <a:pt x="366" y="27"/>
                    <a:pt x="93" y="1"/>
                  </a:cubicBezTo>
                  <a:close/>
                </a:path>
              </a:pathLst>
            </a:custGeom>
            <a:solidFill>
              <a:srgbClr val="F7E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3381275" y="4010475"/>
              <a:ext cx="545525" cy="105350"/>
            </a:xfrm>
            <a:custGeom>
              <a:avLst/>
              <a:gdLst/>
              <a:ahLst/>
              <a:cxnLst/>
              <a:rect l="l" t="t" r="r" b="b"/>
              <a:pathLst>
                <a:path w="21821" h="4214" extrusionOk="0">
                  <a:moveTo>
                    <a:pt x="10375" y="1"/>
                  </a:moveTo>
                  <a:cubicBezTo>
                    <a:pt x="10065" y="1"/>
                    <a:pt x="9754" y="8"/>
                    <a:pt x="9443" y="23"/>
                  </a:cubicBezTo>
                  <a:cubicBezTo>
                    <a:pt x="7596" y="106"/>
                    <a:pt x="5740" y="398"/>
                    <a:pt x="3896" y="398"/>
                  </a:cubicBezTo>
                  <a:cubicBezTo>
                    <a:pt x="3436" y="398"/>
                    <a:pt x="2976" y="380"/>
                    <a:pt x="2517" y="336"/>
                  </a:cubicBezTo>
                  <a:cubicBezTo>
                    <a:pt x="2479" y="336"/>
                    <a:pt x="2439" y="336"/>
                    <a:pt x="2400" y="322"/>
                  </a:cubicBezTo>
                  <a:cubicBezTo>
                    <a:pt x="2296" y="322"/>
                    <a:pt x="2178" y="310"/>
                    <a:pt x="2074" y="284"/>
                  </a:cubicBezTo>
                  <a:cubicBezTo>
                    <a:pt x="1943" y="388"/>
                    <a:pt x="1800" y="466"/>
                    <a:pt x="1657" y="531"/>
                  </a:cubicBezTo>
                  <a:cubicBezTo>
                    <a:pt x="1474" y="609"/>
                    <a:pt x="1279" y="675"/>
                    <a:pt x="1083" y="739"/>
                  </a:cubicBezTo>
                  <a:cubicBezTo>
                    <a:pt x="744" y="870"/>
                    <a:pt x="392" y="1026"/>
                    <a:pt x="170" y="1313"/>
                  </a:cubicBezTo>
                  <a:cubicBezTo>
                    <a:pt x="79" y="1444"/>
                    <a:pt x="13" y="1600"/>
                    <a:pt x="1" y="1757"/>
                  </a:cubicBezTo>
                  <a:lnTo>
                    <a:pt x="1" y="1835"/>
                  </a:lnTo>
                  <a:cubicBezTo>
                    <a:pt x="1" y="1953"/>
                    <a:pt x="27" y="2057"/>
                    <a:pt x="79" y="2162"/>
                  </a:cubicBezTo>
                  <a:cubicBezTo>
                    <a:pt x="79" y="2174"/>
                    <a:pt x="91" y="2188"/>
                    <a:pt x="105" y="2200"/>
                  </a:cubicBezTo>
                  <a:cubicBezTo>
                    <a:pt x="131" y="2240"/>
                    <a:pt x="157" y="2279"/>
                    <a:pt x="196" y="2305"/>
                  </a:cubicBezTo>
                  <a:cubicBezTo>
                    <a:pt x="310" y="2419"/>
                    <a:pt x="465" y="2464"/>
                    <a:pt x="625" y="2464"/>
                  </a:cubicBezTo>
                  <a:cubicBezTo>
                    <a:pt x="647" y="2464"/>
                    <a:pt x="669" y="2463"/>
                    <a:pt x="691" y="2461"/>
                  </a:cubicBezTo>
                  <a:lnTo>
                    <a:pt x="770" y="2461"/>
                  </a:lnTo>
                  <a:cubicBezTo>
                    <a:pt x="914" y="2449"/>
                    <a:pt x="1057" y="2409"/>
                    <a:pt x="1187" y="2357"/>
                  </a:cubicBezTo>
                  <a:cubicBezTo>
                    <a:pt x="1630" y="2200"/>
                    <a:pt x="2035" y="1939"/>
                    <a:pt x="2491" y="1823"/>
                  </a:cubicBezTo>
                  <a:cubicBezTo>
                    <a:pt x="2645" y="1779"/>
                    <a:pt x="2810" y="1754"/>
                    <a:pt x="2972" y="1754"/>
                  </a:cubicBezTo>
                  <a:cubicBezTo>
                    <a:pt x="3291" y="1754"/>
                    <a:pt x="3602" y="1850"/>
                    <a:pt x="3809" y="2083"/>
                  </a:cubicBezTo>
                  <a:cubicBezTo>
                    <a:pt x="3887" y="2188"/>
                    <a:pt x="3952" y="2305"/>
                    <a:pt x="4018" y="2423"/>
                  </a:cubicBezTo>
                  <a:cubicBezTo>
                    <a:pt x="4018" y="2449"/>
                    <a:pt x="4030" y="2461"/>
                    <a:pt x="4044" y="2487"/>
                  </a:cubicBezTo>
                  <a:cubicBezTo>
                    <a:pt x="4082" y="2579"/>
                    <a:pt x="4122" y="2657"/>
                    <a:pt x="4161" y="2748"/>
                  </a:cubicBezTo>
                  <a:cubicBezTo>
                    <a:pt x="4187" y="2788"/>
                    <a:pt x="4200" y="2826"/>
                    <a:pt x="4226" y="2866"/>
                  </a:cubicBezTo>
                  <a:cubicBezTo>
                    <a:pt x="4239" y="2892"/>
                    <a:pt x="4252" y="2918"/>
                    <a:pt x="4279" y="2944"/>
                  </a:cubicBezTo>
                  <a:cubicBezTo>
                    <a:pt x="4643" y="3496"/>
                    <a:pt x="5290" y="3865"/>
                    <a:pt x="5935" y="3865"/>
                  </a:cubicBezTo>
                  <a:cubicBezTo>
                    <a:pt x="6097" y="3865"/>
                    <a:pt x="6260" y="3841"/>
                    <a:pt x="6418" y="3791"/>
                  </a:cubicBezTo>
                  <a:cubicBezTo>
                    <a:pt x="6587" y="3739"/>
                    <a:pt x="6731" y="3661"/>
                    <a:pt x="6887" y="3583"/>
                  </a:cubicBezTo>
                  <a:lnTo>
                    <a:pt x="6965" y="3544"/>
                  </a:lnTo>
                  <a:cubicBezTo>
                    <a:pt x="7187" y="3400"/>
                    <a:pt x="7409" y="3244"/>
                    <a:pt x="7644" y="3127"/>
                  </a:cubicBezTo>
                  <a:cubicBezTo>
                    <a:pt x="7748" y="3061"/>
                    <a:pt x="7865" y="3022"/>
                    <a:pt x="7983" y="2983"/>
                  </a:cubicBezTo>
                  <a:cubicBezTo>
                    <a:pt x="8009" y="2970"/>
                    <a:pt x="8047" y="2957"/>
                    <a:pt x="8073" y="2957"/>
                  </a:cubicBezTo>
                  <a:cubicBezTo>
                    <a:pt x="8191" y="2927"/>
                    <a:pt x="8311" y="2911"/>
                    <a:pt x="8428" y="2911"/>
                  </a:cubicBezTo>
                  <a:cubicBezTo>
                    <a:pt x="8621" y="2911"/>
                    <a:pt x="8806" y="2956"/>
                    <a:pt x="8960" y="3061"/>
                  </a:cubicBezTo>
                  <a:cubicBezTo>
                    <a:pt x="9195" y="3231"/>
                    <a:pt x="9313" y="3505"/>
                    <a:pt x="9496" y="3713"/>
                  </a:cubicBezTo>
                  <a:lnTo>
                    <a:pt x="9508" y="3713"/>
                  </a:lnTo>
                  <a:cubicBezTo>
                    <a:pt x="9508" y="3727"/>
                    <a:pt x="9522" y="3739"/>
                    <a:pt x="9522" y="3739"/>
                  </a:cubicBezTo>
                  <a:lnTo>
                    <a:pt x="9560" y="3779"/>
                  </a:lnTo>
                  <a:cubicBezTo>
                    <a:pt x="9730" y="3948"/>
                    <a:pt x="9939" y="4066"/>
                    <a:pt x="10174" y="4144"/>
                  </a:cubicBezTo>
                  <a:cubicBezTo>
                    <a:pt x="10200" y="4144"/>
                    <a:pt x="10212" y="4157"/>
                    <a:pt x="10239" y="4157"/>
                  </a:cubicBezTo>
                  <a:cubicBezTo>
                    <a:pt x="10378" y="4196"/>
                    <a:pt x="10517" y="4214"/>
                    <a:pt x="10650" y="4214"/>
                  </a:cubicBezTo>
                  <a:cubicBezTo>
                    <a:pt x="10692" y="4214"/>
                    <a:pt x="10733" y="4212"/>
                    <a:pt x="10774" y="4209"/>
                  </a:cubicBezTo>
                  <a:cubicBezTo>
                    <a:pt x="11230" y="4170"/>
                    <a:pt x="11673" y="3974"/>
                    <a:pt x="12038" y="3687"/>
                  </a:cubicBezTo>
                  <a:cubicBezTo>
                    <a:pt x="12365" y="3426"/>
                    <a:pt x="12717" y="3087"/>
                    <a:pt x="13108" y="3009"/>
                  </a:cubicBezTo>
                  <a:lnTo>
                    <a:pt x="13160" y="3009"/>
                  </a:lnTo>
                  <a:cubicBezTo>
                    <a:pt x="13188" y="3006"/>
                    <a:pt x="13215" y="3004"/>
                    <a:pt x="13241" y="3004"/>
                  </a:cubicBezTo>
                  <a:cubicBezTo>
                    <a:pt x="13314" y="3004"/>
                    <a:pt x="13384" y="3016"/>
                    <a:pt x="13461" y="3035"/>
                  </a:cubicBezTo>
                  <a:cubicBezTo>
                    <a:pt x="13760" y="3139"/>
                    <a:pt x="13943" y="3414"/>
                    <a:pt x="14177" y="3635"/>
                  </a:cubicBezTo>
                  <a:cubicBezTo>
                    <a:pt x="14483" y="3909"/>
                    <a:pt x="14895" y="4046"/>
                    <a:pt x="15308" y="4046"/>
                  </a:cubicBezTo>
                  <a:cubicBezTo>
                    <a:pt x="15740" y="4046"/>
                    <a:pt x="16173" y="3896"/>
                    <a:pt x="16486" y="3596"/>
                  </a:cubicBezTo>
                  <a:cubicBezTo>
                    <a:pt x="16799" y="3296"/>
                    <a:pt x="16995" y="2866"/>
                    <a:pt x="17347" y="2605"/>
                  </a:cubicBezTo>
                  <a:cubicBezTo>
                    <a:pt x="17642" y="2380"/>
                    <a:pt x="18023" y="2316"/>
                    <a:pt x="18403" y="2316"/>
                  </a:cubicBezTo>
                  <a:cubicBezTo>
                    <a:pt x="18442" y="2316"/>
                    <a:pt x="18482" y="2317"/>
                    <a:pt x="18521" y="2318"/>
                  </a:cubicBezTo>
                  <a:cubicBezTo>
                    <a:pt x="18560" y="2318"/>
                    <a:pt x="18612" y="2331"/>
                    <a:pt x="18652" y="2331"/>
                  </a:cubicBezTo>
                  <a:cubicBezTo>
                    <a:pt x="18716" y="2331"/>
                    <a:pt x="18782" y="2344"/>
                    <a:pt x="18847" y="2357"/>
                  </a:cubicBezTo>
                  <a:cubicBezTo>
                    <a:pt x="19348" y="2432"/>
                    <a:pt x="19839" y="2580"/>
                    <a:pt x="20351" y="2580"/>
                  </a:cubicBezTo>
                  <a:cubicBezTo>
                    <a:pt x="20371" y="2580"/>
                    <a:pt x="20391" y="2579"/>
                    <a:pt x="20412" y="2579"/>
                  </a:cubicBezTo>
                  <a:cubicBezTo>
                    <a:pt x="20933" y="2579"/>
                    <a:pt x="21495" y="2357"/>
                    <a:pt x="21730" y="1887"/>
                  </a:cubicBezTo>
                  <a:cubicBezTo>
                    <a:pt x="21782" y="1783"/>
                    <a:pt x="21820" y="1679"/>
                    <a:pt x="21808" y="1562"/>
                  </a:cubicBezTo>
                  <a:cubicBezTo>
                    <a:pt x="21808" y="1548"/>
                    <a:pt x="21808" y="1522"/>
                    <a:pt x="21794" y="1496"/>
                  </a:cubicBezTo>
                  <a:cubicBezTo>
                    <a:pt x="21716" y="1209"/>
                    <a:pt x="21364" y="1105"/>
                    <a:pt x="21051" y="1079"/>
                  </a:cubicBezTo>
                  <a:cubicBezTo>
                    <a:pt x="21025" y="1079"/>
                    <a:pt x="20999" y="1066"/>
                    <a:pt x="20973" y="1066"/>
                  </a:cubicBezTo>
                  <a:lnTo>
                    <a:pt x="20960" y="1066"/>
                  </a:lnTo>
                  <a:cubicBezTo>
                    <a:pt x="20582" y="1040"/>
                    <a:pt x="20203" y="1026"/>
                    <a:pt x="19825" y="1000"/>
                  </a:cubicBezTo>
                  <a:cubicBezTo>
                    <a:pt x="19695" y="988"/>
                    <a:pt x="19577" y="988"/>
                    <a:pt x="19447" y="974"/>
                  </a:cubicBezTo>
                  <a:cubicBezTo>
                    <a:pt x="17751" y="870"/>
                    <a:pt x="15991" y="440"/>
                    <a:pt x="14295" y="270"/>
                  </a:cubicBezTo>
                  <a:cubicBezTo>
                    <a:pt x="12989" y="122"/>
                    <a:pt x="11682" y="1"/>
                    <a:pt x="10375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3422675" y="4010475"/>
              <a:ext cx="454250" cy="65875"/>
            </a:xfrm>
            <a:custGeom>
              <a:avLst/>
              <a:gdLst/>
              <a:ahLst/>
              <a:cxnLst/>
              <a:rect l="l" t="t" r="r" b="b"/>
              <a:pathLst>
                <a:path w="18170" h="2635" extrusionOk="0">
                  <a:moveTo>
                    <a:pt x="8719" y="1"/>
                  </a:moveTo>
                  <a:cubicBezTo>
                    <a:pt x="8409" y="1"/>
                    <a:pt x="8098" y="8"/>
                    <a:pt x="7787" y="23"/>
                  </a:cubicBezTo>
                  <a:cubicBezTo>
                    <a:pt x="5944" y="110"/>
                    <a:pt x="4100" y="402"/>
                    <a:pt x="2268" y="402"/>
                  </a:cubicBezTo>
                  <a:cubicBezTo>
                    <a:pt x="1650" y="402"/>
                    <a:pt x="1033" y="369"/>
                    <a:pt x="418" y="284"/>
                  </a:cubicBezTo>
                  <a:cubicBezTo>
                    <a:pt x="287" y="388"/>
                    <a:pt x="144" y="466"/>
                    <a:pt x="1" y="531"/>
                  </a:cubicBezTo>
                  <a:cubicBezTo>
                    <a:pt x="405" y="910"/>
                    <a:pt x="927" y="1170"/>
                    <a:pt x="1449" y="1379"/>
                  </a:cubicBezTo>
                  <a:cubicBezTo>
                    <a:pt x="3457" y="2162"/>
                    <a:pt x="5635" y="2396"/>
                    <a:pt x="7787" y="2527"/>
                  </a:cubicBezTo>
                  <a:cubicBezTo>
                    <a:pt x="8735" y="2587"/>
                    <a:pt x="9690" y="2634"/>
                    <a:pt x="10642" y="2634"/>
                  </a:cubicBezTo>
                  <a:cubicBezTo>
                    <a:pt x="11525" y="2634"/>
                    <a:pt x="12406" y="2594"/>
                    <a:pt x="13278" y="2487"/>
                  </a:cubicBezTo>
                  <a:cubicBezTo>
                    <a:pt x="14987" y="2279"/>
                    <a:pt x="16669" y="1823"/>
                    <a:pt x="18169" y="1000"/>
                  </a:cubicBezTo>
                  <a:cubicBezTo>
                    <a:pt x="18039" y="988"/>
                    <a:pt x="17921" y="988"/>
                    <a:pt x="17791" y="974"/>
                  </a:cubicBezTo>
                  <a:cubicBezTo>
                    <a:pt x="16095" y="870"/>
                    <a:pt x="14335" y="440"/>
                    <a:pt x="12639" y="270"/>
                  </a:cubicBezTo>
                  <a:cubicBezTo>
                    <a:pt x="11333" y="122"/>
                    <a:pt x="10026" y="1"/>
                    <a:pt x="8719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3427900" y="3835050"/>
              <a:ext cx="444450" cy="236750"/>
            </a:xfrm>
            <a:custGeom>
              <a:avLst/>
              <a:gdLst/>
              <a:ahLst/>
              <a:cxnLst/>
              <a:rect l="l" t="t" r="r" b="b"/>
              <a:pathLst>
                <a:path w="17778" h="9470" extrusionOk="0">
                  <a:moveTo>
                    <a:pt x="8404" y="1"/>
                  </a:moveTo>
                  <a:cubicBezTo>
                    <a:pt x="1362" y="1"/>
                    <a:pt x="0" y="7496"/>
                    <a:pt x="0" y="7496"/>
                  </a:cubicBezTo>
                  <a:lnTo>
                    <a:pt x="222" y="7600"/>
                  </a:lnTo>
                  <a:cubicBezTo>
                    <a:pt x="2622" y="8761"/>
                    <a:pt x="5139" y="9269"/>
                    <a:pt x="7474" y="9426"/>
                  </a:cubicBezTo>
                  <a:cubicBezTo>
                    <a:pt x="7966" y="9456"/>
                    <a:pt x="8450" y="9469"/>
                    <a:pt x="8924" y="9469"/>
                  </a:cubicBezTo>
                  <a:cubicBezTo>
                    <a:pt x="13888" y="9469"/>
                    <a:pt x="17778" y="7991"/>
                    <a:pt x="17778" y="7991"/>
                  </a:cubicBezTo>
                  <a:cubicBezTo>
                    <a:pt x="17569" y="6596"/>
                    <a:pt x="17086" y="3179"/>
                    <a:pt x="13761" y="1287"/>
                  </a:cubicBezTo>
                  <a:cubicBezTo>
                    <a:pt x="12587" y="635"/>
                    <a:pt x="11074" y="153"/>
                    <a:pt x="9078" y="23"/>
                  </a:cubicBezTo>
                  <a:cubicBezTo>
                    <a:pt x="8848" y="8"/>
                    <a:pt x="8623" y="1"/>
                    <a:pt x="8404" y="1"/>
                  </a:cubicBezTo>
                  <a:close/>
                </a:path>
              </a:pathLst>
            </a:custGeom>
            <a:solidFill>
              <a:srgbClr val="FF8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3445850" y="3956850"/>
              <a:ext cx="43050" cy="55575"/>
            </a:xfrm>
            <a:custGeom>
              <a:avLst/>
              <a:gdLst/>
              <a:ahLst/>
              <a:cxnLst/>
              <a:rect l="l" t="t" r="r" b="b"/>
              <a:pathLst>
                <a:path w="1722" h="2223" extrusionOk="0">
                  <a:moveTo>
                    <a:pt x="907" y="0"/>
                  </a:moveTo>
                  <a:cubicBezTo>
                    <a:pt x="356" y="0"/>
                    <a:pt x="86" y="1099"/>
                    <a:pt x="39" y="1476"/>
                  </a:cubicBezTo>
                  <a:cubicBezTo>
                    <a:pt x="13" y="1620"/>
                    <a:pt x="0" y="1763"/>
                    <a:pt x="39" y="1907"/>
                  </a:cubicBezTo>
                  <a:cubicBezTo>
                    <a:pt x="65" y="2037"/>
                    <a:pt x="169" y="2168"/>
                    <a:pt x="300" y="2206"/>
                  </a:cubicBezTo>
                  <a:cubicBezTo>
                    <a:pt x="332" y="2217"/>
                    <a:pt x="366" y="2222"/>
                    <a:pt x="399" y="2222"/>
                  </a:cubicBezTo>
                  <a:cubicBezTo>
                    <a:pt x="486" y="2222"/>
                    <a:pt x="573" y="2188"/>
                    <a:pt x="639" y="2142"/>
                  </a:cubicBezTo>
                  <a:cubicBezTo>
                    <a:pt x="743" y="2063"/>
                    <a:pt x="821" y="1971"/>
                    <a:pt x="887" y="1867"/>
                  </a:cubicBezTo>
                  <a:cubicBezTo>
                    <a:pt x="1108" y="1516"/>
                    <a:pt x="1722" y="302"/>
                    <a:pt x="1096" y="41"/>
                  </a:cubicBezTo>
                  <a:cubicBezTo>
                    <a:pt x="1029" y="13"/>
                    <a:pt x="967" y="0"/>
                    <a:pt x="907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3614750" y="3867225"/>
              <a:ext cx="257600" cy="204475"/>
            </a:xfrm>
            <a:custGeom>
              <a:avLst/>
              <a:gdLst/>
              <a:ahLst/>
              <a:cxnLst/>
              <a:rect l="l" t="t" r="r" b="b"/>
              <a:pathLst>
                <a:path w="10304" h="8179" extrusionOk="0">
                  <a:moveTo>
                    <a:pt x="6287" y="0"/>
                  </a:moveTo>
                  <a:lnTo>
                    <a:pt x="6287" y="0"/>
                  </a:lnTo>
                  <a:cubicBezTo>
                    <a:pt x="6743" y="640"/>
                    <a:pt x="7069" y="1357"/>
                    <a:pt x="7160" y="2139"/>
                  </a:cubicBezTo>
                  <a:cubicBezTo>
                    <a:pt x="7330" y="3600"/>
                    <a:pt x="6612" y="5074"/>
                    <a:pt x="5530" y="6066"/>
                  </a:cubicBezTo>
                  <a:cubicBezTo>
                    <a:pt x="4435" y="7057"/>
                    <a:pt x="3012" y="7605"/>
                    <a:pt x="1565" y="7904"/>
                  </a:cubicBezTo>
                  <a:cubicBezTo>
                    <a:pt x="1044" y="8009"/>
                    <a:pt x="522" y="8087"/>
                    <a:pt x="0" y="8139"/>
                  </a:cubicBezTo>
                  <a:cubicBezTo>
                    <a:pt x="508" y="8165"/>
                    <a:pt x="991" y="8179"/>
                    <a:pt x="1487" y="8179"/>
                  </a:cubicBezTo>
                  <a:cubicBezTo>
                    <a:pt x="6430" y="8179"/>
                    <a:pt x="10304" y="6704"/>
                    <a:pt x="10304" y="6704"/>
                  </a:cubicBezTo>
                  <a:cubicBezTo>
                    <a:pt x="10095" y="5309"/>
                    <a:pt x="9612" y="1892"/>
                    <a:pt x="6287" y="0"/>
                  </a:cubicBezTo>
                  <a:close/>
                </a:path>
              </a:pathLst>
            </a:custGeom>
            <a:solidFill>
              <a:srgbClr val="FF7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3550500" y="3873675"/>
              <a:ext cx="33275" cy="15325"/>
            </a:xfrm>
            <a:custGeom>
              <a:avLst/>
              <a:gdLst/>
              <a:ahLst/>
              <a:cxnLst/>
              <a:rect l="l" t="t" r="r" b="b"/>
              <a:pathLst>
                <a:path w="1331" h="613" extrusionOk="0">
                  <a:moveTo>
                    <a:pt x="1007" y="0"/>
                  </a:moveTo>
                  <a:cubicBezTo>
                    <a:pt x="890" y="0"/>
                    <a:pt x="748" y="24"/>
                    <a:pt x="600" y="69"/>
                  </a:cubicBezTo>
                  <a:cubicBezTo>
                    <a:pt x="249" y="173"/>
                    <a:pt x="0" y="368"/>
                    <a:pt x="52" y="499"/>
                  </a:cubicBezTo>
                  <a:cubicBezTo>
                    <a:pt x="75" y="573"/>
                    <a:pt x="185" y="613"/>
                    <a:pt x="337" y="613"/>
                  </a:cubicBezTo>
                  <a:cubicBezTo>
                    <a:pt x="455" y="613"/>
                    <a:pt x="597" y="589"/>
                    <a:pt x="744" y="538"/>
                  </a:cubicBezTo>
                  <a:cubicBezTo>
                    <a:pt x="1083" y="434"/>
                    <a:pt x="1331" y="252"/>
                    <a:pt x="1292" y="121"/>
                  </a:cubicBezTo>
                  <a:cubicBezTo>
                    <a:pt x="1270" y="40"/>
                    <a:pt x="1160" y="0"/>
                    <a:pt x="1007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3590275" y="3913100"/>
              <a:ext cx="32975" cy="15500"/>
            </a:xfrm>
            <a:custGeom>
              <a:avLst/>
              <a:gdLst/>
              <a:ahLst/>
              <a:cxnLst/>
              <a:rect l="l" t="t" r="r" b="b"/>
              <a:pathLst>
                <a:path w="1319" h="620" extrusionOk="0">
                  <a:moveTo>
                    <a:pt x="317" y="0"/>
                  </a:moveTo>
                  <a:cubicBezTo>
                    <a:pt x="168" y="0"/>
                    <a:pt x="62" y="37"/>
                    <a:pt x="40" y="109"/>
                  </a:cubicBezTo>
                  <a:cubicBezTo>
                    <a:pt x="0" y="240"/>
                    <a:pt x="235" y="435"/>
                    <a:pt x="574" y="539"/>
                  </a:cubicBezTo>
                  <a:cubicBezTo>
                    <a:pt x="730" y="593"/>
                    <a:pt x="881" y="620"/>
                    <a:pt x="1003" y="620"/>
                  </a:cubicBezTo>
                  <a:cubicBezTo>
                    <a:pt x="1146" y="620"/>
                    <a:pt x="1250" y="583"/>
                    <a:pt x="1279" y="513"/>
                  </a:cubicBezTo>
                  <a:cubicBezTo>
                    <a:pt x="1318" y="383"/>
                    <a:pt x="1070" y="187"/>
                    <a:pt x="731" y="70"/>
                  </a:cubicBezTo>
                  <a:cubicBezTo>
                    <a:pt x="580" y="23"/>
                    <a:pt x="435" y="0"/>
                    <a:pt x="317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3639525" y="3855475"/>
              <a:ext cx="32625" cy="12750"/>
            </a:xfrm>
            <a:custGeom>
              <a:avLst/>
              <a:gdLst/>
              <a:ahLst/>
              <a:cxnLst/>
              <a:rect l="l" t="t" r="r" b="b"/>
              <a:pathLst>
                <a:path w="1305" h="510" extrusionOk="0">
                  <a:moveTo>
                    <a:pt x="652" y="1"/>
                  </a:moveTo>
                  <a:cubicBezTo>
                    <a:pt x="300" y="1"/>
                    <a:pt x="0" y="119"/>
                    <a:pt x="0" y="249"/>
                  </a:cubicBezTo>
                  <a:cubicBezTo>
                    <a:pt x="0" y="392"/>
                    <a:pt x="300" y="510"/>
                    <a:pt x="652" y="510"/>
                  </a:cubicBezTo>
                  <a:cubicBezTo>
                    <a:pt x="1018" y="510"/>
                    <a:pt x="1305" y="392"/>
                    <a:pt x="1305" y="249"/>
                  </a:cubicBezTo>
                  <a:cubicBezTo>
                    <a:pt x="1305" y="119"/>
                    <a:pt x="1018" y="1"/>
                    <a:pt x="65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3683875" y="3914250"/>
              <a:ext cx="31325" cy="19550"/>
            </a:xfrm>
            <a:custGeom>
              <a:avLst/>
              <a:gdLst/>
              <a:ahLst/>
              <a:cxnLst/>
              <a:rect l="l" t="t" r="r" b="b"/>
              <a:pathLst>
                <a:path w="1253" h="782" extrusionOk="0">
                  <a:moveTo>
                    <a:pt x="1031" y="0"/>
                  </a:moveTo>
                  <a:cubicBezTo>
                    <a:pt x="897" y="0"/>
                    <a:pt x="700" y="64"/>
                    <a:pt x="508" y="180"/>
                  </a:cubicBezTo>
                  <a:cubicBezTo>
                    <a:pt x="195" y="363"/>
                    <a:pt x="0" y="597"/>
                    <a:pt x="65" y="715"/>
                  </a:cubicBezTo>
                  <a:cubicBezTo>
                    <a:pt x="90" y="760"/>
                    <a:pt x="151" y="782"/>
                    <a:pt x="234" y="782"/>
                  </a:cubicBezTo>
                  <a:cubicBezTo>
                    <a:pt x="369" y="782"/>
                    <a:pt x="563" y="724"/>
                    <a:pt x="757" y="611"/>
                  </a:cubicBezTo>
                  <a:cubicBezTo>
                    <a:pt x="1056" y="428"/>
                    <a:pt x="1252" y="180"/>
                    <a:pt x="1186" y="63"/>
                  </a:cubicBezTo>
                  <a:cubicBezTo>
                    <a:pt x="1163" y="21"/>
                    <a:pt x="1107" y="0"/>
                    <a:pt x="1031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3725600" y="3872275"/>
              <a:ext cx="31650" cy="19475"/>
            </a:xfrm>
            <a:custGeom>
              <a:avLst/>
              <a:gdLst/>
              <a:ahLst/>
              <a:cxnLst/>
              <a:rect l="l" t="t" r="r" b="b"/>
              <a:pathLst>
                <a:path w="1266" h="779" extrusionOk="0">
                  <a:moveTo>
                    <a:pt x="244" y="0"/>
                  </a:moveTo>
                  <a:cubicBezTo>
                    <a:pt x="163" y="0"/>
                    <a:pt x="103" y="24"/>
                    <a:pt x="79" y="73"/>
                  </a:cubicBezTo>
                  <a:cubicBezTo>
                    <a:pt x="1" y="190"/>
                    <a:pt x="209" y="424"/>
                    <a:pt x="509" y="607"/>
                  </a:cubicBezTo>
                  <a:cubicBezTo>
                    <a:pt x="703" y="720"/>
                    <a:pt x="896" y="778"/>
                    <a:pt x="1031" y="778"/>
                  </a:cubicBezTo>
                  <a:cubicBezTo>
                    <a:pt x="1115" y="778"/>
                    <a:pt x="1175" y="756"/>
                    <a:pt x="1201" y="711"/>
                  </a:cubicBezTo>
                  <a:cubicBezTo>
                    <a:pt x="1265" y="594"/>
                    <a:pt x="1070" y="360"/>
                    <a:pt x="757" y="177"/>
                  </a:cubicBezTo>
                  <a:cubicBezTo>
                    <a:pt x="570" y="63"/>
                    <a:pt x="378" y="0"/>
                    <a:pt x="244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3504200" y="3943525"/>
              <a:ext cx="32300" cy="12400"/>
            </a:xfrm>
            <a:custGeom>
              <a:avLst/>
              <a:gdLst/>
              <a:ahLst/>
              <a:cxnLst/>
              <a:rect l="l" t="t" r="r" b="b"/>
              <a:pathLst>
                <a:path w="1292" h="496" extrusionOk="0">
                  <a:moveTo>
                    <a:pt x="640" y="0"/>
                  </a:moveTo>
                  <a:cubicBezTo>
                    <a:pt x="287" y="0"/>
                    <a:pt x="0" y="105"/>
                    <a:pt x="0" y="249"/>
                  </a:cubicBezTo>
                  <a:cubicBezTo>
                    <a:pt x="0" y="379"/>
                    <a:pt x="287" y="496"/>
                    <a:pt x="640" y="496"/>
                  </a:cubicBezTo>
                  <a:cubicBezTo>
                    <a:pt x="1005" y="496"/>
                    <a:pt x="1292" y="379"/>
                    <a:pt x="1292" y="249"/>
                  </a:cubicBezTo>
                  <a:cubicBezTo>
                    <a:pt x="1292" y="105"/>
                    <a:pt x="1005" y="0"/>
                    <a:pt x="64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3770600" y="3939900"/>
              <a:ext cx="31650" cy="19575"/>
            </a:xfrm>
            <a:custGeom>
              <a:avLst/>
              <a:gdLst/>
              <a:ahLst/>
              <a:cxnLst/>
              <a:rect l="l" t="t" r="r" b="b"/>
              <a:pathLst>
                <a:path w="1266" h="783" extrusionOk="0">
                  <a:moveTo>
                    <a:pt x="1022" y="1"/>
                  </a:moveTo>
                  <a:cubicBezTo>
                    <a:pt x="891" y="1"/>
                    <a:pt x="702" y="58"/>
                    <a:pt x="509" y="171"/>
                  </a:cubicBezTo>
                  <a:cubicBezTo>
                    <a:pt x="196" y="354"/>
                    <a:pt x="0" y="589"/>
                    <a:pt x="65" y="719"/>
                  </a:cubicBezTo>
                  <a:cubicBezTo>
                    <a:pt x="89" y="762"/>
                    <a:pt x="145" y="782"/>
                    <a:pt x="222" y="782"/>
                  </a:cubicBezTo>
                  <a:cubicBezTo>
                    <a:pt x="357" y="782"/>
                    <a:pt x="557" y="719"/>
                    <a:pt x="757" y="602"/>
                  </a:cubicBezTo>
                  <a:cubicBezTo>
                    <a:pt x="1070" y="420"/>
                    <a:pt x="1265" y="185"/>
                    <a:pt x="1187" y="67"/>
                  </a:cubicBezTo>
                  <a:cubicBezTo>
                    <a:pt x="1162" y="23"/>
                    <a:pt x="1103" y="1"/>
                    <a:pt x="102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3696575" y="3751150"/>
              <a:ext cx="74350" cy="53500"/>
            </a:xfrm>
            <a:custGeom>
              <a:avLst/>
              <a:gdLst/>
              <a:ahLst/>
              <a:cxnLst/>
              <a:rect l="l" t="t" r="r" b="b"/>
              <a:pathLst>
                <a:path w="2974" h="2140" extrusionOk="0">
                  <a:moveTo>
                    <a:pt x="339" y="0"/>
                  </a:moveTo>
                  <a:lnTo>
                    <a:pt x="0" y="1657"/>
                  </a:lnTo>
                  <a:lnTo>
                    <a:pt x="2570" y="2139"/>
                  </a:lnTo>
                  <a:lnTo>
                    <a:pt x="2139" y="1435"/>
                  </a:lnTo>
                  <a:lnTo>
                    <a:pt x="2974" y="444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3682550" y="3746825"/>
              <a:ext cx="23525" cy="109325"/>
            </a:xfrm>
            <a:custGeom>
              <a:avLst/>
              <a:gdLst/>
              <a:ahLst/>
              <a:cxnLst/>
              <a:rect l="l" t="t" r="r" b="b"/>
              <a:pathLst>
                <a:path w="941" h="4373" extrusionOk="0">
                  <a:moveTo>
                    <a:pt x="872" y="0"/>
                  </a:moveTo>
                  <a:cubicBezTo>
                    <a:pt x="848" y="0"/>
                    <a:pt x="822" y="22"/>
                    <a:pt x="822" y="43"/>
                  </a:cubicBezTo>
                  <a:lnTo>
                    <a:pt x="13" y="4308"/>
                  </a:lnTo>
                  <a:cubicBezTo>
                    <a:pt x="1" y="4334"/>
                    <a:pt x="27" y="4360"/>
                    <a:pt x="53" y="4373"/>
                  </a:cubicBezTo>
                  <a:lnTo>
                    <a:pt x="66" y="4373"/>
                  </a:lnTo>
                  <a:cubicBezTo>
                    <a:pt x="92" y="4373"/>
                    <a:pt x="118" y="4347"/>
                    <a:pt x="118" y="4321"/>
                  </a:cubicBezTo>
                  <a:lnTo>
                    <a:pt x="926" y="69"/>
                  </a:lnTo>
                  <a:cubicBezTo>
                    <a:pt x="940" y="30"/>
                    <a:pt x="914" y="4"/>
                    <a:pt x="888" y="4"/>
                  </a:cubicBezTo>
                  <a:cubicBezTo>
                    <a:pt x="883" y="2"/>
                    <a:pt x="878" y="0"/>
                    <a:pt x="872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3604625" y="4291100"/>
              <a:ext cx="28050" cy="27775"/>
            </a:xfrm>
            <a:custGeom>
              <a:avLst/>
              <a:gdLst/>
              <a:ahLst/>
              <a:cxnLst/>
              <a:rect l="l" t="t" r="r" b="b"/>
              <a:pathLst>
                <a:path w="1122" h="1111" extrusionOk="0">
                  <a:moveTo>
                    <a:pt x="551" y="0"/>
                  </a:moveTo>
                  <a:cubicBezTo>
                    <a:pt x="249" y="0"/>
                    <a:pt x="13" y="243"/>
                    <a:pt x="0" y="549"/>
                  </a:cubicBezTo>
                  <a:cubicBezTo>
                    <a:pt x="0" y="849"/>
                    <a:pt x="249" y="1110"/>
                    <a:pt x="548" y="1110"/>
                  </a:cubicBezTo>
                  <a:cubicBezTo>
                    <a:pt x="556" y="1110"/>
                    <a:pt x="563" y="1110"/>
                    <a:pt x="571" y="1110"/>
                  </a:cubicBezTo>
                  <a:cubicBezTo>
                    <a:pt x="873" y="1110"/>
                    <a:pt x="1110" y="868"/>
                    <a:pt x="1122" y="562"/>
                  </a:cubicBezTo>
                  <a:cubicBezTo>
                    <a:pt x="1122" y="262"/>
                    <a:pt x="875" y="1"/>
                    <a:pt x="574" y="1"/>
                  </a:cubicBezTo>
                  <a:cubicBezTo>
                    <a:pt x="567" y="0"/>
                    <a:pt x="559" y="0"/>
                    <a:pt x="55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3726900" y="4281000"/>
              <a:ext cx="28075" cy="28075"/>
            </a:xfrm>
            <a:custGeom>
              <a:avLst/>
              <a:gdLst/>
              <a:ahLst/>
              <a:cxnLst/>
              <a:rect l="l" t="t" r="r" b="b"/>
              <a:pathLst>
                <a:path w="1123" h="1123" extrusionOk="0">
                  <a:moveTo>
                    <a:pt x="575" y="1"/>
                  </a:moveTo>
                  <a:cubicBezTo>
                    <a:pt x="262" y="1"/>
                    <a:pt x="13" y="248"/>
                    <a:pt x="13" y="549"/>
                  </a:cubicBezTo>
                  <a:cubicBezTo>
                    <a:pt x="1" y="862"/>
                    <a:pt x="248" y="1109"/>
                    <a:pt x="549" y="1123"/>
                  </a:cubicBezTo>
                  <a:cubicBezTo>
                    <a:pt x="862" y="1123"/>
                    <a:pt x="1122" y="874"/>
                    <a:pt x="1122" y="575"/>
                  </a:cubicBezTo>
                  <a:cubicBezTo>
                    <a:pt x="1122" y="262"/>
                    <a:pt x="888" y="13"/>
                    <a:pt x="575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3664625" y="4309050"/>
              <a:ext cx="40125" cy="19900"/>
            </a:xfrm>
            <a:custGeom>
              <a:avLst/>
              <a:gdLst/>
              <a:ahLst/>
              <a:cxnLst/>
              <a:rect l="l" t="t" r="r" b="b"/>
              <a:pathLst>
                <a:path w="1605" h="796" extrusionOk="0">
                  <a:moveTo>
                    <a:pt x="1539" y="1"/>
                  </a:moveTo>
                  <a:cubicBezTo>
                    <a:pt x="1487" y="1"/>
                    <a:pt x="1448" y="27"/>
                    <a:pt x="1448" y="79"/>
                  </a:cubicBezTo>
                  <a:cubicBezTo>
                    <a:pt x="1409" y="300"/>
                    <a:pt x="1240" y="496"/>
                    <a:pt x="1031" y="587"/>
                  </a:cubicBezTo>
                  <a:cubicBezTo>
                    <a:pt x="960" y="614"/>
                    <a:pt x="883" y="627"/>
                    <a:pt x="805" y="627"/>
                  </a:cubicBezTo>
                  <a:cubicBezTo>
                    <a:pt x="654" y="627"/>
                    <a:pt x="499" y="578"/>
                    <a:pt x="379" y="483"/>
                  </a:cubicBezTo>
                  <a:cubicBezTo>
                    <a:pt x="275" y="404"/>
                    <a:pt x="209" y="288"/>
                    <a:pt x="170" y="183"/>
                  </a:cubicBezTo>
                  <a:cubicBezTo>
                    <a:pt x="159" y="140"/>
                    <a:pt x="130" y="114"/>
                    <a:pt x="91" y="114"/>
                  </a:cubicBezTo>
                  <a:cubicBezTo>
                    <a:pt x="83" y="114"/>
                    <a:pt x="75" y="115"/>
                    <a:pt x="66" y="117"/>
                  </a:cubicBezTo>
                  <a:cubicBezTo>
                    <a:pt x="26" y="131"/>
                    <a:pt x="0" y="170"/>
                    <a:pt x="14" y="222"/>
                  </a:cubicBezTo>
                  <a:cubicBezTo>
                    <a:pt x="52" y="366"/>
                    <a:pt x="157" y="509"/>
                    <a:pt x="287" y="613"/>
                  </a:cubicBezTo>
                  <a:cubicBezTo>
                    <a:pt x="431" y="731"/>
                    <a:pt x="614" y="796"/>
                    <a:pt x="796" y="796"/>
                  </a:cubicBezTo>
                  <a:cubicBezTo>
                    <a:pt x="901" y="796"/>
                    <a:pt x="991" y="770"/>
                    <a:pt x="1096" y="731"/>
                  </a:cubicBezTo>
                  <a:cubicBezTo>
                    <a:pt x="1357" y="639"/>
                    <a:pt x="1565" y="378"/>
                    <a:pt x="1605" y="105"/>
                  </a:cubicBezTo>
                  <a:cubicBezTo>
                    <a:pt x="1605" y="53"/>
                    <a:pt x="1579" y="13"/>
                    <a:pt x="1539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3537125" y="4307100"/>
              <a:ext cx="74700" cy="74675"/>
            </a:xfrm>
            <a:custGeom>
              <a:avLst/>
              <a:gdLst/>
              <a:ahLst/>
              <a:cxnLst/>
              <a:rect l="l" t="t" r="r" b="b"/>
              <a:pathLst>
                <a:path w="2988" h="2987" extrusionOk="0">
                  <a:moveTo>
                    <a:pt x="1488" y="0"/>
                  </a:moveTo>
                  <a:cubicBezTo>
                    <a:pt x="666" y="0"/>
                    <a:pt x="1" y="665"/>
                    <a:pt x="1" y="1487"/>
                  </a:cubicBezTo>
                  <a:cubicBezTo>
                    <a:pt x="1" y="2322"/>
                    <a:pt x="666" y="2987"/>
                    <a:pt x="1488" y="2987"/>
                  </a:cubicBezTo>
                  <a:cubicBezTo>
                    <a:pt x="2323" y="2987"/>
                    <a:pt x="2987" y="2322"/>
                    <a:pt x="2987" y="1487"/>
                  </a:cubicBezTo>
                  <a:cubicBezTo>
                    <a:pt x="2987" y="665"/>
                    <a:pt x="2323" y="0"/>
                    <a:pt x="1488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3749075" y="4293400"/>
              <a:ext cx="75025" cy="73375"/>
            </a:xfrm>
            <a:custGeom>
              <a:avLst/>
              <a:gdLst/>
              <a:ahLst/>
              <a:cxnLst/>
              <a:rect l="l" t="t" r="r" b="b"/>
              <a:pathLst>
                <a:path w="3001" h="2935" extrusionOk="0">
                  <a:moveTo>
                    <a:pt x="1500" y="1"/>
                  </a:moveTo>
                  <a:cubicBezTo>
                    <a:pt x="679" y="1"/>
                    <a:pt x="1" y="679"/>
                    <a:pt x="1" y="1500"/>
                  </a:cubicBezTo>
                  <a:cubicBezTo>
                    <a:pt x="1" y="2192"/>
                    <a:pt x="470" y="2766"/>
                    <a:pt x="1096" y="2935"/>
                  </a:cubicBezTo>
                  <a:cubicBezTo>
                    <a:pt x="1839" y="2596"/>
                    <a:pt x="2465" y="2192"/>
                    <a:pt x="2974" y="1748"/>
                  </a:cubicBezTo>
                  <a:cubicBezTo>
                    <a:pt x="2987" y="1670"/>
                    <a:pt x="3000" y="1578"/>
                    <a:pt x="3000" y="1500"/>
                  </a:cubicBezTo>
                  <a:cubicBezTo>
                    <a:pt x="3000" y="679"/>
                    <a:pt x="2322" y="1"/>
                    <a:pt x="1500" y="1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3805150" y="3774375"/>
              <a:ext cx="17000" cy="17875"/>
            </a:xfrm>
            <a:custGeom>
              <a:avLst/>
              <a:gdLst/>
              <a:ahLst/>
              <a:cxnLst/>
              <a:rect l="l" t="t" r="r" b="b"/>
              <a:pathLst>
                <a:path w="680" h="715" extrusionOk="0">
                  <a:moveTo>
                    <a:pt x="477" y="0"/>
                  </a:moveTo>
                  <a:cubicBezTo>
                    <a:pt x="428" y="0"/>
                    <a:pt x="375" y="15"/>
                    <a:pt x="327" y="36"/>
                  </a:cubicBezTo>
                  <a:cubicBezTo>
                    <a:pt x="196" y="115"/>
                    <a:pt x="105" y="245"/>
                    <a:pt x="53" y="389"/>
                  </a:cubicBezTo>
                  <a:cubicBezTo>
                    <a:pt x="13" y="467"/>
                    <a:pt x="1" y="572"/>
                    <a:pt x="53" y="650"/>
                  </a:cubicBezTo>
                  <a:cubicBezTo>
                    <a:pt x="89" y="694"/>
                    <a:pt x="143" y="715"/>
                    <a:pt x="198" y="715"/>
                  </a:cubicBezTo>
                  <a:cubicBezTo>
                    <a:pt x="224" y="715"/>
                    <a:pt x="250" y="710"/>
                    <a:pt x="274" y="702"/>
                  </a:cubicBezTo>
                  <a:cubicBezTo>
                    <a:pt x="431" y="662"/>
                    <a:pt x="561" y="532"/>
                    <a:pt x="627" y="389"/>
                  </a:cubicBezTo>
                  <a:cubicBezTo>
                    <a:pt x="653" y="297"/>
                    <a:pt x="679" y="193"/>
                    <a:pt x="640" y="115"/>
                  </a:cubicBezTo>
                  <a:cubicBezTo>
                    <a:pt x="609" y="30"/>
                    <a:pt x="547" y="0"/>
                    <a:pt x="477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3809075" y="3807475"/>
              <a:ext cx="16975" cy="17875"/>
            </a:xfrm>
            <a:custGeom>
              <a:avLst/>
              <a:gdLst/>
              <a:ahLst/>
              <a:cxnLst/>
              <a:rect l="l" t="t" r="r" b="b"/>
              <a:pathLst>
                <a:path w="679" h="715" extrusionOk="0">
                  <a:moveTo>
                    <a:pt x="471" y="0"/>
                  </a:moveTo>
                  <a:cubicBezTo>
                    <a:pt x="421" y="0"/>
                    <a:pt x="369" y="16"/>
                    <a:pt x="326" y="43"/>
                  </a:cubicBezTo>
                  <a:cubicBezTo>
                    <a:pt x="196" y="121"/>
                    <a:pt x="105" y="251"/>
                    <a:pt x="53" y="382"/>
                  </a:cubicBezTo>
                  <a:cubicBezTo>
                    <a:pt x="13" y="474"/>
                    <a:pt x="0" y="578"/>
                    <a:pt x="53" y="643"/>
                  </a:cubicBezTo>
                  <a:cubicBezTo>
                    <a:pt x="90" y="699"/>
                    <a:pt x="147" y="714"/>
                    <a:pt x="205" y="714"/>
                  </a:cubicBezTo>
                  <a:cubicBezTo>
                    <a:pt x="228" y="714"/>
                    <a:pt x="252" y="712"/>
                    <a:pt x="274" y="708"/>
                  </a:cubicBezTo>
                  <a:cubicBezTo>
                    <a:pt x="430" y="669"/>
                    <a:pt x="561" y="538"/>
                    <a:pt x="613" y="395"/>
                  </a:cubicBezTo>
                  <a:cubicBezTo>
                    <a:pt x="653" y="304"/>
                    <a:pt x="679" y="199"/>
                    <a:pt x="639" y="108"/>
                  </a:cubicBezTo>
                  <a:cubicBezTo>
                    <a:pt x="608" y="32"/>
                    <a:pt x="542" y="0"/>
                    <a:pt x="471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3840050" y="3771750"/>
              <a:ext cx="17300" cy="17900"/>
            </a:xfrm>
            <a:custGeom>
              <a:avLst/>
              <a:gdLst/>
              <a:ahLst/>
              <a:cxnLst/>
              <a:rect l="l" t="t" r="r" b="b"/>
              <a:pathLst>
                <a:path w="692" h="716" extrusionOk="0">
                  <a:moveTo>
                    <a:pt x="480" y="1"/>
                  </a:moveTo>
                  <a:cubicBezTo>
                    <a:pt x="432" y="1"/>
                    <a:pt x="382" y="16"/>
                    <a:pt x="339" y="37"/>
                  </a:cubicBezTo>
                  <a:cubicBezTo>
                    <a:pt x="196" y="115"/>
                    <a:pt x="118" y="246"/>
                    <a:pt x="66" y="390"/>
                  </a:cubicBezTo>
                  <a:cubicBezTo>
                    <a:pt x="26" y="468"/>
                    <a:pt x="0" y="572"/>
                    <a:pt x="52" y="651"/>
                  </a:cubicBezTo>
                  <a:cubicBezTo>
                    <a:pt x="88" y="695"/>
                    <a:pt x="148" y="715"/>
                    <a:pt x="208" y="715"/>
                  </a:cubicBezTo>
                  <a:cubicBezTo>
                    <a:pt x="235" y="715"/>
                    <a:pt x="262" y="711"/>
                    <a:pt x="287" y="703"/>
                  </a:cubicBezTo>
                  <a:cubicBezTo>
                    <a:pt x="443" y="663"/>
                    <a:pt x="561" y="533"/>
                    <a:pt x="626" y="390"/>
                  </a:cubicBezTo>
                  <a:cubicBezTo>
                    <a:pt x="666" y="298"/>
                    <a:pt x="692" y="193"/>
                    <a:pt x="652" y="115"/>
                  </a:cubicBezTo>
                  <a:cubicBezTo>
                    <a:pt x="614" y="31"/>
                    <a:pt x="548" y="1"/>
                    <a:pt x="480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3386500" y="4264225"/>
              <a:ext cx="15975" cy="19075"/>
            </a:xfrm>
            <a:custGeom>
              <a:avLst/>
              <a:gdLst/>
              <a:ahLst/>
              <a:cxnLst/>
              <a:rect l="l" t="t" r="r" b="b"/>
              <a:pathLst>
                <a:path w="639" h="763" extrusionOk="0">
                  <a:moveTo>
                    <a:pt x="224" y="0"/>
                  </a:moveTo>
                  <a:cubicBezTo>
                    <a:pt x="211" y="0"/>
                    <a:pt x="197" y="2"/>
                    <a:pt x="183" y="6"/>
                  </a:cubicBezTo>
                  <a:cubicBezTo>
                    <a:pt x="105" y="20"/>
                    <a:pt x="52" y="98"/>
                    <a:pt x="39" y="189"/>
                  </a:cubicBezTo>
                  <a:cubicBezTo>
                    <a:pt x="0" y="345"/>
                    <a:pt x="79" y="502"/>
                    <a:pt x="183" y="632"/>
                  </a:cubicBezTo>
                  <a:cubicBezTo>
                    <a:pt x="248" y="698"/>
                    <a:pt x="339" y="763"/>
                    <a:pt x="430" y="763"/>
                  </a:cubicBezTo>
                  <a:cubicBezTo>
                    <a:pt x="587" y="763"/>
                    <a:pt x="639" y="632"/>
                    <a:pt x="626" y="502"/>
                  </a:cubicBezTo>
                  <a:cubicBezTo>
                    <a:pt x="613" y="345"/>
                    <a:pt x="522" y="215"/>
                    <a:pt x="418" y="111"/>
                  </a:cubicBezTo>
                  <a:cubicBezTo>
                    <a:pt x="362" y="56"/>
                    <a:pt x="297" y="0"/>
                    <a:pt x="224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3354550" y="4254125"/>
              <a:ext cx="15975" cy="19075"/>
            </a:xfrm>
            <a:custGeom>
              <a:avLst/>
              <a:gdLst/>
              <a:ahLst/>
              <a:cxnLst/>
              <a:rect l="l" t="t" r="r" b="b"/>
              <a:pathLst>
                <a:path w="639" h="763" extrusionOk="0">
                  <a:moveTo>
                    <a:pt x="224" y="1"/>
                  </a:moveTo>
                  <a:cubicBezTo>
                    <a:pt x="211" y="1"/>
                    <a:pt x="197" y="2"/>
                    <a:pt x="183" y="6"/>
                  </a:cubicBezTo>
                  <a:cubicBezTo>
                    <a:pt x="104" y="19"/>
                    <a:pt x="52" y="111"/>
                    <a:pt x="39" y="189"/>
                  </a:cubicBezTo>
                  <a:cubicBezTo>
                    <a:pt x="0" y="346"/>
                    <a:pt x="78" y="515"/>
                    <a:pt x="183" y="632"/>
                  </a:cubicBezTo>
                  <a:cubicBezTo>
                    <a:pt x="247" y="697"/>
                    <a:pt x="339" y="763"/>
                    <a:pt x="430" y="763"/>
                  </a:cubicBezTo>
                  <a:cubicBezTo>
                    <a:pt x="587" y="763"/>
                    <a:pt x="639" y="632"/>
                    <a:pt x="626" y="502"/>
                  </a:cubicBezTo>
                  <a:cubicBezTo>
                    <a:pt x="613" y="358"/>
                    <a:pt x="522" y="215"/>
                    <a:pt x="417" y="111"/>
                  </a:cubicBezTo>
                  <a:cubicBezTo>
                    <a:pt x="362" y="55"/>
                    <a:pt x="298" y="1"/>
                    <a:pt x="224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3374750" y="4297250"/>
              <a:ext cx="15675" cy="19325"/>
            </a:xfrm>
            <a:custGeom>
              <a:avLst/>
              <a:gdLst/>
              <a:ahLst/>
              <a:cxnLst/>
              <a:rect l="l" t="t" r="r" b="b"/>
              <a:pathLst>
                <a:path w="627" h="773" extrusionOk="0">
                  <a:moveTo>
                    <a:pt x="199" y="1"/>
                  </a:moveTo>
                  <a:cubicBezTo>
                    <a:pt x="189" y="1"/>
                    <a:pt x="180" y="2"/>
                    <a:pt x="170" y="3"/>
                  </a:cubicBezTo>
                  <a:cubicBezTo>
                    <a:pt x="92" y="29"/>
                    <a:pt x="39" y="107"/>
                    <a:pt x="27" y="198"/>
                  </a:cubicBezTo>
                  <a:cubicBezTo>
                    <a:pt x="1" y="355"/>
                    <a:pt x="65" y="511"/>
                    <a:pt x="170" y="629"/>
                  </a:cubicBezTo>
                  <a:cubicBezTo>
                    <a:pt x="236" y="707"/>
                    <a:pt x="326" y="760"/>
                    <a:pt x="418" y="772"/>
                  </a:cubicBezTo>
                  <a:cubicBezTo>
                    <a:pt x="575" y="772"/>
                    <a:pt x="627" y="629"/>
                    <a:pt x="613" y="499"/>
                  </a:cubicBezTo>
                  <a:cubicBezTo>
                    <a:pt x="601" y="355"/>
                    <a:pt x="509" y="224"/>
                    <a:pt x="418" y="120"/>
                  </a:cubicBezTo>
                  <a:cubicBezTo>
                    <a:pt x="359" y="50"/>
                    <a:pt x="281" y="1"/>
                    <a:pt x="199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4187300" y="4294225"/>
              <a:ext cx="16650" cy="16225"/>
            </a:xfrm>
            <a:custGeom>
              <a:avLst/>
              <a:gdLst/>
              <a:ahLst/>
              <a:cxnLst/>
              <a:rect l="l" t="t" r="r" b="b"/>
              <a:pathLst>
                <a:path w="666" h="649" extrusionOk="0">
                  <a:moveTo>
                    <a:pt x="479" y="0"/>
                  </a:moveTo>
                  <a:cubicBezTo>
                    <a:pt x="437" y="0"/>
                    <a:pt x="392" y="13"/>
                    <a:pt x="353" y="32"/>
                  </a:cubicBezTo>
                  <a:cubicBezTo>
                    <a:pt x="222" y="84"/>
                    <a:pt x="131" y="202"/>
                    <a:pt x="66" y="319"/>
                  </a:cubicBezTo>
                  <a:cubicBezTo>
                    <a:pt x="27" y="397"/>
                    <a:pt x="1" y="502"/>
                    <a:pt x="39" y="568"/>
                  </a:cubicBezTo>
                  <a:cubicBezTo>
                    <a:pt x="73" y="622"/>
                    <a:pt x="142" y="649"/>
                    <a:pt x="209" y="649"/>
                  </a:cubicBezTo>
                  <a:cubicBezTo>
                    <a:pt x="222" y="649"/>
                    <a:pt x="235" y="648"/>
                    <a:pt x="248" y="646"/>
                  </a:cubicBezTo>
                  <a:cubicBezTo>
                    <a:pt x="405" y="620"/>
                    <a:pt x="523" y="515"/>
                    <a:pt x="601" y="371"/>
                  </a:cubicBezTo>
                  <a:cubicBezTo>
                    <a:pt x="639" y="293"/>
                    <a:pt x="666" y="202"/>
                    <a:pt x="639" y="124"/>
                  </a:cubicBezTo>
                  <a:cubicBezTo>
                    <a:pt x="615" y="34"/>
                    <a:pt x="550" y="0"/>
                    <a:pt x="479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4187950" y="4325600"/>
              <a:ext cx="17000" cy="16200"/>
            </a:xfrm>
            <a:custGeom>
              <a:avLst/>
              <a:gdLst/>
              <a:ahLst/>
              <a:cxnLst/>
              <a:rect l="l" t="t" r="r" b="b"/>
              <a:pathLst>
                <a:path w="680" h="648" extrusionOk="0">
                  <a:moveTo>
                    <a:pt x="477" y="1"/>
                  </a:moveTo>
                  <a:cubicBezTo>
                    <a:pt x="437" y="1"/>
                    <a:pt x="394" y="11"/>
                    <a:pt x="353" y="29"/>
                  </a:cubicBezTo>
                  <a:cubicBezTo>
                    <a:pt x="236" y="82"/>
                    <a:pt x="131" y="199"/>
                    <a:pt x="79" y="330"/>
                  </a:cubicBezTo>
                  <a:cubicBezTo>
                    <a:pt x="27" y="408"/>
                    <a:pt x="1" y="499"/>
                    <a:pt x="53" y="577"/>
                  </a:cubicBezTo>
                  <a:cubicBezTo>
                    <a:pt x="83" y="628"/>
                    <a:pt x="145" y="647"/>
                    <a:pt x="208" y="647"/>
                  </a:cubicBezTo>
                  <a:cubicBezTo>
                    <a:pt x="226" y="647"/>
                    <a:pt x="244" y="646"/>
                    <a:pt x="262" y="643"/>
                  </a:cubicBezTo>
                  <a:cubicBezTo>
                    <a:pt x="405" y="629"/>
                    <a:pt x="535" y="512"/>
                    <a:pt x="601" y="382"/>
                  </a:cubicBezTo>
                  <a:cubicBezTo>
                    <a:pt x="653" y="304"/>
                    <a:pt x="679" y="212"/>
                    <a:pt x="653" y="121"/>
                  </a:cubicBezTo>
                  <a:cubicBezTo>
                    <a:pt x="619" y="36"/>
                    <a:pt x="552" y="1"/>
                    <a:pt x="477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4220225" y="4294775"/>
              <a:ext cx="16975" cy="16325"/>
            </a:xfrm>
            <a:custGeom>
              <a:avLst/>
              <a:gdLst/>
              <a:ahLst/>
              <a:cxnLst/>
              <a:rect l="l" t="t" r="r" b="b"/>
              <a:pathLst>
                <a:path w="679" h="653" extrusionOk="0">
                  <a:moveTo>
                    <a:pt x="486" y="1"/>
                  </a:moveTo>
                  <a:cubicBezTo>
                    <a:pt x="445" y="1"/>
                    <a:pt x="403" y="10"/>
                    <a:pt x="366" y="24"/>
                  </a:cubicBezTo>
                  <a:cubicBezTo>
                    <a:pt x="235" y="89"/>
                    <a:pt x="145" y="206"/>
                    <a:pt x="79" y="323"/>
                  </a:cubicBezTo>
                  <a:cubicBezTo>
                    <a:pt x="40" y="402"/>
                    <a:pt x="1" y="493"/>
                    <a:pt x="53" y="572"/>
                  </a:cubicBezTo>
                  <a:cubicBezTo>
                    <a:pt x="86" y="626"/>
                    <a:pt x="155" y="653"/>
                    <a:pt x="223" y="653"/>
                  </a:cubicBezTo>
                  <a:cubicBezTo>
                    <a:pt x="236" y="653"/>
                    <a:pt x="249" y="652"/>
                    <a:pt x="262" y="650"/>
                  </a:cubicBezTo>
                  <a:cubicBezTo>
                    <a:pt x="406" y="624"/>
                    <a:pt x="536" y="506"/>
                    <a:pt x="601" y="375"/>
                  </a:cubicBezTo>
                  <a:cubicBezTo>
                    <a:pt x="653" y="297"/>
                    <a:pt x="679" y="206"/>
                    <a:pt x="653" y="115"/>
                  </a:cubicBezTo>
                  <a:cubicBezTo>
                    <a:pt x="628" y="31"/>
                    <a:pt x="559" y="1"/>
                    <a:pt x="486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4225125" y="4194600"/>
              <a:ext cx="2650" cy="50225"/>
            </a:xfrm>
            <a:custGeom>
              <a:avLst/>
              <a:gdLst/>
              <a:ahLst/>
              <a:cxnLst/>
              <a:rect l="l" t="t" r="r" b="b"/>
              <a:pathLst>
                <a:path w="106" h="2009" extrusionOk="0">
                  <a:moveTo>
                    <a:pt x="53" y="0"/>
                  </a:moveTo>
                  <a:cubicBezTo>
                    <a:pt x="27" y="0"/>
                    <a:pt x="1" y="26"/>
                    <a:pt x="1" y="52"/>
                  </a:cubicBezTo>
                  <a:lnTo>
                    <a:pt x="1" y="1957"/>
                  </a:lnTo>
                  <a:cubicBezTo>
                    <a:pt x="1" y="1996"/>
                    <a:pt x="27" y="2009"/>
                    <a:pt x="53" y="2009"/>
                  </a:cubicBezTo>
                  <a:cubicBezTo>
                    <a:pt x="92" y="2009"/>
                    <a:pt x="105" y="1996"/>
                    <a:pt x="105" y="1957"/>
                  </a:cubicBezTo>
                  <a:lnTo>
                    <a:pt x="105" y="52"/>
                  </a:lnTo>
                  <a:cubicBezTo>
                    <a:pt x="105" y="26"/>
                    <a:pt x="92" y="0"/>
                    <a:pt x="53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4202300" y="4218725"/>
              <a:ext cx="47950" cy="2975"/>
            </a:xfrm>
            <a:custGeom>
              <a:avLst/>
              <a:gdLst/>
              <a:ahLst/>
              <a:cxnLst/>
              <a:rect l="l" t="t" r="r" b="b"/>
              <a:pathLst>
                <a:path w="1918" h="119" extrusionOk="0">
                  <a:moveTo>
                    <a:pt x="66" y="0"/>
                  </a:moveTo>
                  <a:cubicBezTo>
                    <a:pt x="27" y="0"/>
                    <a:pt x="1" y="26"/>
                    <a:pt x="1" y="52"/>
                  </a:cubicBezTo>
                  <a:cubicBezTo>
                    <a:pt x="1" y="92"/>
                    <a:pt x="27" y="118"/>
                    <a:pt x="66" y="118"/>
                  </a:cubicBezTo>
                  <a:lnTo>
                    <a:pt x="1865" y="118"/>
                  </a:lnTo>
                  <a:cubicBezTo>
                    <a:pt x="1892" y="118"/>
                    <a:pt x="1918" y="92"/>
                    <a:pt x="1918" y="52"/>
                  </a:cubicBezTo>
                  <a:cubicBezTo>
                    <a:pt x="1918" y="26"/>
                    <a:pt x="1892" y="0"/>
                    <a:pt x="186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4213700" y="4205475"/>
              <a:ext cx="25475" cy="30575"/>
            </a:xfrm>
            <a:custGeom>
              <a:avLst/>
              <a:gdLst/>
              <a:ahLst/>
              <a:cxnLst/>
              <a:rect l="l" t="t" r="r" b="b"/>
              <a:pathLst>
                <a:path w="1019" h="1223" extrusionOk="0">
                  <a:moveTo>
                    <a:pt x="960" y="0"/>
                  </a:moveTo>
                  <a:cubicBezTo>
                    <a:pt x="945" y="0"/>
                    <a:pt x="929" y="7"/>
                    <a:pt x="914" y="22"/>
                  </a:cubicBezTo>
                  <a:lnTo>
                    <a:pt x="14" y="1144"/>
                  </a:lnTo>
                  <a:cubicBezTo>
                    <a:pt x="1" y="1156"/>
                    <a:pt x="1" y="1196"/>
                    <a:pt x="27" y="1209"/>
                  </a:cubicBezTo>
                  <a:cubicBezTo>
                    <a:pt x="40" y="1222"/>
                    <a:pt x="40" y="1222"/>
                    <a:pt x="53" y="1222"/>
                  </a:cubicBezTo>
                  <a:cubicBezTo>
                    <a:pt x="79" y="1222"/>
                    <a:pt x="93" y="1222"/>
                    <a:pt x="105" y="1209"/>
                  </a:cubicBezTo>
                  <a:lnTo>
                    <a:pt x="1006" y="87"/>
                  </a:lnTo>
                  <a:cubicBezTo>
                    <a:pt x="1018" y="61"/>
                    <a:pt x="1018" y="35"/>
                    <a:pt x="992" y="9"/>
                  </a:cubicBezTo>
                  <a:cubicBezTo>
                    <a:pt x="981" y="3"/>
                    <a:pt x="971" y="0"/>
                    <a:pt x="96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4210450" y="4207250"/>
              <a:ext cx="31325" cy="25200"/>
            </a:xfrm>
            <a:custGeom>
              <a:avLst/>
              <a:gdLst/>
              <a:ahLst/>
              <a:cxnLst/>
              <a:rect l="l" t="t" r="r" b="b"/>
              <a:pathLst>
                <a:path w="1253" h="1008" extrusionOk="0">
                  <a:moveTo>
                    <a:pt x="68" y="1"/>
                  </a:moveTo>
                  <a:cubicBezTo>
                    <a:pt x="51" y="1"/>
                    <a:pt x="34" y="9"/>
                    <a:pt x="26" y="16"/>
                  </a:cubicBezTo>
                  <a:cubicBezTo>
                    <a:pt x="0" y="42"/>
                    <a:pt x="14" y="82"/>
                    <a:pt x="40" y="94"/>
                  </a:cubicBezTo>
                  <a:lnTo>
                    <a:pt x="1162" y="995"/>
                  </a:lnTo>
                  <a:cubicBezTo>
                    <a:pt x="1174" y="1007"/>
                    <a:pt x="1188" y="1007"/>
                    <a:pt x="1200" y="1007"/>
                  </a:cubicBezTo>
                  <a:cubicBezTo>
                    <a:pt x="1214" y="1007"/>
                    <a:pt x="1226" y="1007"/>
                    <a:pt x="1240" y="995"/>
                  </a:cubicBezTo>
                  <a:cubicBezTo>
                    <a:pt x="1252" y="968"/>
                    <a:pt x="1252" y="929"/>
                    <a:pt x="1226" y="916"/>
                  </a:cubicBezTo>
                  <a:lnTo>
                    <a:pt x="105" y="16"/>
                  </a:lnTo>
                  <a:cubicBezTo>
                    <a:pt x="94" y="5"/>
                    <a:pt x="81" y="1"/>
                    <a:pt x="68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3865475" y="3955600"/>
              <a:ext cx="2975" cy="50550"/>
            </a:xfrm>
            <a:custGeom>
              <a:avLst/>
              <a:gdLst/>
              <a:ahLst/>
              <a:cxnLst/>
              <a:rect l="l" t="t" r="r" b="b"/>
              <a:pathLst>
                <a:path w="119" h="2022" extrusionOk="0">
                  <a:moveTo>
                    <a:pt x="53" y="0"/>
                  </a:moveTo>
                  <a:cubicBezTo>
                    <a:pt x="26" y="0"/>
                    <a:pt x="0" y="26"/>
                    <a:pt x="0" y="53"/>
                  </a:cubicBezTo>
                  <a:lnTo>
                    <a:pt x="0" y="1969"/>
                  </a:lnTo>
                  <a:cubicBezTo>
                    <a:pt x="0" y="1995"/>
                    <a:pt x="26" y="2021"/>
                    <a:pt x="53" y="2021"/>
                  </a:cubicBezTo>
                  <a:cubicBezTo>
                    <a:pt x="92" y="2021"/>
                    <a:pt x="118" y="1995"/>
                    <a:pt x="118" y="1969"/>
                  </a:cubicBezTo>
                  <a:lnTo>
                    <a:pt x="118" y="53"/>
                  </a:lnTo>
                  <a:cubicBezTo>
                    <a:pt x="118" y="26"/>
                    <a:pt x="92" y="0"/>
                    <a:pt x="53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3842650" y="3979725"/>
              <a:ext cx="47975" cy="2950"/>
            </a:xfrm>
            <a:custGeom>
              <a:avLst/>
              <a:gdLst/>
              <a:ahLst/>
              <a:cxnLst/>
              <a:rect l="l" t="t" r="r" b="b"/>
              <a:pathLst>
                <a:path w="1919" h="118" extrusionOk="0">
                  <a:moveTo>
                    <a:pt x="66" y="1"/>
                  </a:moveTo>
                  <a:cubicBezTo>
                    <a:pt x="26" y="1"/>
                    <a:pt x="0" y="27"/>
                    <a:pt x="0" y="65"/>
                  </a:cubicBezTo>
                  <a:cubicBezTo>
                    <a:pt x="0" y="91"/>
                    <a:pt x="26" y="117"/>
                    <a:pt x="66" y="117"/>
                  </a:cubicBezTo>
                  <a:lnTo>
                    <a:pt x="1866" y="117"/>
                  </a:lnTo>
                  <a:cubicBezTo>
                    <a:pt x="1892" y="117"/>
                    <a:pt x="1918" y="91"/>
                    <a:pt x="1918" y="65"/>
                  </a:cubicBezTo>
                  <a:cubicBezTo>
                    <a:pt x="1918" y="27"/>
                    <a:pt x="1892" y="1"/>
                    <a:pt x="1866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3854075" y="3966450"/>
              <a:ext cx="25450" cy="30900"/>
            </a:xfrm>
            <a:custGeom>
              <a:avLst/>
              <a:gdLst/>
              <a:ahLst/>
              <a:cxnLst/>
              <a:rect l="l" t="t" r="r" b="b"/>
              <a:pathLst>
                <a:path w="1018" h="1236" extrusionOk="0">
                  <a:moveTo>
                    <a:pt x="959" y="1"/>
                  </a:moveTo>
                  <a:cubicBezTo>
                    <a:pt x="944" y="1"/>
                    <a:pt x="929" y="7"/>
                    <a:pt x="913" y="22"/>
                  </a:cubicBezTo>
                  <a:lnTo>
                    <a:pt x="13" y="1144"/>
                  </a:lnTo>
                  <a:cubicBezTo>
                    <a:pt x="0" y="1170"/>
                    <a:pt x="0" y="1196"/>
                    <a:pt x="26" y="1222"/>
                  </a:cubicBezTo>
                  <a:cubicBezTo>
                    <a:pt x="39" y="1222"/>
                    <a:pt x="53" y="1236"/>
                    <a:pt x="65" y="1236"/>
                  </a:cubicBezTo>
                  <a:cubicBezTo>
                    <a:pt x="79" y="1236"/>
                    <a:pt x="91" y="1222"/>
                    <a:pt x="105" y="1210"/>
                  </a:cubicBezTo>
                  <a:lnTo>
                    <a:pt x="1004" y="88"/>
                  </a:lnTo>
                  <a:cubicBezTo>
                    <a:pt x="1018" y="75"/>
                    <a:pt x="1018" y="36"/>
                    <a:pt x="992" y="10"/>
                  </a:cubicBezTo>
                  <a:cubicBezTo>
                    <a:pt x="981" y="4"/>
                    <a:pt x="970" y="1"/>
                    <a:pt x="959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3851125" y="3968425"/>
              <a:ext cx="31025" cy="25325"/>
            </a:xfrm>
            <a:custGeom>
              <a:avLst/>
              <a:gdLst/>
              <a:ahLst/>
              <a:cxnLst/>
              <a:rect l="l" t="t" r="r" b="b"/>
              <a:pathLst>
                <a:path w="1241" h="1013" extrusionOk="0">
                  <a:moveTo>
                    <a:pt x="55" y="0"/>
                  </a:moveTo>
                  <a:cubicBezTo>
                    <a:pt x="38" y="0"/>
                    <a:pt x="21" y="6"/>
                    <a:pt x="14" y="22"/>
                  </a:cubicBezTo>
                  <a:cubicBezTo>
                    <a:pt x="0" y="48"/>
                    <a:pt x="0" y="74"/>
                    <a:pt x="27" y="100"/>
                  </a:cubicBezTo>
                  <a:lnTo>
                    <a:pt x="1148" y="1000"/>
                  </a:lnTo>
                  <a:cubicBezTo>
                    <a:pt x="1162" y="1000"/>
                    <a:pt x="1174" y="1013"/>
                    <a:pt x="1188" y="1013"/>
                  </a:cubicBezTo>
                  <a:cubicBezTo>
                    <a:pt x="1200" y="1013"/>
                    <a:pt x="1214" y="1000"/>
                    <a:pt x="1226" y="987"/>
                  </a:cubicBezTo>
                  <a:cubicBezTo>
                    <a:pt x="1240" y="961"/>
                    <a:pt x="1240" y="935"/>
                    <a:pt x="1214" y="909"/>
                  </a:cubicBezTo>
                  <a:lnTo>
                    <a:pt x="92" y="9"/>
                  </a:lnTo>
                  <a:cubicBezTo>
                    <a:pt x="81" y="3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3984800" y="3745275"/>
              <a:ext cx="2975" cy="50575"/>
            </a:xfrm>
            <a:custGeom>
              <a:avLst/>
              <a:gdLst/>
              <a:ahLst/>
              <a:cxnLst/>
              <a:rect l="l" t="t" r="r" b="b"/>
              <a:pathLst>
                <a:path w="119" h="2023" extrusionOk="0">
                  <a:moveTo>
                    <a:pt x="53" y="0"/>
                  </a:moveTo>
                  <a:cubicBezTo>
                    <a:pt x="27" y="0"/>
                    <a:pt x="1" y="26"/>
                    <a:pt x="1" y="53"/>
                  </a:cubicBezTo>
                  <a:lnTo>
                    <a:pt x="1" y="1957"/>
                  </a:lnTo>
                  <a:cubicBezTo>
                    <a:pt x="1" y="1996"/>
                    <a:pt x="27" y="2023"/>
                    <a:pt x="53" y="2023"/>
                  </a:cubicBezTo>
                  <a:cubicBezTo>
                    <a:pt x="93" y="2023"/>
                    <a:pt x="119" y="1996"/>
                    <a:pt x="119" y="1957"/>
                  </a:cubicBezTo>
                  <a:lnTo>
                    <a:pt x="119" y="53"/>
                  </a:lnTo>
                  <a:cubicBezTo>
                    <a:pt x="119" y="26"/>
                    <a:pt x="93" y="0"/>
                    <a:pt x="53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3961975" y="3769400"/>
              <a:ext cx="47975" cy="2975"/>
            </a:xfrm>
            <a:custGeom>
              <a:avLst/>
              <a:gdLst/>
              <a:ahLst/>
              <a:cxnLst/>
              <a:rect l="l" t="t" r="r" b="b"/>
              <a:pathLst>
                <a:path w="1919" h="119" extrusionOk="0">
                  <a:moveTo>
                    <a:pt x="67" y="1"/>
                  </a:moveTo>
                  <a:cubicBezTo>
                    <a:pt x="27" y="1"/>
                    <a:pt x="1" y="27"/>
                    <a:pt x="1" y="66"/>
                  </a:cubicBezTo>
                  <a:cubicBezTo>
                    <a:pt x="1" y="92"/>
                    <a:pt x="27" y="118"/>
                    <a:pt x="67" y="118"/>
                  </a:cubicBezTo>
                  <a:lnTo>
                    <a:pt x="1867" y="118"/>
                  </a:lnTo>
                  <a:cubicBezTo>
                    <a:pt x="1893" y="118"/>
                    <a:pt x="1919" y="92"/>
                    <a:pt x="1919" y="66"/>
                  </a:cubicBezTo>
                  <a:cubicBezTo>
                    <a:pt x="1919" y="27"/>
                    <a:pt x="1893" y="1"/>
                    <a:pt x="1867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3973400" y="3756150"/>
              <a:ext cx="25475" cy="30875"/>
            </a:xfrm>
            <a:custGeom>
              <a:avLst/>
              <a:gdLst/>
              <a:ahLst/>
              <a:cxnLst/>
              <a:rect l="l" t="t" r="r" b="b"/>
              <a:pathLst>
                <a:path w="1019" h="1235" extrusionOk="0">
                  <a:moveTo>
                    <a:pt x="960" y="1"/>
                  </a:moveTo>
                  <a:cubicBezTo>
                    <a:pt x="945" y="1"/>
                    <a:pt x="929" y="7"/>
                    <a:pt x="914" y="22"/>
                  </a:cubicBezTo>
                  <a:lnTo>
                    <a:pt x="13" y="1144"/>
                  </a:lnTo>
                  <a:cubicBezTo>
                    <a:pt x="1" y="1170"/>
                    <a:pt x="1" y="1196"/>
                    <a:pt x="27" y="1222"/>
                  </a:cubicBezTo>
                  <a:cubicBezTo>
                    <a:pt x="40" y="1222"/>
                    <a:pt x="53" y="1235"/>
                    <a:pt x="53" y="1235"/>
                  </a:cubicBezTo>
                  <a:cubicBezTo>
                    <a:pt x="79" y="1235"/>
                    <a:pt x="92" y="1222"/>
                    <a:pt x="105" y="1209"/>
                  </a:cubicBezTo>
                  <a:lnTo>
                    <a:pt x="1005" y="87"/>
                  </a:lnTo>
                  <a:cubicBezTo>
                    <a:pt x="1018" y="61"/>
                    <a:pt x="1018" y="35"/>
                    <a:pt x="992" y="9"/>
                  </a:cubicBezTo>
                  <a:cubicBezTo>
                    <a:pt x="982" y="4"/>
                    <a:pt x="971" y="1"/>
                    <a:pt x="960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3970475" y="3758100"/>
              <a:ext cx="31000" cy="25350"/>
            </a:xfrm>
            <a:custGeom>
              <a:avLst/>
              <a:gdLst/>
              <a:ahLst/>
              <a:cxnLst/>
              <a:rect l="l" t="t" r="r" b="b"/>
              <a:pathLst>
                <a:path w="1240" h="1014" extrusionOk="0">
                  <a:moveTo>
                    <a:pt x="56" y="1"/>
                  </a:moveTo>
                  <a:cubicBezTo>
                    <a:pt x="38" y="1"/>
                    <a:pt x="21" y="7"/>
                    <a:pt x="14" y="23"/>
                  </a:cubicBezTo>
                  <a:cubicBezTo>
                    <a:pt x="0" y="49"/>
                    <a:pt x="0" y="75"/>
                    <a:pt x="26" y="101"/>
                  </a:cubicBezTo>
                  <a:lnTo>
                    <a:pt x="1148" y="1000"/>
                  </a:lnTo>
                  <a:cubicBezTo>
                    <a:pt x="1161" y="1000"/>
                    <a:pt x="1174" y="1014"/>
                    <a:pt x="1187" y="1014"/>
                  </a:cubicBezTo>
                  <a:cubicBezTo>
                    <a:pt x="1200" y="1014"/>
                    <a:pt x="1214" y="1000"/>
                    <a:pt x="1226" y="988"/>
                  </a:cubicBezTo>
                  <a:cubicBezTo>
                    <a:pt x="1240" y="962"/>
                    <a:pt x="1240" y="936"/>
                    <a:pt x="1214" y="910"/>
                  </a:cubicBezTo>
                  <a:lnTo>
                    <a:pt x="92" y="9"/>
                  </a:lnTo>
                  <a:cubicBezTo>
                    <a:pt x="81" y="4"/>
                    <a:pt x="68" y="1"/>
                    <a:pt x="56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3848525" y="4350450"/>
              <a:ext cx="2625" cy="50575"/>
            </a:xfrm>
            <a:custGeom>
              <a:avLst/>
              <a:gdLst/>
              <a:ahLst/>
              <a:cxnLst/>
              <a:rect l="l" t="t" r="r" b="b"/>
              <a:pathLst>
                <a:path w="105" h="2023" extrusionOk="0">
                  <a:moveTo>
                    <a:pt x="52" y="1"/>
                  </a:moveTo>
                  <a:cubicBezTo>
                    <a:pt x="14" y="1"/>
                    <a:pt x="0" y="27"/>
                    <a:pt x="0" y="53"/>
                  </a:cubicBezTo>
                  <a:lnTo>
                    <a:pt x="0" y="1957"/>
                  </a:lnTo>
                  <a:cubicBezTo>
                    <a:pt x="0" y="1997"/>
                    <a:pt x="14" y="2023"/>
                    <a:pt x="52" y="2023"/>
                  </a:cubicBezTo>
                  <a:cubicBezTo>
                    <a:pt x="78" y="2023"/>
                    <a:pt x="104" y="1997"/>
                    <a:pt x="104" y="1957"/>
                  </a:cubicBezTo>
                  <a:lnTo>
                    <a:pt x="104" y="53"/>
                  </a:lnTo>
                  <a:cubicBezTo>
                    <a:pt x="104" y="27"/>
                    <a:pt x="78" y="1"/>
                    <a:pt x="5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3825700" y="4374575"/>
              <a:ext cx="47625" cy="2975"/>
            </a:xfrm>
            <a:custGeom>
              <a:avLst/>
              <a:gdLst/>
              <a:ahLst/>
              <a:cxnLst/>
              <a:rect l="l" t="t" r="r" b="b"/>
              <a:pathLst>
                <a:path w="1905" h="119" extrusionOk="0">
                  <a:moveTo>
                    <a:pt x="52" y="1"/>
                  </a:moveTo>
                  <a:cubicBezTo>
                    <a:pt x="26" y="1"/>
                    <a:pt x="0" y="27"/>
                    <a:pt x="0" y="53"/>
                  </a:cubicBezTo>
                  <a:cubicBezTo>
                    <a:pt x="0" y="92"/>
                    <a:pt x="26" y="119"/>
                    <a:pt x="52" y="119"/>
                  </a:cubicBezTo>
                  <a:lnTo>
                    <a:pt x="1852" y="119"/>
                  </a:lnTo>
                  <a:cubicBezTo>
                    <a:pt x="1878" y="119"/>
                    <a:pt x="1904" y="92"/>
                    <a:pt x="1904" y="53"/>
                  </a:cubicBezTo>
                  <a:cubicBezTo>
                    <a:pt x="1904" y="27"/>
                    <a:pt x="1878" y="1"/>
                    <a:pt x="185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3836775" y="4361325"/>
              <a:ext cx="25800" cy="30575"/>
            </a:xfrm>
            <a:custGeom>
              <a:avLst/>
              <a:gdLst/>
              <a:ahLst/>
              <a:cxnLst/>
              <a:rect l="l" t="t" r="r" b="b"/>
              <a:pathLst>
                <a:path w="1032" h="1223" extrusionOk="0">
                  <a:moveTo>
                    <a:pt x="967" y="1"/>
                  </a:moveTo>
                  <a:cubicBezTo>
                    <a:pt x="951" y="1"/>
                    <a:pt x="935" y="7"/>
                    <a:pt x="927" y="23"/>
                  </a:cubicBezTo>
                  <a:lnTo>
                    <a:pt x="27" y="1144"/>
                  </a:lnTo>
                  <a:cubicBezTo>
                    <a:pt x="1" y="1157"/>
                    <a:pt x="1" y="1196"/>
                    <a:pt x="27" y="1222"/>
                  </a:cubicBezTo>
                  <a:lnTo>
                    <a:pt x="66" y="1222"/>
                  </a:lnTo>
                  <a:cubicBezTo>
                    <a:pt x="79" y="1222"/>
                    <a:pt x="92" y="1222"/>
                    <a:pt x="105" y="1209"/>
                  </a:cubicBezTo>
                  <a:lnTo>
                    <a:pt x="1005" y="87"/>
                  </a:lnTo>
                  <a:cubicBezTo>
                    <a:pt x="1031" y="61"/>
                    <a:pt x="1018" y="35"/>
                    <a:pt x="992" y="9"/>
                  </a:cubicBezTo>
                  <a:cubicBezTo>
                    <a:pt x="987" y="4"/>
                    <a:pt x="977" y="1"/>
                    <a:pt x="967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3833850" y="4363150"/>
              <a:ext cx="31325" cy="25150"/>
            </a:xfrm>
            <a:custGeom>
              <a:avLst/>
              <a:gdLst/>
              <a:ahLst/>
              <a:cxnLst/>
              <a:rect l="l" t="t" r="r" b="b"/>
              <a:pathLst>
                <a:path w="1253" h="1006" extrusionOk="0">
                  <a:moveTo>
                    <a:pt x="62" y="0"/>
                  </a:moveTo>
                  <a:cubicBezTo>
                    <a:pt x="46" y="0"/>
                    <a:pt x="29" y="12"/>
                    <a:pt x="13" y="28"/>
                  </a:cubicBezTo>
                  <a:cubicBezTo>
                    <a:pt x="1" y="40"/>
                    <a:pt x="1" y="80"/>
                    <a:pt x="27" y="92"/>
                  </a:cubicBezTo>
                  <a:lnTo>
                    <a:pt x="1148" y="1005"/>
                  </a:lnTo>
                  <a:lnTo>
                    <a:pt x="1187" y="1005"/>
                  </a:lnTo>
                  <a:cubicBezTo>
                    <a:pt x="1201" y="1005"/>
                    <a:pt x="1227" y="1005"/>
                    <a:pt x="1227" y="993"/>
                  </a:cubicBezTo>
                  <a:cubicBezTo>
                    <a:pt x="1253" y="967"/>
                    <a:pt x="1239" y="927"/>
                    <a:pt x="1227" y="915"/>
                  </a:cubicBezTo>
                  <a:lnTo>
                    <a:pt x="92" y="14"/>
                  </a:lnTo>
                  <a:cubicBezTo>
                    <a:pt x="82" y="4"/>
                    <a:pt x="72" y="0"/>
                    <a:pt x="6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3408325" y="4120900"/>
              <a:ext cx="2975" cy="50575"/>
            </a:xfrm>
            <a:custGeom>
              <a:avLst/>
              <a:gdLst/>
              <a:ahLst/>
              <a:cxnLst/>
              <a:rect l="l" t="t" r="r" b="b"/>
              <a:pathLst>
                <a:path w="119" h="2023" extrusionOk="0">
                  <a:moveTo>
                    <a:pt x="66" y="0"/>
                  </a:moveTo>
                  <a:cubicBezTo>
                    <a:pt x="27" y="0"/>
                    <a:pt x="1" y="27"/>
                    <a:pt x="1" y="53"/>
                  </a:cubicBezTo>
                  <a:lnTo>
                    <a:pt x="1" y="1957"/>
                  </a:lnTo>
                  <a:cubicBezTo>
                    <a:pt x="1" y="1997"/>
                    <a:pt x="27" y="2023"/>
                    <a:pt x="66" y="2023"/>
                  </a:cubicBezTo>
                  <a:cubicBezTo>
                    <a:pt x="92" y="2023"/>
                    <a:pt x="119" y="1997"/>
                    <a:pt x="119" y="1957"/>
                  </a:cubicBezTo>
                  <a:lnTo>
                    <a:pt x="119" y="53"/>
                  </a:lnTo>
                  <a:cubicBezTo>
                    <a:pt x="119" y="27"/>
                    <a:pt x="92" y="0"/>
                    <a:pt x="66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3385850" y="4145025"/>
              <a:ext cx="47625" cy="2975"/>
            </a:xfrm>
            <a:custGeom>
              <a:avLst/>
              <a:gdLst/>
              <a:ahLst/>
              <a:cxnLst/>
              <a:rect l="l" t="t" r="r" b="b"/>
              <a:pathLst>
                <a:path w="1905" h="119" extrusionOk="0">
                  <a:moveTo>
                    <a:pt x="52" y="1"/>
                  </a:moveTo>
                  <a:cubicBezTo>
                    <a:pt x="26" y="1"/>
                    <a:pt x="0" y="27"/>
                    <a:pt x="0" y="53"/>
                  </a:cubicBezTo>
                  <a:cubicBezTo>
                    <a:pt x="0" y="92"/>
                    <a:pt x="26" y="119"/>
                    <a:pt x="52" y="119"/>
                  </a:cubicBezTo>
                  <a:lnTo>
                    <a:pt x="1852" y="119"/>
                  </a:lnTo>
                  <a:cubicBezTo>
                    <a:pt x="1878" y="119"/>
                    <a:pt x="1904" y="92"/>
                    <a:pt x="1904" y="53"/>
                  </a:cubicBezTo>
                  <a:cubicBezTo>
                    <a:pt x="1904" y="27"/>
                    <a:pt x="1878" y="1"/>
                    <a:pt x="185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3396925" y="4131775"/>
              <a:ext cx="25450" cy="30575"/>
            </a:xfrm>
            <a:custGeom>
              <a:avLst/>
              <a:gdLst/>
              <a:ahLst/>
              <a:cxnLst/>
              <a:rect l="l" t="t" r="r" b="b"/>
              <a:pathLst>
                <a:path w="1018" h="1223" extrusionOk="0">
                  <a:moveTo>
                    <a:pt x="966" y="1"/>
                  </a:moveTo>
                  <a:cubicBezTo>
                    <a:pt x="951" y="1"/>
                    <a:pt x="934" y="7"/>
                    <a:pt x="926" y="23"/>
                  </a:cubicBezTo>
                  <a:lnTo>
                    <a:pt x="13" y="1144"/>
                  </a:lnTo>
                  <a:cubicBezTo>
                    <a:pt x="1" y="1157"/>
                    <a:pt x="1" y="1196"/>
                    <a:pt x="27" y="1222"/>
                  </a:cubicBezTo>
                  <a:lnTo>
                    <a:pt x="65" y="1222"/>
                  </a:lnTo>
                  <a:cubicBezTo>
                    <a:pt x="79" y="1222"/>
                    <a:pt x="91" y="1222"/>
                    <a:pt x="105" y="1209"/>
                  </a:cubicBezTo>
                  <a:lnTo>
                    <a:pt x="1004" y="87"/>
                  </a:lnTo>
                  <a:cubicBezTo>
                    <a:pt x="1018" y="61"/>
                    <a:pt x="1018" y="35"/>
                    <a:pt x="992" y="9"/>
                  </a:cubicBezTo>
                  <a:cubicBezTo>
                    <a:pt x="986" y="4"/>
                    <a:pt x="977" y="1"/>
                    <a:pt x="966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3393975" y="4133600"/>
              <a:ext cx="31325" cy="25150"/>
            </a:xfrm>
            <a:custGeom>
              <a:avLst/>
              <a:gdLst/>
              <a:ahLst/>
              <a:cxnLst/>
              <a:rect l="l" t="t" r="r" b="b"/>
              <a:pathLst>
                <a:path w="1253" h="1006" extrusionOk="0">
                  <a:moveTo>
                    <a:pt x="63" y="0"/>
                  </a:moveTo>
                  <a:cubicBezTo>
                    <a:pt x="47" y="0"/>
                    <a:pt x="31" y="12"/>
                    <a:pt x="14" y="28"/>
                  </a:cubicBezTo>
                  <a:cubicBezTo>
                    <a:pt x="1" y="40"/>
                    <a:pt x="1" y="80"/>
                    <a:pt x="27" y="92"/>
                  </a:cubicBezTo>
                  <a:lnTo>
                    <a:pt x="1149" y="1005"/>
                  </a:lnTo>
                  <a:lnTo>
                    <a:pt x="1188" y="1005"/>
                  </a:lnTo>
                  <a:cubicBezTo>
                    <a:pt x="1201" y="1005"/>
                    <a:pt x="1214" y="1005"/>
                    <a:pt x="1227" y="993"/>
                  </a:cubicBezTo>
                  <a:cubicBezTo>
                    <a:pt x="1253" y="967"/>
                    <a:pt x="1240" y="927"/>
                    <a:pt x="1227" y="915"/>
                  </a:cubicBezTo>
                  <a:lnTo>
                    <a:pt x="93" y="14"/>
                  </a:lnTo>
                  <a:cubicBezTo>
                    <a:pt x="83" y="4"/>
                    <a:pt x="73" y="0"/>
                    <a:pt x="63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5" name="Google Shape;785;p13"/>
          <p:cNvSpPr txBox="1">
            <a:spLocks noGrp="1"/>
          </p:cNvSpPr>
          <p:nvPr>
            <p:ph type="title" idx="16"/>
          </p:nvPr>
        </p:nvSpPr>
        <p:spPr>
          <a:xfrm>
            <a:off x="6039100" y="2005700"/>
            <a:ext cx="2426400" cy="38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6" name="Google Shape;786;p13"/>
          <p:cNvSpPr txBox="1">
            <a:spLocks noGrp="1"/>
          </p:cNvSpPr>
          <p:nvPr>
            <p:ph type="title" idx="17" hasCustomPrompt="1"/>
          </p:nvPr>
        </p:nvSpPr>
        <p:spPr>
          <a:xfrm>
            <a:off x="6709300" y="1534097"/>
            <a:ext cx="903000" cy="38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7" name="Google Shape;787;p13"/>
          <p:cNvSpPr txBox="1">
            <a:spLocks noGrp="1"/>
          </p:cNvSpPr>
          <p:nvPr>
            <p:ph type="subTitle" idx="18"/>
          </p:nvPr>
        </p:nvSpPr>
        <p:spPr>
          <a:xfrm>
            <a:off x="6039102" y="2447475"/>
            <a:ext cx="242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8" name="Google Shape;788;p13"/>
          <p:cNvSpPr txBox="1">
            <a:spLocks noGrp="1"/>
          </p:cNvSpPr>
          <p:nvPr>
            <p:ph type="title" idx="19"/>
          </p:nvPr>
        </p:nvSpPr>
        <p:spPr>
          <a:xfrm>
            <a:off x="6039100" y="3680520"/>
            <a:ext cx="2426400" cy="38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9" name="Google Shape;789;p13"/>
          <p:cNvSpPr txBox="1">
            <a:spLocks noGrp="1"/>
          </p:cNvSpPr>
          <p:nvPr>
            <p:ph type="title" idx="20" hasCustomPrompt="1"/>
          </p:nvPr>
        </p:nvSpPr>
        <p:spPr>
          <a:xfrm>
            <a:off x="6709301" y="3156835"/>
            <a:ext cx="903000" cy="4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0" name="Google Shape;790;p13"/>
          <p:cNvSpPr txBox="1">
            <a:spLocks noGrp="1"/>
          </p:cNvSpPr>
          <p:nvPr>
            <p:ph type="subTitle" idx="21"/>
          </p:nvPr>
        </p:nvSpPr>
        <p:spPr>
          <a:xfrm>
            <a:off x="6039102" y="4122445"/>
            <a:ext cx="242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ilita One"/>
              <a:buNone/>
              <a:defRPr sz="3200" b="1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lita One"/>
              <a:buNone/>
              <a:defRPr sz="32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lita One"/>
              <a:buNone/>
              <a:defRPr sz="32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lita One"/>
              <a:buNone/>
              <a:defRPr sz="32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lita One"/>
              <a:buNone/>
              <a:defRPr sz="32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lita One"/>
              <a:buNone/>
              <a:defRPr sz="32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lita One"/>
              <a:buNone/>
              <a:defRPr sz="32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lita One"/>
              <a:buNone/>
              <a:defRPr sz="32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lita One"/>
              <a:buNone/>
              <a:defRPr sz="32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  <a:def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○"/>
              <a:def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■"/>
              <a:def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  <a:def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○"/>
              <a:def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■"/>
              <a:def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  <a:def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○"/>
              <a:def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pace Grotesk"/>
              <a:buChar char="■"/>
              <a:def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2" r:id="rId11"/>
    <p:sldLayoutId id="2147483663" r:id="rId12"/>
    <p:sldLayoutId id="2147483668" r:id="rId13"/>
    <p:sldLayoutId id="2147483670" r:id="rId14"/>
    <p:sldLayoutId id="2147483671" r:id="rId15"/>
    <p:sldLayoutId id="2147483672" r:id="rId16"/>
    <p:sldLayoutId id="2147483675" r:id="rId17"/>
    <p:sldLayoutId id="214748367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3303" y="1325368"/>
            <a:ext cx="7828908" cy="173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/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800" b="1" dirty="0"/>
              <a:t>ĐẾN VỚI TIẾT HỌC HÔM NAY!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26" name="Google Shape;3526;p53"/>
          <p:cNvCxnSpPr/>
          <p:nvPr/>
        </p:nvCxnSpPr>
        <p:spPr>
          <a:xfrm>
            <a:off x="1732022" y="2856460"/>
            <a:ext cx="2292600" cy="1322100"/>
          </a:xfrm>
          <a:prstGeom prst="bentConnector3">
            <a:avLst>
              <a:gd name="adj1" fmla="val 50000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32" name="Google Shape;3532;p53"/>
          <p:cNvCxnSpPr/>
          <p:nvPr/>
        </p:nvCxnSpPr>
        <p:spPr>
          <a:xfrm rot="10800000" flipH="1">
            <a:off x="1727181" y="1434103"/>
            <a:ext cx="2315100" cy="1424100"/>
          </a:xfrm>
          <a:prstGeom prst="bentConnector3">
            <a:avLst>
              <a:gd name="adj1" fmla="val 49872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48" name="Google Shape;3548;p53"/>
          <p:cNvSpPr/>
          <p:nvPr/>
        </p:nvSpPr>
        <p:spPr>
          <a:xfrm>
            <a:off x="833306" y="2315646"/>
            <a:ext cx="1069668" cy="1071425"/>
          </a:xfrm>
          <a:custGeom>
            <a:avLst/>
            <a:gdLst/>
            <a:ahLst/>
            <a:cxnLst/>
            <a:rect l="l" t="t" r="r" b="b"/>
            <a:pathLst>
              <a:path w="20082" h="20115" extrusionOk="0">
                <a:moveTo>
                  <a:pt x="10041" y="1"/>
                </a:moveTo>
                <a:cubicBezTo>
                  <a:pt x="4503" y="1"/>
                  <a:pt x="0" y="4504"/>
                  <a:pt x="0" y="10041"/>
                </a:cubicBezTo>
                <a:cubicBezTo>
                  <a:pt x="0" y="15612"/>
                  <a:pt x="4503" y="20115"/>
                  <a:pt x="10041" y="20115"/>
                </a:cubicBezTo>
                <a:cubicBezTo>
                  <a:pt x="15578" y="20115"/>
                  <a:pt x="20081" y="15612"/>
                  <a:pt x="20081" y="10041"/>
                </a:cubicBezTo>
                <a:cubicBezTo>
                  <a:pt x="20081" y="4504"/>
                  <a:pt x="15578" y="1"/>
                  <a:pt x="10041" y="1"/>
                </a:cubicBezTo>
                <a:close/>
              </a:path>
            </a:pathLst>
          </a:cu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9" name="Google Shape;3549;p53"/>
          <p:cNvSpPr/>
          <p:nvPr/>
        </p:nvSpPr>
        <p:spPr>
          <a:xfrm>
            <a:off x="3864552" y="3834800"/>
            <a:ext cx="769572" cy="714926"/>
          </a:xfrm>
          <a:custGeom>
            <a:avLst/>
            <a:gdLst/>
            <a:ahLst/>
            <a:cxnLst/>
            <a:rect l="l" t="t" r="r" b="b"/>
            <a:pathLst>
              <a:path w="11576" h="10754" extrusionOk="0">
                <a:moveTo>
                  <a:pt x="5736" y="0"/>
                </a:moveTo>
                <a:cubicBezTo>
                  <a:pt x="3156" y="0"/>
                  <a:pt x="887" y="1881"/>
                  <a:pt x="468" y="4513"/>
                </a:cubicBezTo>
                <a:cubicBezTo>
                  <a:pt x="1" y="7449"/>
                  <a:pt x="2002" y="10218"/>
                  <a:pt x="4904" y="10685"/>
                </a:cubicBezTo>
                <a:cubicBezTo>
                  <a:pt x="5194" y="10731"/>
                  <a:pt x="5483" y="10753"/>
                  <a:pt x="5768" y="10753"/>
                </a:cubicBezTo>
                <a:cubicBezTo>
                  <a:pt x="8364" y="10753"/>
                  <a:pt x="10655" y="8893"/>
                  <a:pt x="11075" y="6248"/>
                </a:cubicBezTo>
                <a:cubicBezTo>
                  <a:pt x="11576" y="3313"/>
                  <a:pt x="9574" y="544"/>
                  <a:pt x="6639" y="77"/>
                </a:cubicBezTo>
                <a:cubicBezTo>
                  <a:pt x="6335" y="25"/>
                  <a:pt x="6034" y="0"/>
                  <a:pt x="5736" y="0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0" name="Google Shape;3550;p53"/>
          <p:cNvSpPr/>
          <p:nvPr/>
        </p:nvSpPr>
        <p:spPr>
          <a:xfrm>
            <a:off x="3864552" y="1075237"/>
            <a:ext cx="769572" cy="714926"/>
          </a:xfrm>
          <a:custGeom>
            <a:avLst/>
            <a:gdLst/>
            <a:ahLst/>
            <a:cxnLst/>
            <a:rect l="l" t="t" r="r" b="b"/>
            <a:pathLst>
              <a:path w="11576" h="10754" extrusionOk="0">
                <a:moveTo>
                  <a:pt x="5736" y="0"/>
                </a:moveTo>
                <a:cubicBezTo>
                  <a:pt x="3156" y="0"/>
                  <a:pt x="887" y="1881"/>
                  <a:pt x="468" y="4513"/>
                </a:cubicBezTo>
                <a:cubicBezTo>
                  <a:pt x="1" y="7449"/>
                  <a:pt x="2002" y="10218"/>
                  <a:pt x="4904" y="10685"/>
                </a:cubicBezTo>
                <a:cubicBezTo>
                  <a:pt x="5194" y="10731"/>
                  <a:pt x="5483" y="10753"/>
                  <a:pt x="5768" y="10753"/>
                </a:cubicBezTo>
                <a:cubicBezTo>
                  <a:pt x="8364" y="10753"/>
                  <a:pt x="10655" y="8893"/>
                  <a:pt x="11075" y="6248"/>
                </a:cubicBezTo>
                <a:cubicBezTo>
                  <a:pt x="11576" y="3313"/>
                  <a:pt x="9574" y="544"/>
                  <a:pt x="6639" y="77"/>
                </a:cubicBezTo>
                <a:cubicBezTo>
                  <a:pt x="6335" y="25"/>
                  <a:pt x="6034" y="0"/>
                  <a:pt x="5736" y="0"/>
                </a:cubicBezTo>
                <a:close/>
              </a:path>
            </a:pathLst>
          </a:cu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51" name="Google Shape;3551;p53"/>
          <p:cNvGrpSpPr/>
          <p:nvPr/>
        </p:nvGrpSpPr>
        <p:grpSpPr>
          <a:xfrm rot="-1952237">
            <a:off x="6719941" y="323603"/>
            <a:ext cx="975488" cy="425989"/>
            <a:chOff x="8346525" y="804450"/>
            <a:chExt cx="365875" cy="159775"/>
          </a:xfrm>
        </p:grpSpPr>
        <p:sp>
          <p:nvSpPr>
            <p:cNvPr id="3552" name="Google Shape;3552;p53"/>
            <p:cNvSpPr/>
            <p:nvPr/>
          </p:nvSpPr>
          <p:spPr>
            <a:xfrm>
              <a:off x="8623975" y="873575"/>
              <a:ext cx="88425" cy="22500"/>
            </a:xfrm>
            <a:custGeom>
              <a:avLst/>
              <a:gdLst/>
              <a:ahLst/>
              <a:cxnLst/>
              <a:rect l="l" t="t" r="r" b="b"/>
              <a:pathLst>
                <a:path w="3537" h="900" extrusionOk="0">
                  <a:moveTo>
                    <a:pt x="1490" y="1"/>
                  </a:moveTo>
                  <a:cubicBezTo>
                    <a:pt x="1168" y="1"/>
                    <a:pt x="845" y="37"/>
                    <a:pt x="523" y="92"/>
                  </a:cubicBezTo>
                  <a:cubicBezTo>
                    <a:pt x="459" y="102"/>
                    <a:pt x="395" y="106"/>
                    <a:pt x="330" y="106"/>
                  </a:cubicBezTo>
                  <a:cubicBezTo>
                    <a:pt x="223" y="106"/>
                    <a:pt x="115" y="95"/>
                    <a:pt x="1" y="78"/>
                  </a:cubicBezTo>
                  <a:lnTo>
                    <a:pt x="1" y="78"/>
                  </a:lnTo>
                  <a:cubicBezTo>
                    <a:pt x="523" y="431"/>
                    <a:pt x="1110" y="704"/>
                    <a:pt x="1723" y="835"/>
                  </a:cubicBezTo>
                  <a:cubicBezTo>
                    <a:pt x="1943" y="877"/>
                    <a:pt x="2166" y="899"/>
                    <a:pt x="2388" y="899"/>
                  </a:cubicBezTo>
                  <a:cubicBezTo>
                    <a:pt x="2784" y="899"/>
                    <a:pt x="3176" y="829"/>
                    <a:pt x="3536" y="678"/>
                  </a:cubicBezTo>
                  <a:cubicBezTo>
                    <a:pt x="3105" y="313"/>
                    <a:pt x="2662" y="130"/>
                    <a:pt x="2127" y="52"/>
                  </a:cubicBezTo>
                  <a:cubicBezTo>
                    <a:pt x="1915" y="16"/>
                    <a:pt x="1702" y="1"/>
                    <a:pt x="1490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3"/>
            <p:cNvSpPr/>
            <p:nvPr/>
          </p:nvSpPr>
          <p:spPr>
            <a:xfrm>
              <a:off x="8624975" y="875525"/>
              <a:ext cx="67200" cy="11450"/>
            </a:xfrm>
            <a:custGeom>
              <a:avLst/>
              <a:gdLst/>
              <a:ahLst/>
              <a:cxnLst/>
              <a:rect l="l" t="t" r="r" b="b"/>
              <a:pathLst>
                <a:path w="2688" h="458" extrusionOk="0">
                  <a:moveTo>
                    <a:pt x="27" y="0"/>
                  </a:moveTo>
                  <a:cubicBezTo>
                    <a:pt x="13" y="0"/>
                    <a:pt x="1" y="0"/>
                    <a:pt x="1" y="14"/>
                  </a:cubicBezTo>
                  <a:cubicBezTo>
                    <a:pt x="1" y="26"/>
                    <a:pt x="1" y="40"/>
                    <a:pt x="13" y="40"/>
                  </a:cubicBezTo>
                  <a:cubicBezTo>
                    <a:pt x="874" y="287"/>
                    <a:pt x="1774" y="431"/>
                    <a:pt x="2661" y="457"/>
                  </a:cubicBezTo>
                  <a:cubicBezTo>
                    <a:pt x="2674" y="457"/>
                    <a:pt x="2687" y="444"/>
                    <a:pt x="2687" y="431"/>
                  </a:cubicBezTo>
                  <a:cubicBezTo>
                    <a:pt x="2687" y="418"/>
                    <a:pt x="2674" y="405"/>
                    <a:pt x="2661" y="405"/>
                  </a:cubicBezTo>
                  <a:cubicBezTo>
                    <a:pt x="1774" y="379"/>
                    <a:pt x="887" y="249"/>
                    <a:pt x="27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3"/>
            <p:cNvSpPr/>
            <p:nvPr/>
          </p:nvSpPr>
          <p:spPr>
            <a:xfrm>
              <a:off x="8624650" y="804450"/>
              <a:ext cx="51875" cy="69475"/>
            </a:xfrm>
            <a:custGeom>
              <a:avLst/>
              <a:gdLst/>
              <a:ahLst/>
              <a:cxnLst/>
              <a:rect l="l" t="t" r="r" b="b"/>
              <a:pathLst>
                <a:path w="2075" h="2779" extrusionOk="0">
                  <a:moveTo>
                    <a:pt x="2074" y="0"/>
                  </a:moveTo>
                  <a:lnTo>
                    <a:pt x="2074" y="0"/>
                  </a:lnTo>
                  <a:cubicBezTo>
                    <a:pt x="1474" y="104"/>
                    <a:pt x="835" y="470"/>
                    <a:pt x="483" y="991"/>
                  </a:cubicBezTo>
                  <a:cubicBezTo>
                    <a:pt x="144" y="1513"/>
                    <a:pt x="0" y="2139"/>
                    <a:pt x="26" y="2779"/>
                  </a:cubicBezTo>
                  <a:cubicBezTo>
                    <a:pt x="1043" y="2205"/>
                    <a:pt x="1813" y="1174"/>
                    <a:pt x="2074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3"/>
            <p:cNvSpPr/>
            <p:nvPr/>
          </p:nvSpPr>
          <p:spPr>
            <a:xfrm>
              <a:off x="8626600" y="821150"/>
              <a:ext cx="36875" cy="53100"/>
            </a:xfrm>
            <a:custGeom>
              <a:avLst/>
              <a:gdLst/>
              <a:ahLst/>
              <a:cxnLst/>
              <a:rect l="l" t="t" r="r" b="b"/>
              <a:pathLst>
                <a:path w="1475" h="2124" extrusionOk="0">
                  <a:moveTo>
                    <a:pt x="1442" y="1"/>
                  </a:moveTo>
                  <a:cubicBezTo>
                    <a:pt x="1435" y="1"/>
                    <a:pt x="1429" y="4"/>
                    <a:pt x="1422" y="10"/>
                  </a:cubicBezTo>
                  <a:cubicBezTo>
                    <a:pt x="1018" y="480"/>
                    <a:pt x="640" y="989"/>
                    <a:pt x="301" y="1523"/>
                  </a:cubicBezTo>
                  <a:cubicBezTo>
                    <a:pt x="196" y="1680"/>
                    <a:pt x="79" y="1876"/>
                    <a:pt x="0" y="2097"/>
                  </a:cubicBezTo>
                  <a:cubicBezTo>
                    <a:pt x="0" y="2111"/>
                    <a:pt x="14" y="2123"/>
                    <a:pt x="14" y="2123"/>
                  </a:cubicBezTo>
                  <a:lnTo>
                    <a:pt x="26" y="2123"/>
                  </a:lnTo>
                  <a:cubicBezTo>
                    <a:pt x="40" y="2123"/>
                    <a:pt x="52" y="2123"/>
                    <a:pt x="52" y="2111"/>
                  </a:cubicBezTo>
                  <a:cubicBezTo>
                    <a:pt x="118" y="1902"/>
                    <a:pt x="235" y="1706"/>
                    <a:pt x="339" y="1549"/>
                  </a:cubicBezTo>
                  <a:cubicBezTo>
                    <a:pt x="679" y="1015"/>
                    <a:pt x="1057" y="506"/>
                    <a:pt x="1461" y="36"/>
                  </a:cubicBezTo>
                  <a:cubicBezTo>
                    <a:pt x="1475" y="36"/>
                    <a:pt x="1475" y="10"/>
                    <a:pt x="1461" y="10"/>
                  </a:cubicBezTo>
                  <a:cubicBezTo>
                    <a:pt x="1455" y="4"/>
                    <a:pt x="1448" y="1"/>
                    <a:pt x="1442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3"/>
            <p:cNvSpPr/>
            <p:nvPr/>
          </p:nvSpPr>
          <p:spPr>
            <a:xfrm>
              <a:off x="8542475" y="891175"/>
              <a:ext cx="103050" cy="32725"/>
            </a:xfrm>
            <a:custGeom>
              <a:avLst/>
              <a:gdLst/>
              <a:ahLst/>
              <a:cxnLst/>
              <a:rect l="l" t="t" r="r" b="b"/>
              <a:pathLst>
                <a:path w="4122" h="1309" extrusionOk="0">
                  <a:moveTo>
                    <a:pt x="0" y="0"/>
                  </a:moveTo>
                  <a:lnTo>
                    <a:pt x="0" y="0"/>
                  </a:lnTo>
                  <a:cubicBezTo>
                    <a:pt x="1003" y="843"/>
                    <a:pt x="2284" y="1308"/>
                    <a:pt x="3565" y="1308"/>
                  </a:cubicBezTo>
                  <a:cubicBezTo>
                    <a:pt x="3751" y="1308"/>
                    <a:pt x="3937" y="1298"/>
                    <a:pt x="4122" y="1279"/>
                  </a:cubicBezTo>
                  <a:cubicBezTo>
                    <a:pt x="3861" y="861"/>
                    <a:pt x="3522" y="574"/>
                    <a:pt x="3078" y="379"/>
                  </a:cubicBezTo>
                  <a:cubicBezTo>
                    <a:pt x="2635" y="197"/>
                    <a:pt x="2153" y="118"/>
                    <a:pt x="1683" y="92"/>
                  </a:cubicBezTo>
                  <a:cubicBezTo>
                    <a:pt x="1122" y="66"/>
                    <a:pt x="548" y="118"/>
                    <a:pt x="0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3"/>
            <p:cNvSpPr/>
            <p:nvPr/>
          </p:nvSpPr>
          <p:spPr>
            <a:xfrm>
              <a:off x="8542800" y="890850"/>
              <a:ext cx="85125" cy="22850"/>
            </a:xfrm>
            <a:custGeom>
              <a:avLst/>
              <a:gdLst/>
              <a:ahLst/>
              <a:cxnLst/>
              <a:rect l="l" t="t" r="r" b="b"/>
              <a:pathLst>
                <a:path w="3405" h="914" extrusionOk="0">
                  <a:moveTo>
                    <a:pt x="39" y="1"/>
                  </a:moveTo>
                  <a:cubicBezTo>
                    <a:pt x="27" y="1"/>
                    <a:pt x="13" y="1"/>
                    <a:pt x="13" y="13"/>
                  </a:cubicBezTo>
                  <a:cubicBezTo>
                    <a:pt x="1" y="27"/>
                    <a:pt x="13" y="39"/>
                    <a:pt x="27" y="39"/>
                  </a:cubicBezTo>
                  <a:cubicBezTo>
                    <a:pt x="496" y="262"/>
                    <a:pt x="1018" y="352"/>
                    <a:pt x="1526" y="431"/>
                  </a:cubicBezTo>
                  <a:cubicBezTo>
                    <a:pt x="1801" y="483"/>
                    <a:pt x="2088" y="523"/>
                    <a:pt x="2349" y="587"/>
                  </a:cubicBezTo>
                  <a:cubicBezTo>
                    <a:pt x="2700" y="679"/>
                    <a:pt x="3039" y="796"/>
                    <a:pt x="3378" y="914"/>
                  </a:cubicBezTo>
                  <a:cubicBezTo>
                    <a:pt x="3392" y="914"/>
                    <a:pt x="3404" y="914"/>
                    <a:pt x="3404" y="900"/>
                  </a:cubicBezTo>
                  <a:cubicBezTo>
                    <a:pt x="3404" y="888"/>
                    <a:pt x="3404" y="874"/>
                    <a:pt x="3392" y="874"/>
                  </a:cubicBezTo>
                  <a:cubicBezTo>
                    <a:pt x="3053" y="757"/>
                    <a:pt x="2714" y="627"/>
                    <a:pt x="2361" y="549"/>
                  </a:cubicBezTo>
                  <a:cubicBezTo>
                    <a:pt x="2088" y="483"/>
                    <a:pt x="1813" y="431"/>
                    <a:pt x="1540" y="392"/>
                  </a:cubicBezTo>
                  <a:cubicBezTo>
                    <a:pt x="1031" y="300"/>
                    <a:pt x="509" y="222"/>
                    <a:pt x="39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3"/>
            <p:cNvSpPr/>
            <p:nvPr/>
          </p:nvSpPr>
          <p:spPr>
            <a:xfrm>
              <a:off x="8542475" y="821725"/>
              <a:ext cx="59700" cy="69475"/>
            </a:xfrm>
            <a:custGeom>
              <a:avLst/>
              <a:gdLst/>
              <a:ahLst/>
              <a:cxnLst/>
              <a:rect l="l" t="t" r="r" b="b"/>
              <a:pathLst>
                <a:path w="2388" h="2779" extrusionOk="0">
                  <a:moveTo>
                    <a:pt x="2388" y="1"/>
                  </a:moveTo>
                  <a:cubicBezTo>
                    <a:pt x="1592" y="79"/>
                    <a:pt x="875" y="692"/>
                    <a:pt x="444" y="1396"/>
                  </a:cubicBezTo>
                  <a:cubicBezTo>
                    <a:pt x="183" y="1801"/>
                    <a:pt x="0" y="2296"/>
                    <a:pt x="79" y="2778"/>
                  </a:cubicBezTo>
                  <a:cubicBezTo>
                    <a:pt x="1174" y="2257"/>
                    <a:pt x="2049" y="1213"/>
                    <a:pt x="2388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3"/>
            <p:cNvSpPr/>
            <p:nvPr/>
          </p:nvSpPr>
          <p:spPr>
            <a:xfrm>
              <a:off x="8542800" y="831175"/>
              <a:ext cx="52850" cy="60025"/>
            </a:xfrm>
            <a:custGeom>
              <a:avLst/>
              <a:gdLst/>
              <a:ahLst/>
              <a:cxnLst/>
              <a:rect l="l" t="t" r="r" b="b"/>
              <a:pathLst>
                <a:path w="2114" h="2401" extrusionOk="0">
                  <a:moveTo>
                    <a:pt x="2088" y="1"/>
                  </a:moveTo>
                  <a:cubicBezTo>
                    <a:pt x="2074" y="1"/>
                    <a:pt x="2062" y="1"/>
                    <a:pt x="2062" y="14"/>
                  </a:cubicBezTo>
                  <a:cubicBezTo>
                    <a:pt x="1813" y="418"/>
                    <a:pt x="1514" y="797"/>
                    <a:pt x="1213" y="1162"/>
                  </a:cubicBezTo>
                  <a:cubicBezTo>
                    <a:pt x="862" y="1605"/>
                    <a:pt x="496" y="2061"/>
                    <a:pt x="13" y="2362"/>
                  </a:cubicBezTo>
                  <a:cubicBezTo>
                    <a:pt x="1" y="2374"/>
                    <a:pt x="1" y="2388"/>
                    <a:pt x="13" y="2400"/>
                  </a:cubicBezTo>
                  <a:lnTo>
                    <a:pt x="39" y="2400"/>
                  </a:lnTo>
                  <a:cubicBezTo>
                    <a:pt x="523" y="2087"/>
                    <a:pt x="888" y="1631"/>
                    <a:pt x="1253" y="1200"/>
                  </a:cubicBezTo>
                  <a:cubicBezTo>
                    <a:pt x="1552" y="835"/>
                    <a:pt x="1853" y="458"/>
                    <a:pt x="2100" y="40"/>
                  </a:cubicBezTo>
                  <a:cubicBezTo>
                    <a:pt x="2114" y="27"/>
                    <a:pt x="2100" y="14"/>
                    <a:pt x="2088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3"/>
            <p:cNvSpPr/>
            <p:nvPr/>
          </p:nvSpPr>
          <p:spPr>
            <a:xfrm>
              <a:off x="8472050" y="894775"/>
              <a:ext cx="87400" cy="65550"/>
            </a:xfrm>
            <a:custGeom>
              <a:avLst/>
              <a:gdLst/>
              <a:ahLst/>
              <a:cxnLst/>
              <a:rect l="l" t="t" r="r" b="b"/>
              <a:pathLst>
                <a:path w="3496" h="2622" extrusionOk="0">
                  <a:moveTo>
                    <a:pt x="0" y="0"/>
                  </a:moveTo>
                  <a:lnTo>
                    <a:pt x="0" y="0"/>
                  </a:lnTo>
                  <a:cubicBezTo>
                    <a:pt x="783" y="1305"/>
                    <a:pt x="2074" y="2256"/>
                    <a:pt x="3496" y="2621"/>
                  </a:cubicBezTo>
                  <a:cubicBezTo>
                    <a:pt x="3391" y="2126"/>
                    <a:pt x="3156" y="1734"/>
                    <a:pt x="2791" y="1409"/>
                  </a:cubicBezTo>
                  <a:cubicBezTo>
                    <a:pt x="2426" y="1082"/>
                    <a:pt x="1996" y="848"/>
                    <a:pt x="1553" y="665"/>
                  </a:cubicBezTo>
                  <a:cubicBezTo>
                    <a:pt x="1044" y="444"/>
                    <a:pt x="483" y="300"/>
                    <a:pt x="0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3"/>
            <p:cNvSpPr/>
            <p:nvPr/>
          </p:nvSpPr>
          <p:spPr>
            <a:xfrm>
              <a:off x="8475000" y="896725"/>
              <a:ext cx="71100" cy="48275"/>
            </a:xfrm>
            <a:custGeom>
              <a:avLst/>
              <a:gdLst/>
              <a:ahLst/>
              <a:cxnLst/>
              <a:rect l="l" t="t" r="r" b="b"/>
              <a:pathLst>
                <a:path w="2844" h="1931" extrusionOk="0">
                  <a:moveTo>
                    <a:pt x="39" y="1"/>
                  </a:moveTo>
                  <a:cubicBezTo>
                    <a:pt x="26" y="1"/>
                    <a:pt x="13" y="1"/>
                    <a:pt x="0" y="13"/>
                  </a:cubicBezTo>
                  <a:cubicBezTo>
                    <a:pt x="0" y="13"/>
                    <a:pt x="0" y="39"/>
                    <a:pt x="13" y="39"/>
                  </a:cubicBezTo>
                  <a:cubicBezTo>
                    <a:pt x="326" y="248"/>
                    <a:pt x="665" y="444"/>
                    <a:pt x="978" y="627"/>
                  </a:cubicBezTo>
                  <a:cubicBezTo>
                    <a:pt x="1148" y="705"/>
                    <a:pt x="1304" y="796"/>
                    <a:pt x="1473" y="900"/>
                  </a:cubicBezTo>
                  <a:cubicBezTo>
                    <a:pt x="1878" y="1135"/>
                    <a:pt x="2400" y="1474"/>
                    <a:pt x="2804" y="1917"/>
                  </a:cubicBezTo>
                  <a:lnTo>
                    <a:pt x="2817" y="1931"/>
                  </a:lnTo>
                  <a:cubicBezTo>
                    <a:pt x="2830" y="1931"/>
                    <a:pt x="2830" y="1917"/>
                    <a:pt x="2843" y="1917"/>
                  </a:cubicBezTo>
                  <a:lnTo>
                    <a:pt x="2843" y="1891"/>
                  </a:lnTo>
                  <a:cubicBezTo>
                    <a:pt x="2426" y="1435"/>
                    <a:pt x="1904" y="1096"/>
                    <a:pt x="1487" y="861"/>
                  </a:cubicBezTo>
                  <a:cubicBezTo>
                    <a:pt x="1330" y="757"/>
                    <a:pt x="1160" y="665"/>
                    <a:pt x="1004" y="574"/>
                  </a:cubicBezTo>
                  <a:cubicBezTo>
                    <a:pt x="678" y="392"/>
                    <a:pt x="352" y="209"/>
                    <a:pt x="39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3"/>
            <p:cNvSpPr/>
            <p:nvPr/>
          </p:nvSpPr>
          <p:spPr>
            <a:xfrm>
              <a:off x="8474000" y="846400"/>
              <a:ext cx="76325" cy="47750"/>
            </a:xfrm>
            <a:custGeom>
              <a:avLst/>
              <a:gdLst/>
              <a:ahLst/>
              <a:cxnLst/>
              <a:rect l="l" t="t" r="r" b="b"/>
              <a:pathLst>
                <a:path w="3053" h="1910" extrusionOk="0">
                  <a:moveTo>
                    <a:pt x="2586" y="1"/>
                  </a:moveTo>
                  <a:cubicBezTo>
                    <a:pt x="1942" y="1"/>
                    <a:pt x="1286" y="302"/>
                    <a:pt x="783" y="722"/>
                  </a:cubicBezTo>
                  <a:cubicBezTo>
                    <a:pt x="418" y="1022"/>
                    <a:pt x="92" y="1426"/>
                    <a:pt x="0" y="1909"/>
                  </a:cubicBezTo>
                  <a:cubicBezTo>
                    <a:pt x="1214" y="1791"/>
                    <a:pt x="2362" y="1101"/>
                    <a:pt x="3052" y="57"/>
                  </a:cubicBezTo>
                  <a:cubicBezTo>
                    <a:pt x="2899" y="19"/>
                    <a:pt x="2743" y="1"/>
                    <a:pt x="2586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3"/>
            <p:cNvSpPr/>
            <p:nvPr/>
          </p:nvSpPr>
          <p:spPr>
            <a:xfrm>
              <a:off x="8472700" y="852775"/>
              <a:ext cx="61650" cy="42025"/>
            </a:xfrm>
            <a:custGeom>
              <a:avLst/>
              <a:gdLst/>
              <a:ahLst/>
              <a:cxnLst/>
              <a:rect l="l" t="t" r="r" b="b"/>
              <a:pathLst>
                <a:path w="2466" h="1681" extrusionOk="0">
                  <a:moveTo>
                    <a:pt x="2446" y="1"/>
                  </a:moveTo>
                  <a:cubicBezTo>
                    <a:pt x="2439" y="1"/>
                    <a:pt x="2433" y="4"/>
                    <a:pt x="2426" y="11"/>
                  </a:cubicBezTo>
                  <a:cubicBezTo>
                    <a:pt x="1657" y="597"/>
                    <a:pt x="848" y="1145"/>
                    <a:pt x="14" y="1641"/>
                  </a:cubicBezTo>
                  <a:cubicBezTo>
                    <a:pt x="14" y="1641"/>
                    <a:pt x="0" y="1654"/>
                    <a:pt x="14" y="1667"/>
                  </a:cubicBezTo>
                  <a:cubicBezTo>
                    <a:pt x="14" y="1680"/>
                    <a:pt x="26" y="1680"/>
                    <a:pt x="26" y="1680"/>
                  </a:cubicBezTo>
                  <a:lnTo>
                    <a:pt x="40" y="1680"/>
                  </a:lnTo>
                  <a:cubicBezTo>
                    <a:pt x="875" y="1185"/>
                    <a:pt x="1683" y="637"/>
                    <a:pt x="2452" y="50"/>
                  </a:cubicBezTo>
                  <a:cubicBezTo>
                    <a:pt x="2466" y="37"/>
                    <a:pt x="2466" y="23"/>
                    <a:pt x="2466" y="11"/>
                  </a:cubicBezTo>
                  <a:cubicBezTo>
                    <a:pt x="2459" y="4"/>
                    <a:pt x="2452" y="1"/>
                    <a:pt x="244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3"/>
            <p:cNvSpPr/>
            <p:nvPr/>
          </p:nvSpPr>
          <p:spPr>
            <a:xfrm>
              <a:off x="8408475" y="892475"/>
              <a:ext cx="82850" cy="71750"/>
            </a:xfrm>
            <a:custGeom>
              <a:avLst/>
              <a:gdLst/>
              <a:ahLst/>
              <a:cxnLst/>
              <a:rect l="l" t="t" r="r" b="b"/>
              <a:pathLst>
                <a:path w="3314" h="2870" extrusionOk="0">
                  <a:moveTo>
                    <a:pt x="0" y="1"/>
                  </a:moveTo>
                  <a:lnTo>
                    <a:pt x="0" y="1"/>
                  </a:lnTo>
                  <a:cubicBezTo>
                    <a:pt x="691" y="1357"/>
                    <a:pt x="1905" y="2400"/>
                    <a:pt x="3313" y="2870"/>
                  </a:cubicBezTo>
                  <a:cubicBezTo>
                    <a:pt x="3235" y="2374"/>
                    <a:pt x="3026" y="1970"/>
                    <a:pt x="2687" y="1618"/>
                  </a:cubicBezTo>
                  <a:cubicBezTo>
                    <a:pt x="2348" y="1253"/>
                    <a:pt x="1931" y="992"/>
                    <a:pt x="1500" y="771"/>
                  </a:cubicBezTo>
                  <a:cubicBezTo>
                    <a:pt x="1004" y="522"/>
                    <a:pt x="456" y="327"/>
                    <a:pt x="0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3"/>
            <p:cNvSpPr/>
            <p:nvPr/>
          </p:nvSpPr>
          <p:spPr>
            <a:xfrm>
              <a:off x="8410100" y="894200"/>
              <a:ext cx="71100" cy="52775"/>
            </a:xfrm>
            <a:custGeom>
              <a:avLst/>
              <a:gdLst/>
              <a:ahLst/>
              <a:cxnLst/>
              <a:rect l="l" t="t" r="r" b="b"/>
              <a:pathLst>
                <a:path w="2844" h="2111" extrusionOk="0">
                  <a:moveTo>
                    <a:pt x="33" y="0"/>
                  </a:moveTo>
                  <a:cubicBezTo>
                    <a:pt x="26" y="0"/>
                    <a:pt x="20" y="4"/>
                    <a:pt x="14" y="10"/>
                  </a:cubicBezTo>
                  <a:cubicBezTo>
                    <a:pt x="0" y="23"/>
                    <a:pt x="0" y="36"/>
                    <a:pt x="14" y="49"/>
                  </a:cubicBezTo>
                  <a:cubicBezTo>
                    <a:pt x="144" y="166"/>
                    <a:pt x="301" y="258"/>
                    <a:pt x="443" y="349"/>
                  </a:cubicBezTo>
                  <a:lnTo>
                    <a:pt x="496" y="375"/>
                  </a:lnTo>
                  <a:cubicBezTo>
                    <a:pt x="1318" y="858"/>
                    <a:pt x="2061" y="1471"/>
                    <a:pt x="2805" y="2110"/>
                  </a:cubicBezTo>
                  <a:lnTo>
                    <a:pt x="2817" y="2110"/>
                  </a:lnTo>
                  <a:cubicBezTo>
                    <a:pt x="2831" y="2110"/>
                    <a:pt x="2831" y="2110"/>
                    <a:pt x="2843" y="2097"/>
                  </a:cubicBezTo>
                  <a:cubicBezTo>
                    <a:pt x="2843" y="2097"/>
                    <a:pt x="2843" y="2084"/>
                    <a:pt x="2831" y="2071"/>
                  </a:cubicBezTo>
                  <a:cubicBezTo>
                    <a:pt x="2087" y="1432"/>
                    <a:pt x="1344" y="818"/>
                    <a:pt x="522" y="336"/>
                  </a:cubicBezTo>
                  <a:lnTo>
                    <a:pt x="470" y="310"/>
                  </a:lnTo>
                  <a:cubicBezTo>
                    <a:pt x="327" y="218"/>
                    <a:pt x="170" y="128"/>
                    <a:pt x="52" y="10"/>
                  </a:cubicBezTo>
                  <a:cubicBezTo>
                    <a:pt x="46" y="4"/>
                    <a:pt x="39" y="0"/>
                    <a:pt x="3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3"/>
            <p:cNvSpPr/>
            <p:nvPr/>
          </p:nvSpPr>
          <p:spPr>
            <a:xfrm>
              <a:off x="8410425" y="849050"/>
              <a:ext cx="79250" cy="42800"/>
            </a:xfrm>
            <a:custGeom>
              <a:avLst/>
              <a:gdLst/>
              <a:ahLst/>
              <a:cxnLst/>
              <a:rect l="l" t="t" r="r" b="b"/>
              <a:pathLst>
                <a:path w="3170" h="1712" extrusionOk="0">
                  <a:moveTo>
                    <a:pt x="2554" y="1"/>
                  </a:moveTo>
                  <a:cubicBezTo>
                    <a:pt x="1956" y="1"/>
                    <a:pt x="1344" y="239"/>
                    <a:pt x="861" y="577"/>
                  </a:cubicBezTo>
                  <a:cubicBezTo>
                    <a:pt x="470" y="851"/>
                    <a:pt x="117" y="1242"/>
                    <a:pt x="1" y="1711"/>
                  </a:cubicBezTo>
                  <a:cubicBezTo>
                    <a:pt x="1213" y="1685"/>
                    <a:pt x="2400" y="1073"/>
                    <a:pt x="3169" y="94"/>
                  </a:cubicBezTo>
                  <a:cubicBezTo>
                    <a:pt x="2970" y="30"/>
                    <a:pt x="2763" y="1"/>
                    <a:pt x="2554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3"/>
            <p:cNvSpPr/>
            <p:nvPr/>
          </p:nvSpPr>
          <p:spPr>
            <a:xfrm>
              <a:off x="8410100" y="860700"/>
              <a:ext cx="59050" cy="32450"/>
            </a:xfrm>
            <a:custGeom>
              <a:avLst/>
              <a:gdLst/>
              <a:ahLst/>
              <a:cxnLst/>
              <a:rect l="l" t="t" r="r" b="b"/>
              <a:pathLst>
                <a:path w="2362" h="1298" extrusionOk="0">
                  <a:moveTo>
                    <a:pt x="2335" y="1"/>
                  </a:moveTo>
                  <a:cubicBezTo>
                    <a:pt x="2331" y="1"/>
                    <a:pt x="2326" y="2"/>
                    <a:pt x="2322" y="7"/>
                  </a:cubicBezTo>
                  <a:cubicBezTo>
                    <a:pt x="1722" y="398"/>
                    <a:pt x="1083" y="750"/>
                    <a:pt x="431" y="1037"/>
                  </a:cubicBezTo>
                  <a:lnTo>
                    <a:pt x="391" y="1050"/>
                  </a:lnTo>
                  <a:cubicBezTo>
                    <a:pt x="261" y="1115"/>
                    <a:pt x="130" y="1167"/>
                    <a:pt x="14" y="1259"/>
                  </a:cubicBezTo>
                  <a:cubicBezTo>
                    <a:pt x="0" y="1259"/>
                    <a:pt x="0" y="1272"/>
                    <a:pt x="0" y="1285"/>
                  </a:cubicBezTo>
                  <a:cubicBezTo>
                    <a:pt x="14" y="1298"/>
                    <a:pt x="14" y="1298"/>
                    <a:pt x="26" y="1298"/>
                  </a:cubicBezTo>
                  <a:lnTo>
                    <a:pt x="40" y="1298"/>
                  </a:lnTo>
                  <a:cubicBezTo>
                    <a:pt x="157" y="1207"/>
                    <a:pt x="287" y="1155"/>
                    <a:pt x="417" y="1102"/>
                  </a:cubicBezTo>
                  <a:lnTo>
                    <a:pt x="443" y="1089"/>
                  </a:lnTo>
                  <a:cubicBezTo>
                    <a:pt x="1109" y="789"/>
                    <a:pt x="1748" y="450"/>
                    <a:pt x="2348" y="46"/>
                  </a:cubicBezTo>
                  <a:cubicBezTo>
                    <a:pt x="2361" y="33"/>
                    <a:pt x="2361" y="19"/>
                    <a:pt x="2361" y="7"/>
                  </a:cubicBezTo>
                  <a:cubicBezTo>
                    <a:pt x="2352" y="7"/>
                    <a:pt x="2344" y="1"/>
                    <a:pt x="2335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53"/>
            <p:cNvSpPr/>
            <p:nvPr/>
          </p:nvSpPr>
          <p:spPr>
            <a:xfrm>
              <a:off x="8346525" y="850950"/>
              <a:ext cx="348575" cy="46450"/>
            </a:xfrm>
            <a:custGeom>
              <a:avLst/>
              <a:gdLst/>
              <a:ahLst/>
              <a:cxnLst/>
              <a:rect l="l" t="t" r="r" b="b"/>
              <a:pathLst>
                <a:path w="13943" h="1858" extrusionOk="0">
                  <a:moveTo>
                    <a:pt x="13880" y="0"/>
                  </a:moveTo>
                  <a:cubicBezTo>
                    <a:pt x="13871" y="0"/>
                    <a:pt x="13862" y="2"/>
                    <a:pt x="13851" y="6"/>
                  </a:cubicBezTo>
                  <a:cubicBezTo>
                    <a:pt x="10945" y="1161"/>
                    <a:pt x="7879" y="1747"/>
                    <a:pt x="4800" y="1747"/>
                  </a:cubicBezTo>
                  <a:cubicBezTo>
                    <a:pt x="3223" y="1747"/>
                    <a:pt x="1643" y="1593"/>
                    <a:pt x="78" y="1284"/>
                  </a:cubicBezTo>
                  <a:cubicBezTo>
                    <a:pt x="39" y="1284"/>
                    <a:pt x="13" y="1296"/>
                    <a:pt x="0" y="1336"/>
                  </a:cubicBezTo>
                  <a:cubicBezTo>
                    <a:pt x="0" y="1362"/>
                    <a:pt x="13" y="1388"/>
                    <a:pt x="52" y="1401"/>
                  </a:cubicBezTo>
                  <a:cubicBezTo>
                    <a:pt x="1618" y="1701"/>
                    <a:pt x="3195" y="1858"/>
                    <a:pt x="4774" y="1858"/>
                  </a:cubicBezTo>
                  <a:cubicBezTo>
                    <a:pt x="7878" y="1858"/>
                    <a:pt x="10969" y="1270"/>
                    <a:pt x="13904" y="110"/>
                  </a:cubicBezTo>
                  <a:cubicBezTo>
                    <a:pt x="13930" y="96"/>
                    <a:pt x="13942" y="70"/>
                    <a:pt x="13930" y="32"/>
                  </a:cubicBezTo>
                  <a:cubicBezTo>
                    <a:pt x="13920" y="13"/>
                    <a:pt x="13903" y="0"/>
                    <a:pt x="13880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9" name="Google Shape;3569;p53"/>
          <p:cNvGrpSpPr/>
          <p:nvPr/>
        </p:nvGrpSpPr>
        <p:grpSpPr>
          <a:xfrm rot="-10308219">
            <a:off x="5767786" y="293517"/>
            <a:ext cx="975472" cy="425982"/>
            <a:chOff x="8346525" y="804450"/>
            <a:chExt cx="365875" cy="159775"/>
          </a:xfrm>
        </p:grpSpPr>
        <p:sp>
          <p:nvSpPr>
            <p:cNvPr id="3570" name="Google Shape;3570;p53"/>
            <p:cNvSpPr/>
            <p:nvPr/>
          </p:nvSpPr>
          <p:spPr>
            <a:xfrm>
              <a:off x="8623975" y="873575"/>
              <a:ext cx="88425" cy="22500"/>
            </a:xfrm>
            <a:custGeom>
              <a:avLst/>
              <a:gdLst/>
              <a:ahLst/>
              <a:cxnLst/>
              <a:rect l="l" t="t" r="r" b="b"/>
              <a:pathLst>
                <a:path w="3537" h="900" extrusionOk="0">
                  <a:moveTo>
                    <a:pt x="1490" y="1"/>
                  </a:moveTo>
                  <a:cubicBezTo>
                    <a:pt x="1168" y="1"/>
                    <a:pt x="845" y="37"/>
                    <a:pt x="523" y="92"/>
                  </a:cubicBezTo>
                  <a:cubicBezTo>
                    <a:pt x="459" y="102"/>
                    <a:pt x="395" y="106"/>
                    <a:pt x="330" y="106"/>
                  </a:cubicBezTo>
                  <a:cubicBezTo>
                    <a:pt x="223" y="106"/>
                    <a:pt x="115" y="95"/>
                    <a:pt x="1" y="78"/>
                  </a:cubicBezTo>
                  <a:lnTo>
                    <a:pt x="1" y="78"/>
                  </a:lnTo>
                  <a:cubicBezTo>
                    <a:pt x="523" y="431"/>
                    <a:pt x="1110" y="704"/>
                    <a:pt x="1723" y="835"/>
                  </a:cubicBezTo>
                  <a:cubicBezTo>
                    <a:pt x="1943" y="877"/>
                    <a:pt x="2166" y="899"/>
                    <a:pt x="2388" y="899"/>
                  </a:cubicBezTo>
                  <a:cubicBezTo>
                    <a:pt x="2784" y="899"/>
                    <a:pt x="3176" y="829"/>
                    <a:pt x="3536" y="678"/>
                  </a:cubicBezTo>
                  <a:cubicBezTo>
                    <a:pt x="3105" y="313"/>
                    <a:pt x="2662" y="130"/>
                    <a:pt x="2127" y="52"/>
                  </a:cubicBezTo>
                  <a:cubicBezTo>
                    <a:pt x="1915" y="16"/>
                    <a:pt x="1702" y="1"/>
                    <a:pt x="1490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53"/>
            <p:cNvSpPr/>
            <p:nvPr/>
          </p:nvSpPr>
          <p:spPr>
            <a:xfrm>
              <a:off x="8624975" y="875525"/>
              <a:ext cx="67200" cy="11450"/>
            </a:xfrm>
            <a:custGeom>
              <a:avLst/>
              <a:gdLst/>
              <a:ahLst/>
              <a:cxnLst/>
              <a:rect l="l" t="t" r="r" b="b"/>
              <a:pathLst>
                <a:path w="2688" h="458" extrusionOk="0">
                  <a:moveTo>
                    <a:pt x="27" y="0"/>
                  </a:moveTo>
                  <a:cubicBezTo>
                    <a:pt x="13" y="0"/>
                    <a:pt x="1" y="0"/>
                    <a:pt x="1" y="14"/>
                  </a:cubicBezTo>
                  <a:cubicBezTo>
                    <a:pt x="1" y="26"/>
                    <a:pt x="1" y="40"/>
                    <a:pt x="13" y="40"/>
                  </a:cubicBezTo>
                  <a:cubicBezTo>
                    <a:pt x="874" y="287"/>
                    <a:pt x="1774" y="431"/>
                    <a:pt x="2661" y="457"/>
                  </a:cubicBezTo>
                  <a:cubicBezTo>
                    <a:pt x="2674" y="457"/>
                    <a:pt x="2687" y="444"/>
                    <a:pt x="2687" y="431"/>
                  </a:cubicBezTo>
                  <a:cubicBezTo>
                    <a:pt x="2687" y="418"/>
                    <a:pt x="2674" y="405"/>
                    <a:pt x="2661" y="405"/>
                  </a:cubicBezTo>
                  <a:cubicBezTo>
                    <a:pt x="1774" y="379"/>
                    <a:pt x="887" y="249"/>
                    <a:pt x="27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53"/>
            <p:cNvSpPr/>
            <p:nvPr/>
          </p:nvSpPr>
          <p:spPr>
            <a:xfrm>
              <a:off x="8624650" y="804450"/>
              <a:ext cx="51875" cy="69475"/>
            </a:xfrm>
            <a:custGeom>
              <a:avLst/>
              <a:gdLst/>
              <a:ahLst/>
              <a:cxnLst/>
              <a:rect l="l" t="t" r="r" b="b"/>
              <a:pathLst>
                <a:path w="2075" h="2779" extrusionOk="0">
                  <a:moveTo>
                    <a:pt x="2074" y="0"/>
                  </a:moveTo>
                  <a:lnTo>
                    <a:pt x="2074" y="0"/>
                  </a:lnTo>
                  <a:cubicBezTo>
                    <a:pt x="1474" y="104"/>
                    <a:pt x="835" y="470"/>
                    <a:pt x="483" y="991"/>
                  </a:cubicBezTo>
                  <a:cubicBezTo>
                    <a:pt x="144" y="1513"/>
                    <a:pt x="0" y="2139"/>
                    <a:pt x="26" y="2779"/>
                  </a:cubicBezTo>
                  <a:cubicBezTo>
                    <a:pt x="1043" y="2205"/>
                    <a:pt x="1813" y="1174"/>
                    <a:pt x="2074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53"/>
            <p:cNvSpPr/>
            <p:nvPr/>
          </p:nvSpPr>
          <p:spPr>
            <a:xfrm>
              <a:off x="8626600" y="821150"/>
              <a:ext cx="36875" cy="53100"/>
            </a:xfrm>
            <a:custGeom>
              <a:avLst/>
              <a:gdLst/>
              <a:ahLst/>
              <a:cxnLst/>
              <a:rect l="l" t="t" r="r" b="b"/>
              <a:pathLst>
                <a:path w="1475" h="2124" extrusionOk="0">
                  <a:moveTo>
                    <a:pt x="1442" y="1"/>
                  </a:moveTo>
                  <a:cubicBezTo>
                    <a:pt x="1435" y="1"/>
                    <a:pt x="1429" y="4"/>
                    <a:pt x="1422" y="10"/>
                  </a:cubicBezTo>
                  <a:cubicBezTo>
                    <a:pt x="1018" y="480"/>
                    <a:pt x="640" y="989"/>
                    <a:pt x="301" y="1523"/>
                  </a:cubicBezTo>
                  <a:cubicBezTo>
                    <a:pt x="196" y="1680"/>
                    <a:pt x="79" y="1876"/>
                    <a:pt x="0" y="2097"/>
                  </a:cubicBezTo>
                  <a:cubicBezTo>
                    <a:pt x="0" y="2111"/>
                    <a:pt x="14" y="2123"/>
                    <a:pt x="14" y="2123"/>
                  </a:cubicBezTo>
                  <a:lnTo>
                    <a:pt x="26" y="2123"/>
                  </a:lnTo>
                  <a:cubicBezTo>
                    <a:pt x="40" y="2123"/>
                    <a:pt x="52" y="2123"/>
                    <a:pt x="52" y="2111"/>
                  </a:cubicBezTo>
                  <a:cubicBezTo>
                    <a:pt x="118" y="1902"/>
                    <a:pt x="235" y="1706"/>
                    <a:pt x="339" y="1549"/>
                  </a:cubicBezTo>
                  <a:cubicBezTo>
                    <a:pt x="679" y="1015"/>
                    <a:pt x="1057" y="506"/>
                    <a:pt x="1461" y="36"/>
                  </a:cubicBezTo>
                  <a:cubicBezTo>
                    <a:pt x="1475" y="36"/>
                    <a:pt x="1475" y="10"/>
                    <a:pt x="1461" y="10"/>
                  </a:cubicBezTo>
                  <a:cubicBezTo>
                    <a:pt x="1455" y="4"/>
                    <a:pt x="1448" y="1"/>
                    <a:pt x="1442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53"/>
            <p:cNvSpPr/>
            <p:nvPr/>
          </p:nvSpPr>
          <p:spPr>
            <a:xfrm>
              <a:off x="8542475" y="891175"/>
              <a:ext cx="103050" cy="32725"/>
            </a:xfrm>
            <a:custGeom>
              <a:avLst/>
              <a:gdLst/>
              <a:ahLst/>
              <a:cxnLst/>
              <a:rect l="l" t="t" r="r" b="b"/>
              <a:pathLst>
                <a:path w="4122" h="1309" extrusionOk="0">
                  <a:moveTo>
                    <a:pt x="0" y="0"/>
                  </a:moveTo>
                  <a:lnTo>
                    <a:pt x="0" y="0"/>
                  </a:lnTo>
                  <a:cubicBezTo>
                    <a:pt x="1003" y="843"/>
                    <a:pt x="2284" y="1308"/>
                    <a:pt x="3565" y="1308"/>
                  </a:cubicBezTo>
                  <a:cubicBezTo>
                    <a:pt x="3751" y="1308"/>
                    <a:pt x="3937" y="1298"/>
                    <a:pt x="4122" y="1279"/>
                  </a:cubicBezTo>
                  <a:cubicBezTo>
                    <a:pt x="3861" y="861"/>
                    <a:pt x="3522" y="574"/>
                    <a:pt x="3078" y="379"/>
                  </a:cubicBezTo>
                  <a:cubicBezTo>
                    <a:pt x="2635" y="197"/>
                    <a:pt x="2153" y="118"/>
                    <a:pt x="1683" y="92"/>
                  </a:cubicBezTo>
                  <a:cubicBezTo>
                    <a:pt x="1122" y="66"/>
                    <a:pt x="548" y="118"/>
                    <a:pt x="0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53"/>
            <p:cNvSpPr/>
            <p:nvPr/>
          </p:nvSpPr>
          <p:spPr>
            <a:xfrm>
              <a:off x="8542800" y="890850"/>
              <a:ext cx="85125" cy="22850"/>
            </a:xfrm>
            <a:custGeom>
              <a:avLst/>
              <a:gdLst/>
              <a:ahLst/>
              <a:cxnLst/>
              <a:rect l="l" t="t" r="r" b="b"/>
              <a:pathLst>
                <a:path w="3405" h="914" extrusionOk="0">
                  <a:moveTo>
                    <a:pt x="39" y="1"/>
                  </a:moveTo>
                  <a:cubicBezTo>
                    <a:pt x="27" y="1"/>
                    <a:pt x="13" y="1"/>
                    <a:pt x="13" y="13"/>
                  </a:cubicBezTo>
                  <a:cubicBezTo>
                    <a:pt x="1" y="27"/>
                    <a:pt x="13" y="39"/>
                    <a:pt x="27" y="39"/>
                  </a:cubicBezTo>
                  <a:cubicBezTo>
                    <a:pt x="496" y="262"/>
                    <a:pt x="1018" y="352"/>
                    <a:pt x="1526" y="431"/>
                  </a:cubicBezTo>
                  <a:cubicBezTo>
                    <a:pt x="1801" y="483"/>
                    <a:pt x="2088" y="523"/>
                    <a:pt x="2349" y="587"/>
                  </a:cubicBezTo>
                  <a:cubicBezTo>
                    <a:pt x="2700" y="679"/>
                    <a:pt x="3039" y="796"/>
                    <a:pt x="3378" y="914"/>
                  </a:cubicBezTo>
                  <a:cubicBezTo>
                    <a:pt x="3392" y="914"/>
                    <a:pt x="3404" y="914"/>
                    <a:pt x="3404" y="900"/>
                  </a:cubicBezTo>
                  <a:cubicBezTo>
                    <a:pt x="3404" y="888"/>
                    <a:pt x="3404" y="874"/>
                    <a:pt x="3392" y="874"/>
                  </a:cubicBezTo>
                  <a:cubicBezTo>
                    <a:pt x="3053" y="757"/>
                    <a:pt x="2714" y="627"/>
                    <a:pt x="2361" y="549"/>
                  </a:cubicBezTo>
                  <a:cubicBezTo>
                    <a:pt x="2088" y="483"/>
                    <a:pt x="1813" y="431"/>
                    <a:pt x="1540" y="392"/>
                  </a:cubicBezTo>
                  <a:cubicBezTo>
                    <a:pt x="1031" y="300"/>
                    <a:pt x="509" y="222"/>
                    <a:pt x="39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53"/>
            <p:cNvSpPr/>
            <p:nvPr/>
          </p:nvSpPr>
          <p:spPr>
            <a:xfrm>
              <a:off x="8542475" y="821725"/>
              <a:ext cx="59700" cy="69475"/>
            </a:xfrm>
            <a:custGeom>
              <a:avLst/>
              <a:gdLst/>
              <a:ahLst/>
              <a:cxnLst/>
              <a:rect l="l" t="t" r="r" b="b"/>
              <a:pathLst>
                <a:path w="2388" h="2779" extrusionOk="0">
                  <a:moveTo>
                    <a:pt x="2388" y="1"/>
                  </a:moveTo>
                  <a:cubicBezTo>
                    <a:pt x="1592" y="79"/>
                    <a:pt x="875" y="692"/>
                    <a:pt x="444" y="1396"/>
                  </a:cubicBezTo>
                  <a:cubicBezTo>
                    <a:pt x="183" y="1801"/>
                    <a:pt x="0" y="2296"/>
                    <a:pt x="79" y="2778"/>
                  </a:cubicBezTo>
                  <a:cubicBezTo>
                    <a:pt x="1174" y="2257"/>
                    <a:pt x="2049" y="1213"/>
                    <a:pt x="2388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53"/>
            <p:cNvSpPr/>
            <p:nvPr/>
          </p:nvSpPr>
          <p:spPr>
            <a:xfrm>
              <a:off x="8542800" y="831175"/>
              <a:ext cx="52850" cy="60025"/>
            </a:xfrm>
            <a:custGeom>
              <a:avLst/>
              <a:gdLst/>
              <a:ahLst/>
              <a:cxnLst/>
              <a:rect l="l" t="t" r="r" b="b"/>
              <a:pathLst>
                <a:path w="2114" h="2401" extrusionOk="0">
                  <a:moveTo>
                    <a:pt x="2088" y="1"/>
                  </a:moveTo>
                  <a:cubicBezTo>
                    <a:pt x="2074" y="1"/>
                    <a:pt x="2062" y="1"/>
                    <a:pt x="2062" y="14"/>
                  </a:cubicBezTo>
                  <a:cubicBezTo>
                    <a:pt x="1813" y="418"/>
                    <a:pt x="1514" y="797"/>
                    <a:pt x="1213" y="1162"/>
                  </a:cubicBezTo>
                  <a:cubicBezTo>
                    <a:pt x="862" y="1605"/>
                    <a:pt x="496" y="2061"/>
                    <a:pt x="13" y="2362"/>
                  </a:cubicBezTo>
                  <a:cubicBezTo>
                    <a:pt x="1" y="2374"/>
                    <a:pt x="1" y="2388"/>
                    <a:pt x="13" y="2400"/>
                  </a:cubicBezTo>
                  <a:lnTo>
                    <a:pt x="39" y="2400"/>
                  </a:lnTo>
                  <a:cubicBezTo>
                    <a:pt x="523" y="2087"/>
                    <a:pt x="888" y="1631"/>
                    <a:pt x="1253" y="1200"/>
                  </a:cubicBezTo>
                  <a:cubicBezTo>
                    <a:pt x="1552" y="835"/>
                    <a:pt x="1853" y="458"/>
                    <a:pt x="2100" y="40"/>
                  </a:cubicBezTo>
                  <a:cubicBezTo>
                    <a:pt x="2114" y="27"/>
                    <a:pt x="2100" y="14"/>
                    <a:pt x="2088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53"/>
            <p:cNvSpPr/>
            <p:nvPr/>
          </p:nvSpPr>
          <p:spPr>
            <a:xfrm>
              <a:off x="8472050" y="894775"/>
              <a:ext cx="87400" cy="65550"/>
            </a:xfrm>
            <a:custGeom>
              <a:avLst/>
              <a:gdLst/>
              <a:ahLst/>
              <a:cxnLst/>
              <a:rect l="l" t="t" r="r" b="b"/>
              <a:pathLst>
                <a:path w="3496" h="2622" extrusionOk="0">
                  <a:moveTo>
                    <a:pt x="0" y="0"/>
                  </a:moveTo>
                  <a:lnTo>
                    <a:pt x="0" y="0"/>
                  </a:lnTo>
                  <a:cubicBezTo>
                    <a:pt x="783" y="1305"/>
                    <a:pt x="2074" y="2256"/>
                    <a:pt x="3496" y="2621"/>
                  </a:cubicBezTo>
                  <a:cubicBezTo>
                    <a:pt x="3391" y="2126"/>
                    <a:pt x="3156" y="1734"/>
                    <a:pt x="2791" y="1409"/>
                  </a:cubicBezTo>
                  <a:cubicBezTo>
                    <a:pt x="2426" y="1082"/>
                    <a:pt x="1996" y="848"/>
                    <a:pt x="1553" y="665"/>
                  </a:cubicBezTo>
                  <a:cubicBezTo>
                    <a:pt x="1044" y="444"/>
                    <a:pt x="483" y="300"/>
                    <a:pt x="0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53"/>
            <p:cNvSpPr/>
            <p:nvPr/>
          </p:nvSpPr>
          <p:spPr>
            <a:xfrm>
              <a:off x="8475000" y="896725"/>
              <a:ext cx="71100" cy="48275"/>
            </a:xfrm>
            <a:custGeom>
              <a:avLst/>
              <a:gdLst/>
              <a:ahLst/>
              <a:cxnLst/>
              <a:rect l="l" t="t" r="r" b="b"/>
              <a:pathLst>
                <a:path w="2844" h="1931" extrusionOk="0">
                  <a:moveTo>
                    <a:pt x="39" y="1"/>
                  </a:moveTo>
                  <a:cubicBezTo>
                    <a:pt x="26" y="1"/>
                    <a:pt x="13" y="1"/>
                    <a:pt x="0" y="13"/>
                  </a:cubicBezTo>
                  <a:cubicBezTo>
                    <a:pt x="0" y="13"/>
                    <a:pt x="0" y="39"/>
                    <a:pt x="13" y="39"/>
                  </a:cubicBezTo>
                  <a:cubicBezTo>
                    <a:pt x="326" y="248"/>
                    <a:pt x="665" y="444"/>
                    <a:pt x="978" y="627"/>
                  </a:cubicBezTo>
                  <a:cubicBezTo>
                    <a:pt x="1148" y="705"/>
                    <a:pt x="1304" y="796"/>
                    <a:pt x="1473" y="900"/>
                  </a:cubicBezTo>
                  <a:cubicBezTo>
                    <a:pt x="1878" y="1135"/>
                    <a:pt x="2400" y="1474"/>
                    <a:pt x="2804" y="1917"/>
                  </a:cubicBezTo>
                  <a:lnTo>
                    <a:pt x="2817" y="1931"/>
                  </a:lnTo>
                  <a:cubicBezTo>
                    <a:pt x="2830" y="1931"/>
                    <a:pt x="2830" y="1917"/>
                    <a:pt x="2843" y="1917"/>
                  </a:cubicBezTo>
                  <a:lnTo>
                    <a:pt x="2843" y="1891"/>
                  </a:lnTo>
                  <a:cubicBezTo>
                    <a:pt x="2426" y="1435"/>
                    <a:pt x="1904" y="1096"/>
                    <a:pt x="1487" y="861"/>
                  </a:cubicBezTo>
                  <a:cubicBezTo>
                    <a:pt x="1330" y="757"/>
                    <a:pt x="1160" y="665"/>
                    <a:pt x="1004" y="574"/>
                  </a:cubicBezTo>
                  <a:cubicBezTo>
                    <a:pt x="678" y="392"/>
                    <a:pt x="352" y="209"/>
                    <a:pt x="39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3"/>
            <p:cNvSpPr/>
            <p:nvPr/>
          </p:nvSpPr>
          <p:spPr>
            <a:xfrm>
              <a:off x="8474000" y="846400"/>
              <a:ext cx="76325" cy="47750"/>
            </a:xfrm>
            <a:custGeom>
              <a:avLst/>
              <a:gdLst/>
              <a:ahLst/>
              <a:cxnLst/>
              <a:rect l="l" t="t" r="r" b="b"/>
              <a:pathLst>
                <a:path w="3053" h="1910" extrusionOk="0">
                  <a:moveTo>
                    <a:pt x="2586" y="1"/>
                  </a:moveTo>
                  <a:cubicBezTo>
                    <a:pt x="1942" y="1"/>
                    <a:pt x="1286" y="302"/>
                    <a:pt x="783" y="722"/>
                  </a:cubicBezTo>
                  <a:cubicBezTo>
                    <a:pt x="418" y="1022"/>
                    <a:pt x="92" y="1426"/>
                    <a:pt x="0" y="1909"/>
                  </a:cubicBezTo>
                  <a:cubicBezTo>
                    <a:pt x="1214" y="1791"/>
                    <a:pt x="2362" y="1101"/>
                    <a:pt x="3052" y="57"/>
                  </a:cubicBezTo>
                  <a:cubicBezTo>
                    <a:pt x="2899" y="19"/>
                    <a:pt x="2743" y="1"/>
                    <a:pt x="2586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53"/>
            <p:cNvSpPr/>
            <p:nvPr/>
          </p:nvSpPr>
          <p:spPr>
            <a:xfrm>
              <a:off x="8472700" y="852775"/>
              <a:ext cx="61650" cy="42025"/>
            </a:xfrm>
            <a:custGeom>
              <a:avLst/>
              <a:gdLst/>
              <a:ahLst/>
              <a:cxnLst/>
              <a:rect l="l" t="t" r="r" b="b"/>
              <a:pathLst>
                <a:path w="2466" h="1681" extrusionOk="0">
                  <a:moveTo>
                    <a:pt x="2446" y="1"/>
                  </a:moveTo>
                  <a:cubicBezTo>
                    <a:pt x="2439" y="1"/>
                    <a:pt x="2433" y="4"/>
                    <a:pt x="2426" y="11"/>
                  </a:cubicBezTo>
                  <a:cubicBezTo>
                    <a:pt x="1657" y="597"/>
                    <a:pt x="848" y="1145"/>
                    <a:pt x="14" y="1641"/>
                  </a:cubicBezTo>
                  <a:cubicBezTo>
                    <a:pt x="14" y="1641"/>
                    <a:pt x="0" y="1654"/>
                    <a:pt x="14" y="1667"/>
                  </a:cubicBezTo>
                  <a:cubicBezTo>
                    <a:pt x="14" y="1680"/>
                    <a:pt x="26" y="1680"/>
                    <a:pt x="26" y="1680"/>
                  </a:cubicBezTo>
                  <a:lnTo>
                    <a:pt x="40" y="1680"/>
                  </a:lnTo>
                  <a:cubicBezTo>
                    <a:pt x="875" y="1185"/>
                    <a:pt x="1683" y="637"/>
                    <a:pt x="2452" y="50"/>
                  </a:cubicBezTo>
                  <a:cubicBezTo>
                    <a:pt x="2466" y="37"/>
                    <a:pt x="2466" y="23"/>
                    <a:pt x="2466" y="11"/>
                  </a:cubicBezTo>
                  <a:cubicBezTo>
                    <a:pt x="2459" y="4"/>
                    <a:pt x="2452" y="1"/>
                    <a:pt x="244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53"/>
            <p:cNvSpPr/>
            <p:nvPr/>
          </p:nvSpPr>
          <p:spPr>
            <a:xfrm>
              <a:off x="8408475" y="892475"/>
              <a:ext cx="82850" cy="71750"/>
            </a:xfrm>
            <a:custGeom>
              <a:avLst/>
              <a:gdLst/>
              <a:ahLst/>
              <a:cxnLst/>
              <a:rect l="l" t="t" r="r" b="b"/>
              <a:pathLst>
                <a:path w="3314" h="2870" extrusionOk="0">
                  <a:moveTo>
                    <a:pt x="0" y="1"/>
                  </a:moveTo>
                  <a:lnTo>
                    <a:pt x="0" y="1"/>
                  </a:lnTo>
                  <a:cubicBezTo>
                    <a:pt x="691" y="1357"/>
                    <a:pt x="1905" y="2400"/>
                    <a:pt x="3313" y="2870"/>
                  </a:cubicBezTo>
                  <a:cubicBezTo>
                    <a:pt x="3235" y="2374"/>
                    <a:pt x="3026" y="1970"/>
                    <a:pt x="2687" y="1618"/>
                  </a:cubicBezTo>
                  <a:cubicBezTo>
                    <a:pt x="2348" y="1253"/>
                    <a:pt x="1931" y="992"/>
                    <a:pt x="1500" y="771"/>
                  </a:cubicBezTo>
                  <a:cubicBezTo>
                    <a:pt x="1004" y="522"/>
                    <a:pt x="456" y="327"/>
                    <a:pt x="0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3"/>
            <p:cNvSpPr/>
            <p:nvPr/>
          </p:nvSpPr>
          <p:spPr>
            <a:xfrm>
              <a:off x="8410100" y="894200"/>
              <a:ext cx="71100" cy="52775"/>
            </a:xfrm>
            <a:custGeom>
              <a:avLst/>
              <a:gdLst/>
              <a:ahLst/>
              <a:cxnLst/>
              <a:rect l="l" t="t" r="r" b="b"/>
              <a:pathLst>
                <a:path w="2844" h="2111" extrusionOk="0">
                  <a:moveTo>
                    <a:pt x="33" y="0"/>
                  </a:moveTo>
                  <a:cubicBezTo>
                    <a:pt x="26" y="0"/>
                    <a:pt x="20" y="4"/>
                    <a:pt x="14" y="10"/>
                  </a:cubicBezTo>
                  <a:cubicBezTo>
                    <a:pt x="0" y="23"/>
                    <a:pt x="0" y="36"/>
                    <a:pt x="14" y="49"/>
                  </a:cubicBezTo>
                  <a:cubicBezTo>
                    <a:pt x="144" y="166"/>
                    <a:pt x="301" y="258"/>
                    <a:pt x="443" y="349"/>
                  </a:cubicBezTo>
                  <a:lnTo>
                    <a:pt x="496" y="375"/>
                  </a:lnTo>
                  <a:cubicBezTo>
                    <a:pt x="1318" y="858"/>
                    <a:pt x="2061" y="1471"/>
                    <a:pt x="2805" y="2110"/>
                  </a:cubicBezTo>
                  <a:lnTo>
                    <a:pt x="2817" y="2110"/>
                  </a:lnTo>
                  <a:cubicBezTo>
                    <a:pt x="2831" y="2110"/>
                    <a:pt x="2831" y="2110"/>
                    <a:pt x="2843" y="2097"/>
                  </a:cubicBezTo>
                  <a:cubicBezTo>
                    <a:pt x="2843" y="2097"/>
                    <a:pt x="2843" y="2084"/>
                    <a:pt x="2831" y="2071"/>
                  </a:cubicBezTo>
                  <a:cubicBezTo>
                    <a:pt x="2087" y="1432"/>
                    <a:pt x="1344" y="818"/>
                    <a:pt x="522" y="336"/>
                  </a:cubicBezTo>
                  <a:lnTo>
                    <a:pt x="470" y="310"/>
                  </a:lnTo>
                  <a:cubicBezTo>
                    <a:pt x="327" y="218"/>
                    <a:pt x="170" y="128"/>
                    <a:pt x="52" y="10"/>
                  </a:cubicBezTo>
                  <a:cubicBezTo>
                    <a:pt x="46" y="4"/>
                    <a:pt x="39" y="0"/>
                    <a:pt x="3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3"/>
            <p:cNvSpPr/>
            <p:nvPr/>
          </p:nvSpPr>
          <p:spPr>
            <a:xfrm>
              <a:off x="8410425" y="849050"/>
              <a:ext cx="79250" cy="42800"/>
            </a:xfrm>
            <a:custGeom>
              <a:avLst/>
              <a:gdLst/>
              <a:ahLst/>
              <a:cxnLst/>
              <a:rect l="l" t="t" r="r" b="b"/>
              <a:pathLst>
                <a:path w="3170" h="1712" extrusionOk="0">
                  <a:moveTo>
                    <a:pt x="2554" y="1"/>
                  </a:moveTo>
                  <a:cubicBezTo>
                    <a:pt x="1956" y="1"/>
                    <a:pt x="1344" y="239"/>
                    <a:pt x="861" y="577"/>
                  </a:cubicBezTo>
                  <a:cubicBezTo>
                    <a:pt x="470" y="851"/>
                    <a:pt x="117" y="1242"/>
                    <a:pt x="1" y="1711"/>
                  </a:cubicBezTo>
                  <a:cubicBezTo>
                    <a:pt x="1213" y="1685"/>
                    <a:pt x="2400" y="1073"/>
                    <a:pt x="3169" y="94"/>
                  </a:cubicBezTo>
                  <a:cubicBezTo>
                    <a:pt x="2970" y="30"/>
                    <a:pt x="2763" y="1"/>
                    <a:pt x="2554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3"/>
            <p:cNvSpPr/>
            <p:nvPr/>
          </p:nvSpPr>
          <p:spPr>
            <a:xfrm>
              <a:off x="8410100" y="860700"/>
              <a:ext cx="59050" cy="32450"/>
            </a:xfrm>
            <a:custGeom>
              <a:avLst/>
              <a:gdLst/>
              <a:ahLst/>
              <a:cxnLst/>
              <a:rect l="l" t="t" r="r" b="b"/>
              <a:pathLst>
                <a:path w="2362" h="1298" extrusionOk="0">
                  <a:moveTo>
                    <a:pt x="2335" y="1"/>
                  </a:moveTo>
                  <a:cubicBezTo>
                    <a:pt x="2331" y="1"/>
                    <a:pt x="2326" y="2"/>
                    <a:pt x="2322" y="7"/>
                  </a:cubicBezTo>
                  <a:cubicBezTo>
                    <a:pt x="1722" y="398"/>
                    <a:pt x="1083" y="750"/>
                    <a:pt x="431" y="1037"/>
                  </a:cubicBezTo>
                  <a:lnTo>
                    <a:pt x="391" y="1050"/>
                  </a:lnTo>
                  <a:cubicBezTo>
                    <a:pt x="261" y="1115"/>
                    <a:pt x="130" y="1167"/>
                    <a:pt x="14" y="1259"/>
                  </a:cubicBezTo>
                  <a:cubicBezTo>
                    <a:pt x="0" y="1259"/>
                    <a:pt x="0" y="1272"/>
                    <a:pt x="0" y="1285"/>
                  </a:cubicBezTo>
                  <a:cubicBezTo>
                    <a:pt x="14" y="1298"/>
                    <a:pt x="14" y="1298"/>
                    <a:pt x="26" y="1298"/>
                  </a:cubicBezTo>
                  <a:lnTo>
                    <a:pt x="40" y="1298"/>
                  </a:lnTo>
                  <a:cubicBezTo>
                    <a:pt x="157" y="1207"/>
                    <a:pt x="287" y="1155"/>
                    <a:pt x="417" y="1102"/>
                  </a:cubicBezTo>
                  <a:lnTo>
                    <a:pt x="443" y="1089"/>
                  </a:lnTo>
                  <a:cubicBezTo>
                    <a:pt x="1109" y="789"/>
                    <a:pt x="1748" y="450"/>
                    <a:pt x="2348" y="46"/>
                  </a:cubicBezTo>
                  <a:cubicBezTo>
                    <a:pt x="2361" y="33"/>
                    <a:pt x="2361" y="19"/>
                    <a:pt x="2361" y="7"/>
                  </a:cubicBezTo>
                  <a:cubicBezTo>
                    <a:pt x="2352" y="7"/>
                    <a:pt x="2344" y="1"/>
                    <a:pt x="2335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3"/>
            <p:cNvSpPr/>
            <p:nvPr/>
          </p:nvSpPr>
          <p:spPr>
            <a:xfrm>
              <a:off x="8346525" y="850950"/>
              <a:ext cx="348575" cy="46450"/>
            </a:xfrm>
            <a:custGeom>
              <a:avLst/>
              <a:gdLst/>
              <a:ahLst/>
              <a:cxnLst/>
              <a:rect l="l" t="t" r="r" b="b"/>
              <a:pathLst>
                <a:path w="13943" h="1858" extrusionOk="0">
                  <a:moveTo>
                    <a:pt x="13880" y="0"/>
                  </a:moveTo>
                  <a:cubicBezTo>
                    <a:pt x="13871" y="0"/>
                    <a:pt x="13862" y="2"/>
                    <a:pt x="13851" y="6"/>
                  </a:cubicBezTo>
                  <a:cubicBezTo>
                    <a:pt x="10945" y="1161"/>
                    <a:pt x="7879" y="1747"/>
                    <a:pt x="4800" y="1747"/>
                  </a:cubicBezTo>
                  <a:cubicBezTo>
                    <a:pt x="3223" y="1747"/>
                    <a:pt x="1643" y="1593"/>
                    <a:pt x="78" y="1284"/>
                  </a:cubicBezTo>
                  <a:cubicBezTo>
                    <a:pt x="39" y="1284"/>
                    <a:pt x="13" y="1296"/>
                    <a:pt x="0" y="1336"/>
                  </a:cubicBezTo>
                  <a:cubicBezTo>
                    <a:pt x="0" y="1362"/>
                    <a:pt x="13" y="1388"/>
                    <a:pt x="52" y="1401"/>
                  </a:cubicBezTo>
                  <a:cubicBezTo>
                    <a:pt x="1618" y="1701"/>
                    <a:pt x="3195" y="1858"/>
                    <a:pt x="4774" y="1858"/>
                  </a:cubicBezTo>
                  <a:cubicBezTo>
                    <a:pt x="7878" y="1858"/>
                    <a:pt x="10969" y="1270"/>
                    <a:pt x="13904" y="110"/>
                  </a:cubicBezTo>
                  <a:cubicBezTo>
                    <a:pt x="13930" y="96"/>
                    <a:pt x="13942" y="70"/>
                    <a:pt x="13930" y="32"/>
                  </a:cubicBezTo>
                  <a:cubicBezTo>
                    <a:pt x="13920" y="13"/>
                    <a:pt x="13903" y="0"/>
                    <a:pt x="13880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7" name="Google Shape;3587;p53"/>
          <p:cNvGrpSpPr/>
          <p:nvPr/>
        </p:nvGrpSpPr>
        <p:grpSpPr>
          <a:xfrm>
            <a:off x="4065659" y="4008443"/>
            <a:ext cx="367362" cy="366472"/>
            <a:chOff x="7150046" y="3163930"/>
            <a:chExt cx="367362" cy="366472"/>
          </a:xfrm>
        </p:grpSpPr>
        <p:sp>
          <p:nvSpPr>
            <p:cNvPr id="3588" name="Google Shape;3588;p53"/>
            <p:cNvSpPr/>
            <p:nvPr/>
          </p:nvSpPr>
          <p:spPr>
            <a:xfrm>
              <a:off x="7205023" y="3328835"/>
              <a:ext cx="257407" cy="194120"/>
            </a:xfrm>
            <a:custGeom>
              <a:avLst/>
              <a:gdLst/>
              <a:ahLst/>
              <a:cxnLst/>
              <a:rect l="l" t="t" r="r" b="b"/>
              <a:pathLst>
                <a:path w="9851" h="7429" extrusionOk="0">
                  <a:moveTo>
                    <a:pt x="0" y="0"/>
                  </a:moveTo>
                  <a:lnTo>
                    <a:pt x="1627" y="7428"/>
                  </a:lnTo>
                  <a:lnTo>
                    <a:pt x="8224" y="7428"/>
                  </a:lnTo>
                  <a:lnTo>
                    <a:pt x="9850" y="0"/>
                  </a:lnTo>
                  <a:close/>
                </a:path>
              </a:pathLst>
            </a:custGeom>
            <a:solidFill>
              <a:srgbClr val="B3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3"/>
            <p:cNvSpPr/>
            <p:nvPr/>
          </p:nvSpPr>
          <p:spPr>
            <a:xfrm>
              <a:off x="7304969" y="3418773"/>
              <a:ext cx="57512" cy="57538"/>
            </a:xfrm>
            <a:custGeom>
              <a:avLst/>
              <a:gdLst/>
              <a:ahLst/>
              <a:cxnLst/>
              <a:rect l="l" t="t" r="r" b="b"/>
              <a:pathLst>
                <a:path w="2201" h="2202" extrusionOk="0">
                  <a:moveTo>
                    <a:pt x="1084" y="1"/>
                  </a:moveTo>
                  <a:cubicBezTo>
                    <a:pt x="479" y="1"/>
                    <a:pt x="0" y="480"/>
                    <a:pt x="0" y="1084"/>
                  </a:cubicBezTo>
                  <a:cubicBezTo>
                    <a:pt x="0" y="1691"/>
                    <a:pt x="479" y="2201"/>
                    <a:pt x="1084" y="2201"/>
                  </a:cubicBezTo>
                  <a:cubicBezTo>
                    <a:pt x="1691" y="2201"/>
                    <a:pt x="2201" y="1691"/>
                    <a:pt x="2201" y="1084"/>
                  </a:cubicBezTo>
                  <a:cubicBezTo>
                    <a:pt x="2201" y="480"/>
                    <a:pt x="1691" y="1"/>
                    <a:pt x="1084" y="1"/>
                  </a:cubicBezTo>
                  <a:close/>
                </a:path>
              </a:pathLst>
            </a:custGeom>
            <a:solidFill>
              <a:srgbClr val="FFD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3"/>
            <p:cNvSpPr/>
            <p:nvPr/>
          </p:nvSpPr>
          <p:spPr>
            <a:xfrm>
              <a:off x="7205023" y="3328835"/>
              <a:ext cx="257407" cy="56650"/>
            </a:xfrm>
            <a:custGeom>
              <a:avLst/>
              <a:gdLst/>
              <a:ahLst/>
              <a:cxnLst/>
              <a:rect l="l" t="t" r="r" b="b"/>
              <a:pathLst>
                <a:path w="9851" h="2168" extrusionOk="0">
                  <a:moveTo>
                    <a:pt x="0" y="0"/>
                  </a:moveTo>
                  <a:lnTo>
                    <a:pt x="1627" y="2168"/>
                  </a:lnTo>
                  <a:lnTo>
                    <a:pt x="8224" y="2168"/>
                  </a:lnTo>
                  <a:lnTo>
                    <a:pt x="9850" y="0"/>
                  </a:lnTo>
                  <a:close/>
                </a:path>
              </a:pathLst>
            </a:custGeom>
            <a:solidFill>
              <a:srgbClr val="FFD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3"/>
            <p:cNvSpPr/>
            <p:nvPr/>
          </p:nvSpPr>
          <p:spPr>
            <a:xfrm>
              <a:off x="7205023" y="3242215"/>
              <a:ext cx="257407" cy="86647"/>
            </a:xfrm>
            <a:custGeom>
              <a:avLst/>
              <a:gdLst/>
              <a:ahLst/>
              <a:cxnLst/>
              <a:rect l="l" t="t" r="r" b="b"/>
              <a:pathLst>
                <a:path w="9851" h="3316" extrusionOk="0">
                  <a:moveTo>
                    <a:pt x="2996" y="1"/>
                  </a:moveTo>
                  <a:cubicBezTo>
                    <a:pt x="1339" y="1"/>
                    <a:pt x="0" y="1372"/>
                    <a:pt x="0" y="3030"/>
                  </a:cubicBezTo>
                  <a:lnTo>
                    <a:pt x="0" y="3315"/>
                  </a:lnTo>
                  <a:lnTo>
                    <a:pt x="9850" y="3315"/>
                  </a:lnTo>
                  <a:lnTo>
                    <a:pt x="9850" y="3030"/>
                  </a:lnTo>
                  <a:cubicBezTo>
                    <a:pt x="9850" y="1372"/>
                    <a:pt x="8512" y="1"/>
                    <a:pt x="6854" y="1"/>
                  </a:cubicBezTo>
                  <a:cubicBezTo>
                    <a:pt x="6120" y="1"/>
                    <a:pt x="5452" y="289"/>
                    <a:pt x="4909" y="702"/>
                  </a:cubicBezTo>
                  <a:cubicBezTo>
                    <a:pt x="4399" y="289"/>
                    <a:pt x="3731" y="1"/>
                    <a:pt x="2996" y="1"/>
                  </a:cubicBezTo>
                  <a:close/>
                </a:path>
              </a:pathLst>
            </a:custGeom>
            <a:solidFill>
              <a:srgbClr val="FF8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3"/>
            <p:cNvSpPr/>
            <p:nvPr/>
          </p:nvSpPr>
          <p:spPr>
            <a:xfrm>
              <a:off x="7150046" y="3235552"/>
              <a:ext cx="367362" cy="294851"/>
            </a:xfrm>
            <a:custGeom>
              <a:avLst/>
              <a:gdLst/>
              <a:ahLst/>
              <a:cxnLst/>
              <a:rect l="l" t="t" r="r" b="b"/>
              <a:pathLst>
                <a:path w="14059" h="11284" extrusionOk="0">
                  <a:moveTo>
                    <a:pt x="5100" y="544"/>
                  </a:moveTo>
                  <a:cubicBezTo>
                    <a:pt x="5644" y="544"/>
                    <a:pt x="6154" y="702"/>
                    <a:pt x="6600" y="990"/>
                  </a:cubicBezTo>
                  <a:cubicBezTo>
                    <a:pt x="6472" y="1118"/>
                    <a:pt x="6345" y="1245"/>
                    <a:pt x="6248" y="1403"/>
                  </a:cubicBezTo>
                  <a:cubicBezTo>
                    <a:pt x="5899" y="1212"/>
                    <a:pt x="5516" y="1084"/>
                    <a:pt x="5100" y="1084"/>
                  </a:cubicBezTo>
                  <a:cubicBezTo>
                    <a:pt x="3922" y="1084"/>
                    <a:pt x="2933" y="2074"/>
                    <a:pt x="2933" y="3285"/>
                  </a:cubicBezTo>
                  <a:lnTo>
                    <a:pt x="2359" y="3285"/>
                  </a:lnTo>
                  <a:cubicBezTo>
                    <a:pt x="2359" y="1786"/>
                    <a:pt x="3604" y="544"/>
                    <a:pt x="5100" y="544"/>
                  </a:cubicBezTo>
                  <a:close/>
                  <a:moveTo>
                    <a:pt x="5100" y="1627"/>
                  </a:moveTo>
                  <a:cubicBezTo>
                    <a:pt x="5419" y="1627"/>
                    <a:pt x="5707" y="1722"/>
                    <a:pt x="5962" y="1882"/>
                  </a:cubicBezTo>
                  <a:cubicBezTo>
                    <a:pt x="5899" y="2041"/>
                    <a:pt x="5835" y="2232"/>
                    <a:pt x="5771" y="2423"/>
                  </a:cubicBezTo>
                  <a:cubicBezTo>
                    <a:pt x="5580" y="2265"/>
                    <a:pt x="5355" y="2201"/>
                    <a:pt x="5100" y="2201"/>
                  </a:cubicBezTo>
                  <a:cubicBezTo>
                    <a:pt x="4496" y="2201"/>
                    <a:pt x="4017" y="2678"/>
                    <a:pt x="4017" y="3285"/>
                  </a:cubicBezTo>
                  <a:lnTo>
                    <a:pt x="3476" y="3285"/>
                  </a:lnTo>
                  <a:cubicBezTo>
                    <a:pt x="3476" y="2359"/>
                    <a:pt x="4208" y="1627"/>
                    <a:pt x="5100" y="1627"/>
                  </a:cubicBezTo>
                  <a:close/>
                  <a:moveTo>
                    <a:pt x="5100" y="2742"/>
                  </a:moveTo>
                  <a:cubicBezTo>
                    <a:pt x="5419" y="2742"/>
                    <a:pt x="5644" y="2997"/>
                    <a:pt x="5644" y="3285"/>
                  </a:cubicBezTo>
                  <a:lnTo>
                    <a:pt x="4560" y="3285"/>
                  </a:lnTo>
                  <a:cubicBezTo>
                    <a:pt x="4560" y="2966"/>
                    <a:pt x="4815" y="2742"/>
                    <a:pt x="5100" y="2742"/>
                  </a:cubicBezTo>
                  <a:close/>
                  <a:moveTo>
                    <a:pt x="8958" y="2742"/>
                  </a:moveTo>
                  <a:cubicBezTo>
                    <a:pt x="9244" y="2742"/>
                    <a:pt x="9499" y="2966"/>
                    <a:pt x="9499" y="3285"/>
                  </a:cubicBezTo>
                  <a:lnTo>
                    <a:pt x="8385" y="3285"/>
                  </a:lnTo>
                  <a:cubicBezTo>
                    <a:pt x="8385" y="2966"/>
                    <a:pt x="8640" y="2742"/>
                    <a:pt x="8958" y="2742"/>
                  </a:cubicBezTo>
                  <a:close/>
                  <a:moveTo>
                    <a:pt x="8958" y="1627"/>
                  </a:moveTo>
                  <a:cubicBezTo>
                    <a:pt x="9851" y="1627"/>
                    <a:pt x="10583" y="2359"/>
                    <a:pt x="10583" y="3285"/>
                  </a:cubicBezTo>
                  <a:lnTo>
                    <a:pt x="10042" y="3285"/>
                  </a:lnTo>
                  <a:cubicBezTo>
                    <a:pt x="10042" y="2678"/>
                    <a:pt x="9532" y="2201"/>
                    <a:pt x="8958" y="2201"/>
                  </a:cubicBezTo>
                  <a:cubicBezTo>
                    <a:pt x="8351" y="2201"/>
                    <a:pt x="7842" y="2678"/>
                    <a:pt x="7842" y="3285"/>
                  </a:cubicBezTo>
                  <a:lnTo>
                    <a:pt x="7301" y="3285"/>
                  </a:lnTo>
                  <a:cubicBezTo>
                    <a:pt x="7301" y="2359"/>
                    <a:pt x="8066" y="1627"/>
                    <a:pt x="8958" y="1627"/>
                  </a:cubicBezTo>
                  <a:close/>
                  <a:moveTo>
                    <a:pt x="8958" y="544"/>
                  </a:moveTo>
                  <a:cubicBezTo>
                    <a:pt x="10455" y="544"/>
                    <a:pt x="11699" y="1786"/>
                    <a:pt x="11699" y="3285"/>
                  </a:cubicBezTo>
                  <a:lnTo>
                    <a:pt x="11126" y="3285"/>
                  </a:lnTo>
                  <a:cubicBezTo>
                    <a:pt x="11126" y="2074"/>
                    <a:pt x="10136" y="1084"/>
                    <a:pt x="8958" y="1084"/>
                  </a:cubicBezTo>
                  <a:cubicBezTo>
                    <a:pt x="7747" y="1084"/>
                    <a:pt x="6758" y="2074"/>
                    <a:pt x="6758" y="3285"/>
                  </a:cubicBezTo>
                  <a:lnTo>
                    <a:pt x="6217" y="3285"/>
                  </a:lnTo>
                  <a:cubicBezTo>
                    <a:pt x="6217" y="1755"/>
                    <a:pt x="7428" y="544"/>
                    <a:pt x="8958" y="544"/>
                  </a:cubicBezTo>
                  <a:close/>
                  <a:moveTo>
                    <a:pt x="11411" y="3825"/>
                  </a:moveTo>
                  <a:lnTo>
                    <a:pt x="10170" y="5483"/>
                  </a:lnTo>
                  <a:lnTo>
                    <a:pt x="3889" y="5483"/>
                  </a:lnTo>
                  <a:lnTo>
                    <a:pt x="2647" y="3825"/>
                  </a:lnTo>
                  <a:close/>
                  <a:moveTo>
                    <a:pt x="5100" y="1"/>
                  </a:moveTo>
                  <a:cubicBezTo>
                    <a:pt x="3285" y="1"/>
                    <a:pt x="1819" y="1467"/>
                    <a:pt x="1819" y="3285"/>
                  </a:cubicBezTo>
                  <a:lnTo>
                    <a:pt x="1819" y="3443"/>
                  </a:lnTo>
                  <a:lnTo>
                    <a:pt x="98" y="5164"/>
                  </a:lnTo>
                  <a:cubicBezTo>
                    <a:pt x="1" y="5292"/>
                    <a:pt x="1" y="5452"/>
                    <a:pt x="98" y="5547"/>
                  </a:cubicBezTo>
                  <a:cubicBezTo>
                    <a:pt x="145" y="5610"/>
                    <a:pt x="216" y="5642"/>
                    <a:pt x="288" y="5642"/>
                  </a:cubicBezTo>
                  <a:cubicBezTo>
                    <a:pt x="360" y="5642"/>
                    <a:pt x="432" y="5610"/>
                    <a:pt x="480" y="5547"/>
                  </a:cubicBezTo>
                  <a:lnTo>
                    <a:pt x="1946" y="4114"/>
                  </a:lnTo>
                  <a:lnTo>
                    <a:pt x="2711" y="7650"/>
                  </a:lnTo>
                  <a:cubicBezTo>
                    <a:pt x="2742" y="7778"/>
                    <a:pt x="2869" y="7875"/>
                    <a:pt x="2997" y="7875"/>
                  </a:cubicBezTo>
                  <a:lnTo>
                    <a:pt x="3030" y="7841"/>
                  </a:lnTo>
                  <a:cubicBezTo>
                    <a:pt x="3188" y="7811"/>
                    <a:pt x="3285" y="7683"/>
                    <a:pt x="3252" y="7523"/>
                  </a:cubicBezTo>
                  <a:lnTo>
                    <a:pt x="2647" y="4751"/>
                  </a:lnTo>
                  <a:lnTo>
                    <a:pt x="3507" y="5929"/>
                  </a:lnTo>
                  <a:cubicBezTo>
                    <a:pt x="3571" y="5993"/>
                    <a:pt x="3667" y="6026"/>
                    <a:pt x="3731" y="6026"/>
                  </a:cubicBezTo>
                  <a:lnTo>
                    <a:pt x="10328" y="6026"/>
                  </a:lnTo>
                  <a:cubicBezTo>
                    <a:pt x="10391" y="6026"/>
                    <a:pt x="10488" y="5993"/>
                    <a:pt x="10519" y="5929"/>
                  </a:cubicBezTo>
                  <a:lnTo>
                    <a:pt x="11411" y="4751"/>
                  </a:lnTo>
                  <a:lnTo>
                    <a:pt x="10106" y="10743"/>
                  </a:lnTo>
                  <a:lnTo>
                    <a:pt x="3953" y="10743"/>
                  </a:lnTo>
                  <a:lnTo>
                    <a:pt x="3731" y="9660"/>
                  </a:lnTo>
                  <a:cubicBezTo>
                    <a:pt x="3702" y="9549"/>
                    <a:pt x="3580" y="9462"/>
                    <a:pt x="3465" y="9462"/>
                  </a:cubicBezTo>
                  <a:cubicBezTo>
                    <a:pt x="3447" y="9462"/>
                    <a:pt x="3430" y="9464"/>
                    <a:pt x="3412" y="9468"/>
                  </a:cubicBezTo>
                  <a:cubicBezTo>
                    <a:pt x="3252" y="9499"/>
                    <a:pt x="3157" y="9626"/>
                    <a:pt x="3188" y="9787"/>
                  </a:cubicBezTo>
                  <a:lnTo>
                    <a:pt x="3476" y="11062"/>
                  </a:lnTo>
                  <a:cubicBezTo>
                    <a:pt x="3507" y="11189"/>
                    <a:pt x="3604" y="11284"/>
                    <a:pt x="3731" y="11284"/>
                  </a:cubicBezTo>
                  <a:lnTo>
                    <a:pt x="10328" y="11284"/>
                  </a:lnTo>
                  <a:cubicBezTo>
                    <a:pt x="10455" y="11284"/>
                    <a:pt x="10552" y="11189"/>
                    <a:pt x="10583" y="11062"/>
                  </a:cubicBezTo>
                  <a:lnTo>
                    <a:pt x="12113" y="4114"/>
                  </a:lnTo>
                  <a:lnTo>
                    <a:pt x="13579" y="5547"/>
                  </a:lnTo>
                  <a:cubicBezTo>
                    <a:pt x="13627" y="5610"/>
                    <a:pt x="13699" y="5642"/>
                    <a:pt x="13771" y="5642"/>
                  </a:cubicBezTo>
                  <a:cubicBezTo>
                    <a:pt x="13843" y="5642"/>
                    <a:pt x="13914" y="5610"/>
                    <a:pt x="13961" y="5547"/>
                  </a:cubicBezTo>
                  <a:cubicBezTo>
                    <a:pt x="14058" y="5452"/>
                    <a:pt x="14058" y="5292"/>
                    <a:pt x="13961" y="5164"/>
                  </a:cubicBezTo>
                  <a:lnTo>
                    <a:pt x="12240" y="3443"/>
                  </a:lnTo>
                  <a:lnTo>
                    <a:pt x="12240" y="3285"/>
                  </a:lnTo>
                  <a:cubicBezTo>
                    <a:pt x="12240" y="1467"/>
                    <a:pt x="10743" y="1"/>
                    <a:pt x="8958" y="1"/>
                  </a:cubicBezTo>
                  <a:cubicBezTo>
                    <a:pt x="8257" y="1"/>
                    <a:pt x="7587" y="225"/>
                    <a:pt x="7013" y="608"/>
                  </a:cubicBezTo>
                  <a:cubicBezTo>
                    <a:pt x="6472" y="225"/>
                    <a:pt x="5802" y="1"/>
                    <a:pt x="5100" y="1"/>
                  </a:cubicBezTo>
                  <a:close/>
                </a:path>
              </a:pathLst>
            </a:custGeom>
            <a:solidFill>
              <a:srgbClr val="380E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3"/>
            <p:cNvSpPr/>
            <p:nvPr/>
          </p:nvSpPr>
          <p:spPr>
            <a:xfrm>
              <a:off x="7169252" y="3163930"/>
              <a:ext cx="314840" cy="14215"/>
            </a:xfrm>
            <a:custGeom>
              <a:avLst/>
              <a:gdLst/>
              <a:ahLst/>
              <a:cxnLst/>
              <a:rect l="l" t="t" r="r" b="b"/>
              <a:pathLst>
                <a:path w="12049" h="544" extrusionOk="0">
                  <a:moveTo>
                    <a:pt x="255" y="1"/>
                  </a:moveTo>
                  <a:cubicBezTo>
                    <a:pt x="128" y="1"/>
                    <a:pt x="0" y="128"/>
                    <a:pt x="0" y="289"/>
                  </a:cubicBezTo>
                  <a:cubicBezTo>
                    <a:pt x="0" y="416"/>
                    <a:pt x="128" y="544"/>
                    <a:pt x="255" y="544"/>
                  </a:cubicBezTo>
                  <a:lnTo>
                    <a:pt x="11760" y="544"/>
                  </a:lnTo>
                  <a:cubicBezTo>
                    <a:pt x="11921" y="544"/>
                    <a:pt x="12048" y="416"/>
                    <a:pt x="12048" y="289"/>
                  </a:cubicBezTo>
                  <a:cubicBezTo>
                    <a:pt x="12048" y="128"/>
                    <a:pt x="11921" y="1"/>
                    <a:pt x="11760" y="1"/>
                  </a:cubicBezTo>
                  <a:close/>
                </a:path>
              </a:pathLst>
            </a:custGeom>
            <a:solidFill>
              <a:srgbClr val="380E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3"/>
            <p:cNvSpPr/>
            <p:nvPr/>
          </p:nvSpPr>
          <p:spPr>
            <a:xfrm>
              <a:off x="7169252" y="3192255"/>
              <a:ext cx="314840" cy="14999"/>
            </a:xfrm>
            <a:custGeom>
              <a:avLst/>
              <a:gdLst/>
              <a:ahLst/>
              <a:cxnLst/>
              <a:rect l="l" t="t" r="r" b="b"/>
              <a:pathLst>
                <a:path w="12049" h="574" extrusionOk="0">
                  <a:moveTo>
                    <a:pt x="255" y="0"/>
                  </a:moveTo>
                  <a:cubicBezTo>
                    <a:pt x="128" y="0"/>
                    <a:pt x="0" y="128"/>
                    <a:pt x="0" y="288"/>
                  </a:cubicBezTo>
                  <a:cubicBezTo>
                    <a:pt x="0" y="447"/>
                    <a:pt x="128" y="574"/>
                    <a:pt x="255" y="574"/>
                  </a:cubicBezTo>
                  <a:lnTo>
                    <a:pt x="11760" y="574"/>
                  </a:lnTo>
                  <a:cubicBezTo>
                    <a:pt x="11921" y="574"/>
                    <a:pt x="12048" y="447"/>
                    <a:pt x="12048" y="288"/>
                  </a:cubicBezTo>
                  <a:cubicBezTo>
                    <a:pt x="12048" y="128"/>
                    <a:pt x="11921" y="0"/>
                    <a:pt x="11760" y="0"/>
                  </a:cubicBezTo>
                  <a:close/>
                </a:path>
              </a:pathLst>
            </a:custGeom>
            <a:solidFill>
              <a:srgbClr val="380E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3"/>
            <p:cNvSpPr/>
            <p:nvPr/>
          </p:nvSpPr>
          <p:spPr>
            <a:xfrm>
              <a:off x="7297496" y="3411326"/>
              <a:ext cx="71648" cy="71648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70" y="574"/>
                  </a:moveTo>
                  <a:cubicBezTo>
                    <a:pt x="1849" y="574"/>
                    <a:pt x="2199" y="923"/>
                    <a:pt x="2199" y="1369"/>
                  </a:cubicBezTo>
                  <a:cubicBezTo>
                    <a:pt x="2199" y="1849"/>
                    <a:pt x="1849" y="2198"/>
                    <a:pt x="1370" y="2198"/>
                  </a:cubicBezTo>
                  <a:cubicBezTo>
                    <a:pt x="924" y="2198"/>
                    <a:pt x="574" y="1849"/>
                    <a:pt x="574" y="1369"/>
                  </a:cubicBezTo>
                  <a:cubicBezTo>
                    <a:pt x="574" y="923"/>
                    <a:pt x="924" y="574"/>
                    <a:pt x="1370" y="574"/>
                  </a:cubicBezTo>
                  <a:close/>
                  <a:moveTo>
                    <a:pt x="1370" y="0"/>
                  </a:moveTo>
                  <a:cubicBezTo>
                    <a:pt x="638" y="0"/>
                    <a:pt x="1" y="638"/>
                    <a:pt x="1" y="1369"/>
                  </a:cubicBezTo>
                  <a:cubicBezTo>
                    <a:pt x="1" y="2134"/>
                    <a:pt x="638" y="2741"/>
                    <a:pt x="1370" y="2741"/>
                  </a:cubicBezTo>
                  <a:cubicBezTo>
                    <a:pt x="2135" y="2741"/>
                    <a:pt x="2742" y="2134"/>
                    <a:pt x="2742" y="1369"/>
                  </a:cubicBezTo>
                  <a:cubicBezTo>
                    <a:pt x="2742" y="638"/>
                    <a:pt x="2135" y="0"/>
                    <a:pt x="1370" y="0"/>
                  </a:cubicBezTo>
                  <a:close/>
                </a:path>
              </a:pathLst>
            </a:custGeom>
            <a:solidFill>
              <a:srgbClr val="380E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3"/>
            <p:cNvSpPr/>
            <p:nvPr/>
          </p:nvSpPr>
          <p:spPr>
            <a:xfrm>
              <a:off x="7226685" y="3454623"/>
              <a:ext cx="14999" cy="14162"/>
            </a:xfrm>
            <a:custGeom>
              <a:avLst/>
              <a:gdLst/>
              <a:ahLst/>
              <a:cxnLst/>
              <a:rect l="l" t="t" r="r" b="b"/>
              <a:pathLst>
                <a:path w="574" h="542" extrusionOk="0">
                  <a:moveTo>
                    <a:pt x="288" y="1"/>
                  </a:moveTo>
                  <a:cubicBezTo>
                    <a:pt x="128" y="1"/>
                    <a:pt x="0" y="128"/>
                    <a:pt x="0" y="256"/>
                  </a:cubicBezTo>
                  <a:cubicBezTo>
                    <a:pt x="0" y="414"/>
                    <a:pt x="128" y="541"/>
                    <a:pt x="288" y="541"/>
                  </a:cubicBezTo>
                  <a:cubicBezTo>
                    <a:pt x="446" y="541"/>
                    <a:pt x="574" y="414"/>
                    <a:pt x="574" y="256"/>
                  </a:cubicBezTo>
                  <a:cubicBezTo>
                    <a:pt x="574" y="128"/>
                    <a:pt x="446" y="1"/>
                    <a:pt x="288" y="1"/>
                  </a:cubicBezTo>
                  <a:close/>
                </a:path>
              </a:pathLst>
            </a:custGeom>
            <a:solidFill>
              <a:srgbClr val="380E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7" name="Google Shape;3597;p53"/>
          <p:cNvGrpSpPr/>
          <p:nvPr/>
        </p:nvGrpSpPr>
        <p:grpSpPr>
          <a:xfrm>
            <a:off x="4066106" y="1249583"/>
            <a:ext cx="366473" cy="366264"/>
            <a:chOff x="5529388" y="2067200"/>
            <a:chExt cx="350625" cy="350425"/>
          </a:xfrm>
        </p:grpSpPr>
        <p:sp>
          <p:nvSpPr>
            <p:cNvPr id="3598" name="Google Shape;3598;p53"/>
            <p:cNvSpPr/>
            <p:nvPr/>
          </p:nvSpPr>
          <p:spPr>
            <a:xfrm>
              <a:off x="5572413" y="2246250"/>
              <a:ext cx="300475" cy="27950"/>
            </a:xfrm>
            <a:custGeom>
              <a:avLst/>
              <a:gdLst/>
              <a:ahLst/>
              <a:cxnLst/>
              <a:rect l="l" t="t" r="r" b="b"/>
              <a:pathLst>
                <a:path w="12019" h="1118" extrusionOk="0">
                  <a:moveTo>
                    <a:pt x="1" y="1"/>
                  </a:moveTo>
                  <a:cubicBezTo>
                    <a:pt x="1" y="383"/>
                    <a:pt x="34" y="735"/>
                    <a:pt x="98" y="1118"/>
                  </a:cubicBezTo>
                  <a:lnTo>
                    <a:pt x="11922" y="1118"/>
                  </a:lnTo>
                  <a:cubicBezTo>
                    <a:pt x="11985" y="735"/>
                    <a:pt x="12018" y="383"/>
                    <a:pt x="12018" y="1"/>
                  </a:cubicBezTo>
                  <a:close/>
                </a:path>
              </a:pathLst>
            </a:custGeom>
            <a:solidFill>
              <a:srgbClr val="380E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3"/>
            <p:cNvSpPr/>
            <p:nvPr/>
          </p:nvSpPr>
          <p:spPr>
            <a:xfrm>
              <a:off x="5574838" y="2274175"/>
              <a:ext cx="295625" cy="109150"/>
            </a:xfrm>
            <a:custGeom>
              <a:avLst/>
              <a:gdLst/>
              <a:ahLst/>
              <a:cxnLst/>
              <a:rect l="l" t="t" r="r" b="b"/>
              <a:pathLst>
                <a:path w="11825" h="4366" extrusionOk="0">
                  <a:moveTo>
                    <a:pt x="1" y="1"/>
                  </a:moveTo>
                  <a:cubicBezTo>
                    <a:pt x="350" y="1849"/>
                    <a:pt x="1561" y="3634"/>
                    <a:pt x="3155" y="4366"/>
                  </a:cubicBezTo>
                  <a:lnTo>
                    <a:pt x="8670" y="4366"/>
                  </a:lnTo>
                  <a:cubicBezTo>
                    <a:pt x="10264" y="3634"/>
                    <a:pt x="11475" y="1849"/>
                    <a:pt x="118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3"/>
            <p:cNvSpPr/>
            <p:nvPr/>
          </p:nvSpPr>
          <p:spPr>
            <a:xfrm>
              <a:off x="5586013" y="2137125"/>
              <a:ext cx="273300" cy="109150"/>
            </a:xfrm>
            <a:custGeom>
              <a:avLst/>
              <a:gdLst/>
              <a:ahLst/>
              <a:cxnLst/>
              <a:rect l="l" t="t" r="r" b="b"/>
              <a:pathLst>
                <a:path w="10932" h="4366" extrusionOk="0">
                  <a:moveTo>
                    <a:pt x="5482" y="0"/>
                  </a:moveTo>
                  <a:cubicBezTo>
                    <a:pt x="4717" y="0"/>
                    <a:pt x="4080" y="510"/>
                    <a:pt x="3889" y="1212"/>
                  </a:cubicBezTo>
                  <a:cubicBezTo>
                    <a:pt x="3697" y="1148"/>
                    <a:pt x="3506" y="1084"/>
                    <a:pt x="3282" y="1084"/>
                  </a:cubicBezTo>
                  <a:cubicBezTo>
                    <a:pt x="2835" y="1084"/>
                    <a:pt x="2422" y="1275"/>
                    <a:pt x="2134" y="1561"/>
                  </a:cubicBezTo>
                  <a:cubicBezTo>
                    <a:pt x="1816" y="1849"/>
                    <a:pt x="1624" y="2262"/>
                    <a:pt x="1624" y="2741"/>
                  </a:cubicBezTo>
                  <a:cubicBezTo>
                    <a:pt x="1466" y="2741"/>
                    <a:pt x="1306" y="2772"/>
                    <a:pt x="1147" y="2805"/>
                  </a:cubicBezTo>
                  <a:cubicBezTo>
                    <a:pt x="477" y="3027"/>
                    <a:pt x="0" y="3634"/>
                    <a:pt x="0" y="4366"/>
                  </a:cubicBezTo>
                  <a:lnTo>
                    <a:pt x="10931" y="4366"/>
                  </a:lnTo>
                  <a:cubicBezTo>
                    <a:pt x="10931" y="3473"/>
                    <a:pt x="10199" y="2741"/>
                    <a:pt x="9307" y="2741"/>
                  </a:cubicBezTo>
                  <a:cubicBezTo>
                    <a:pt x="9307" y="1816"/>
                    <a:pt x="8573" y="1084"/>
                    <a:pt x="7650" y="1084"/>
                  </a:cubicBezTo>
                  <a:cubicBezTo>
                    <a:pt x="7458" y="1084"/>
                    <a:pt x="7234" y="1148"/>
                    <a:pt x="7043" y="1212"/>
                  </a:cubicBezTo>
                  <a:cubicBezTo>
                    <a:pt x="6852" y="510"/>
                    <a:pt x="6214" y="0"/>
                    <a:pt x="5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3"/>
            <p:cNvSpPr/>
            <p:nvPr/>
          </p:nvSpPr>
          <p:spPr>
            <a:xfrm>
              <a:off x="5654538" y="2383300"/>
              <a:ext cx="136250" cy="27125"/>
            </a:xfrm>
            <a:custGeom>
              <a:avLst/>
              <a:gdLst/>
              <a:ahLst/>
              <a:cxnLst/>
              <a:rect l="l" t="t" r="r" b="b"/>
              <a:pathLst>
                <a:path w="5450" h="1085" extrusionOk="0">
                  <a:moveTo>
                    <a:pt x="0" y="1"/>
                  </a:moveTo>
                  <a:lnTo>
                    <a:pt x="0" y="1085"/>
                  </a:lnTo>
                  <a:lnTo>
                    <a:pt x="5449" y="1085"/>
                  </a:lnTo>
                  <a:lnTo>
                    <a:pt x="5449" y="1"/>
                  </a:lnTo>
                  <a:close/>
                </a:path>
              </a:pathLst>
            </a:custGeom>
            <a:solidFill>
              <a:srgbClr val="380E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3"/>
            <p:cNvSpPr/>
            <p:nvPr/>
          </p:nvSpPr>
          <p:spPr>
            <a:xfrm>
              <a:off x="5529388" y="2067200"/>
              <a:ext cx="350625" cy="350425"/>
            </a:xfrm>
            <a:custGeom>
              <a:avLst/>
              <a:gdLst/>
              <a:ahLst/>
              <a:cxnLst/>
              <a:rect l="l" t="t" r="r" b="b"/>
              <a:pathLst>
                <a:path w="14025" h="14017" extrusionOk="0">
                  <a:moveTo>
                    <a:pt x="7747" y="3083"/>
                  </a:moveTo>
                  <a:cubicBezTo>
                    <a:pt x="8352" y="3083"/>
                    <a:pt x="8895" y="3499"/>
                    <a:pt x="9053" y="4072"/>
                  </a:cubicBezTo>
                  <a:cubicBezTo>
                    <a:pt x="9086" y="4167"/>
                    <a:pt x="9117" y="4230"/>
                    <a:pt x="9180" y="4264"/>
                  </a:cubicBezTo>
                  <a:cubicBezTo>
                    <a:pt x="9229" y="4279"/>
                    <a:pt x="9269" y="4286"/>
                    <a:pt x="9305" y="4286"/>
                  </a:cubicBezTo>
                  <a:cubicBezTo>
                    <a:pt x="9341" y="4286"/>
                    <a:pt x="9373" y="4279"/>
                    <a:pt x="9405" y="4264"/>
                  </a:cubicBezTo>
                  <a:cubicBezTo>
                    <a:pt x="9563" y="4200"/>
                    <a:pt x="9754" y="4167"/>
                    <a:pt x="9915" y="4167"/>
                  </a:cubicBezTo>
                  <a:cubicBezTo>
                    <a:pt x="10680" y="4167"/>
                    <a:pt x="11284" y="4773"/>
                    <a:pt x="11284" y="5538"/>
                  </a:cubicBezTo>
                  <a:cubicBezTo>
                    <a:pt x="11284" y="5697"/>
                    <a:pt x="11411" y="5793"/>
                    <a:pt x="11572" y="5793"/>
                  </a:cubicBezTo>
                  <a:cubicBezTo>
                    <a:pt x="12210" y="5793"/>
                    <a:pt x="12783" y="6270"/>
                    <a:pt x="12911" y="6908"/>
                  </a:cubicBezTo>
                  <a:lnTo>
                    <a:pt x="2551" y="6908"/>
                  </a:lnTo>
                  <a:cubicBezTo>
                    <a:pt x="2711" y="6240"/>
                    <a:pt x="3252" y="5793"/>
                    <a:pt x="3889" y="5793"/>
                  </a:cubicBezTo>
                  <a:cubicBezTo>
                    <a:pt x="3986" y="5793"/>
                    <a:pt x="4050" y="5793"/>
                    <a:pt x="4114" y="5730"/>
                  </a:cubicBezTo>
                  <a:cubicBezTo>
                    <a:pt x="4144" y="5666"/>
                    <a:pt x="4177" y="5602"/>
                    <a:pt x="4177" y="5538"/>
                  </a:cubicBezTo>
                  <a:cubicBezTo>
                    <a:pt x="4177" y="4773"/>
                    <a:pt x="4782" y="4167"/>
                    <a:pt x="5547" y="4167"/>
                  </a:cubicBezTo>
                  <a:cubicBezTo>
                    <a:pt x="5707" y="4167"/>
                    <a:pt x="5899" y="4200"/>
                    <a:pt x="6057" y="4264"/>
                  </a:cubicBezTo>
                  <a:cubicBezTo>
                    <a:pt x="6089" y="4279"/>
                    <a:pt x="6129" y="4286"/>
                    <a:pt x="6169" y="4286"/>
                  </a:cubicBezTo>
                  <a:cubicBezTo>
                    <a:pt x="6209" y="4286"/>
                    <a:pt x="6249" y="4279"/>
                    <a:pt x="6281" y="4264"/>
                  </a:cubicBezTo>
                  <a:cubicBezTo>
                    <a:pt x="6345" y="4230"/>
                    <a:pt x="6409" y="4167"/>
                    <a:pt x="6409" y="4072"/>
                  </a:cubicBezTo>
                  <a:cubicBezTo>
                    <a:pt x="6567" y="3499"/>
                    <a:pt x="7110" y="3083"/>
                    <a:pt x="7747" y="3083"/>
                  </a:cubicBezTo>
                  <a:close/>
                  <a:moveTo>
                    <a:pt x="13451" y="7451"/>
                  </a:moveTo>
                  <a:cubicBezTo>
                    <a:pt x="13451" y="7642"/>
                    <a:pt x="13451" y="7800"/>
                    <a:pt x="13421" y="7991"/>
                  </a:cubicBezTo>
                  <a:lnTo>
                    <a:pt x="2041" y="7991"/>
                  </a:lnTo>
                  <a:cubicBezTo>
                    <a:pt x="2041" y="7800"/>
                    <a:pt x="2010" y="7642"/>
                    <a:pt x="2010" y="7451"/>
                  </a:cubicBezTo>
                  <a:close/>
                  <a:moveTo>
                    <a:pt x="10200" y="12900"/>
                  </a:moveTo>
                  <a:lnTo>
                    <a:pt x="10200" y="13474"/>
                  </a:lnTo>
                  <a:lnTo>
                    <a:pt x="5261" y="13474"/>
                  </a:lnTo>
                  <a:lnTo>
                    <a:pt x="5261" y="12900"/>
                  </a:lnTo>
                  <a:close/>
                  <a:moveTo>
                    <a:pt x="1381" y="0"/>
                  </a:moveTo>
                  <a:cubicBezTo>
                    <a:pt x="1322" y="0"/>
                    <a:pt x="1262" y="18"/>
                    <a:pt x="1212" y="56"/>
                  </a:cubicBezTo>
                  <a:cubicBezTo>
                    <a:pt x="1118" y="151"/>
                    <a:pt x="1084" y="311"/>
                    <a:pt x="1181" y="439"/>
                  </a:cubicBezTo>
                  <a:lnTo>
                    <a:pt x="4050" y="4358"/>
                  </a:lnTo>
                  <a:cubicBezTo>
                    <a:pt x="3826" y="4613"/>
                    <a:pt x="3698" y="4932"/>
                    <a:pt x="3634" y="5283"/>
                  </a:cubicBezTo>
                  <a:lnTo>
                    <a:pt x="3507" y="5283"/>
                  </a:lnTo>
                  <a:lnTo>
                    <a:pt x="511" y="1204"/>
                  </a:lnTo>
                  <a:cubicBezTo>
                    <a:pt x="456" y="1147"/>
                    <a:pt x="379" y="1113"/>
                    <a:pt x="299" y="1113"/>
                  </a:cubicBezTo>
                  <a:cubicBezTo>
                    <a:pt x="241" y="1113"/>
                    <a:pt x="182" y="1131"/>
                    <a:pt x="128" y="1171"/>
                  </a:cubicBezTo>
                  <a:cubicBezTo>
                    <a:pt x="1" y="1234"/>
                    <a:pt x="1" y="1426"/>
                    <a:pt x="65" y="1553"/>
                  </a:cubicBezTo>
                  <a:lnTo>
                    <a:pt x="2997" y="5505"/>
                  </a:lnTo>
                  <a:cubicBezTo>
                    <a:pt x="2456" y="5793"/>
                    <a:pt x="2104" y="6303"/>
                    <a:pt x="2010" y="6908"/>
                  </a:cubicBezTo>
                  <a:lnTo>
                    <a:pt x="1722" y="6908"/>
                  </a:lnTo>
                  <a:cubicBezTo>
                    <a:pt x="1564" y="6908"/>
                    <a:pt x="1436" y="7035"/>
                    <a:pt x="1436" y="7163"/>
                  </a:cubicBezTo>
                  <a:cubicBezTo>
                    <a:pt x="1436" y="7928"/>
                    <a:pt x="1594" y="8726"/>
                    <a:pt x="1849" y="9427"/>
                  </a:cubicBezTo>
                  <a:cubicBezTo>
                    <a:pt x="1902" y="9532"/>
                    <a:pt x="2020" y="9594"/>
                    <a:pt x="2131" y="9594"/>
                  </a:cubicBezTo>
                  <a:cubicBezTo>
                    <a:pt x="2155" y="9594"/>
                    <a:pt x="2179" y="9591"/>
                    <a:pt x="2201" y="9585"/>
                  </a:cubicBezTo>
                  <a:cubicBezTo>
                    <a:pt x="2359" y="9521"/>
                    <a:pt x="2423" y="9363"/>
                    <a:pt x="2359" y="9236"/>
                  </a:cubicBezTo>
                  <a:cubicBezTo>
                    <a:pt x="2296" y="9011"/>
                    <a:pt x="2201" y="8756"/>
                    <a:pt x="2168" y="8535"/>
                  </a:cubicBezTo>
                  <a:lnTo>
                    <a:pt x="13293" y="8535"/>
                  </a:lnTo>
                  <a:cubicBezTo>
                    <a:pt x="12911" y="10256"/>
                    <a:pt x="11763" y="11752"/>
                    <a:pt x="10425" y="12359"/>
                  </a:cubicBezTo>
                  <a:lnTo>
                    <a:pt x="5037" y="12359"/>
                  </a:lnTo>
                  <a:cubicBezTo>
                    <a:pt x="4432" y="12104"/>
                    <a:pt x="3859" y="11625"/>
                    <a:pt x="3379" y="11051"/>
                  </a:cubicBezTo>
                  <a:cubicBezTo>
                    <a:pt x="3329" y="10983"/>
                    <a:pt x="3260" y="10951"/>
                    <a:pt x="3187" y="10951"/>
                  </a:cubicBezTo>
                  <a:cubicBezTo>
                    <a:pt x="3123" y="10951"/>
                    <a:pt x="3056" y="10976"/>
                    <a:pt x="2997" y="11021"/>
                  </a:cubicBezTo>
                  <a:cubicBezTo>
                    <a:pt x="2903" y="11115"/>
                    <a:pt x="2869" y="11276"/>
                    <a:pt x="2966" y="11403"/>
                  </a:cubicBezTo>
                  <a:cubicBezTo>
                    <a:pt x="3476" y="12007"/>
                    <a:pt x="4081" y="12517"/>
                    <a:pt x="4718" y="12836"/>
                  </a:cubicBezTo>
                  <a:lnTo>
                    <a:pt x="4718" y="13729"/>
                  </a:lnTo>
                  <a:cubicBezTo>
                    <a:pt x="4718" y="13889"/>
                    <a:pt x="4846" y="14017"/>
                    <a:pt x="5006" y="14017"/>
                  </a:cubicBezTo>
                  <a:lnTo>
                    <a:pt x="10455" y="14017"/>
                  </a:lnTo>
                  <a:cubicBezTo>
                    <a:pt x="10616" y="14017"/>
                    <a:pt x="10743" y="13889"/>
                    <a:pt x="10743" y="13729"/>
                  </a:cubicBezTo>
                  <a:lnTo>
                    <a:pt x="10743" y="12836"/>
                  </a:lnTo>
                  <a:cubicBezTo>
                    <a:pt x="12719" y="11849"/>
                    <a:pt x="14025" y="9427"/>
                    <a:pt x="14025" y="7163"/>
                  </a:cubicBezTo>
                  <a:cubicBezTo>
                    <a:pt x="14025" y="7035"/>
                    <a:pt x="13898" y="6908"/>
                    <a:pt x="13739" y="6908"/>
                  </a:cubicBezTo>
                  <a:lnTo>
                    <a:pt x="13451" y="6908"/>
                  </a:lnTo>
                  <a:cubicBezTo>
                    <a:pt x="13324" y="6048"/>
                    <a:pt x="12656" y="5378"/>
                    <a:pt x="11827" y="5283"/>
                  </a:cubicBezTo>
                  <a:cubicBezTo>
                    <a:pt x="11700" y="4327"/>
                    <a:pt x="10901" y="3626"/>
                    <a:pt x="9915" y="3626"/>
                  </a:cubicBezTo>
                  <a:cubicBezTo>
                    <a:pt x="9787" y="3626"/>
                    <a:pt x="9626" y="3626"/>
                    <a:pt x="9499" y="3657"/>
                  </a:cubicBezTo>
                  <a:cubicBezTo>
                    <a:pt x="9180" y="2989"/>
                    <a:pt x="8512" y="2509"/>
                    <a:pt x="7747" y="2509"/>
                  </a:cubicBezTo>
                  <a:cubicBezTo>
                    <a:pt x="6982" y="2509"/>
                    <a:pt x="6281" y="2989"/>
                    <a:pt x="5993" y="3657"/>
                  </a:cubicBezTo>
                  <a:cubicBezTo>
                    <a:pt x="5835" y="3626"/>
                    <a:pt x="5707" y="3626"/>
                    <a:pt x="5547" y="3626"/>
                  </a:cubicBezTo>
                  <a:cubicBezTo>
                    <a:pt x="5134" y="3626"/>
                    <a:pt x="4751" y="3754"/>
                    <a:pt x="4432" y="3975"/>
                  </a:cubicBezTo>
                  <a:lnTo>
                    <a:pt x="1594" y="120"/>
                  </a:lnTo>
                  <a:cubicBezTo>
                    <a:pt x="1556" y="43"/>
                    <a:pt x="1470" y="0"/>
                    <a:pt x="1381" y="0"/>
                  </a:cubicBezTo>
                  <a:close/>
                </a:path>
              </a:pathLst>
            </a:custGeom>
            <a:solidFill>
              <a:srgbClr val="380E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3"/>
            <p:cNvSpPr/>
            <p:nvPr/>
          </p:nvSpPr>
          <p:spPr>
            <a:xfrm>
              <a:off x="5701513" y="2178725"/>
              <a:ext cx="42275" cy="16400"/>
            </a:xfrm>
            <a:custGeom>
              <a:avLst/>
              <a:gdLst/>
              <a:ahLst/>
              <a:cxnLst/>
              <a:rect l="l" t="t" r="r" b="b"/>
              <a:pathLst>
                <a:path w="1691" h="656" extrusionOk="0">
                  <a:moveTo>
                    <a:pt x="846" y="1"/>
                  </a:moveTo>
                  <a:cubicBezTo>
                    <a:pt x="623" y="1"/>
                    <a:pt x="399" y="41"/>
                    <a:pt x="192" y="121"/>
                  </a:cubicBezTo>
                  <a:cubicBezTo>
                    <a:pt x="64" y="185"/>
                    <a:pt x="0" y="343"/>
                    <a:pt x="34" y="471"/>
                  </a:cubicBezTo>
                  <a:cubicBezTo>
                    <a:pt x="81" y="590"/>
                    <a:pt x="180" y="656"/>
                    <a:pt x="294" y="656"/>
                  </a:cubicBezTo>
                  <a:cubicBezTo>
                    <a:pt x="333" y="656"/>
                    <a:pt x="375" y="648"/>
                    <a:pt x="416" y="631"/>
                  </a:cubicBezTo>
                  <a:cubicBezTo>
                    <a:pt x="559" y="583"/>
                    <a:pt x="710" y="559"/>
                    <a:pt x="861" y="559"/>
                  </a:cubicBezTo>
                  <a:cubicBezTo>
                    <a:pt x="1013" y="559"/>
                    <a:pt x="1164" y="583"/>
                    <a:pt x="1308" y="631"/>
                  </a:cubicBezTo>
                  <a:cubicBezTo>
                    <a:pt x="1341" y="648"/>
                    <a:pt x="1376" y="656"/>
                    <a:pt x="1411" y="656"/>
                  </a:cubicBezTo>
                  <a:cubicBezTo>
                    <a:pt x="1511" y="656"/>
                    <a:pt x="1611" y="590"/>
                    <a:pt x="1658" y="471"/>
                  </a:cubicBezTo>
                  <a:cubicBezTo>
                    <a:pt x="1691" y="343"/>
                    <a:pt x="1627" y="185"/>
                    <a:pt x="1500" y="121"/>
                  </a:cubicBezTo>
                  <a:cubicBezTo>
                    <a:pt x="1292" y="41"/>
                    <a:pt x="1069" y="1"/>
                    <a:pt x="846" y="1"/>
                  </a:cubicBezTo>
                  <a:close/>
                </a:path>
              </a:pathLst>
            </a:custGeom>
            <a:solidFill>
              <a:srgbClr val="380E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3"/>
            <p:cNvSpPr/>
            <p:nvPr/>
          </p:nvSpPr>
          <p:spPr>
            <a:xfrm>
              <a:off x="5755688" y="2206025"/>
              <a:ext cx="43050" cy="16200"/>
            </a:xfrm>
            <a:custGeom>
              <a:avLst/>
              <a:gdLst/>
              <a:ahLst/>
              <a:cxnLst/>
              <a:rect l="l" t="t" r="r" b="b"/>
              <a:pathLst>
                <a:path w="1722" h="648" extrusionOk="0">
                  <a:moveTo>
                    <a:pt x="865" y="0"/>
                  </a:moveTo>
                  <a:cubicBezTo>
                    <a:pt x="647" y="0"/>
                    <a:pt x="432" y="48"/>
                    <a:pt x="225" y="144"/>
                  </a:cubicBezTo>
                  <a:cubicBezTo>
                    <a:pt x="65" y="177"/>
                    <a:pt x="1" y="335"/>
                    <a:pt x="65" y="495"/>
                  </a:cubicBezTo>
                  <a:cubicBezTo>
                    <a:pt x="111" y="589"/>
                    <a:pt x="210" y="648"/>
                    <a:pt x="309" y="648"/>
                  </a:cubicBezTo>
                  <a:cubicBezTo>
                    <a:pt x="346" y="648"/>
                    <a:pt x="382" y="640"/>
                    <a:pt x="416" y="623"/>
                  </a:cubicBezTo>
                  <a:cubicBezTo>
                    <a:pt x="559" y="574"/>
                    <a:pt x="710" y="550"/>
                    <a:pt x="862" y="550"/>
                  </a:cubicBezTo>
                  <a:cubicBezTo>
                    <a:pt x="1013" y="550"/>
                    <a:pt x="1165" y="574"/>
                    <a:pt x="1309" y="623"/>
                  </a:cubicBezTo>
                  <a:cubicBezTo>
                    <a:pt x="1351" y="640"/>
                    <a:pt x="1394" y="648"/>
                    <a:pt x="1434" y="648"/>
                  </a:cubicBezTo>
                  <a:cubicBezTo>
                    <a:pt x="1544" y="648"/>
                    <a:pt x="1636" y="589"/>
                    <a:pt x="1658" y="495"/>
                  </a:cubicBezTo>
                  <a:cubicBezTo>
                    <a:pt x="1722" y="335"/>
                    <a:pt x="1658" y="177"/>
                    <a:pt x="1531" y="144"/>
                  </a:cubicBezTo>
                  <a:cubicBezTo>
                    <a:pt x="1308" y="48"/>
                    <a:pt x="1084" y="0"/>
                    <a:pt x="865" y="0"/>
                  </a:cubicBezTo>
                  <a:close/>
                </a:path>
              </a:pathLst>
            </a:custGeom>
            <a:solidFill>
              <a:srgbClr val="380E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3"/>
            <p:cNvSpPr/>
            <p:nvPr/>
          </p:nvSpPr>
          <p:spPr>
            <a:xfrm>
              <a:off x="5646563" y="2206025"/>
              <a:ext cx="43050" cy="16200"/>
            </a:xfrm>
            <a:custGeom>
              <a:avLst/>
              <a:gdLst/>
              <a:ahLst/>
              <a:cxnLst/>
              <a:rect l="l" t="t" r="r" b="b"/>
              <a:pathLst>
                <a:path w="1722" h="648" extrusionOk="0">
                  <a:moveTo>
                    <a:pt x="861" y="0"/>
                  </a:moveTo>
                  <a:cubicBezTo>
                    <a:pt x="646" y="0"/>
                    <a:pt x="430" y="48"/>
                    <a:pt x="222" y="144"/>
                  </a:cubicBezTo>
                  <a:cubicBezTo>
                    <a:pt x="64" y="177"/>
                    <a:pt x="0" y="335"/>
                    <a:pt x="64" y="495"/>
                  </a:cubicBezTo>
                  <a:cubicBezTo>
                    <a:pt x="111" y="589"/>
                    <a:pt x="208" y="648"/>
                    <a:pt x="307" y="648"/>
                  </a:cubicBezTo>
                  <a:cubicBezTo>
                    <a:pt x="343" y="648"/>
                    <a:pt x="379" y="640"/>
                    <a:pt x="413" y="623"/>
                  </a:cubicBezTo>
                  <a:cubicBezTo>
                    <a:pt x="558" y="574"/>
                    <a:pt x="709" y="550"/>
                    <a:pt x="861" y="550"/>
                  </a:cubicBezTo>
                  <a:cubicBezTo>
                    <a:pt x="1012" y="550"/>
                    <a:pt x="1163" y="574"/>
                    <a:pt x="1306" y="623"/>
                  </a:cubicBezTo>
                  <a:cubicBezTo>
                    <a:pt x="1340" y="640"/>
                    <a:pt x="1377" y="648"/>
                    <a:pt x="1413" y="648"/>
                  </a:cubicBezTo>
                  <a:cubicBezTo>
                    <a:pt x="1513" y="648"/>
                    <a:pt x="1611" y="589"/>
                    <a:pt x="1658" y="495"/>
                  </a:cubicBezTo>
                  <a:cubicBezTo>
                    <a:pt x="1722" y="335"/>
                    <a:pt x="1658" y="177"/>
                    <a:pt x="1497" y="144"/>
                  </a:cubicBezTo>
                  <a:cubicBezTo>
                    <a:pt x="1291" y="48"/>
                    <a:pt x="1076" y="0"/>
                    <a:pt x="861" y="0"/>
                  </a:cubicBezTo>
                  <a:close/>
                </a:path>
              </a:pathLst>
            </a:custGeom>
            <a:solidFill>
              <a:srgbClr val="380E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3"/>
            <p:cNvSpPr/>
            <p:nvPr/>
          </p:nvSpPr>
          <p:spPr>
            <a:xfrm>
              <a:off x="5586763" y="2317975"/>
              <a:ext cx="13600" cy="14375"/>
            </a:xfrm>
            <a:custGeom>
              <a:avLst/>
              <a:gdLst/>
              <a:ahLst/>
              <a:cxnLst/>
              <a:rect l="l" t="t" r="r" b="b"/>
              <a:pathLst>
                <a:path w="544" h="575" extrusionOk="0">
                  <a:moveTo>
                    <a:pt x="256" y="0"/>
                  </a:moveTo>
                  <a:cubicBezTo>
                    <a:pt x="128" y="0"/>
                    <a:pt x="1" y="128"/>
                    <a:pt x="1" y="288"/>
                  </a:cubicBezTo>
                  <a:cubicBezTo>
                    <a:pt x="1" y="447"/>
                    <a:pt x="128" y="574"/>
                    <a:pt x="256" y="574"/>
                  </a:cubicBezTo>
                  <a:cubicBezTo>
                    <a:pt x="416" y="574"/>
                    <a:pt x="544" y="447"/>
                    <a:pt x="544" y="288"/>
                  </a:cubicBezTo>
                  <a:cubicBezTo>
                    <a:pt x="544" y="128"/>
                    <a:pt x="416" y="0"/>
                    <a:pt x="256" y="0"/>
                  </a:cubicBezTo>
                  <a:close/>
                </a:path>
              </a:pathLst>
            </a:custGeom>
            <a:solidFill>
              <a:srgbClr val="380E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7" name="Google Shape;3607;p53"/>
          <p:cNvGrpSpPr/>
          <p:nvPr/>
        </p:nvGrpSpPr>
        <p:grpSpPr>
          <a:xfrm>
            <a:off x="1105003" y="2588104"/>
            <a:ext cx="526183" cy="526183"/>
            <a:chOff x="1001813" y="3296475"/>
            <a:chExt cx="350625" cy="350625"/>
          </a:xfrm>
        </p:grpSpPr>
        <p:sp>
          <p:nvSpPr>
            <p:cNvPr id="3608" name="Google Shape;3608;p53"/>
            <p:cNvSpPr/>
            <p:nvPr/>
          </p:nvSpPr>
          <p:spPr>
            <a:xfrm>
              <a:off x="1104613" y="3612850"/>
              <a:ext cx="145050" cy="27125"/>
            </a:xfrm>
            <a:custGeom>
              <a:avLst/>
              <a:gdLst/>
              <a:ahLst/>
              <a:cxnLst/>
              <a:rect l="l" t="t" r="r" b="b"/>
              <a:pathLst>
                <a:path w="5802" h="1085" extrusionOk="0">
                  <a:moveTo>
                    <a:pt x="1" y="1"/>
                  </a:moveTo>
                  <a:lnTo>
                    <a:pt x="1" y="1084"/>
                  </a:lnTo>
                  <a:lnTo>
                    <a:pt x="5802" y="1084"/>
                  </a:lnTo>
                  <a:lnTo>
                    <a:pt x="5802" y="1"/>
                  </a:lnTo>
                  <a:close/>
                </a:path>
              </a:pathLst>
            </a:custGeom>
            <a:solidFill>
              <a:srgbClr val="380E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3"/>
            <p:cNvSpPr/>
            <p:nvPr/>
          </p:nvSpPr>
          <p:spPr>
            <a:xfrm>
              <a:off x="1008163" y="3471775"/>
              <a:ext cx="337125" cy="141100"/>
            </a:xfrm>
            <a:custGeom>
              <a:avLst/>
              <a:gdLst/>
              <a:ahLst/>
              <a:cxnLst/>
              <a:rect l="l" t="t" r="r" b="b"/>
              <a:pathLst>
                <a:path w="13485" h="5644" extrusionOk="0">
                  <a:moveTo>
                    <a:pt x="1" y="1"/>
                  </a:moveTo>
                  <a:lnTo>
                    <a:pt x="1" y="383"/>
                  </a:lnTo>
                  <a:cubicBezTo>
                    <a:pt x="1" y="1531"/>
                    <a:pt x="608" y="4718"/>
                    <a:pt x="3826" y="5644"/>
                  </a:cubicBezTo>
                  <a:lnTo>
                    <a:pt x="9690" y="5644"/>
                  </a:lnTo>
                  <a:cubicBezTo>
                    <a:pt x="11922" y="4973"/>
                    <a:pt x="13485" y="2742"/>
                    <a:pt x="13485" y="383"/>
                  </a:cubicBezTo>
                  <a:lnTo>
                    <a:pt x="134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3"/>
            <p:cNvSpPr/>
            <p:nvPr/>
          </p:nvSpPr>
          <p:spPr>
            <a:xfrm>
              <a:off x="1135663" y="3303675"/>
              <a:ext cx="82125" cy="168125"/>
            </a:xfrm>
            <a:custGeom>
              <a:avLst/>
              <a:gdLst/>
              <a:ahLst/>
              <a:cxnLst/>
              <a:rect l="l" t="t" r="r" b="b"/>
              <a:pathLst>
                <a:path w="3285" h="6725" extrusionOk="0">
                  <a:moveTo>
                    <a:pt x="1" y="1"/>
                  </a:moveTo>
                  <a:lnTo>
                    <a:pt x="1" y="6725"/>
                  </a:lnTo>
                  <a:lnTo>
                    <a:pt x="1118" y="6725"/>
                  </a:lnTo>
                  <a:lnTo>
                    <a:pt x="3285" y="3634"/>
                  </a:lnTo>
                  <a:lnTo>
                    <a:pt x="3285" y="3282"/>
                  </a:lnTo>
                  <a:cubicBezTo>
                    <a:pt x="3285" y="1467"/>
                    <a:pt x="1819" y="1"/>
                    <a:pt x="1" y="1"/>
                  </a:cubicBezTo>
                  <a:close/>
                </a:path>
              </a:pathLst>
            </a:custGeom>
            <a:solidFill>
              <a:srgbClr val="B3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3"/>
            <p:cNvSpPr/>
            <p:nvPr/>
          </p:nvSpPr>
          <p:spPr>
            <a:xfrm>
              <a:off x="1163588" y="3389750"/>
              <a:ext cx="164175" cy="82050"/>
            </a:xfrm>
            <a:custGeom>
              <a:avLst/>
              <a:gdLst/>
              <a:ahLst/>
              <a:cxnLst/>
              <a:rect l="l" t="t" r="r" b="b"/>
              <a:pathLst>
                <a:path w="6567" h="3282" extrusionOk="0">
                  <a:moveTo>
                    <a:pt x="3282" y="0"/>
                  </a:moveTo>
                  <a:cubicBezTo>
                    <a:pt x="1467" y="0"/>
                    <a:pt x="1" y="1466"/>
                    <a:pt x="1" y="3282"/>
                  </a:cubicBezTo>
                  <a:lnTo>
                    <a:pt x="6566" y="3282"/>
                  </a:lnTo>
                  <a:cubicBezTo>
                    <a:pt x="6566" y="1466"/>
                    <a:pt x="5100" y="0"/>
                    <a:pt x="3282" y="0"/>
                  </a:cubicBezTo>
                  <a:close/>
                </a:path>
              </a:pathLst>
            </a:custGeom>
            <a:solidFill>
              <a:srgbClr val="FF8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3"/>
            <p:cNvSpPr/>
            <p:nvPr/>
          </p:nvSpPr>
          <p:spPr>
            <a:xfrm>
              <a:off x="1026538" y="3361825"/>
              <a:ext cx="109150" cy="109975"/>
            </a:xfrm>
            <a:custGeom>
              <a:avLst/>
              <a:gdLst/>
              <a:ahLst/>
              <a:cxnLst/>
              <a:rect l="l" t="t" r="r" b="b"/>
              <a:pathLst>
                <a:path w="4366" h="4399" extrusionOk="0">
                  <a:moveTo>
                    <a:pt x="3537" y="0"/>
                  </a:moveTo>
                  <a:cubicBezTo>
                    <a:pt x="2550" y="0"/>
                    <a:pt x="1752" y="765"/>
                    <a:pt x="1658" y="1721"/>
                  </a:cubicBezTo>
                  <a:cubicBezTo>
                    <a:pt x="702" y="1976"/>
                    <a:pt x="0" y="2838"/>
                    <a:pt x="0" y="3858"/>
                  </a:cubicBezTo>
                  <a:cubicBezTo>
                    <a:pt x="0" y="4049"/>
                    <a:pt x="0" y="4207"/>
                    <a:pt x="64" y="4399"/>
                  </a:cubicBezTo>
                  <a:lnTo>
                    <a:pt x="4366" y="4399"/>
                  </a:lnTo>
                  <a:lnTo>
                    <a:pt x="4366" y="191"/>
                  </a:lnTo>
                  <a:cubicBezTo>
                    <a:pt x="4111" y="97"/>
                    <a:pt x="3856" y="0"/>
                    <a:pt x="3537" y="0"/>
                  </a:cubicBezTo>
                  <a:close/>
                </a:path>
              </a:pathLst>
            </a:custGeom>
            <a:solidFill>
              <a:srgbClr val="FF9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3"/>
            <p:cNvSpPr/>
            <p:nvPr/>
          </p:nvSpPr>
          <p:spPr>
            <a:xfrm>
              <a:off x="1001813" y="3296475"/>
              <a:ext cx="350625" cy="350625"/>
            </a:xfrm>
            <a:custGeom>
              <a:avLst/>
              <a:gdLst/>
              <a:ahLst/>
              <a:cxnLst/>
              <a:rect l="l" t="t" r="r" b="b"/>
              <a:pathLst>
                <a:path w="14025" h="14025" extrusionOk="0">
                  <a:moveTo>
                    <a:pt x="4526" y="2902"/>
                  </a:moveTo>
                  <a:cubicBezTo>
                    <a:pt x="4717" y="2902"/>
                    <a:pt x="4908" y="2933"/>
                    <a:pt x="5100" y="2997"/>
                  </a:cubicBezTo>
                  <a:lnTo>
                    <a:pt x="5100" y="6727"/>
                  </a:lnTo>
                  <a:lnTo>
                    <a:pt x="4526" y="6727"/>
                  </a:lnTo>
                  <a:lnTo>
                    <a:pt x="4526" y="4272"/>
                  </a:lnTo>
                  <a:cubicBezTo>
                    <a:pt x="4526" y="4114"/>
                    <a:pt x="4432" y="3986"/>
                    <a:pt x="4271" y="3986"/>
                  </a:cubicBezTo>
                  <a:cubicBezTo>
                    <a:pt x="4113" y="3986"/>
                    <a:pt x="3985" y="4114"/>
                    <a:pt x="3985" y="4272"/>
                  </a:cubicBezTo>
                  <a:lnTo>
                    <a:pt x="3985" y="6503"/>
                  </a:lnTo>
                  <a:lnTo>
                    <a:pt x="2774" y="5674"/>
                  </a:lnTo>
                  <a:cubicBezTo>
                    <a:pt x="2732" y="5653"/>
                    <a:pt x="2686" y="5642"/>
                    <a:pt x="2641" y="5642"/>
                  </a:cubicBezTo>
                  <a:cubicBezTo>
                    <a:pt x="2548" y="5642"/>
                    <a:pt x="2455" y="5686"/>
                    <a:pt x="2392" y="5771"/>
                  </a:cubicBezTo>
                  <a:cubicBezTo>
                    <a:pt x="2295" y="5898"/>
                    <a:pt x="2359" y="6056"/>
                    <a:pt x="2486" y="6153"/>
                  </a:cubicBezTo>
                  <a:lnTo>
                    <a:pt x="3348" y="6727"/>
                  </a:lnTo>
                  <a:lnTo>
                    <a:pt x="1275" y="6727"/>
                  </a:lnTo>
                  <a:cubicBezTo>
                    <a:pt x="1275" y="6663"/>
                    <a:pt x="1244" y="6566"/>
                    <a:pt x="1244" y="6472"/>
                  </a:cubicBezTo>
                  <a:cubicBezTo>
                    <a:pt x="1244" y="5580"/>
                    <a:pt x="1849" y="4815"/>
                    <a:pt x="2711" y="4590"/>
                  </a:cubicBezTo>
                  <a:cubicBezTo>
                    <a:pt x="2805" y="4590"/>
                    <a:pt x="2902" y="4496"/>
                    <a:pt x="2902" y="4368"/>
                  </a:cubicBezTo>
                  <a:cubicBezTo>
                    <a:pt x="2996" y="3540"/>
                    <a:pt x="3697" y="2902"/>
                    <a:pt x="4526" y="2902"/>
                  </a:cubicBezTo>
                  <a:close/>
                  <a:moveTo>
                    <a:pt x="5643" y="574"/>
                  </a:moveTo>
                  <a:cubicBezTo>
                    <a:pt x="7173" y="702"/>
                    <a:pt x="8384" y="1977"/>
                    <a:pt x="8384" y="3570"/>
                  </a:cubicBezTo>
                  <a:lnTo>
                    <a:pt x="8384" y="3731"/>
                  </a:lnTo>
                  <a:cubicBezTo>
                    <a:pt x="7140" y="4241"/>
                    <a:pt x="6311" y="5419"/>
                    <a:pt x="6183" y="6727"/>
                  </a:cubicBezTo>
                  <a:lnTo>
                    <a:pt x="5643" y="6727"/>
                  </a:lnTo>
                  <a:lnTo>
                    <a:pt x="5643" y="574"/>
                  </a:lnTo>
                  <a:close/>
                  <a:moveTo>
                    <a:pt x="9753" y="6184"/>
                  </a:moveTo>
                  <a:cubicBezTo>
                    <a:pt x="10105" y="6184"/>
                    <a:pt x="10424" y="6408"/>
                    <a:pt x="10518" y="6727"/>
                  </a:cubicBezTo>
                  <a:lnTo>
                    <a:pt x="8958" y="6727"/>
                  </a:lnTo>
                  <a:cubicBezTo>
                    <a:pt x="9085" y="6408"/>
                    <a:pt x="9404" y="6184"/>
                    <a:pt x="9753" y="6184"/>
                  </a:cubicBezTo>
                  <a:close/>
                  <a:moveTo>
                    <a:pt x="9753" y="5100"/>
                  </a:moveTo>
                  <a:cubicBezTo>
                    <a:pt x="10709" y="5100"/>
                    <a:pt x="11508" y="5802"/>
                    <a:pt x="11635" y="6727"/>
                  </a:cubicBezTo>
                  <a:lnTo>
                    <a:pt x="11092" y="6727"/>
                  </a:lnTo>
                  <a:cubicBezTo>
                    <a:pt x="10964" y="6120"/>
                    <a:pt x="10391" y="5643"/>
                    <a:pt x="9753" y="5643"/>
                  </a:cubicBezTo>
                  <a:cubicBezTo>
                    <a:pt x="9085" y="5643"/>
                    <a:pt x="8542" y="6120"/>
                    <a:pt x="8415" y="6727"/>
                  </a:cubicBezTo>
                  <a:lnTo>
                    <a:pt x="7841" y="6727"/>
                  </a:lnTo>
                  <a:cubicBezTo>
                    <a:pt x="7968" y="5802"/>
                    <a:pt x="8766" y="5100"/>
                    <a:pt x="9753" y="5100"/>
                  </a:cubicBezTo>
                  <a:close/>
                  <a:moveTo>
                    <a:pt x="9753" y="3986"/>
                  </a:moveTo>
                  <a:cubicBezTo>
                    <a:pt x="11316" y="3986"/>
                    <a:pt x="12622" y="5197"/>
                    <a:pt x="12749" y="6727"/>
                  </a:cubicBezTo>
                  <a:lnTo>
                    <a:pt x="12209" y="6727"/>
                  </a:lnTo>
                  <a:cubicBezTo>
                    <a:pt x="12048" y="5516"/>
                    <a:pt x="10998" y="4560"/>
                    <a:pt x="9753" y="4560"/>
                  </a:cubicBezTo>
                  <a:cubicBezTo>
                    <a:pt x="8478" y="4560"/>
                    <a:pt x="7428" y="5516"/>
                    <a:pt x="7300" y="6727"/>
                  </a:cubicBezTo>
                  <a:lnTo>
                    <a:pt x="6757" y="6727"/>
                  </a:lnTo>
                  <a:cubicBezTo>
                    <a:pt x="6885" y="5197"/>
                    <a:pt x="8160" y="3986"/>
                    <a:pt x="9753" y="3986"/>
                  </a:cubicBezTo>
                  <a:close/>
                  <a:moveTo>
                    <a:pt x="9626" y="12941"/>
                  </a:moveTo>
                  <a:lnTo>
                    <a:pt x="9626" y="13484"/>
                  </a:lnTo>
                  <a:lnTo>
                    <a:pt x="4368" y="13484"/>
                  </a:lnTo>
                  <a:lnTo>
                    <a:pt x="4368" y="12941"/>
                  </a:lnTo>
                  <a:close/>
                  <a:moveTo>
                    <a:pt x="5355" y="1"/>
                  </a:moveTo>
                  <a:cubicBezTo>
                    <a:pt x="5197" y="1"/>
                    <a:pt x="5100" y="128"/>
                    <a:pt x="5100" y="289"/>
                  </a:cubicBezTo>
                  <a:lnTo>
                    <a:pt x="5100" y="2423"/>
                  </a:lnTo>
                  <a:cubicBezTo>
                    <a:pt x="4908" y="2392"/>
                    <a:pt x="4717" y="2359"/>
                    <a:pt x="4526" y="2359"/>
                  </a:cubicBezTo>
                  <a:cubicBezTo>
                    <a:pt x="3475" y="2359"/>
                    <a:pt x="2583" y="3094"/>
                    <a:pt x="2392" y="4114"/>
                  </a:cubicBezTo>
                  <a:cubicBezTo>
                    <a:pt x="1402" y="4463"/>
                    <a:pt x="701" y="5388"/>
                    <a:pt x="701" y="6472"/>
                  </a:cubicBezTo>
                  <a:cubicBezTo>
                    <a:pt x="701" y="6566"/>
                    <a:pt x="701" y="6663"/>
                    <a:pt x="734" y="6727"/>
                  </a:cubicBezTo>
                  <a:lnTo>
                    <a:pt x="255" y="6727"/>
                  </a:lnTo>
                  <a:cubicBezTo>
                    <a:pt x="127" y="6727"/>
                    <a:pt x="0" y="6855"/>
                    <a:pt x="0" y="7013"/>
                  </a:cubicBezTo>
                  <a:lnTo>
                    <a:pt x="0" y="7395"/>
                  </a:lnTo>
                  <a:cubicBezTo>
                    <a:pt x="0" y="7586"/>
                    <a:pt x="0" y="8002"/>
                    <a:pt x="127" y="8543"/>
                  </a:cubicBezTo>
                  <a:cubicBezTo>
                    <a:pt x="156" y="8683"/>
                    <a:pt x="257" y="8773"/>
                    <a:pt x="388" y="8773"/>
                  </a:cubicBezTo>
                  <a:cubicBezTo>
                    <a:pt x="407" y="8773"/>
                    <a:pt x="426" y="8771"/>
                    <a:pt x="446" y="8767"/>
                  </a:cubicBezTo>
                  <a:cubicBezTo>
                    <a:pt x="607" y="8734"/>
                    <a:pt x="701" y="8576"/>
                    <a:pt x="671" y="8415"/>
                  </a:cubicBezTo>
                  <a:cubicBezTo>
                    <a:pt x="543" y="7938"/>
                    <a:pt x="543" y="7586"/>
                    <a:pt x="543" y="7395"/>
                  </a:cubicBezTo>
                  <a:lnTo>
                    <a:pt x="543" y="7301"/>
                  </a:lnTo>
                  <a:lnTo>
                    <a:pt x="13484" y="7301"/>
                  </a:lnTo>
                  <a:lnTo>
                    <a:pt x="13484" y="7395"/>
                  </a:lnTo>
                  <a:cubicBezTo>
                    <a:pt x="13484" y="9659"/>
                    <a:pt x="11984" y="11763"/>
                    <a:pt x="9914" y="12367"/>
                  </a:cubicBezTo>
                  <a:lnTo>
                    <a:pt x="4113" y="12367"/>
                  </a:lnTo>
                  <a:cubicBezTo>
                    <a:pt x="2965" y="12049"/>
                    <a:pt x="2073" y="11347"/>
                    <a:pt x="1436" y="10361"/>
                  </a:cubicBezTo>
                  <a:cubicBezTo>
                    <a:pt x="1371" y="10275"/>
                    <a:pt x="1278" y="10232"/>
                    <a:pt x="1186" y="10232"/>
                  </a:cubicBezTo>
                  <a:cubicBezTo>
                    <a:pt x="1141" y="10232"/>
                    <a:pt x="1095" y="10243"/>
                    <a:pt x="1053" y="10264"/>
                  </a:cubicBezTo>
                  <a:cubicBezTo>
                    <a:pt x="926" y="10361"/>
                    <a:pt x="892" y="10519"/>
                    <a:pt x="956" y="10646"/>
                  </a:cubicBezTo>
                  <a:cubicBezTo>
                    <a:pt x="1657" y="11730"/>
                    <a:pt x="2614" y="12464"/>
                    <a:pt x="3825" y="12877"/>
                  </a:cubicBezTo>
                  <a:lnTo>
                    <a:pt x="3825" y="13739"/>
                  </a:lnTo>
                  <a:cubicBezTo>
                    <a:pt x="3825" y="13897"/>
                    <a:pt x="3952" y="14025"/>
                    <a:pt x="4113" y="14025"/>
                  </a:cubicBezTo>
                  <a:lnTo>
                    <a:pt x="9914" y="14025"/>
                  </a:lnTo>
                  <a:cubicBezTo>
                    <a:pt x="10072" y="14025"/>
                    <a:pt x="10169" y="13897"/>
                    <a:pt x="10169" y="13739"/>
                  </a:cubicBezTo>
                  <a:lnTo>
                    <a:pt x="10169" y="12877"/>
                  </a:lnTo>
                  <a:cubicBezTo>
                    <a:pt x="12494" y="12112"/>
                    <a:pt x="14024" y="9787"/>
                    <a:pt x="14024" y="7395"/>
                  </a:cubicBezTo>
                  <a:lnTo>
                    <a:pt x="14024" y="7013"/>
                  </a:lnTo>
                  <a:cubicBezTo>
                    <a:pt x="14024" y="6855"/>
                    <a:pt x="13897" y="6727"/>
                    <a:pt x="13739" y="6727"/>
                  </a:cubicBezTo>
                  <a:lnTo>
                    <a:pt x="13292" y="6727"/>
                  </a:lnTo>
                  <a:cubicBezTo>
                    <a:pt x="13165" y="4909"/>
                    <a:pt x="11602" y="3443"/>
                    <a:pt x="9753" y="3443"/>
                  </a:cubicBezTo>
                  <a:cubicBezTo>
                    <a:pt x="9468" y="3443"/>
                    <a:pt x="9179" y="3476"/>
                    <a:pt x="8925" y="3540"/>
                  </a:cubicBezTo>
                  <a:cubicBezTo>
                    <a:pt x="8925" y="1594"/>
                    <a:pt x="7331" y="1"/>
                    <a:pt x="5355" y="1"/>
                  </a:cubicBezTo>
                  <a:close/>
                </a:path>
              </a:pathLst>
            </a:custGeom>
            <a:solidFill>
              <a:srgbClr val="380E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3"/>
            <p:cNvSpPr/>
            <p:nvPr/>
          </p:nvSpPr>
          <p:spPr>
            <a:xfrm>
              <a:off x="1012963" y="3527550"/>
              <a:ext cx="13600" cy="14375"/>
            </a:xfrm>
            <a:custGeom>
              <a:avLst/>
              <a:gdLst/>
              <a:ahLst/>
              <a:cxnLst/>
              <a:rect l="l" t="t" r="r" b="b"/>
              <a:pathLst>
                <a:path w="544" h="575" extrusionOk="0">
                  <a:moveTo>
                    <a:pt x="255" y="1"/>
                  </a:moveTo>
                  <a:cubicBezTo>
                    <a:pt x="97" y="1"/>
                    <a:pt x="0" y="128"/>
                    <a:pt x="0" y="289"/>
                  </a:cubicBezTo>
                  <a:cubicBezTo>
                    <a:pt x="0" y="447"/>
                    <a:pt x="97" y="575"/>
                    <a:pt x="255" y="575"/>
                  </a:cubicBezTo>
                  <a:cubicBezTo>
                    <a:pt x="416" y="575"/>
                    <a:pt x="543" y="447"/>
                    <a:pt x="543" y="289"/>
                  </a:cubicBezTo>
                  <a:cubicBezTo>
                    <a:pt x="543" y="128"/>
                    <a:pt x="416" y="1"/>
                    <a:pt x="255" y="1"/>
                  </a:cubicBezTo>
                  <a:close/>
                </a:path>
              </a:pathLst>
            </a:custGeom>
            <a:solidFill>
              <a:srgbClr val="380E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773;p39"/>
          <p:cNvSpPr txBox="1">
            <a:spLocks noGrp="1"/>
          </p:cNvSpPr>
          <p:nvPr>
            <p:ph type="title"/>
          </p:nvPr>
        </p:nvSpPr>
        <p:spPr>
          <a:xfrm>
            <a:off x="868856" y="4462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+mn-lt"/>
              </a:rPr>
              <a:t>2. </a:t>
            </a:r>
            <a:r>
              <a:rPr lang="en-US" sz="2200" dirty="0" err="1">
                <a:latin typeface="+mn-lt"/>
              </a:rPr>
              <a:t>Bảo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quản</a:t>
            </a:r>
            <a:r>
              <a:rPr lang="en-US" sz="2200" dirty="0">
                <a:latin typeface="+mn-lt"/>
              </a:rPr>
              <a:t> ở </a:t>
            </a:r>
            <a:r>
              <a:rPr lang="en-US" sz="2200" dirty="0" err="1">
                <a:latin typeface="+mn-lt"/>
              </a:rPr>
              <a:t>nhiệt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độ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thấp</a:t>
            </a:r>
            <a:endParaRPr sz="22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256" y="989161"/>
            <a:ext cx="40786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Bảo quản lạnh là phương pháp bảo quản thực phẩm ở nhiệt độ 0 – 15°C. Quá trình làm lạnh không tạo thành tinh thể đá trong sản phẩm.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9472" y="3202902"/>
            <a:ext cx="38302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Bảo quản đông lạnh là phương pháp bảo quản thực phẩm ở nhiệt độ ≤-18°C. Nước trong sản phẩm bị đóng băng.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8" grpId="0" animBg="1"/>
      <p:bldP spid="3549" grpId="0" animBg="1"/>
      <p:bldP spid="3550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0" y="377454"/>
            <a:ext cx="4139726" cy="378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92" y="1383472"/>
            <a:ext cx="4176827" cy="2781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10283" y="4423145"/>
            <a:ext cx="2286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Bảo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quản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lạnh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1305" y="4423145"/>
            <a:ext cx="2286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Bảo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quản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đông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lạnh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1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5" name="Google Shape;2175;p41"/>
          <p:cNvGrpSpPr/>
          <p:nvPr/>
        </p:nvGrpSpPr>
        <p:grpSpPr>
          <a:xfrm>
            <a:off x="464616" y="3002105"/>
            <a:ext cx="2043366" cy="1954013"/>
            <a:chOff x="988925" y="4517725"/>
            <a:chExt cx="991925" cy="948550"/>
          </a:xfrm>
        </p:grpSpPr>
        <p:sp>
          <p:nvSpPr>
            <p:cNvPr id="2176" name="Google Shape;2176;p41"/>
            <p:cNvSpPr/>
            <p:nvPr/>
          </p:nvSpPr>
          <p:spPr>
            <a:xfrm>
              <a:off x="988925" y="4517725"/>
              <a:ext cx="991925" cy="948550"/>
            </a:xfrm>
            <a:custGeom>
              <a:avLst/>
              <a:gdLst/>
              <a:ahLst/>
              <a:cxnLst/>
              <a:rect l="l" t="t" r="r" b="b"/>
              <a:pathLst>
                <a:path w="39677" h="37942" extrusionOk="0">
                  <a:moveTo>
                    <a:pt x="12926" y="1"/>
                  </a:moveTo>
                  <a:cubicBezTo>
                    <a:pt x="12782" y="1"/>
                    <a:pt x="12639" y="13"/>
                    <a:pt x="12495" y="27"/>
                  </a:cubicBezTo>
                  <a:cubicBezTo>
                    <a:pt x="12052" y="118"/>
                    <a:pt x="11700" y="457"/>
                    <a:pt x="11596" y="900"/>
                  </a:cubicBezTo>
                  <a:cubicBezTo>
                    <a:pt x="11504" y="1344"/>
                    <a:pt x="11674" y="1801"/>
                    <a:pt x="12052" y="2062"/>
                  </a:cubicBezTo>
                  <a:cubicBezTo>
                    <a:pt x="12222" y="2178"/>
                    <a:pt x="12339" y="2309"/>
                    <a:pt x="12405" y="2453"/>
                  </a:cubicBezTo>
                  <a:cubicBezTo>
                    <a:pt x="12417" y="2465"/>
                    <a:pt x="12417" y="2465"/>
                    <a:pt x="12417" y="2479"/>
                  </a:cubicBezTo>
                  <a:cubicBezTo>
                    <a:pt x="12495" y="2635"/>
                    <a:pt x="12509" y="2766"/>
                    <a:pt x="12509" y="2805"/>
                  </a:cubicBezTo>
                  <a:cubicBezTo>
                    <a:pt x="12509" y="2909"/>
                    <a:pt x="12391" y="3105"/>
                    <a:pt x="12248" y="3314"/>
                  </a:cubicBezTo>
                  <a:cubicBezTo>
                    <a:pt x="12026" y="2831"/>
                    <a:pt x="11687" y="2413"/>
                    <a:pt x="11296" y="2114"/>
                  </a:cubicBezTo>
                  <a:cubicBezTo>
                    <a:pt x="10774" y="1709"/>
                    <a:pt x="10161" y="1488"/>
                    <a:pt x="9548" y="1488"/>
                  </a:cubicBezTo>
                  <a:cubicBezTo>
                    <a:pt x="9457" y="1488"/>
                    <a:pt x="9353" y="1500"/>
                    <a:pt x="9261" y="1500"/>
                  </a:cubicBezTo>
                  <a:cubicBezTo>
                    <a:pt x="8791" y="1566"/>
                    <a:pt x="8400" y="1918"/>
                    <a:pt x="8296" y="2375"/>
                  </a:cubicBezTo>
                  <a:cubicBezTo>
                    <a:pt x="8191" y="2844"/>
                    <a:pt x="8400" y="3326"/>
                    <a:pt x="8805" y="3587"/>
                  </a:cubicBezTo>
                  <a:cubicBezTo>
                    <a:pt x="8974" y="3691"/>
                    <a:pt x="9092" y="3809"/>
                    <a:pt x="9170" y="3940"/>
                  </a:cubicBezTo>
                  <a:cubicBezTo>
                    <a:pt x="9183" y="3952"/>
                    <a:pt x="9183" y="3966"/>
                    <a:pt x="9183" y="3966"/>
                  </a:cubicBezTo>
                  <a:cubicBezTo>
                    <a:pt x="9248" y="4083"/>
                    <a:pt x="9287" y="4213"/>
                    <a:pt x="9301" y="4317"/>
                  </a:cubicBezTo>
                  <a:cubicBezTo>
                    <a:pt x="9301" y="4500"/>
                    <a:pt x="9052" y="4865"/>
                    <a:pt x="8831" y="5166"/>
                  </a:cubicBezTo>
                  <a:cubicBezTo>
                    <a:pt x="7591" y="5857"/>
                    <a:pt x="6431" y="6717"/>
                    <a:pt x="5388" y="7709"/>
                  </a:cubicBezTo>
                  <a:cubicBezTo>
                    <a:pt x="3953" y="8035"/>
                    <a:pt x="2583" y="8465"/>
                    <a:pt x="1279" y="9000"/>
                  </a:cubicBezTo>
                  <a:cubicBezTo>
                    <a:pt x="757" y="9209"/>
                    <a:pt x="470" y="9783"/>
                    <a:pt x="614" y="10317"/>
                  </a:cubicBezTo>
                  <a:lnTo>
                    <a:pt x="1423" y="13395"/>
                  </a:lnTo>
                  <a:cubicBezTo>
                    <a:pt x="484" y="15560"/>
                    <a:pt x="1" y="17869"/>
                    <a:pt x="1" y="20243"/>
                  </a:cubicBezTo>
                  <a:cubicBezTo>
                    <a:pt x="1" y="25186"/>
                    <a:pt x="2101" y="29855"/>
                    <a:pt x="5779" y="33129"/>
                  </a:cubicBezTo>
                  <a:cubicBezTo>
                    <a:pt x="5818" y="34564"/>
                    <a:pt x="7252" y="35672"/>
                    <a:pt x="10135" y="36507"/>
                  </a:cubicBezTo>
                  <a:cubicBezTo>
                    <a:pt x="12469" y="37185"/>
                    <a:pt x="15717" y="37668"/>
                    <a:pt x="19265" y="37851"/>
                  </a:cubicBezTo>
                  <a:cubicBezTo>
                    <a:pt x="19382" y="37863"/>
                    <a:pt x="19512" y="37863"/>
                    <a:pt x="19630" y="37877"/>
                  </a:cubicBezTo>
                  <a:lnTo>
                    <a:pt x="19656" y="37877"/>
                  </a:lnTo>
                  <a:cubicBezTo>
                    <a:pt x="19787" y="37877"/>
                    <a:pt x="19904" y="37889"/>
                    <a:pt x="20034" y="37889"/>
                  </a:cubicBezTo>
                  <a:cubicBezTo>
                    <a:pt x="20191" y="37915"/>
                    <a:pt x="20335" y="37929"/>
                    <a:pt x="20491" y="37929"/>
                  </a:cubicBezTo>
                  <a:cubicBezTo>
                    <a:pt x="20582" y="37929"/>
                    <a:pt x="20674" y="37929"/>
                    <a:pt x="20764" y="37915"/>
                  </a:cubicBezTo>
                  <a:cubicBezTo>
                    <a:pt x="21039" y="37915"/>
                    <a:pt x="21326" y="37929"/>
                    <a:pt x="21599" y="37929"/>
                  </a:cubicBezTo>
                  <a:cubicBezTo>
                    <a:pt x="21978" y="37941"/>
                    <a:pt x="22343" y="37941"/>
                    <a:pt x="22721" y="37941"/>
                  </a:cubicBezTo>
                  <a:cubicBezTo>
                    <a:pt x="27038" y="37941"/>
                    <a:pt x="31108" y="37538"/>
                    <a:pt x="34186" y="36807"/>
                  </a:cubicBezTo>
                  <a:cubicBezTo>
                    <a:pt x="37890" y="35933"/>
                    <a:pt x="39676" y="34707"/>
                    <a:pt x="39676" y="33051"/>
                  </a:cubicBezTo>
                  <a:cubicBezTo>
                    <a:pt x="39676" y="31642"/>
                    <a:pt x="38346" y="30533"/>
                    <a:pt x="35620" y="29686"/>
                  </a:cubicBezTo>
                  <a:cubicBezTo>
                    <a:pt x="35581" y="29646"/>
                    <a:pt x="35542" y="29594"/>
                    <a:pt x="35503" y="29542"/>
                  </a:cubicBezTo>
                  <a:cubicBezTo>
                    <a:pt x="35242" y="29216"/>
                    <a:pt x="34955" y="28864"/>
                    <a:pt x="34629" y="28525"/>
                  </a:cubicBezTo>
                  <a:lnTo>
                    <a:pt x="34551" y="28446"/>
                  </a:lnTo>
                  <a:cubicBezTo>
                    <a:pt x="34146" y="28003"/>
                    <a:pt x="33677" y="27547"/>
                    <a:pt x="33168" y="27116"/>
                  </a:cubicBezTo>
                  <a:cubicBezTo>
                    <a:pt x="34120" y="24951"/>
                    <a:pt x="34603" y="22643"/>
                    <a:pt x="34603" y="20243"/>
                  </a:cubicBezTo>
                  <a:cubicBezTo>
                    <a:pt x="34603" y="15743"/>
                    <a:pt x="32882" y="11491"/>
                    <a:pt x="29751" y="8244"/>
                  </a:cubicBezTo>
                  <a:cubicBezTo>
                    <a:pt x="26830" y="5204"/>
                    <a:pt x="22943" y="3366"/>
                    <a:pt x="18769" y="3013"/>
                  </a:cubicBezTo>
                  <a:cubicBezTo>
                    <a:pt x="18535" y="2544"/>
                    <a:pt x="18196" y="2126"/>
                    <a:pt x="17791" y="1827"/>
                  </a:cubicBezTo>
                  <a:cubicBezTo>
                    <a:pt x="17283" y="1448"/>
                    <a:pt x="16683" y="1239"/>
                    <a:pt x="16083" y="1239"/>
                  </a:cubicBezTo>
                  <a:cubicBezTo>
                    <a:pt x="15952" y="1239"/>
                    <a:pt x="15822" y="1253"/>
                    <a:pt x="15704" y="1279"/>
                  </a:cubicBezTo>
                  <a:cubicBezTo>
                    <a:pt x="15587" y="1292"/>
                    <a:pt x="15483" y="1331"/>
                    <a:pt x="15378" y="1370"/>
                  </a:cubicBezTo>
                  <a:cubicBezTo>
                    <a:pt x="15170" y="1057"/>
                    <a:pt x="14909" y="783"/>
                    <a:pt x="14608" y="575"/>
                  </a:cubicBezTo>
                  <a:cubicBezTo>
                    <a:pt x="14113" y="196"/>
                    <a:pt x="13513" y="1"/>
                    <a:pt x="12926" y="1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1"/>
            <p:cNvSpPr/>
            <p:nvPr/>
          </p:nvSpPr>
          <p:spPr>
            <a:xfrm>
              <a:off x="1017300" y="4619475"/>
              <a:ext cx="808325" cy="808650"/>
            </a:xfrm>
            <a:custGeom>
              <a:avLst/>
              <a:gdLst/>
              <a:ahLst/>
              <a:cxnLst/>
              <a:rect l="l" t="t" r="r" b="b"/>
              <a:pathLst>
                <a:path w="32333" h="32346" extrusionOk="0">
                  <a:moveTo>
                    <a:pt x="16160" y="0"/>
                  </a:moveTo>
                  <a:cubicBezTo>
                    <a:pt x="7239" y="0"/>
                    <a:pt x="1" y="7238"/>
                    <a:pt x="1" y="16173"/>
                  </a:cubicBezTo>
                  <a:cubicBezTo>
                    <a:pt x="1" y="25107"/>
                    <a:pt x="7239" y="32346"/>
                    <a:pt x="16160" y="32346"/>
                  </a:cubicBezTo>
                  <a:cubicBezTo>
                    <a:pt x="25095" y="32346"/>
                    <a:pt x="32333" y="25107"/>
                    <a:pt x="32333" y="16173"/>
                  </a:cubicBezTo>
                  <a:cubicBezTo>
                    <a:pt x="32333" y="7238"/>
                    <a:pt x="25095" y="0"/>
                    <a:pt x="16160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1"/>
            <p:cNvSpPr/>
            <p:nvPr/>
          </p:nvSpPr>
          <p:spPr>
            <a:xfrm>
              <a:off x="1479675" y="4853975"/>
              <a:ext cx="234775" cy="351575"/>
            </a:xfrm>
            <a:custGeom>
              <a:avLst/>
              <a:gdLst/>
              <a:ahLst/>
              <a:cxnLst/>
              <a:rect l="l" t="t" r="r" b="b"/>
              <a:pathLst>
                <a:path w="9391" h="14063" extrusionOk="0">
                  <a:moveTo>
                    <a:pt x="6017" y="1"/>
                  </a:moveTo>
                  <a:cubicBezTo>
                    <a:pt x="5127" y="1"/>
                    <a:pt x="4210" y="340"/>
                    <a:pt x="3443" y="976"/>
                  </a:cubicBezTo>
                  <a:cubicBezTo>
                    <a:pt x="3378" y="1028"/>
                    <a:pt x="3313" y="1080"/>
                    <a:pt x="3261" y="1133"/>
                  </a:cubicBezTo>
                  <a:cubicBezTo>
                    <a:pt x="2452" y="1889"/>
                    <a:pt x="1852" y="2932"/>
                    <a:pt x="1421" y="4327"/>
                  </a:cubicBezTo>
                  <a:cubicBezTo>
                    <a:pt x="1369" y="4471"/>
                    <a:pt x="1461" y="4628"/>
                    <a:pt x="1604" y="4680"/>
                  </a:cubicBezTo>
                  <a:cubicBezTo>
                    <a:pt x="1631" y="4687"/>
                    <a:pt x="1657" y="4690"/>
                    <a:pt x="1683" y="4690"/>
                  </a:cubicBezTo>
                  <a:cubicBezTo>
                    <a:pt x="1810" y="4690"/>
                    <a:pt x="1924" y="4614"/>
                    <a:pt x="1957" y="4484"/>
                  </a:cubicBezTo>
                  <a:cubicBezTo>
                    <a:pt x="2282" y="3428"/>
                    <a:pt x="2713" y="2593"/>
                    <a:pt x="3261" y="1954"/>
                  </a:cubicBezTo>
                  <a:cubicBezTo>
                    <a:pt x="3378" y="1797"/>
                    <a:pt x="3508" y="1667"/>
                    <a:pt x="3639" y="1550"/>
                  </a:cubicBezTo>
                  <a:cubicBezTo>
                    <a:pt x="4332" y="911"/>
                    <a:pt x="5185" y="564"/>
                    <a:pt x="6012" y="564"/>
                  </a:cubicBezTo>
                  <a:cubicBezTo>
                    <a:pt x="6384" y="564"/>
                    <a:pt x="6751" y="634"/>
                    <a:pt x="7095" y="780"/>
                  </a:cubicBezTo>
                  <a:cubicBezTo>
                    <a:pt x="8386" y="1328"/>
                    <a:pt x="8830" y="2788"/>
                    <a:pt x="8817" y="3988"/>
                  </a:cubicBezTo>
                  <a:cubicBezTo>
                    <a:pt x="8803" y="5110"/>
                    <a:pt x="8412" y="6258"/>
                    <a:pt x="7695" y="7197"/>
                  </a:cubicBezTo>
                  <a:cubicBezTo>
                    <a:pt x="6808" y="8384"/>
                    <a:pt x="5386" y="8984"/>
                    <a:pt x="4134" y="9518"/>
                  </a:cubicBezTo>
                  <a:cubicBezTo>
                    <a:pt x="3991" y="9584"/>
                    <a:pt x="3835" y="9636"/>
                    <a:pt x="3665" y="9701"/>
                  </a:cubicBezTo>
                  <a:cubicBezTo>
                    <a:pt x="3013" y="9975"/>
                    <a:pt x="2244" y="10288"/>
                    <a:pt x="1578" y="10706"/>
                  </a:cubicBezTo>
                  <a:cubicBezTo>
                    <a:pt x="978" y="11084"/>
                    <a:pt x="470" y="11553"/>
                    <a:pt x="209" y="12153"/>
                  </a:cubicBezTo>
                  <a:cubicBezTo>
                    <a:pt x="0" y="12649"/>
                    <a:pt x="26" y="13196"/>
                    <a:pt x="300" y="13575"/>
                  </a:cubicBezTo>
                  <a:cubicBezTo>
                    <a:pt x="456" y="13796"/>
                    <a:pt x="691" y="13953"/>
                    <a:pt x="939" y="14019"/>
                  </a:cubicBezTo>
                  <a:cubicBezTo>
                    <a:pt x="1017" y="14047"/>
                    <a:pt x="1102" y="14062"/>
                    <a:pt x="1184" y="14062"/>
                  </a:cubicBezTo>
                  <a:cubicBezTo>
                    <a:pt x="1211" y="14062"/>
                    <a:pt x="1239" y="14061"/>
                    <a:pt x="1265" y="14057"/>
                  </a:cubicBezTo>
                  <a:cubicBezTo>
                    <a:pt x="1435" y="14057"/>
                    <a:pt x="1591" y="14005"/>
                    <a:pt x="1734" y="13914"/>
                  </a:cubicBezTo>
                  <a:cubicBezTo>
                    <a:pt x="1865" y="13836"/>
                    <a:pt x="1904" y="13653"/>
                    <a:pt x="1813" y="13523"/>
                  </a:cubicBezTo>
                  <a:cubicBezTo>
                    <a:pt x="1763" y="13441"/>
                    <a:pt x="1678" y="13395"/>
                    <a:pt x="1589" y="13395"/>
                  </a:cubicBezTo>
                  <a:cubicBezTo>
                    <a:pt x="1537" y="13395"/>
                    <a:pt x="1483" y="13411"/>
                    <a:pt x="1435" y="13445"/>
                  </a:cubicBezTo>
                  <a:cubicBezTo>
                    <a:pt x="1368" y="13481"/>
                    <a:pt x="1294" y="13497"/>
                    <a:pt x="1218" y="13497"/>
                  </a:cubicBezTo>
                  <a:cubicBezTo>
                    <a:pt x="1160" y="13497"/>
                    <a:pt x="1100" y="13488"/>
                    <a:pt x="1044" y="13471"/>
                  </a:cubicBezTo>
                  <a:cubicBezTo>
                    <a:pt x="939" y="13431"/>
                    <a:pt x="821" y="13353"/>
                    <a:pt x="757" y="13262"/>
                  </a:cubicBezTo>
                  <a:cubicBezTo>
                    <a:pt x="600" y="13027"/>
                    <a:pt x="587" y="12688"/>
                    <a:pt x="731" y="12375"/>
                  </a:cubicBezTo>
                  <a:cubicBezTo>
                    <a:pt x="861" y="12049"/>
                    <a:pt x="1108" y="11762"/>
                    <a:pt x="1421" y="11514"/>
                  </a:cubicBezTo>
                  <a:cubicBezTo>
                    <a:pt x="2100" y="10941"/>
                    <a:pt x="3091" y="10549"/>
                    <a:pt x="3873" y="10223"/>
                  </a:cubicBezTo>
                  <a:cubicBezTo>
                    <a:pt x="4043" y="10158"/>
                    <a:pt x="4200" y="10092"/>
                    <a:pt x="4356" y="10040"/>
                  </a:cubicBezTo>
                  <a:cubicBezTo>
                    <a:pt x="5609" y="9506"/>
                    <a:pt x="7174" y="8840"/>
                    <a:pt x="8151" y="7536"/>
                  </a:cubicBezTo>
                  <a:cubicBezTo>
                    <a:pt x="8934" y="6493"/>
                    <a:pt x="9365" y="5240"/>
                    <a:pt x="9377" y="3988"/>
                  </a:cubicBezTo>
                  <a:cubicBezTo>
                    <a:pt x="9391" y="2619"/>
                    <a:pt x="8856" y="910"/>
                    <a:pt x="7304" y="258"/>
                  </a:cubicBezTo>
                  <a:cubicBezTo>
                    <a:pt x="6897" y="85"/>
                    <a:pt x="6460" y="1"/>
                    <a:pt x="6017" y="1"/>
                  </a:cubicBezTo>
                  <a:close/>
                </a:path>
              </a:pathLst>
            </a:custGeom>
            <a:solidFill>
              <a:srgbClr val="D4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1"/>
            <p:cNvSpPr/>
            <p:nvPr/>
          </p:nvSpPr>
          <p:spPr>
            <a:xfrm>
              <a:off x="1479675" y="5121600"/>
              <a:ext cx="39450" cy="82850"/>
            </a:xfrm>
            <a:custGeom>
              <a:avLst/>
              <a:gdLst/>
              <a:ahLst/>
              <a:cxnLst/>
              <a:rect l="l" t="t" r="r" b="b"/>
              <a:pathLst>
                <a:path w="1578" h="3314" extrusionOk="0">
                  <a:moveTo>
                    <a:pt x="1578" y="1"/>
                  </a:moveTo>
                  <a:lnTo>
                    <a:pt x="1578" y="1"/>
                  </a:lnTo>
                  <a:cubicBezTo>
                    <a:pt x="978" y="379"/>
                    <a:pt x="470" y="848"/>
                    <a:pt x="209" y="1448"/>
                  </a:cubicBezTo>
                  <a:cubicBezTo>
                    <a:pt x="0" y="1944"/>
                    <a:pt x="26" y="2491"/>
                    <a:pt x="300" y="2870"/>
                  </a:cubicBezTo>
                  <a:cubicBezTo>
                    <a:pt x="456" y="3091"/>
                    <a:pt x="691" y="3248"/>
                    <a:pt x="939" y="3314"/>
                  </a:cubicBezTo>
                  <a:lnTo>
                    <a:pt x="1044" y="2766"/>
                  </a:lnTo>
                  <a:cubicBezTo>
                    <a:pt x="939" y="2726"/>
                    <a:pt x="821" y="2648"/>
                    <a:pt x="757" y="2557"/>
                  </a:cubicBezTo>
                  <a:cubicBezTo>
                    <a:pt x="600" y="2322"/>
                    <a:pt x="587" y="1983"/>
                    <a:pt x="731" y="1670"/>
                  </a:cubicBezTo>
                  <a:cubicBezTo>
                    <a:pt x="861" y="1344"/>
                    <a:pt x="1108" y="1057"/>
                    <a:pt x="1421" y="809"/>
                  </a:cubicBezTo>
                  <a:lnTo>
                    <a:pt x="1578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1"/>
            <p:cNvSpPr/>
            <p:nvPr/>
          </p:nvSpPr>
          <p:spPr>
            <a:xfrm>
              <a:off x="1513900" y="4878375"/>
              <a:ext cx="51875" cy="92850"/>
            </a:xfrm>
            <a:custGeom>
              <a:avLst/>
              <a:gdLst/>
              <a:ahLst/>
              <a:cxnLst/>
              <a:rect l="l" t="t" r="r" b="b"/>
              <a:pathLst>
                <a:path w="2075" h="3714" extrusionOk="0">
                  <a:moveTo>
                    <a:pt x="2074" y="0"/>
                  </a:moveTo>
                  <a:lnTo>
                    <a:pt x="2074" y="0"/>
                  </a:lnTo>
                  <a:cubicBezTo>
                    <a:pt x="2009" y="52"/>
                    <a:pt x="1944" y="104"/>
                    <a:pt x="1892" y="157"/>
                  </a:cubicBezTo>
                  <a:cubicBezTo>
                    <a:pt x="1083" y="913"/>
                    <a:pt x="483" y="1956"/>
                    <a:pt x="52" y="3351"/>
                  </a:cubicBezTo>
                  <a:cubicBezTo>
                    <a:pt x="0" y="3495"/>
                    <a:pt x="92" y="3652"/>
                    <a:pt x="235" y="3704"/>
                  </a:cubicBezTo>
                  <a:cubicBezTo>
                    <a:pt x="262" y="3711"/>
                    <a:pt x="288" y="3714"/>
                    <a:pt x="314" y="3714"/>
                  </a:cubicBezTo>
                  <a:cubicBezTo>
                    <a:pt x="441" y="3714"/>
                    <a:pt x="555" y="3638"/>
                    <a:pt x="588" y="3508"/>
                  </a:cubicBezTo>
                  <a:cubicBezTo>
                    <a:pt x="913" y="2452"/>
                    <a:pt x="1344" y="1617"/>
                    <a:pt x="1892" y="978"/>
                  </a:cubicBezTo>
                  <a:lnTo>
                    <a:pt x="2074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1"/>
            <p:cNvSpPr/>
            <p:nvPr/>
          </p:nvSpPr>
          <p:spPr>
            <a:xfrm>
              <a:off x="1031650" y="4718575"/>
              <a:ext cx="553350" cy="572075"/>
            </a:xfrm>
            <a:custGeom>
              <a:avLst/>
              <a:gdLst/>
              <a:ahLst/>
              <a:cxnLst/>
              <a:rect l="l" t="t" r="r" b="b"/>
              <a:pathLst>
                <a:path w="22134" h="22883" extrusionOk="0">
                  <a:moveTo>
                    <a:pt x="11071" y="1"/>
                  </a:moveTo>
                  <a:cubicBezTo>
                    <a:pt x="10012" y="1"/>
                    <a:pt x="8912" y="48"/>
                    <a:pt x="7787" y="158"/>
                  </a:cubicBezTo>
                  <a:cubicBezTo>
                    <a:pt x="5256" y="392"/>
                    <a:pt x="2596" y="953"/>
                    <a:pt x="1" y="2010"/>
                  </a:cubicBezTo>
                  <a:lnTo>
                    <a:pt x="131" y="2544"/>
                  </a:lnTo>
                  <a:lnTo>
                    <a:pt x="170" y="2648"/>
                  </a:lnTo>
                  <a:lnTo>
                    <a:pt x="196" y="2766"/>
                  </a:lnTo>
                  <a:lnTo>
                    <a:pt x="1305" y="7005"/>
                  </a:lnTo>
                  <a:lnTo>
                    <a:pt x="4787" y="20308"/>
                  </a:lnTo>
                  <a:cubicBezTo>
                    <a:pt x="4853" y="20582"/>
                    <a:pt x="4969" y="20843"/>
                    <a:pt x="5126" y="21064"/>
                  </a:cubicBezTo>
                  <a:cubicBezTo>
                    <a:pt x="5426" y="21508"/>
                    <a:pt x="5856" y="21834"/>
                    <a:pt x="6366" y="22004"/>
                  </a:cubicBezTo>
                  <a:cubicBezTo>
                    <a:pt x="7568" y="22401"/>
                    <a:pt x="9501" y="22882"/>
                    <a:pt x="11747" y="22882"/>
                  </a:cubicBezTo>
                  <a:cubicBezTo>
                    <a:pt x="12301" y="22882"/>
                    <a:pt x="12875" y="22853"/>
                    <a:pt x="13461" y="22786"/>
                  </a:cubicBezTo>
                  <a:cubicBezTo>
                    <a:pt x="14452" y="22669"/>
                    <a:pt x="15495" y="22447"/>
                    <a:pt x="16539" y="22056"/>
                  </a:cubicBezTo>
                  <a:cubicBezTo>
                    <a:pt x="16864" y="21939"/>
                    <a:pt x="17151" y="21756"/>
                    <a:pt x="17386" y="21521"/>
                  </a:cubicBezTo>
                  <a:cubicBezTo>
                    <a:pt x="17725" y="21195"/>
                    <a:pt x="17960" y="20765"/>
                    <a:pt x="18064" y="20295"/>
                  </a:cubicBezTo>
                  <a:lnTo>
                    <a:pt x="18313" y="19122"/>
                  </a:lnTo>
                  <a:lnTo>
                    <a:pt x="18873" y="16591"/>
                  </a:lnTo>
                  <a:lnTo>
                    <a:pt x="20751" y="7944"/>
                  </a:lnTo>
                  <a:lnTo>
                    <a:pt x="21025" y="6705"/>
                  </a:lnTo>
                  <a:lnTo>
                    <a:pt x="21991" y="2244"/>
                  </a:lnTo>
                  <a:lnTo>
                    <a:pt x="22017" y="2153"/>
                  </a:lnTo>
                  <a:lnTo>
                    <a:pt x="22043" y="2036"/>
                  </a:lnTo>
                  <a:lnTo>
                    <a:pt x="22133" y="1618"/>
                  </a:lnTo>
                  <a:cubicBezTo>
                    <a:pt x="22133" y="1618"/>
                    <a:pt x="18977" y="561"/>
                    <a:pt x="14478" y="158"/>
                  </a:cubicBezTo>
                  <a:cubicBezTo>
                    <a:pt x="13412" y="61"/>
                    <a:pt x="12268" y="1"/>
                    <a:pt x="11071" y="1"/>
                  </a:cubicBezTo>
                  <a:close/>
                </a:path>
              </a:pathLst>
            </a:custGeom>
            <a:solidFill>
              <a:srgbClr val="D4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1"/>
            <p:cNvSpPr/>
            <p:nvPr/>
          </p:nvSpPr>
          <p:spPr>
            <a:xfrm>
              <a:off x="1039150" y="4729675"/>
              <a:ext cx="534775" cy="62350"/>
            </a:xfrm>
            <a:custGeom>
              <a:avLst/>
              <a:gdLst/>
              <a:ahLst/>
              <a:cxnLst/>
              <a:rect l="l" t="t" r="r" b="b"/>
              <a:pathLst>
                <a:path w="21391" h="2494" extrusionOk="0">
                  <a:moveTo>
                    <a:pt x="11387" y="1"/>
                  </a:moveTo>
                  <a:cubicBezTo>
                    <a:pt x="3391" y="1"/>
                    <a:pt x="0" y="1670"/>
                    <a:pt x="0" y="1670"/>
                  </a:cubicBezTo>
                  <a:cubicBezTo>
                    <a:pt x="2664" y="2281"/>
                    <a:pt x="5687" y="2494"/>
                    <a:pt x="8605" y="2494"/>
                  </a:cubicBezTo>
                  <a:cubicBezTo>
                    <a:pt x="15274" y="2494"/>
                    <a:pt x="21390" y="1383"/>
                    <a:pt x="21390" y="1383"/>
                  </a:cubicBezTo>
                  <a:cubicBezTo>
                    <a:pt x="21390" y="1383"/>
                    <a:pt x="17960" y="1"/>
                    <a:pt x="11387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1"/>
            <p:cNvSpPr/>
            <p:nvPr/>
          </p:nvSpPr>
          <p:spPr>
            <a:xfrm>
              <a:off x="1034925" y="4769450"/>
              <a:ext cx="547800" cy="45025"/>
            </a:xfrm>
            <a:custGeom>
              <a:avLst/>
              <a:gdLst/>
              <a:ahLst/>
              <a:cxnLst/>
              <a:rect l="l" t="t" r="r" b="b"/>
              <a:pathLst>
                <a:path w="21912" h="1801" extrusionOk="0">
                  <a:moveTo>
                    <a:pt x="21912" y="1"/>
                  </a:moveTo>
                  <a:cubicBezTo>
                    <a:pt x="17726" y="1332"/>
                    <a:pt x="13355" y="1609"/>
                    <a:pt x="9432" y="1609"/>
                  </a:cubicBezTo>
                  <a:cubicBezTo>
                    <a:pt x="8820" y="1609"/>
                    <a:pt x="8218" y="1603"/>
                    <a:pt x="7630" y="1592"/>
                  </a:cubicBezTo>
                  <a:cubicBezTo>
                    <a:pt x="5230" y="1540"/>
                    <a:pt x="2478" y="1422"/>
                    <a:pt x="0" y="509"/>
                  </a:cubicBezTo>
                  <a:lnTo>
                    <a:pt x="0" y="509"/>
                  </a:lnTo>
                  <a:lnTo>
                    <a:pt x="39" y="613"/>
                  </a:lnTo>
                  <a:lnTo>
                    <a:pt x="65" y="731"/>
                  </a:lnTo>
                  <a:cubicBezTo>
                    <a:pt x="2530" y="1605"/>
                    <a:pt x="5256" y="1735"/>
                    <a:pt x="7630" y="1775"/>
                  </a:cubicBezTo>
                  <a:cubicBezTo>
                    <a:pt x="8230" y="1787"/>
                    <a:pt x="8856" y="1801"/>
                    <a:pt x="9495" y="1801"/>
                  </a:cubicBezTo>
                  <a:cubicBezTo>
                    <a:pt x="13382" y="1801"/>
                    <a:pt x="17712" y="1526"/>
                    <a:pt x="21860" y="209"/>
                  </a:cubicBezTo>
                  <a:lnTo>
                    <a:pt x="21886" y="118"/>
                  </a:lnTo>
                  <a:lnTo>
                    <a:pt x="21912" y="1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1"/>
            <p:cNvSpPr/>
            <p:nvPr/>
          </p:nvSpPr>
          <p:spPr>
            <a:xfrm>
              <a:off x="1249125" y="4955325"/>
              <a:ext cx="145450" cy="145450"/>
            </a:xfrm>
            <a:custGeom>
              <a:avLst/>
              <a:gdLst/>
              <a:ahLst/>
              <a:cxnLst/>
              <a:rect l="l" t="t" r="r" b="b"/>
              <a:pathLst>
                <a:path w="5818" h="5818" extrusionOk="0">
                  <a:moveTo>
                    <a:pt x="2910" y="0"/>
                  </a:moveTo>
                  <a:cubicBezTo>
                    <a:pt x="1305" y="0"/>
                    <a:pt x="1" y="1304"/>
                    <a:pt x="1" y="2908"/>
                  </a:cubicBezTo>
                  <a:cubicBezTo>
                    <a:pt x="1" y="4513"/>
                    <a:pt x="1305" y="5817"/>
                    <a:pt x="2910" y="5817"/>
                  </a:cubicBezTo>
                  <a:cubicBezTo>
                    <a:pt x="4513" y="5817"/>
                    <a:pt x="5818" y="4513"/>
                    <a:pt x="5818" y="2908"/>
                  </a:cubicBezTo>
                  <a:cubicBezTo>
                    <a:pt x="5818" y="1304"/>
                    <a:pt x="4513" y="0"/>
                    <a:pt x="2910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1"/>
            <p:cNvSpPr/>
            <p:nvPr/>
          </p:nvSpPr>
          <p:spPr>
            <a:xfrm>
              <a:off x="1316950" y="5115750"/>
              <a:ext cx="4600" cy="70450"/>
            </a:xfrm>
            <a:custGeom>
              <a:avLst/>
              <a:gdLst/>
              <a:ahLst/>
              <a:cxnLst/>
              <a:rect l="l" t="t" r="r" b="b"/>
              <a:pathLst>
                <a:path w="184" h="2818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lnTo>
                    <a:pt x="0" y="2725"/>
                  </a:lnTo>
                  <a:cubicBezTo>
                    <a:pt x="0" y="2778"/>
                    <a:pt x="40" y="2817"/>
                    <a:pt x="92" y="2817"/>
                  </a:cubicBezTo>
                  <a:cubicBezTo>
                    <a:pt x="144" y="2817"/>
                    <a:pt x="183" y="2778"/>
                    <a:pt x="183" y="2725"/>
                  </a:cubicBezTo>
                  <a:lnTo>
                    <a:pt x="183" y="91"/>
                  </a:lnTo>
                  <a:cubicBezTo>
                    <a:pt x="183" y="39"/>
                    <a:pt x="144" y="0"/>
                    <a:pt x="92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1"/>
            <p:cNvSpPr/>
            <p:nvPr/>
          </p:nvSpPr>
          <p:spPr>
            <a:xfrm>
              <a:off x="1316950" y="4874450"/>
              <a:ext cx="4600" cy="70775"/>
            </a:xfrm>
            <a:custGeom>
              <a:avLst/>
              <a:gdLst/>
              <a:ahLst/>
              <a:cxnLst/>
              <a:rect l="l" t="t" r="r" b="b"/>
              <a:pathLst>
                <a:path w="184" h="2831" extrusionOk="0">
                  <a:moveTo>
                    <a:pt x="92" y="1"/>
                  </a:moveTo>
                  <a:cubicBezTo>
                    <a:pt x="40" y="1"/>
                    <a:pt x="0" y="39"/>
                    <a:pt x="0" y="91"/>
                  </a:cubicBezTo>
                  <a:lnTo>
                    <a:pt x="0" y="2739"/>
                  </a:lnTo>
                  <a:cubicBezTo>
                    <a:pt x="0" y="2792"/>
                    <a:pt x="40" y="2830"/>
                    <a:pt x="92" y="2830"/>
                  </a:cubicBezTo>
                  <a:cubicBezTo>
                    <a:pt x="144" y="2830"/>
                    <a:pt x="183" y="2792"/>
                    <a:pt x="183" y="2739"/>
                  </a:cubicBezTo>
                  <a:lnTo>
                    <a:pt x="183" y="91"/>
                  </a:lnTo>
                  <a:cubicBezTo>
                    <a:pt x="183" y="39"/>
                    <a:pt x="144" y="1"/>
                    <a:pt x="92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1"/>
            <p:cNvSpPr/>
            <p:nvPr/>
          </p:nvSpPr>
          <p:spPr>
            <a:xfrm>
              <a:off x="1208050" y="5089900"/>
              <a:ext cx="51875" cy="51300"/>
            </a:xfrm>
            <a:custGeom>
              <a:avLst/>
              <a:gdLst/>
              <a:ahLst/>
              <a:cxnLst/>
              <a:rect l="l" t="t" r="r" b="b"/>
              <a:pathLst>
                <a:path w="2075" h="2052" extrusionOk="0">
                  <a:moveTo>
                    <a:pt x="1970" y="0"/>
                  </a:moveTo>
                  <a:cubicBezTo>
                    <a:pt x="1947" y="0"/>
                    <a:pt x="1924" y="10"/>
                    <a:pt x="1904" y="29"/>
                  </a:cubicBezTo>
                  <a:lnTo>
                    <a:pt x="40" y="1895"/>
                  </a:lnTo>
                  <a:cubicBezTo>
                    <a:pt x="0" y="1933"/>
                    <a:pt x="0" y="1999"/>
                    <a:pt x="40" y="2025"/>
                  </a:cubicBezTo>
                  <a:cubicBezTo>
                    <a:pt x="52" y="2051"/>
                    <a:pt x="78" y="2051"/>
                    <a:pt x="105" y="2051"/>
                  </a:cubicBezTo>
                  <a:cubicBezTo>
                    <a:pt x="118" y="2051"/>
                    <a:pt x="144" y="2051"/>
                    <a:pt x="157" y="2025"/>
                  </a:cubicBezTo>
                  <a:lnTo>
                    <a:pt x="2035" y="160"/>
                  </a:lnTo>
                  <a:cubicBezTo>
                    <a:pt x="2075" y="121"/>
                    <a:pt x="2075" y="69"/>
                    <a:pt x="2035" y="29"/>
                  </a:cubicBezTo>
                  <a:cubicBezTo>
                    <a:pt x="2016" y="10"/>
                    <a:pt x="1993" y="0"/>
                    <a:pt x="1970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1"/>
            <p:cNvSpPr/>
            <p:nvPr/>
          </p:nvSpPr>
          <p:spPr>
            <a:xfrm>
              <a:off x="1378600" y="4919350"/>
              <a:ext cx="51850" cy="51300"/>
            </a:xfrm>
            <a:custGeom>
              <a:avLst/>
              <a:gdLst/>
              <a:ahLst/>
              <a:cxnLst/>
              <a:rect l="l" t="t" r="r" b="b"/>
              <a:pathLst>
                <a:path w="2074" h="2052" extrusionOk="0">
                  <a:moveTo>
                    <a:pt x="1969" y="1"/>
                  </a:moveTo>
                  <a:cubicBezTo>
                    <a:pt x="1946" y="1"/>
                    <a:pt x="1924" y="11"/>
                    <a:pt x="1904" y="30"/>
                  </a:cubicBezTo>
                  <a:lnTo>
                    <a:pt x="39" y="1895"/>
                  </a:lnTo>
                  <a:cubicBezTo>
                    <a:pt x="0" y="1935"/>
                    <a:pt x="0" y="1999"/>
                    <a:pt x="39" y="2025"/>
                  </a:cubicBezTo>
                  <a:cubicBezTo>
                    <a:pt x="52" y="2052"/>
                    <a:pt x="78" y="2052"/>
                    <a:pt x="91" y="2052"/>
                  </a:cubicBezTo>
                  <a:cubicBezTo>
                    <a:pt x="117" y="2052"/>
                    <a:pt x="143" y="2052"/>
                    <a:pt x="157" y="2025"/>
                  </a:cubicBezTo>
                  <a:lnTo>
                    <a:pt x="2035" y="161"/>
                  </a:lnTo>
                  <a:cubicBezTo>
                    <a:pt x="2073" y="121"/>
                    <a:pt x="2073" y="69"/>
                    <a:pt x="2035" y="30"/>
                  </a:cubicBezTo>
                  <a:cubicBezTo>
                    <a:pt x="2015" y="11"/>
                    <a:pt x="1992" y="1"/>
                    <a:pt x="1969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1"/>
            <p:cNvSpPr/>
            <p:nvPr/>
          </p:nvSpPr>
          <p:spPr>
            <a:xfrm>
              <a:off x="1163050" y="5028025"/>
              <a:ext cx="70800" cy="4575"/>
            </a:xfrm>
            <a:custGeom>
              <a:avLst/>
              <a:gdLst/>
              <a:ahLst/>
              <a:cxnLst/>
              <a:rect l="l" t="t" r="r" b="b"/>
              <a:pathLst>
                <a:path w="2832" h="183" extrusionOk="0">
                  <a:moveTo>
                    <a:pt x="105" y="0"/>
                  </a:moveTo>
                  <a:cubicBezTo>
                    <a:pt x="53" y="0"/>
                    <a:pt x="0" y="40"/>
                    <a:pt x="0" y="92"/>
                  </a:cubicBezTo>
                  <a:cubicBezTo>
                    <a:pt x="0" y="144"/>
                    <a:pt x="53" y="183"/>
                    <a:pt x="105" y="183"/>
                  </a:cubicBezTo>
                  <a:lnTo>
                    <a:pt x="2739" y="183"/>
                  </a:lnTo>
                  <a:cubicBezTo>
                    <a:pt x="2791" y="183"/>
                    <a:pt x="2831" y="144"/>
                    <a:pt x="2831" y="92"/>
                  </a:cubicBezTo>
                  <a:cubicBezTo>
                    <a:pt x="2831" y="40"/>
                    <a:pt x="2791" y="0"/>
                    <a:pt x="2739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1"/>
            <p:cNvSpPr/>
            <p:nvPr/>
          </p:nvSpPr>
          <p:spPr>
            <a:xfrm>
              <a:off x="1404325" y="5028025"/>
              <a:ext cx="70800" cy="4575"/>
            </a:xfrm>
            <a:custGeom>
              <a:avLst/>
              <a:gdLst/>
              <a:ahLst/>
              <a:cxnLst/>
              <a:rect l="l" t="t" r="r" b="b"/>
              <a:pathLst>
                <a:path w="2832" h="183" extrusionOk="0">
                  <a:moveTo>
                    <a:pt x="93" y="0"/>
                  </a:moveTo>
                  <a:cubicBezTo>
                    <a:pt x="41" y="0"/>
                    <a:pt x="1" y="40"/>
                    <a:pt x="1" y="92"/>
                  </a:cubicBezTo>
                  <a:cubicBezTo>
                    <a:pt x="1" y="144"/>
                    <a:pt x="41" y="183"/>
                    <a:pt x="93" y="183"/>
                  </a:cubicBezTo>
                  <a:lnTo>
                    <a:pt x="2740" y="183"/>
                  </a:lnTo>
                  <a:cubicBezTo>
                    <a:pt x="2792" y="183"/>
                    <a:pt x="2832" y="144"/>
                    <a:pt x="2832" y="92"/>
                  </a:cubicBezTo>
                  <a:cubicBezTo>
                    <a:pt x="2832" y="40"/>
                    <a:pt x="2792" y="0"/>
                    <a:pt x="2740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1"/>
            <p:cNvSpPr/>
            <p:nvPr/>
          </p:nvSpPr>
          <p:spPr>
            <a:xfrm>
              <a:off x="1208050" y="4919350"/>
              <a:ext cx="51875" cy="51300"/>
            </a:xfrm>
            <a:custGeom>
              <a:avLst/>
              <a:gdLst/>
              <a:ahLst/>
              <a:cxnLst/>
              <a:rect l="l" t="t" r="r" b="b"/>
              <a:pathLst>
                <a:path w="2075" h="2052" extrusionOk="0">
                  <a:moveTo>
                    <a:pt x="98" y="1"/>
                  </a:moveTo>
                  <a:cubicBezTo>
                    <a:pt x="76" y="1"/>
                    <a:pt x="53" y="11"/>
                    <a:pt x="40" y="30"/>
                  </a:cubicBezTo>
                  <a:cubicBezTo>
                    <a:pt x="0" y="69"/>
                    <a:pt x="0" y="121"/>
                    <a:pt x="40" y="161"/>
                  </a:cubicBezTo>
                  <a:lnTo>
                    <a:pt x="1904" y="2025"/>
                  </a:lnTo>
                  <a:cubicBezTo>
                    <a:pt x="1918" y="2052"/>
                    <a:pt x="1944" y="2052"/>
                    <a:pt x="1970" y="2052"/>
                  </a:cubicBezTo>
                  <a:cubicBezTo>
                    <a:pt x="1996" y="2052"/>
                    <a:pt x="2009" y="2052"/>
                    <a:pt x="2035" y="2025"/>
                  </a:cubicBezTo>
                  <a:cubicBezTo>
                    <a:pt x="2075" y="1999"/>
                    <a:pt x="2075" y="1935"/>
                    <a:pt x="2035" y="1895"/>
                  </a:cubicBezTo>
                  <a:lnTo>
                    <a:pt x="157" y="30"/>
                  </a:lnTo>
                  <a:cubicBezTo>
                    <a:pt x="144" y="11"/>
                    <a:pt x="121" y="1"/>
                    <a:pt x="98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1"/>
            <p:cNvSpPr/>
            <p:nvPr/>
          </p:nvSpPr>
          <p:spPr>
            <a:xfrm>
              <a:off x="1378600" y="5089900"/>
              <a:ext cx="51850" cy="51300"/>
            </a:xfrm>
            <a:custGeom>
              <a:avLst/>
              <a:gdLst/>
              <a:ahLst/>
              <a:cxnLst/>
              <a:rect l="l" t="t" r="r" b="b"/>
              <a:pathLst>
                <a:path w="2074" h="2052" extrusionOk="0">
                  <a:moveTo>
                    <a:pt x="98" y="0"/>
                  </a:moveTo>
                  <a:cubicBezTo>
                    <a:pt x="75" y="0"/>
                    <a:pt x="52" y="10"/>
                    <a:pt x="39" y="29"/>
                  </a:cubicBezTo>
                  <a:cubicBezTo>
                    <a:pt x="0" y="69"/>
                    <a:pt x="0" y="121"/>
                    <a:pt x="39" y="160"/>
                  </a:cubicBezTo>
                  <a:lnTo>
                    <a:pt x="1904" y="2025"/>
                  </a:lnTo>
                  <a:cubicBezTo>
                    <a:pt x="1917" y="2051"/>
                    <a:pt x="1943" y="2051"/>
                    <a:pt x="1969" y="2051"/>
                  </a:cubicBezTo>
                  <a:cubicBezTo>
                    <a:pt x="1995" y="2051"/>
                    <a:pt x="2009" y="2051"/>
                    <a:pt x="2035" y="2025"/>
                  </a:cubicBezTo>
                  <a:cubicBezTo>
                    <a:pt x="2073" y="1999"/>
                    <a:pt x="2073" y="1933"/>
                    <a:pt x="2035" y="1895"/>
                  </a:cubicBezTo>
                  <a:lnTo>
                    <a:pt x="157" y="29"/>
                  </a:lnTo>
                  <a:cubicBezTo>
                    <a:pt x="144" y="10"/>
                    <a:pt x="121" y="0"/>
                    <a:pt x="98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1"/>
            <p:cNvSpPr/>
            <p:nvPr/>
          </p:nvSpPr>
          <p:spPr>
            <a:xfrm>
              <a:off x="1064250" y="4893675"/>
              <a:ext cx="234150" cy="370775"/>
            </a:xfrm>
            <a:custGeom>
              <a:avLst/>
              <a:gdLst/>
              <a:ahLst/>
              <a:cxnLst/>
              <a:rect l="l" t="t" r="r" b="b"/>
              <a:pathLst>
                <a:path w="9366" h="14831" extrusionOk="0">
                  <a:moveTo>
                    <a:pt x="1" y="1"/>
                  </a:moveTo>
                  <a:lnTo>
                    <a:pt x="3483" y="13304"/>
                  </a:lnTo>
                  <a:cubicBezTo>
                    <a:pt x="3549" y="13578"/>
                    <a:pt x="3665" y="13839"/>
                    <a:pt x="3822" y="14060"/>
                  </a:cubicBezTo>
                  <a:cubicBezTo>
                    <a:pt x="5453" y="14452"/>
                    <a:pt x="7109" y="14713"/>
                    <a:pt x="8766" y="14830"/>
                  </a:cubicBezTo>
                  <a:cubicBezTo>
                    <a:pt x="8792" y="14413"/>
                    <a:pt x="8961" y="13996"/>
                    <a:pt x="9287" y="13695"/>
                  </a:cubicBezTo>
                  <a:lnTo>
                    <a:pt x="9366" y="13578"/>
                  </a:lnTo>
                  <a:cubicBezTo>
                    <a:pt x="8113" y="12443"/>
                    <a:pt x="6966" y="11205"/>
                    <a:pt x="5922" y="9874"/>
                  </a:cubicBezTo>
                  <a:lnTo>
                    <a:pt x="5909" y="9874"/>
                  </a:lnTo>
                  <a:cubicBezTo>
                    <a:pt x="5896" y="9900"/>
                    <a:pt x="5870" y="9900"/>
                    <a:pt x="5857" y="9900"/>
                  </a:cubicBezTo>
                  <a:cubicBezTo>
                    <a:pt x="5830" y="9900"/>
                    <a:pt x="5804" y="9900"/>
                    <a:pt x="5792" y="9874"/>
                  </a:cubicBezTo>
                  <a:cubicBezTo>
                    <a:pt x="5752" y="9848"/>
                    <a:pt x="5752" y="9782"/>
                    <a:pt x="5792" y="9744"/>
                  </a:cubicBezTo>
                  <a:lnTo>
                    <a:pt x="5804" y="9730"/>
                  </a:lnTo>
                  <a:cubicBezTo>
                    <a:pt x="5204" y="8974"/>
                    <a:pt x="4644" y="8191"/>
                    <a:pt x="4109" y="7396"/>
                  </a:cubicBezTo>
                  <a:cubicBezTo>
                    <a:pt x="2544" y="5049"/>
                    <a:pt x="1213" y="2557"/>
                    <a:pt x="1" y="1"/>
                  </a:cubicBezTo>
                  <a:close/>
                </a:path>
              </a:pathLst>
            </a:custGeom>
            <a:solidFill>
              <a:srgbClr val="C8C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1"/>
            <p:cNvSpPr/>
            <p:nvPr/>
          </p:nvSpPr>
          <p:spPr>
            <a:xfrm>
              <a:off x="1208050" y="5136925"/>
              <a:ext cx="4275" cy="4275"/>
            </a:xfrm>
            <a:custGeom>
              <a:avLst/>
              <a:gdLst/>
              <a:ahLst/>
              <a:cxnLst/>
              <a:rect l="l" t="t" r="r" b="b"/>
              <a:pathLst>
                <a:path w="171" h="171" extrusionOk="0">
                  <a:moveTo>
                    <a:pt x="52" y="0"/>
                  </a:moveTo>
                  <a:lnTo>
                    <a:pt x="40" y="14"/>
                  </a:lnTo>
                  <a:cubicBezTo>
                    <a:pt x="0" y="52"/>
                    <a:pt x="0" y="118"/>
                    <a:pt x="40" y="144"/>
                  </a:cubicBezTo>
                  <a:cubicBezTo>
                    <a:pt x="52" y="170"/>
                    <a:pt x="78" y="170"/>
                    <a:pt x="105" y="170"/>
                  </a:cubicBezTo>
                  <a:cubicBezTo>
                    <a:pt x="118" y="170"/>
                    <a:pt x="144" y="170"/>
                    <a:pt x="157" y="144"/>
                  </a:cubicBezTo>
                  <a:lnTo>
                    <a:pt x="170" y="144"/>
                  </a:lnTo>
                  <a:cubicBezTo>
                    <a:pt x="144" y="118"/>
                    <a:pt x="131" y="92"/>
                    <a:pt x="105" y="79"/>
                  </a:cubicBezTo>
                  <a:cubicBezTo>
                    <a:pt x="92" y="52"/>
                    <a:pt x="66" y="26"/>
                    <a:pt x="52" y="0"/>
                  </a:cubicBezTo>
                  <a:close/>
                </a:path>
              </a:pathLst>
            </a:custGeom>
            <a:solidFill>
              <a:srgbClr val="EEA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1"/>
            <p:cNvSpPr/>
            <p:nvPr/>
          </p:nvSpPr>
          <p:spPr>
            <a:xfrm>
              <a:off x="1494325" y="4829300"/>
              <a:ext cx="39800" cy="103025"/>
            </a:xfrm>
            <a:custGeom>
              <a:avLst/>
              <a:gdLst/>
              <a:ahLst/>
              <a:cxnLst/>
              <a:rect l="l" t="t" r="r" b="b"/>
              <a:pathLst>
                <a:path w="1592" h="4121" extrusionOk="0">
                  <a:moveTo>
                    <a:pt x="1028" y="1"/>
                  </a:moveTo>
                  <a:cubicBezTo>
                    <a:pt x="958" y="1"/>
                    <a:pt x="880" y="37"/>
                    <a:pt x="797" y="123"/>
                  </a:cubicBezTo>
                  <a:cubicBezTo>
                    <a:pt x="470" y="437"/>
                    <a:pt x="340" y="998"/>
                    <a:pt x="249" y="1415"/>
                  </a:cubicBezTo>
                  <a:cubicBezTo>
                    <a:pt x="131" y="1937"/>
                    <a:pt x="53" y="2471"/>
                    <a:pt x="14" y="2993"/>
                  </a:cubicBezTo>
                  <a:cubicBezTo>
                    <a:pt x="1" y="3332"/>
                    <a:pt x="1" y="3711"/>
                    <a:pt x="235" y="3972"/>
                  </a:cubicBezTo>
                  <a:cubicBezTo>
                    <a:pt x="301" y="4036"/>
                    <a:pt x="392" y="4102"/>
                    <a:pt x="484" y="4115"/>
                  </a:cubicBezTo>
                  <a:cubicBezTo>
                    <a:pt x="505" y="4118"/>
                    <a:pt x="526" y="4120"/>
                    <a:pt x="547" y="4120"/>
                  </a:cubicBezTo>
                  <a:cubicBezTo>
                    <a:pt x="801" y="4120"/>
                    <a:pt x="987" y="3833"/>
                    <a:pt x="1084" y="3580"/>
                  </a:cubicBezTo>
                  <a:cubicBezTo>
                    <a:pt x="1435" y="2667"/>
                    <a:pt x="1592" y="1598"/>
                    <a:pt x="1435" y="619"/>
                  </a:cubicBezTo>
                  <a:cubicBezTo>
                    <a:pt x="1406" y="371"/>
                    <a:pt x="1255" y="1"/>
                    <a:pt x="1028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1"/>
            <p:cNvSpPr/>
            <p:nvPr/>
          </p:nvSpPr>
          <p:spPr>
            <a:xfrm>
              <a:off x="1488100" y="4949000"/>
              <a:ext cx="28775" cy="26300"/>
            </a:xfrm>
            <a:custGeom>
              <a:avLst/>
              <a:gdLst/>
              <a:ahLst/>
              <a:cxnLst/>
              <a:rect l="l" t="t" r="r" b="b"/>
              <a:pathLst>
                <a:path w="1151" h="1052" extrusionOk="0">
                  <a:moveTo>
                    <a:pt x="598" y="1"/>
                  </a:moveTo>
                  <a:cubicBezTo>
                    <a:pt x="253" y="1"/>
                    <a:pt x="1" y="432"/>
                    <a:pt x="107" y="749"/>
                  </a:cubicBezTo>
                  <a:cubicBezTo>
                    <a:pt x="161" y="923"/>
                    <a:pt x="333" y="1051"/>
                    <a:pt x="510" y="1051"/>
                  </a:cubicBezTo>
                  <a:cubicBezTo>
                    <a:pt x="545" y="1051"/>
                    <a:pt x="580" y="1046"/>
                    <a:pt x="615" y="1036"/>
                  </a:cubicBezTo>
                  <a:cubicBezTo>
                    <a:pt x="667" y="1010"/>
                    <a:pt x="719" y="970"/>
                    <a:pt x="771" y="931"/>
                  </a:cubicBezTo>
                  <a:cubicBezTo>
                    <a:pt x="1046" y="709"/>
                    <a:pt x="1150" y="149"/>
                    <a:pt x="719" y="18"/>
                  </a:cubicBezTo>
                  <a:cubicBezTo>
                    <a:pt x="678" y="6"/>
                    <a:pt x="637" y="1"/>
                    <a:pt x="598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1"/>
            <p:cNvSpPr/>
            <p:nvPr/>
          </p:nvSpPr>
          <p:spPr>
            <a:xfrm>
              <a:off x="1147400" y="5163250"/>
              <a:ext cx="29050" cy="58175"/>
            </a:xfrm>
            <a:custGeom>
              <a:avLst/>
              <a:gdLst/>
              <a:ahLst/>
              <a:cxnLst/>
              <a:rect l="l" t="t" r="r" b="b"/>
              <a:pathLst>
                <a:path w="1162" h="2327" extrusionOk="0">
                  <a:moveTo>
                    <a:pt x="429" y="0"/>
                  </a:moveTo>
                  <a:cubicBezTo>
                    <a:pt x="421" y="0"/>
                    <a:pt x="413" y="2"/>
                    <a:pt x="405" y="4"/>
                  </a:cubicBezTo>
                  <a:cubicBezTo>
                    <a:pt x="0" y="147"/>
                    <a:pt x="483" y="1660"/>
                    <a:pt x="574" y="1856"/>
                  </a:cubicBezTo>
                  <a:cubicBezTo>
                    <a:pt x="652" y="2025"/>
                    <a:pt x="757" y="2195"/>
                    <a:pt x="913" y="2286"/>
                  </a:cubicBezTo>
                  <a:cubicBezTo>
                    <a:pt x="950" y="2308"/>
                    <a:pt x="999" y="2326"/>
                    <a:pt x="1042" y="2326"/>
                  </a:cubicBezTo>
                  <a:cubicBezTo>
                    <a:pt x="1075" y="2326"/>
                    <a:pt x="1105" y="2315"/>
                    <a:pt x="1122" y="2286"/>
                  </a:cubicBezTo>
                  <a:cubicBezTo>
                    <a:pt x="1162" y="2248"/>
                    <a:pt x="1148" y="2182"/>
                    <a:pt x="1136" y="2130"/>
                  </a:cubicBezTo>
                  <a:cubicBezTo>
                    <a:pt x="1071" y="1889"/>
                    <a:pt x="736" y="0"/>
                    <a:pt x="429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1"/>
            <p:cNvSpPr/>
            <p:nvPr/>
          </p:nvSpPr>
          <p:spPr>
            <a:xfrm>
              <a:off x="1173825" y="5229525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0"/>
                  </a:moveTo>
                  <a:cubicBezTo>
                    <a:pt x="79" y="0"/>
                    <a:pt x="0" y="79"/>
                    <a:pt x="0" y="183"/>
                  </a:cubicBezTo>
                  <a:cubicBezTo>
                    <a:pt x="0" y="287"/>
                    <a:pt x="79" y="366"/>
                    <a:pt x="183" y="366"/>
                  </a:cubicBezTo>
                  <a:cubicBezTo>
                    <a:pt x="287" y="366"/>
                    <a:pt x="365" y="287"/>
                    <a:pt x="365" y="183"/>
                  </a:cubicBezTo>
                  <a:cubicBezTo>
                    <a:pt x="365" y="79"/>
                    <a:pt x="287" y="0"/>
                    <a:pt x="183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1"/>
            <p:cNvSpPr/>
            <p:nvPr/>
          </p:nvSpPr>
          <p:spPr>
            <a:xfrm>
              <a:off x="1204125" y="4583000"/>
              <a:ext cx="70800" cy="186400"/>
            </a:xfrm>
            <a:custGeom>
              <a:avLst/>
              <a:gdLst/>
              <a:ahLst/>
              <a:cxnLst/>
              <a:rect l="l" t="t" r="r" b="b"/>
              <a:pathLst>
                <a:path w="2832" h="7456" extrusionOk="0">
                  <a:moveTo>
                    <a:pt x="942" y="1"/>
                  </a:moveTo>
                  <a:cubicBezTo>
                    <a:pt x="888" y="1"/>
                    <a:pt x="835" y="4"/>
                    <a:pt x="783" y="11"/>
                  </a:cubicBezTo>
                  <a:cubicBezTo>
                    <a:pt x="1136" y="220"/>
                    <a:pt x="1383" y="494"/>
                    <a:pt x="1553" y="793"/>
                  </a:cubicBezTo>
                  <a:cubicBezTo>
                    <a:pt x="1722" y="1080"/>
                    <a:pt x="1801" y="1407"/>
                    <a:pt x="1814" y="1694"/>
                  </a:cubicBezTo>
                  <a:cubicBezTo>
                    <a:pt x="1827" y="2254"/>
                    <a:pt x="1462" y="2763"/>
                    <a:pt x="1018" y="3376"/>
                  </a:cubicBezTo>
                  <a:cubicBezTo>
                    <a:pt x="797" y="3676"/>
                    <a:pt x="549" y="4002"/>
                    <a:pt x="353" y="4407"/>
                  </a:cubicBezTo>
                  <a:cubicBezTo>
                    <a:pt x="157" y="4798"/>
                    <a:pt x="1" y="5294"/>
                    <a:pt x="66" y="5789"/>
                  </a:cubicBezTo>
                  <a:cubicBezTo>
                    <a:pt x="119" y="6297"/>
                    <a:pt x="366" y="6741"/>
                    <a:pt x="705" y="7041"/>
                  </a:cubicBezTo>
                  <a:cubicBezTo>
                    <a:pt x="1013" y="7303"/>
                    <a:pt x="1389" y="7455"/>
                    <a:pt x="1749" y="7455"/>
                  </a:cubicBezTo>
                  <a:cubicBezTo>
                    <a:pt x="1801" y="7455"/>
                    <a:pt x="1853" y="7452"/>
                    <a:pt x="1905" y="7445"/>
                  </a:cubicBezTo>
                  <a:cubicBezTo>
                    <a:pt x="1553" y="7237"/>
                    <a:pt x="1319" y="6963"/>
                    <a:pt x="1162" y="6663"/>
                  </a:cubicBezTo>
                  <a:cubicBezTo>
                    <a:pt x="1018" y="6363"/>
                    <a:pt x="966" y="6050"/>
                    <a:pt x="1018" y="5776"/>
                  </a:cubicBezTo>
                  <a:cubicBezTo>
                    <a:pt x="1096" y="5228"/>
                    <a:pt x="1527" y="4720"/>
                    <a:pt x="1997" y="4080"/>
                  </a:cubicBezTo>
                  <a:cubicBezTo>
                    <a:pt x="2232" y="3767"/>
                    <a:pt x="2479" y="3402"/>
                    <a:pt x="2635" y="2972"/>
                  </a:cubicBezTo>
                  <a:cubicBezTo>
                    <a:pt x="2727" y="2763"/>
                    <a:pt x="2792" y="2515"/>
                    <a:pt x="2805" y="2280"/>
                  </a:cubicBezTo>
                  <a:cubicBezTo>
                    <a:pt x="2831" y="2019"/>
                    <a:pt x="2818" y="1772"/>
                    <a:pt x="2753" y="1537"/>
                  </a:cubicBezTo>
                  <a:cubicBezTo>
                    <a:pt x="2623" y="1068"/>
                    <a:pt x="2348" y="663"/>
                    <a:pt x="1997" y="390"/>
                  </a:cubicBezTo>
                  <a:cubicBezTo>
                    <a:pt x="1689" y="151"/>
                    <a:pt x="1304" y="1"/>
                    <a:pt x="94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1"/>
            <p:cNvSpPr/>
            <p:nvPr/>
          </p:nvSpPr>
          <p:spPr>
            <a:xfrm>
              <a:off x="1284350" y="4545675"/>
              <a:ext cx="75675" cy="187125"/>
            </a:xfrm>
            <a:custGeom>
              <a:avLst/>
              <a:gdLst/>
              <a:ahLst/>
              <a:cxnLst/>
              <a:rect l="l" t="t" r="r" b="b"/>
              <a:pathLst>
                <a:path w="3027" h="7485" extrusionOk="0">
                  <a:moveTo>
                    <a:pt x="1091" y="1"/>
                  </a:moveTo>
                  <a:cubicBezTo>
                    <a:pt x="1018" y="1"/>
                    <a:pt x="945" y="6"/>
                    <a:pt x="875" y="17"/>
                  </a:cubicBezTo>
                  <a:cubicBezTo>
                    <a:pt x="1226" y="265"/>
                    <a:pt x="1448" y="539"/>
                    <a:pt x="1605" y="839"/>
                  </a:cubicBezTo>
                  <a:cubicBezTo>
                    <a:pt x="1748" y="1139"/>
                    <a:pt x="1814" y="1439"/>
                    <a:pt x="1814" y="1713"/>
                  </a:cubicBezTo>
                  <a:cubicBezTo>
                    <a:pt x="1800" y="2234"/>
                    <a:pt x="1461" y="2704"/>
                    <a:pt x="1018" y="3317"/>
                  </a:cubicBezTo>
                  <a:cubicBezTo>
                    <a:pt x="796" y="3617"/>
                    <a:pt x="548" y="3956"/>
                    <a:pt x="353" y="4361"/>
                  </a:cubicBezTo>
                  <a:cubicBezTo>
                    <a:pt x="157" y="4765"/>
                    <a:pt x="0" y="5286"/>
                    <a:pt x="66" y="5795"/>
                  </a:cubicBezTo>
                  <a:cubicBezTo>
                    <a:pt x="118" y="6330"/>
                    <a:pt x="391" y="6787"/>
                    <a:pt x="757" y="7086"/>
                  </a:cubicBezTo>
                  <a:cubicBezTo>
                    <a:pt x="1059" y="7335"/>
                    <a:pt x="1424" y="7485"/>
                    <a:pt x="1778" y="7485"/>
                  </a:cubicBezTo>
                  <a:cubicBezTo>
                    <a:pt x="1851" y="7485"/>
                    <a:pt x="1924" y="7478"/>
                    <a:pt x="1996" y="7465"/>
                  </a:cubicBezTo>
                  <a:cubicBezTo>
                    <a:pt x="1657" y="7230"/>
                    <a:pt x="1435" y="6930"/>
                    <a:pt x="1304" y="6630"/>
                  </a:cubicBezTo>
                  <a:cubicBezTo>
                    <a:pt x="1174" y="6343"/>
                    <a:pt x="1148" y="6030"/>
                    <a:pt x="1200" y="5795"/>
                  </a:cubicBezTo>
                  <a:cubicBezTo>
                    <a:pt x="1252" y="5535"/>
                    <a:pt x="1370" y="5300"/>
                    <a:pt x="1553" y="5025"/>
                  </a:cubicBezTo>
                  <a:cubicBezTo>
                    <a:pt x="1722" y="4765"/>
                    <a:pt x="1944" y="4478"/>
                    <a:pt x="2179" y="4165"/>
                  </a:cubicBezTo>
                  <a:cubicBezTo>
                    <a:pt x="2414" y="3839"/>
                    <a:pt x="2661" y="3474"/>
                    <a:pt x="2831" y="3030"/>
                  </a:cubicBezTo>
                  <a:cubicBezTo>
                    <a:pt x="2922" y="2808"/>
                    <a:pt x="2987" y="2561"/>
                    <a:pt x="3000" y="2300"/>
                  </a:cubicBezTo>
                  <a:cubicBezTo>
                    <a:pt x="3026" y="2039"/>
                    <a:pt x="3000" y="1765"/>
                    <a:pt x="2935" y="1530"/>
                  </a:cubicBezTo>
                  <a:cubicBezTo>
                    <a:pt x="2791" y="1034"/>
                    <a:pt x="2504" y="631"/>
                    <a:pt x="2127" y="356"/>
                  </a:cubicBezTo>
                  <a:cubicBezTo>
                    <a:pt x="1823" y="129"/>
                    <a:pt x="1448" y="1"/>
                    <a:pt x="109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1"/>
            <p:cNvSpPr/>
            <p:nvPr/>
          </p:nvSpPr>
          <p:spPr>
            <a:xfrm>
              <a:off x="1364550" y="4576975"/>
              <a:ext cx="74375" cy="186675"/>
            </a:xfrm>
            <a:custGeom>
              <a:avLst/>
              <a:gdLst/>
              <a:ahLst/>
              <a:cxnLst/>
              <a:rect l="l" t="t" r="r" b="b"/>
              <a:pathLst>
                <a:path w="2975" h="7467" extrusionOk="0">
                  <a:moveTo>
                    <a:pt x="1064" y="1"/>
                  </a:moveTo>
                  <a:cubicBezTo>
                    <a:pt x="992" y="1"/>
                    <a:pt x="920" y="6"/>
                    <a:pt x="849" y="17"/>
                  </a:cubicBezTo>
                  <a:cubicBezTo>
                    <a:pt x="1201" y="252"/>
                    <a:pt x="1435" y="526"/>
                    <a:pt x="1579" y="826"/>
                  </a:cubicBezTo>
                  <a:cubicBezTo>
                    <a:pt x="1736" y="1113"/>
                    <a:pt x="1814" y="1426"/>
                    <a:pt x="1814" y="1700"/>
                  </a:cubicBezTo>
                  <a:cubicBezTo>
                    <a:pt x="1801" y="2234"/>
                    <a:pt x="1461" y="2718"/>
                    <a:pt x="1018" y="3317"/>
                  </a:cubicBezTo>
                  <a:cubicBezTo>
                    <a:pt x="797" y="3630"/>
                    <a:pt x="548" y="3956"/>
                    <a:pt x="353" y="4373"/>
                  </a:cubicBezTo>
                  <a:cubicBezTo>
                    <a:pt x="157" y="4778"/>
                    <a:pt x="1" y="5274"/>
                    <a:pt x="66" y="5796"/>
                  </a:cubicBezTo>
                  <a:cubicBezTo>
                    <a:pt x="119" y="6317"/>
                    <a:pt x="392" y="6773"/>
                    <a:pt x="745" y="7074"/>
                  </a:cubicBezTo>
                  <a:cubicBezTo>
                    <a:pt x="1043" y="7317"/>
                    <a:pt x="1416" y="7466"/>
                    <a:pt x="1777" y="7466"/>
                  </a:cubicBezTo>
                  <a:cubicBezTo>
                    <a:pt x="1842" y="7466"/>
                    <a:pt x="1907" y="7461"/>
                    <a:pt x="1971" y="7451"/>
                  </a:cubicBezTo>
                  <a:cubicBezTo>
                    <a:pt x="1618" y="7230"/>
                    <a:pt x="1397" y="6943"/>
                    <a:pt x="1266" y="6643"/>
                  </a:cubicBezTo>
                  <a:cubicBezTo>
                    <a:pt x="1136" y="6343"/>
                    <a:pt x="1096" y="6030"/>
                    <a:pt x="1148" y="5782"/>
                  </a:cubicBezTo>
                  <a:cubicBezTo>
                    <a:pt x="1188" y="5521"/>
                    <a:pt x="1319" y="5274"/>
                    <a:pt x="1501" y="5013"/>
                  </a:cubicBezTo>
                  <a:cubicBezTo>
                    <a:pt x="1670" y="4739"/>
                    <a:pt x="1892" y="4452"/>
                    <a:pt x="2140" y="4139"/>
                  </a:cubicBezTo>
                  <a:cubicBezTo>
                    <a:pt x="2362" y="3813"/>
                    <a:pt x="2609" y="3448"/>
                    <a:pt x="2779" y="3004"/>
                  </a:cubicBezTo>
                  <a:cubicBezTo>
                    <a:pt x="2870" y="2782"/>
                    <a:pt x="2922" y="2535"/>
                    <a:pt x="2948" y="2287"/>
                  </a:cubicBezTo>
                  <a:cubicBezTo>
                    <a:pt x="2974" y="2026"/>
                    <a:pt x="2948" y="1765"/>
                    <a:pt x="2884" y="1518"/>
                  </a:cubicBezTo>
                  <a:cubicBezTo>
                    <a:pt x="2740" y="1034"/>
                    <a:pt x="2453" y="631"/>
                    <a:pt x="2087" y="356"/>
                  </a:cubicBezTo>
                  <a:cubicBezTo>
                    <a:pt x="1784" y="129"/>
                    <a:pt x="1418" y="1"/>
                    <a:pt x="1064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1"/>
            <p:cNvSpPr/>
            <p:nvPr/>
          </p:nvSpPr>
          <p:spPr>
            <a:xfrm>
              <a:off x="1159775" y="5245175"/>
              <a:ext cx="306525" cy="45475"/>
            </a:xfrm>
            <a:custGeom>
              <a:avLst/>
              <a:gdLst/>
              <a:ahLst/>
              <a:cxnLst/>
              <a:rect l="l" t="t" r="r" b="b"/>
              <a:pathLst>
                <a:path w="12261" h="1819" extrusionOk="0">
                  <a:moveTo>
                    <a:pt x="1" y="0"/>
                  </a:moveTo>
                  <a:cubicBezTo>
                    <a:pt x="301" y="444"/>
                    <a:pt x="731" y="770"/>
                    <a:pt x="1241" y="940"/>
                  </a:cubicBezTo>
                  <a:cubicBezTo>
                    <a:pt x="2433" y="1337"/>
                    <a:pt x="4372" y="1818"/>
                    <a:pt x="6621" y="1818"/>
                  </a:cubicBezTo>
                  <a:cubicBezTo>
                    <a:pt x="7176" y="1818"/>
                    <a:pt x="7750" y="1789"/>
                    <a:pt x="8336" y="1722"/>
                  </a:cubicBezTo>
                  <a:cubicBezTo>
                    <a:pt x="9327" y="1605"/>
                    <a:pt x="10370" y="1383"/>
                    <a:pt x="11414" y="992"/>
                  </a:cubicBezTo>
                  <a:cubicBezTo>
                    <a:pt x="11739" y="875"/>
                    <a:pt x="12026" y="692"/>
                    <a:pt x="12261" y="457"/>
                  </a:cubicBezTo>
                  <a:lnTo>
                    <a:pt x="12261" y="457"/>
                  </a:lnTo>
                  <a:cubicBezTo>
                    <a:pt x="10565" y="731"/>
                    <a:pt x="8857" y="861"/>
                    <a:pt x="7136" y="861"/>
                  </a:cubicBezTo>
                  <a:cubicBezTo>
                    <a:pt x="4736" y="849"/>
                    <a:pt x="2336" y="562"/>
                    <a:pt x="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1"/>
            <p:cNvSpPr/>
            <p:nvPr/>
          </p:nvSpPr>
          <p:spPr>
            <a:xfrm>
              <a:off x="1161425" y="5250075"/>
              <a:ext cx="791375" cy="188150"/>
            </a:xfrm>
            <a:custGeom>
              <a:avLst/>
              <a:gdLst/>
              <a:ahLst/>
              <a:cxnLst/>
              <a:rect l="l" t="t" r="r" b="b"/>
              <a:pathLst>
                <a:path w="31655" h="7526" extrusionOk="0">
                  <a:moveTo>
                    <a:pt x="15821" y="1"/>
                  </a:moveTo>
                  <a:cubicBezTo>
                    <a:pt x="12104" y="1"/>
                    <a:pt x="8673" y="300"/>
                    <a:pt x="5974" y="822"/>
                  </a:cubicBezTo>
                  <a:cubicBezTo>
                    <a:pt x="5661" y="874"/>
                    <a:pt x="5361" y="940"/>
                    <a:pt x="5061" y="1004"/>
                  </a:cubicBezTo>
                  <a:cubicBezTo>
                    <a:pt x="1943" y="1683"/>
                    <a:pt x="1" y="2674"/>
                    <a:pt x="1" y="3757"/>
                  </a:cubicBezTo>
                  <a:cubicBezTo>
                    <a:pt x="1" y="5557"/>
                    <a:pt x="5322" y="7070"/>
                    <a:pt x="12430" y="7435"/>
                  </a:cubicBezTo>
                  <a:cubicBezTo>
                    <a:pt x="12560" y="7447"/>
                    <a:pt x="12678" y="7447"/>
                    <a:pt x="12808" y="7461"/>
                  </a:cubicBezTo>
                  <a:cubicBezTo>
                    <a:pt x="13004" y="7461"/>
                    <a:pt x="13186" y="7474"/>
                    <a:pt x="13382" y="7474"/>
                  </a:cubicBezTo>
                  <a:cubicBezTo>
                    <a:pt x="13826" y="7500"/>
                    <a:pt x="14269" y="7513"/>
                    <a:pt x="14725" y="7513"/>
                  </a:cubicBezTo>
                  <a:cubicBezTo>
                    <a:pt x="15090" y="7526"/>
                    <a:pt x="15456" y="7526"/>
                    <a:pt x="15821" y="7526"/>
                  </a:cubicBezTo>
                  <a:cubicBezTo>
                    <a:pt x="24573" y="7526"/>
                    <a:pt x="31655" y="5844"/>
                    <a:pt x="31655" y="3757"/>
                  </a:cubicBezTo>
                  <a:cubicBezTo>
                    <a:pt x="31655" y="1683"/>
                    <a:pt x="24573" y="1"/>
                    <a:pt x="15821" y="1"/>
                  </a:cubicBezTo>
                  <a:close/>
                </a:path>
              </a:pathLst>
            </a:custGeom>
            <a:solidFill>
              <a:srgbClr val="D4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1"/>
            <p:cNvSpPr/>
            <p:nvPr/>
          </p:nvSpPr>
          <p:spPr>
            <a:xfrm>
              <a:off x="1199575" y="5257900"/>
              <a:ext cx="715100" cy="164375"/>
            </a:xfrm>
            <a:custGeom>
              <a:avLst/>
              <a:gdLst/>
              <a:ahLst/>
              <a:cxnLst/>
              <a:rect l="l" t="t" r="r" b="b"/>
              <a:pathLst>
                <a:path w="28604" h="6575" extrusionOk="0">
                  <a:moveTo>
                    <a:pt x="14295" y="144"/>
                  </a:moveTo>
                  <a:cubicBezTo>
                    <a:pt x="22108" y="144"/>
                    <a:pt x="28459" y="1552"/>
                    <a:pt x="28459" y="3287"/>
                  </a:cubicBezTo>
                  <a:cubicBezTo>
                    <a:pt x="28459" y="5022"/>
                    <a:pt x="22108" y="6430"/>
                    <a:pt x="14295" y="6430"/>
                  </a:cubicBezTo>
                  <a:cubicBezTo>
                    <a:pt x="6495" y="6430"/>
                    <a:pt x="144" y="5022"/>
                    <a:pt x="144" y="3287"/>
                  </a:cubicBezTo>
                  <a:cubicBezTo>
                    <a:pt x="144" y="1552"/>
                    <a:pt x="6495" y="144"/>
                    <a:pt x="14295" y="144"/>
                  </a:cubicBezTo>
                  <a:close/>
                  <a:moveTo>
                    <a:pt x="14295" y="1"/>
                  </a:moveTo>
                  <a:cubicBezTo>
                    <a:pt x="6287" y="1"/>
                    <a:pt x="0" y="1435"/>
                    <a:pt x="0" y="3287"/>
                  </a:cubicBezTo>
                  <a:cubicBezTo>
                    <a:pt x="0" y="5126"/>
                    <a:pt x="6287" y="6574"/>
                    <a:pt x="14295" y="6574"/>
                  </a:cubicBezTo>
                  <a:cubicBezTo>
                    <a:pt x="22317" y="6574"/>
                    <a:pt x="28603" y="5126"/>
                    <a:pt x="28603" y="3287"/>
                  </a:cubicBezTo>
                  <a:cubicBezTo>
                    <a:pt x="28603" y="1435"/>
                    <a:pt x="22317" y="1"/>
                    <a:pt x="14295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1"/>
            <p:cNvSpPr/>
            <p:nvPr/>
          </p:nvSpPr>
          <p:spPr>
            <a:xfrm>
              <a:off x="1477050" y="5303325"/>
              <a:ext cx="373700" cy="134600"/>
            </a:xfrm>
            <a:custGeom>
              <a:avLst/>
              <a:gdLst/>
              <a:ahLst/>
              <a:cxnLst/>
              <a:rect l="l" t="t" r="r" b="b"/>
              <a:pathLst>
                <a:path w="14948" h="5384" extrusionOk="0">
                  <a:moveTo>
                    <a:pt x="13467" y="0"/>
                  </a:moveTo>
                  <a:cubicBezTo>
                    <a:pt x="12282" y="0"/>
                    <a:pt x="11118" y="261"/>
                    <a:pt x="9952" y="544"/>
                  </a:cubicBezTo>
                  <a:cubicBezTo>
                    <a:pt x="6705" y="1314"/>
                    <a:pt x="3378" y="2175"/>
                    <a:pt x="639" y="4065"/>
                  </a:cubicBezTo>
                  <a:cubicBezTo>
                    <a:pt x="483" y="4170"/>
                    <a:pt x="353" y="4300"/>
                    <a:pt x="248" y="4444"/>
                  </a:cubicBezTo>
                  <a:cubicBezTo>
                    <a:pt x="66" y="4717"/>
                    <a:pt x="1" y="5044"/>
                    <a:pt x="183" y="5331"/>
                  </a:cubicBezTo>
                  <a:cubicBezTo>
                    <a:pt x="379" y="5331"/>
                    <a:pt x="561" y="5344"/>
                    <a:pt x="757" y="5344"/>
                  </a:cubicBezTo>
                  <a:cubicBezTo>
                    <a:pt x="1201" y="5370"/>
                    <a:pt x="1644" y="5383"/>
                    <a:pt x="2100" y="5383"/>
                  </a:cubicBezTo>
                  <a:cubicBezTo>
                    <a:pt x="3522" y="4926"/>
                    <a:pt x="4957" y="4496"/>
                    <a:pt x="6352" y="3935"/>
                  </a:cubicBezTo>
                  <a:cubicBezTo>
                    <a:pt x="7239" y="3596"/>
                    <a:pt x="8100" y="3218"/>
                    <a:pt x="8961" y="2813"/>
                  </a:cubicBezTo>
                  <a:cubicBezTo>
                    <a:pt x="9313" y="2644"/>
                    <a:pt x="9665" y="2474"/>
                    <a:pt x="10044" y="2396"/>
                  </a:cubicBezTo>
                  <a:cubicBezTo>
                    <a:pt x="10357" y="2344"/>
                    <a:pt x="10670" y="2344"/>
                    <a:pt x="10969" y="2331"/>
                  </a:cubicBezTo>
                  <a:cubicBezTo>
                    <a:pt x="12235" y="2305"/>
                    <a:pt x="13578" y="2122"/>
                    <a:pt x="14556" y="1352"/>
                  </a:cubicBezTo>
                  <a:cubicBezTo>
                    <a:pt x="14752" y="1183"/>
                    <a:pt x="14948" y="975"/>
                    <a:pt x="14948" y="726"/>
                  </a:cubicBezTo>
                  <a:cubicBezTo>
                    <a:pt x="14948" y="492"/>
                    <a:pt x="14778" y="270"/>
                    <a:pt x="14556" y="166"/>
                  </a:cubicBezTo>
                  <a:cubicBezTo>
                    <a:pt x="14348" y="48"/>
                    <a:pt x="14099" y="22"/>
                    <a:pt x="13852" y="10"/>
                  </a:cubicBezTo>
                  <a:cubicBezTo>
                    <a:pt x="13724" y="3"/>
                    <a:pt x="13595" y="0"/>
                    <a:pt x="13467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1"/>
            <p:cNvSpPr/>
            <p:nvPr/>
          </p:nvSpPr>
          <p:spPr>
            <a:xfrm>
              <a:off x="1287950" y="5265600"/>
              <a:ext cx="209000" cy="171325"/>
            </a:xfrm>
            <a:custGeom>
              <a:avLst/>
              <a:gdLst/>
              <a:ahLst/>
              <a:cxnLst/>
              <a:rect l="l" t="t" r="r" b="b"/>
              <a:pathLst>
                <a:path w="8360" h="6853" extrusionOk="0">
                  <a:moveTo>
                    <a:pt x="298" y="1"/>
                  </a:moveTo>
                  <a:cubicBezTo>
                    <a:pt x="76" y="1"/>
                    <a:pt x="0" y="182"/>
                    <a:pt x="0" y="383"/>
                  </a:cubicBezTo>
                  <a:cubicBezTo>
                    <a:pt x="0" y="566"/>
                    <a:pt x="65" y="775"/>
                    <a:pt x="131" y="905"/>
                  </a:cubicBezTo>
                  <a:cubicBezTo>
                    <a:pt x="287" y="1192"/>
                    <a:pt x="534" y="1427"/>
                    <a:pt x="783" y="1635"/>
                  </a:cubicBezTo>
                  <a:cubicBezTo>
                    <a:pt x="1304" y="2105"/>
                    <a:pt x="1852" y="2536"/>
                    <a:pt x="2400" y="2966"/>
                  </a:cubicBezTo>
                  <a:cubicBezTo>
                    <a:pt x="3091" y="3527"/>
                    <a:pt x="3783" y="4075"/>
                    <a:pt x="4473" y="4623"/>
                  </a:cubicBezTo>
                  <a:cubicBezTo>
                    <a:pt x="5334" y="5313"/>
                    <a:pt x="6195" y="6005"/>
                    <a:pt x="7108" y="6631"/>
                  </a:cubicBezTo>
                  <a:cubicBezTo>
                    <a:pt x="7186" y="6696"/>
                    <a:pt x="7278" y="6762"/>
                    <a:pt x="7369" y="6814"/>
                  </a:cubicBezTo>
                  <a:cubicBezTo>
                    <a:pt x="7499" y="6826"/>
                    <a:pt x="7617" y="6826"/>
                    <a:pt x="7747" y="6840"/>
                  </a:cubicBezTo>
                  <a:cubicBezTo>
                    <a:pt x="7943" y="6840"/>
                    <a:pt x="8125" y="6853"/>
                    <a:pt x="8321" y="6853"/>
                  </a:cubicBezTo>
                  <a:cubicBezTo>
                    <a:pt x="8360" y="6566"/>
                    <a:pt x="8139" y="6305"/>
                    <a:pt x="7930" y="6084"/>
                  </a:cubicBezTo>
                  <a:cubicBezTo>
                    <a:pt x="7890" y="6044"/>
                    <a:pt x="7852" y="5992"/>
                    <a:pt x="7812" y="5953"/>
                  </a:cubicBezTo>
                  <a:cubicBezTo>
                    <a:pt x="7395" y="5522"/>
                    <a:pt x="6977" y="5079"/>
                    <a:pt x="6560" y="4635"/>
                  </a:cubicBezTo>
                  <a:cubicBezTo>
                    <a:pt x="5856" y="3892"/>
                    <a:pt x="5139" y="3148"/>
                    <a:pt x="4356" y="2484"/>
                  </a:cubicBezTo>
                  <a:cubicBezTo>
                    <a:pt x="3560" y="1806"/>
                    <a:pt x="2673" y="1218"/>
                    <a:pt x="1748" y="696"/>
                  </a:cubicBezTo>
                  <a:cubicBezTo>
                    <a:pt x="1526" y="566"/>
                    <a:pt x="1213" y="357"/>
                    <a:pt x="913" y="201"/>
                  </a:cubicBezTo>
                  <a:cubicBezTo>
                    <a:pt x="717" y="96"/>
                    <a:pt x="534" y="18"/>
                    <a:pt x="365" y="6"/>
                  </a:cubicBezTo>
                  <a:cubicBezTo>
                    <a:pt x="341" y="2"/>
                    <a:pt x="319" y="1"/>
                    <a:pt x="298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1"/>
            <p:cNvSpPr/>
            <p:nvPr/>
          </p:nvSpPr>
          <p:spPr>
            <a:xfrm>
              <a:off x="1274250" y="5130500"/>
              <a:ext cx="647025" cy="307425"/>
            </a:xfrm>
            <a:custGeom>
              <a:avLst/>
              <a:gdLst/>
              <a:ahLst/>
              <a:cxnLst/>
              <a:rect l="l" t="t" r="r" b="b"/>
              <a:pathLst>
                <a:path w="25881" h="12297" extrusionOk="0">
                  <a:moveTo>
                    <a:pt x="13692" y="1"/>
                  </a:moveTo>
                  <a:cubicBezTo>
                    <a:pt x="12478" y="1"/>
                    <a:pt x="11480" y="485"/>
                    <a:pt x="10930" y="1666"/>
                  </a:cubicBezTo>
                  <a:cubicBezTo>
                    <a:pt x="10930" y="1666"/>
                    <a:pt x="4787" y="2671"/>
                    <a:pt x="1409" y="3909"/>
                  </a:cubicBezTo>
                  <a:cubicBezTo>
                    <a:pt x="222" y="4353"/>
                    <a:pt x="0" y="5970"/>
                    <a:pt x="1030" y="6726"/>
                  </a:cubicBezTo>
                  <a:lnTo>
                    <a:pt x="8152" y="11983"/>
                  </a:lnTo>
                  <a:cubicBezTo>
                    <a:pt x="8348" y="12126"/>
                    <a:pt x="8569" y="12230"/>
                    <a:pt x="8791" y="12270"/>
                  </a:cubicBezTo>
                  <a:cubicBezTo>
                    <a:pt x="8885" y="12288"/>
                    <a:pt x="8979" y="12297"/>
                    <a:pt x="9072" y="12297"/>
                  </a:cubicBezTo>
                  <a:cubicBezTo>
                    <a:pt x="9251" y="12297"/>
                    <a:pt x="9428" y="12265"/>
                    <a:pt x="9600" y="12204"/>
                  </a:cubicBezTo>
                  <a:lnTo>
                    <a:pt x="18260" y="9178"/>
                  </a:lnTo>
                  <a:cubicBezTo>
                    <a:pt x="18260" y="9178"/>
                    <a:pt x="18264" y="9178"/>
                    <a:pt x="18271" y="9178"/>
                  </a:cubicBezTo>
                  <a:cubicBezTo>
                    <a:pt x="18596" y="9178"/>
                    <a:pt x="25881" y="9141"/>
                    <a:pt x="23203" y="5723"/>
                  </a:cubicBezTo>
                  <a:cubicBezTo>
                    <a:pt x="22968" y="5410"/>
                    <a:pt x="22695" y="5097"/>
                    <a:pt x="22394" y="4784"/>
                  </a:cubicBezTo>
                  <a:cubicBezTo>
                    <a:pt x="20097" y="2352"/>
                    <a:pt x="16369" y="1"/>
                    <a:pt x="13692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1"/>
            <p:cNvSpPr/>
            <p:nvPr/>
          </p:nvSpPr>
          <p:spPr>
            <a:xfrm>
              <a:off x="1494025" y="5250075"/>
              <a:ext cx="413125" cy="187850"/>
            </a:xfrm>
            <a:custGeom>
              <a:avLst/>
              <a:gdLst/>
              <a:ahLst/>
              <a:cxnLst/>
              <a:rect l="l" t="t" r="r" b="b"/>
              <a:pathLst>
                <a:path w="16525" h="7514" extrusionOk="0">
                  <a:moveTo>
                    <a:pt x="13590" y="1"/>
                  </a:moveTo>
                  <a:cubicBezTo>
                    <a:pt x="13721" y="144"/>
                    <a:pt x="13851" y="288"/>
                    <a:pt x="13968" y="430"/>
                  </a:cubicBezTo>
                  <a:cubicBezTo>
                    <a:pt x="16525" y="3574"/>
                    <a:pt x="9599" y="3613"/>
                    <a:pt x="9195" y="3613"/>
                  </a:cubicBezTo>
                  <a:lnTo>
                    <a:pt x="9182" y="3613"/>
                  </a:lnTo>
                  <a:lnTo>
                    <a:pt x="821" y="6430"/>
                  </a:lnTo>
                  <a:cubicBezTo>
                    <a:pt x="665" y="6482"/>
                    <a:pt x="496" y="6508"/>
                    <a:pt x="326" y="6508"/>
                  </a:cubicBezTo>
                  <a:cubicBezTo>
                    <a:pt x="261" y="6508"/>
                    <a:pt x="183" y="6508"/>
                    <a:pt x="104" y="6496"/>
                  </a:cubicBezTo>
                  <a:lnTo>
                    <a:pt x="104" y="6496"/>
                  </a:lnTo>
                  <a:cubicBezTo>
                    <a:pt x="104" y="6639"/>
                    <a:pt x="117" y="6795"/>
                    <a:pt x="104" y="6952"/>
                  </a:cubicBezTo>
                  <a:cubicBezTo>
                    <a:pt x="91" y="7148"/>
                    <a:pt x="52" y="7317"/>
                    <a:pt x="0" y="7487"/>
                  </a:cubicBezTo>
                  <a:cubicBezTo>
                    <a:pt x="104" y="7500"/>
                    <a:pt x="195" y="7513"/>
                    <a:pt x="300" y="7513"/>
                  </a:cubicBezTo>
                  <a:cubicBezTo>
                    <a:pt x="470" y="7513"/>
                    <a:pt x="639" y="7487"/>
                    <a:pt x="809" y="7421"/>
                  </a:cubicBezTo>
                  <a:lnTo>
                    <a:pt x="9469" y="4395"/>
                  </a:lnTo>
                  <a:lnTo>
                    <a:pt x="9482" y="4395"/>
                  </a:lnTo>
                  <a:cubicBezTo>
                    <a:pt x="9821" y="4395"/>
                    <a:pt x="14999" y="4357"/>
                    <a:pt x="14999" y="2296"/>
                  </a:cubicBezTo>
                  <a:cubicBezTo>
                    <a:pt x="14999" y="1917"/>
                    <a:pt x="14829" y="1474"/>
                    <a:pt x="14412" y="940"/>
                  </a:cubicBezTo>
                  <a:cubicBezTo>
                    <a:pt x="14177" y="627"/>
                    <a:pt x="13904" y="314"/>
                    <a:pt x="13603" y="1"/>
                  </a:cubicBezTo>
                  <a:close/>
                </a:path>
              </a:pathLst>
            </a:custGeom>
            <a:solidFill>
              <a:srgbClr val="FBA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1"/>
            <p:cNvSpPr/>
            <p:nvPr/>
          </p:nvSpPr>
          <p:spPr>
            <a:xfrm>
              <a:off x="1283050" y="5128200"/>
              <a:ext cx="624000" cy="284625"/>
            </a:xfrm>
            <a:custGeom>
              <a:avLst/>
              <a:gdLst/>
              <a:ahLst/>
              <a:cxnLst/>
              <a:rect l="l" t="t" r="r" b="b"/>
              <a:pathLst>
                <a:path w="24960" h="11385" extrusionOk="0">
                  <a:moveTo>
                    <a:pt x="13213" y="0"/>
                  </a:moveTo>
                  <a:cubicBezTo>
                    <a:pt x="12043" y="0"/>
                    <a:pt x="11082" y="447"/>
                    <a:pt x="10552" y="1537"/>
                  </a:cubicBezTo>
                  <a:cubicBezTo>
                    <a:pt x="10552" y="1537"/>
                    <a:pt x="4617" y="2476"/>
                    <a:pt x="1370" y="3624"/>
                  </a:cubicBezTo>
                  <a:cubicBezTo>
                    <a:pt x="209" y="4027"/>
                    <a:pt x="0" y="5528"/>
                    <a:pt x="991" y="6232"/>
                  </a:cubicBezTo>
                  <a:lnTo>
                    <a:pt x="7865" y="11096"/>
                  </a:lnTo>
                  <a:cubicBezTo>
                    <a:pt x="8132" y="11286"/>
                    <a:pt x="8450" y="11384"/>
                    <a:pt x="8770" y="11384"/>
                  </a:cubicBezTo>
                  <a:cubicBezTo>
                    <a:pt x="8935" y="11384"/>
                    <a:pt x="9101" y="11358"/>
                    <a:pt x="9260" y="11305"/>
                  </a:cubicBezTo>
                  <a:lnTo>
                    <a:pt x="17621" y="8488"/>
                  </a:lnTo>
                  <a:cubicBezTo>
                    <a:pt x="17621" y="8488"/>
                    <a:pt x="17628" y="8488"/>
                    <a:pt x="17642" y="8488"/>
                  </a:cubicBezTo>
                  <a:cubicBezTo>
                    <a:pt x="18075" y="8488"/>
                    <a:pt x="24959" y="8439"/>
                    <a:pt x="22407" y="5305"/>
                  </a:cubicBezTo>
                  <a:cubicBezTo>
                    <a:pt x="20350" y="2783"/>
                    <a:pt x="16132" y="0"/>
                    <a:pt x="13213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1"/>
            <p:cNvSpPr/>
            <p:nvPr/>
          </p:nvSpPr>
          <p:spPr>
            <a:xfrm>
              <a:off x="1388025" y="5175450"/>
              <a:ext cx="361650" cy="187375"/>
            </a:xfrm>
            <a:custGeom>
              <a:avLst/>
              <a:gdLst/>
              <a:ahLst/>
              <a:cxnLst/>
              <a:rect l="l" t="t" r="r" b="b"/>
              <a:pathLst>
                <a:path w="14466" h="7495" extrusionOk="0">
                  <a:moveTo>
                    <a:pt x="8975" y="0"/>
                  </a:moveTo>
                  <a:cubicBezTo>
                    <a:pt x="8142" y="0"/>
                    <a:pt x="7305" y="198"/>
                    <a:pt x="6574" y="572"/>
                  </a:cubicBezTo>
                  <a:cubicBezTo>
                    <a:pt x="6026" y="847"/>
                    <a:pt x="5531" y="1238"/>
                    <a:pt x="4944" y="1433"/>
                  </a:cubicBezTo>
                  <a:cubicBezTo>
                    <a:pt x="4318" y="1642"/>
                    <a:pt x="3627" y="1629"/>
                    <a:pt x="2962" y="1668"/>
                  </a:cubicBezTo>
                  <a:cubicBezTo>
                    <a:pt x="2362" y="1707"/>
                    <a:pt x="1748" y="1812"/>
                    <a:pt x="1227" y="2073"/>
                  </a:cubicBezTo>
                  <a:cubicBezTo>
                    <a:pt x="693" y="2333"/>
                    <a:pt x="249" y="2763"/>
                    <a:pt x="119" y="3311"/>
                  </a:cubicBezTo>
                  <a:cubicBezTo>
                    <a:pt x="1" y="3846"/>
                    <a:pt x="249" y="4472"/>
                    <a:pt x="783" y="4707"/>
                  </a:cubicBezTo>
                  <a:cubicBezTo>
                    <a:pt x="1070" y="4838"/>
                    <a:pt x="1383" y="4864"/>
                    <a:pt x="1684" y="4928"/>
                  </a:cubicBezTo>
                  <a:cubicBezTo>
                    <a:pt x="2009" y="5007"/>
                    <a:pt x="2336" y="5137"/>
                    <a:pt x="2571" y="5372"/>
                  </a:cubicBezTo>
                  <a:cubicBezTo>
                    <a:pt x="2870" y="5698"/>
                    <a:pt x="2974" y="6142"/>
                    <a:pt x="3197" y="6520"/>
                  </a:cubicBezTo>
                  <a:cubicBezTo>
                    <a:pt x="3561" y="7128"/>
                    <a:pt x="4329" y="7494"/>
                    <a:pt x="5085" y="7494"/>
                  </a:cubicBezTo>
                  <a:cubicBezTo>
                    <a:pt x="5383" y="7494"/>
                    <a:pt x="5679" y="7437"/>
                    <a:pt x="5948" y="7316"/>
                  </a:cubicBezTo>
                  <a:cubicBezTo>
                    <a:pt x="6744" y="6963"/>
                    <a:pt x="7226" y="6194"/>
                    <a:pt x="7970" y="5763"/>
                  </a:cubicBezTo>
                  <a:cubicBezTo>
                    <a:pt x="8384" y="5533"/>
                    <a:pt x="8869" y="5405"/>
                    <a:pt x="9353" y="5405"/>
                  </a:cubicBezTo>
                  <a:cubicBezTo>
                    <a:pt x="9418" y="5405"/>
                    <a:pt x="9483" y="5407"/>
                    <a:pt x="9548" y="5412"/>
                  </a:cubicBezTo>
                  <a:cubicBezTo>
                    <a:pt x="9887" y="5450"/>
                    <a:pt x="10214" y="5528"/>
                    <a:pt x="10539" y="5568"/>
                  </a:cubicBezTo>
                  <a:cubicBezTo>
                    <a:pt x="10645" y="5577"/>
                    <a:pt x="10752" y="5581"/>
                    <a:pt x="10858" y="5581"/>
                  </a:cubicBezTo>
                  <a:cubicBezTo>
                    <a:pt x="11212" y="5581"/>
                    <a:pt x="11568" y="5536"/>
                    <a:pt x="11909" y="5476"/>
                  </a:cubicBezTo>
                  <a:cubicBezTo>
                    <a:pt x="12431" y="5372"/>
                    <a:pt x="12953" y="5215"/>
                    <a:pt x="13396" y="4928"/>
                  </a:cubicBezTo>
                  <a:cubicBezTo>
                    <a:pt x="13839" y="4655"/>
                    <a:pt x="14191" y="4250"/>
                    <a:pt x="14309" y="3781"/>
                  </a:cubicBezTo>
                  <a:cubicBezTo>
                    <a:pt x="14466" y="3181"/>
                    <a:pt x="14217" y="2555"/>
                    <a:pt x="13774" y="2111"/>
                  </a:cubicBezTo>
                  <a:cubicBezTo>
                    <a:pt x="13330" y="1668"/>
                    <a:pt x="12704" y="1394"/>
                    <a:pt x="12052" y="1264"/>
                  </a:cubicBezTo>
                  <a:cubicBezTo>
                    <a:pt x="11492" y="1160"/>
                    <a:pt x="11452" y="1042"/>
                    <a:pt x="11127" y="677"/>
                  </a:cubicBezTo>
                  <a:cubicBezTo>
                    <a:pt x="10814" y="325"/>
                    <a:pt x="10318" y="168"/>
                    <a:pt x="9861" y="77"/>
                  </a:cubicBezTo>
                  <a:cubicBezTo>
                    <a:pt x="9569" y="25"/>
                    <a:pt x="9272" y="0"/>
                    <a:pt x="897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1"/>
            <p:cNvSpPr/>
            <p:nvPr/>
          </p:nvSpPr>
          <p:spPr>
            <a:xfrm>
              <a:off x="1706275" y="5253300"/>
              <a:ext cx="36550" cy="29100"/>
            </a:xfrm>
            <a:custGeom>
              <a:avLst/>
              <a:gdLst/>
              <a:ahLst/>
              <a:cxnLst/>
              <a:rect l="l" t="t" r="r" b="b"/>
              <a:pathLst>
                <a:path w="1462" h="1164" extrusionOk="0">
                  <a:moveTo>
                    <a:pt x="841" y="1"/>
                  </a:moveTo>
                  <a:cubicBezTo>
                    <a:pt x="681" y="1"/>
                    <a:pt x="514" y="88"/>
                    <a:pt x="405" y="197"/>
                  </a:cubicBezTo>
                  <a:cubicBezTo>
                    <a:pt x="261" y="354"/>
                    <a:pt x="0" y="719"/>
                    <a:pt x="40" y="928"/>
                  </a:cubicBezTo>
                  <a:cubicBezTo>
                    <a:pt x="76" y="1074"/>
                    <a:pt x="238" y="1164"/>
                    <a:pt x="387" y="1164"/>
                  </a:cubicBezTo>
                  <a:cubicBezTo>
                    <a:pt x="397" y="1164"/>
                    <a:pt x="407" y="1163"/>
                    <a:pt x="418" y="1162"/>
                  </a:cubicBezTo>
                  <a:cubicBezTo>
                    <a:pt x="588" y="1136"/>
                    <a:pt x="718" y="1032"/>
                    <a:pt x="835" y="915"/>
                  </a:cubicBezTo>
                  <a:cubicBezTo>
                    <a:pt x="1057" y="706"/>
                    <a:pt x="1461" y="15"/>
                    <a:pt x="875" y="2"/>
                  </a:cubicBezTo>
                  <a:cubicBezTo>
                    <a:pt x="863" y="1"/>
                    <a:pt x="852" y="1"/>
                    <a:pt x="8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1"/>
            <p:cNvSpPr/>
            <p:nvPr/>
          </p:nvSpPr>
          <p:spPr>
            <a:xfrm>
              <a:off x="1694100" y="5284325"/>
              <a:ext cx="17750" cy="16075"/>
            </a:xfrm>
            <a:custGeom>
              <a:avLst/>
              <a:gdLst/>
              <a:ahLst/>
              <a:cxnLst/>
              <a:rect l="l" t="t" r="r" b="b"/>
              <a:pathLst>
                <a:path w="710" h="643" extrusionOk="0">
                  <a:moveTo>
                    <a:pt x="336" y="0"/>
                  </a:moveTo>
                  <a:cubicBezTo>
                    <a:pt x="165" y="0"/>
                    <a:pt x="0" y="130"/>
                    <a:pt x="44" y="378"/>
                  </a:cubicBezTo>
                  <a:cubicBezTo>
                    <a:pt x="68" y="532"/>
                    <a:pt x="220" y="643"/>
                    <a:pt x="375" y="643"/>
                  </a:cubicBezTo>
                  <a:cubicBezTo>
                    <a:pt x="391" y="643"/>
                    <a:pt x="407" y="642"/>
                    <a:pt x="423" y="639"/>
                  </a:cubicBezTo>
                  <a:cubicBezTo>
                    <a:pt x="592" y="600"/>
                    <a:pt x="710" y="417"/>
                    <a:pt x="657" y="248"/>
                  </a:cubicBezTo>
                  <a:cubicBezTo>
                    <a:pt x="611" y="81"/>
                    <a:pt x="472" y="0"/>
                    <a:pt x="336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1"/>
            <p:cNvSpPr/>
            <p:nvPr/>
          </p:nvSpPr>
          <p:spPr>
            <a:xfrm>
              <a:off x="1792050" y="5272900"/>
              <a:ext cx="21850" cy="14675"/>
            </a:xfrm>
            <a:custGeom>
              <a:avLst/>
              <a:gdLst/>
              <a:ahLst/>
              <a:cxnLst/>
              <a:rect l="l" t="t" r="r" b="b"/>
              <a:pathLst>
                <a:path w="874" h="587" extrusionOk="0">
                  <a:moveTo>
                    <a:pt x="443" y="1"/>
                  </a:moveTo>
                  <a:cubicBezTo>
                    <a:pt x="195" y="1"/>
                    <a:pt x="0" y="288"/>
                    <a:pt x="65" y="483"/>
                  </a:cubicBezTo>
                  <a:cubicBezTo>
                    <a:pt x="78" y="522"/>
                    <a:pt x="104" y="561"/>
                    <a:pt x="157" y="574"/>
                  </a:cubicBezTo>
                  <a:cubicBezTo>
                    <a:pt x="169" y="587"/>
                    <a:pt x="183" y="587"/>
                    <a:pt x="209" y="587"/>
                  </a:cubicBezTo>
                  <a:cubicBezTo>
                    <a:pt x="221" y="587"/>
                    <a:pt x="247" y="587"/>
                    <a:pt x="273" y="574"/>
                  </a:cubicBezTo>
                  <a:cubicBezTo>
                    <a:pt x="470" y="535"/>
                    <a:pt x="873" y="117"/>
                    <a:pt x="548" y="13"/>
                  </a:cubicBezTo>
                  <a:cubicBezTo>
                    <a:pt x="508" y="1"/>
                    <a:pt x="482" y="1"/>
                    <a:pt x="443" y="1"/>
                  </a:cubicBezTo>
                  <a:close/>
                </a:path>
              </a:pathLst>
            </a:custGeom>
            <a:solidFill>
              <a:srgbClr val="F6D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1"/>
            <p:cNvSpPr/>
            <p:nvPr/>
          </p:nvSpPr>
          <p:spPr>
            <a:xfrm>
              <a:off x="1807350" y="5285600"/>
              <a:ext cx="21875" cy="15025"/>
            </a:xfrm>
            <a:custGeom>
              <a:avLst/>
              <a:gdLst/>
              <a:ahLst/>
              <a:cxnLst/>
              <a:rect l="l" t="t" r="r" b="b"/>
              <a:pathLst>
                <a:path w="875" h="601" extrusionOk="0">
                  <a:moveTo>
                    <a:pt x="431" y="1"/>
                  </a:moveTo>
                  <a:cubicBezTo>
                    <a:pt x="183" y="1"/>
                    <a:pt x="1" y="301"/>
                    <a:pt x="53" y="496"/>
                  </a:cubicBezTo>
                  <a:cubicBezTo>
                    <a:pt x="66" y="536"/>
                    <a:pt x="105" y="575"/>
                    <a:pt x="145" y="588"/>
                  </a:cubicBezTo>
                  <a:cubicBezTo>
                    <a:pt x="171" y="588"/>
                    <a:pt x="183" y="601"/>
                    <a:pt x="197" y="601"/>
                  </a:cubicBezTo>
                  <a:cubicBezTo>
                    <a:pt x="223" y="601"/>
                    <a:pt x="249" y="588"/>
                    <a:pt x="261" y="588"/>
                  </a:cubicBezTo>
                  <a:cubicBezTo>
                    <a:pt x="470" y="536"/>
                    <a:pt x="875" y="131"/>
                    <a:pt x="548" y="27"/>
                  </a:cubicBezTo>
                  <a:cubicBezTo>
                    <a:pt x="510" y="14"/>
                    <a:pt x="470" y="1"/>
                    <a:pt x="431" y="1"/>
                  </a:cubicBezTo>
                  <a:close/>
                </a:path>
              </a:pathLst>
            </a:custGeom>
            <a:solidFill>
              <a:srgbClr val="F6D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1"/>
            <p:cNvSpPr/>
            <p:nvPr/>
          </p:nvSpPr>
          <p:spPr>
            <a:xfrm>
              <a:off x="1774100" y="5294725"/>
              <a:ext cx="21875" cy="15025"/>
            </a:xfrm>
            <a:custGeom>
              <a:avLst/>
              <a:gdLst/>
              <a:ahLst/>
              <a:cxnLst/>
              <a:rect l="l" t="t" r="r" b="b"/>
              <a:pathLst>
                <a:path w="875" h="601" extrusionOk="0">
                  <a:moveTo>
                    <a:pt x="444" y="1"/>
                  </a:moveTo>
                  <a:cubicBezTo>
                    <a:pt x="196" y="1"/>
                    <a:pt x="0" y="301"/>
                    <a:pt x="66" y="497"/>
                  </a:cubicBezTo>
                  <a:cubicBezTo>
                    <a:pt x="78" y="536"/>
                    <a:pt x="105" y="575"/>
                    <a:pt x="157" y="588"/>
                  </a:cubicBezTo>
                  <a:cubicBezTo>
                    <a:pt x="170" y="588"/>
                    <a:pt x="183" y="601"/>
                    <a:pt x="209" y="601"/>
                  </a:cubicBezTo>
                  <a:cubicBezTo>
                    <a:pt x="222" y="601"/>
                    <a:pt x="249" y="588"/>
                    <a:pt x="261" y="588"/>
                  </a:cubicBezTo>
                  <a:cubicBezTo>
                    <a:pt x="470" y="536"/>
                    <a:pt x="875" y="131"/>
                    <a:pt x="548" y="27"/>
                  </a:cubicBezTo>
                  <a:cubicBezTo>
                    <a:pt x="509" y="14"/>
                    <a:pt x="470" y="1"/>
                    <a:pt x="444" y="1"/>
                  </a:cubicBezTo>
                  <a:close/>
                </a:path>
              </a:pathLst>
            </a:custGeom>
            <a:solidFill>
              <a:srgbClr val="F6D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1"/>
            <p:cNvSpPr/>
            <p:nvPr/>
          </p:nvSpPr>
          <p:spPr>
            <a:xfrm>
              <a:off x="1335850" y="5236700"/>
              <a:ext cx="21550" cy="14375"/>
            </a:xfrm>
            <a:custGeom>
              <a:avLst/>
              <a:gdLst/>
              <a:ahLst/>
              <a:cxnLst/>
              <a:rect l="l" t="t" r="r" b="b"/>
              <a:pathLst>
                <a:path w="862" h="575" extrusionOk="0">
                  <a:moveTo>
                    <a:pt x="432" y="0"/>
                  </a:moveTo>
                  <a:cubicBezTo>
                    <a:pt x="184" y="0"/>
                    <a:pt x="1" y="287"/>
                    <a:pt x="67" y="470"/>
                  </a:cubicBezTo>
                  <a:cubicBezTo>
                    <a:pt x="79" y="510"/>
                    <a:pt x="105" y="548"/>
                    <a:pt x="157" y="574"/>
                  </a:cubicBezTo>
                  <a:lnTo>
                    <a:pt x="262" y="574"/>
                  </a:lnTo>
                  <a:cubicBezTo>
                    <a:pt x="470" y="522"/>
                    <a:pt x="862" y="118"/>
                    <a:pt x="536" y="14"/>
                  </a:cubicBezTo>
                  <a:cubicBezTo>
                    <a:pt x="510" y="0"/>
                    <a:pt x="470" y="0"/>
                    <a:pt x="432" y="0"/>
                  </a:cubicBezTo>
                  <a:close/>
                </a:path>
              </a:pathLst>
            </a:custGeom>
            <a:solidFill>
              <a:srgbClr val="F6D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1"/>
            <p:cNvSpPr/>
            <p:nvPr/>
          </p:nvSpPr>
          <p:spPr>
            <a:xfrm>
              <a:off x="1350850" y="5249425"/>
              <a:ext cx="21550" cy="14375"/>
            </a:xfrm>
            <a:custGeom>
              <a:avLst/>
              <a:gdLst/>
              <a:ahLst/>
              <a:cxnLst/>
              <a:rect l="l" t="t" r="r" b="b"/>
              <a:pathLst>
                <a:path w="862" h="575" extrusionOk="0">
                  <a:moveTo>
                    <a:pt x="432" y="1"/>
                  </a:moveTo>
                  <a:cubicBezTo>
                    <a:pt x="183" y="1"/>
                    <a:pt x="1" y="287"/>
                    <a:pt x="53" y="470"/>
                  </a:cubicBezTo>
                  <a:cubicBezTo>
                    <a:pt x="67" y="522"/>
                    <a:pt x="105" y="561"/>
                    <a:pt x="157" y="574"/>
                  </a:cubicBezTo>
                  <a:lnTo>
                    <a:pt x="262" y="574"/>
                  </a:lnTo>
                  <a:cubicBezTo>
                    <a:pt x="470" y="522"/>
                    <a:pt x="862" y="117"/>
                    <a:pt x="536" y="13"/>
                  </a:cubicBezTo>
                  <a:cubicBezTo>
                    <a:pt x="510" y="1"/>
                    <a:pt x="470" y="1"/>
                    <a:pt x="432" y="1"/>
                  </a:cubicBezTo>
                  <a:close/>
                </a:path>
              </a:pathLst>
            </a:custGeom>
            <a:solidFill>
              <a:srgbClr val="F6D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1"/>
            <p:cNvSpPr/>
            <p:nvPr/>
          </p:nvSpPr>
          <p:spPr>
            <a:xfrm>
              <a:off x="1317950" y="5258225"/>
              <a:ext cx="21850" cy="14700"/>
            </a:xfrm>
            <a:custGeom>
              <a:avLst/>
              <a:gdLst/>
              <a:ahLst/>
              <a:cxnLst/>
              <a:rect l="l" t="t" r="r" b="b"/>
              <a:pathLst>
                <a:path w="874" h="588" extrusionOk="0">
                  <a:moveTo>
                    <a:pt x="444" y="0"/>
                  </a:moveTo>
                  <a:cubicBezTo>
                    <a:pt x="195" y="0"/>
                    <a:pt x="0" y="301"/>
                    <a:pt x="65" y="483"/>
                  </a:cubicBezTo>
                  <a:cubicBezTo>
                    <a:pt x="78" y="522"/>
                    <a:pt x="104" y="562"/>
                    <a:pt x="157" y="574"/>
                  </a:cubicBezTo>
                  <a:cubicBezTo>
                    <a:pt x="169" y="588"/>
                    <a:pt x="195" y="588"/>
                    <a:pt x="209" y="588"/>
                  </a:cubicBezTo>
                  <a:cubicBezTo>
                    <a:pt x="221" y="588"/>
                    <a:pt x="247" y="588"/>
                    <a:pt x="273" y="574"/>
                  </a:cubicBezTo>
                  <a:cubicBezTo>
                    <a:pt x="470" y="535"/>
                    <a:pt x="873" y="131"/>
                    <a:pt x="548" y="26"/>
                  </a:cubicBezTo>
                  <a:cubicBezTo>
                    <a:pt x="508" y="14"/>
                    <a:pt x="470" y="0"/>
                    <a:pt x="444" y="0"/>
                  </a:cubicBezTo>
                  <a:close/>
                </a:path>
              </a:pathLst>
            </a:custGeom>
            <a:solidFill>
              <a:srgbClr val="F6D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1"/>
            <p:cNvSpPr/>
            <p:nvPr/>
          </p:nvSpPr>
          <p:spPr>
            <a:xfrm>
              <a:off x="1466625" y="4675200"/>
              <a:ext cx="24475" cy="24175"/>
            </a:xfrm>
            <a:custGeom>
              <a:avLst/>
              <a:gdLst/>
              <a:ahLst/>
              <a:cxnLst/>
              <a:rect l="l" t="t" r="r" b="b"/>
              <a:pathLst>
                <a:path w="979" h="967" extrusionOk="0">
                  <a:moveTo>
                    <a:pt x="496" y="1"/>
                  </a:moveTo>
                  <a:cubicBezTo>
                    <a:pt x="222" y="1"/>
                    <a:pt x="1" y="210"/>
                    <a:pt x="1" y="484"/>
                  </a:cubicBezTo>
                  <a:cubicBezTo>
                    <a:pt x="1" y="745"/>
                    <a:pt x="222" y="966"/>
                    <a:pt x="496" y="966"/>
                  </a:cubicBezTo>
                  <a:cubicBezTo>
                    <a:pt x="757" y="966"/>
                    <a:pt x="978" y="745"/>
                    <a:pt x="978" y="484"/>
                  </a:cubicBezTo>
                  <a:cubicBezTo>
                    <a:pt x="978" y="210"/>
                    <a:pt x="757" y="1"/>
                    <a:pt x="496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1"/>
            <p:cNvSpPr/>
            <p:nvPr/>
          </p:nvSpPr>
          <p:spPr>
            <a:xfrm>
              <a:off x="1643025" y="4739125"/>
              <a:ext cx="5225" cy="91975"/>
            </a:xfrm>
            <a:custGeom>
              <a:avLst/>
              <a:gdLst/>
              <a:ahLst/>
              <a:cxnLst/>
              <a:rect l="l" t="t" r="r" b="b"/>
              <a:pathLst>
                <a:path w="209" h="3679" extrusionOk="0">
                  <a:moveTo>
                    <a:pt x="104" y="0"/>
                  </a:moveTo>
                  <a:cubicBezTo>
                    <a:pt x="52" y="0"/>
                    <a:pt x="0" y="52"/>
                    <a:pt x="0" y="105"/>
                  </a:cubicBezTo>
                  <a:lnTo>
                    <a:pt x="0" y="3574"/>
                  </a:lnTo>
                  <a:cubicBezTo>
                    <a:pt x="0" y="3626"/>
                    <a:pt x="52" y="3678"/>
                    <a:pt x="104" y="3678"/>
                  </a:cubicBezTo>
                  <a:cubicBezTo>
                    <a:pt x="157" y="3678"/>
                    <a:pt x="209" y="3626"/>
                    <a:pt x="209" y="3574"/>
                  </a:cubicBezTo>
                  <a:lnTo>
                    <a:pt x="209" y="105"/>
                  </a:lnTo>
                  <a:cubicBezTo>
                    <a:pt x="209" y="52"/>
                    <a:pt x="157" y="0"/>
                    <a:pt x="104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1"/>
            <p:cNvSpPr/>
            <p:nvPr/>
          </p:nvSpPr>
          <p:spPr>
            <a:xfrm>
              <a:off x="1601625" y="4783475"/>
              <a:ext cx="87075" cy="4925"/>
            </a:xfrm>
            <a:custGeom>
              <a:avLst/>
              <a:gdLst/>
              <a:ahLst/>
              <a:cxnLst/>
              <a:rect l="l" t="t" r="r" b="b"/>
              <a:pathLst>
                <a:path w="3483" h="197" extrusionOk="0">
                  <a:moveTo>
                    <a:pt x="105" y="0"/>
                  </a:moveTo>
                  <a:cubicBezTo>
                    <a:pt x="52" y="0"/>
                    <a:pt x="0" y="40"/>
                    <a:pt x="0" y="92"/>
                  </a:cubicBezTo>
                  <a:cubicBezTo>
                    <a:pt x="0" y="157"/>
                    <a:pt x="52" y="196"/>
                    <a:pt x="105" y="196"/>
                  </a:cubicBezTo>
                  <a:lnTo>
                    <a:pt x="3378" y="196"/>
                  </a:lnTo>
                  <a:cubicBezTo>
                    <a:pt x="3443" y="196"/>
                    <a:pt x="3482" y="157"/>
                    <a:pt x="3482" y="92"/>
                  </a:cubicBezTo>
                  <a:cubicBezTo>
                    <a:pt x="3482" y="40"/>
                    <a:pt x="3443" y="0"/>
                    <a:pt x="3378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1"/>
            <p:cNvSpPr/>
            <p:nvPr/>
          </p:nvSpPr>
          <p:spPr>
            <a:xfrm>
              <a:off x="1622150" y="4759075"/>
              <a:ext cx="46650" cy="56050"/>
            </a:xfrm>
            <a:custGeom>
              <a:avLst/>
              <a:gdLst/>
              <a:ahLst/>
              <a:cxnLst/>
              <a:rect l="l" t="t" r="r" b="b"/>
              <a:pathLst>
                <a:path w="1866" h="2242" extrusionOk="0">
                  <a:moveTo>
                    <a:pt x="1754" y="1"/>
                  </a:moveTo>
                  <a:cubicBezTo>
                    <a:pt x="1724" y="1"/>
                    <a:pt x="1693" y="15"/>
                    <a:pt x="1670" y="37"/>
                  </a:cubicBezTo>
                  <a:lnTo>
                    <a:pt x="40" y="2072"/>
                  </a:lnTo>
                  <a:cubicBezTo>
                    <a:pt x="0" y="2111"/>
                    <a:pt x="0" y="2176"/>
                    <a:pt x="52" y="2216"/>
                  </a:cubicBezTo>
                  <a:cubicBezTo>
                    <a:pt x="66" y="2228"/>
                    <a:pt x="92" y="2242"/>
                    <a:pt x="118" y="2242"/>
                  </a:cubicBezTo>
                  <a:cubicBezTo>
                    <a:pt x="144" y="2242"/>
                    <a:pt x="170" y="2228"/>
                    <a:pt x="183" y="2202"/>
                  </a:cubicBezTo>
                  <a:lnTo>
                    <a:pt x="1826" y="167"/>
                  </a:lnTo>
                  <a:cubicBezTo>
                    <a:pt x="1866" y="115"/>
                    <a:pt x="1852" y="63"/>
                    <a:pt x="1814" y="25"/>
                  </a:cubicBezTo>
                  <a:cubicBezTo>
                    <a:pt x="1797" y="8"/>
                    <a:pt x="1776" y="1"/>
                    <a:pt x="1754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1"/>
            <p:cNvSpPr/>
            <p:nvPr/>
          </p:nvSpPr>
          <p:spPr>
            <a:xfrm>
              <a:off x="1616625" y="4762475"/>
              <a:ext cx="57075" cy="45800"/>
            </a:xfrm>
            <a:custGeom>
              <a:avLst/>
              <a:gdLst/>
              <a:ahLst/>
              <a:cxnLst/>
              <a:rect l="l" t="t" r="r" b="b"/>
              <a:pathLst>
                <a:path w="2283" h="1832" extrusionOk="0">
                  <a:moveTo>
                    <a:pt x="106" y="1"/>
                  </a:moveTo>
                  <a:cubicBezTo>
                    <a:pt x="79" y="1"/>
                    <a:pt x="53" y="10"/>
                    <a:pt x="39" y="31"/>
                  </a:cubicBezTo>
                  <a:cubicBezTo>
                    <a:pt x="0" y="84"/>
                    <a:pt x="13" y="149"/>
                    <a:pt x="52" y="175"/>
                  </a:cubicBezTo>
                  <a:lnTo>
                    <a:pt x="2099" y="1819"/>
                  </a:lnTo>
                  <a:cubicBezTo>
                    <a:pt x="2126" y="1831"/>
                    <a:pt x="2139" y="1831"/>
                    <a:pt x="2165" y="1831"/>
                  </a:cubicBezTo>
                  <a:cubicBezTo>
                    <a:pt x="2191" y="1831"/>
                    <a:pt x="2230" y="1831"/>
                    <a:pt x="2243" y="1805"/>
                  </a:cubicBezTo>
                  <a:cubicBezTo>
                    <a:pt x="2282" y="1753"/>
                    <a:pt x="2270" y="1701"/>
                    <a:pt x="2230" y="1662"/>
                  </a:cubicBezTo>
                  <a:lnTo>
                    <a:pt x="169" y="19"/>
                  </a:lnTo>
                  <a:cubicBezTo>
                    <a:pt x="152" y="7"/>
                    <a:pt x="129" y="1"/>
                    <a:pt x="106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1"/>
            <p:cNvSpPr/>
            <p:nvPr/>
          </p:nvSpPr>
          <p:spPr>
            <a:xfrm>
              <a:off x="1628675" y="4984975"/>
              <a:ext cx="5225" cy="91650"/>
            </a:xfrm>
            <a:custGeom>
              <a:avLst/>
              <a:gdLst/>
              <a:ahLst/>
              <a:cxnLst/>
              <a:rect l="l" t="t" r="r" b="b"/>
              <a:pathLst>
                <a:path w="209" h="3666" extrusionOk="0">
                  <a:moveTo>
                    <a:pt x="105" y="0"/>
                  </a:moveTo>
                  <a:cubicBezTo>
                    <a:pt x="52" y="0"/>
                    <a:pt x="0" y="40"/>
                    <a:pt x="0" y="92"/>
                  </a:cubicBezTo>
                  <a:lnTo>
                    <a:pt x="0" y="3562"/>
                  </a:lnTo>
                  <a:cubicBezTo>
                    <a:pt x="0" y="3626"/>
                    <a:pt x="52" y="3666"/>
                    <a:pt x="105" y="3666"/>
                  </a:cubicBezTo>
                  <a:cubicBezTo>
                    <a:pt x="157" y="3666"/>
                    <a:pt x="209" y="3626"/>
                    <a:pt x="209" y="3562"/>
                  </a:cubicBezTo>
                  <a:lnTo>
                    <a:pt x="209" y="92"/>
                  </a:lnTo>
                  <a:cubicBezTo>
                    <a:pt x="209" y="40"/>
                    <a:pt x="157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1"/>
            <p:cNvSpPr/>
            <p:nvPr/>
          </p:nvSpPr>
          <p:spPr>
            <a:xfrm>
              <a:off x="1587275" y="5029000"/>
              <a:ext cx="87075" cy="4900"/>
            </a:xfrm>
            <a:custGeom>
              <a:avLst/>
              <a:gdLst/>
              <a:ahLst/>
              <a:cxnLst/>
              <a:rect l="l" t="t" r="r" b="b"/>
              <a:pathLst>
                <a:path w="3483" h="196" extrusionOk="0">
                  <a:moveTo>
                    <a:pt x="105" y="1"/>
                  </a:moveTo>
                  <a:cubicBezTo>
                    <a:pt x="52" y="1"/>
                    <a:pt x="0" y="39"/>
                    <a:pt x="0" y="105"/>
                  </a:cubicBezTo>
                  <a:cubicBezTo>
                    <a:pt x="0" y="157"/>
                    <a:pt x="52" y="196"/>
                    <a:pt x="105" y="196"/>
                  </a:cubicBezTo>
                  <a:lnTo>
                    <a:pt x="3378" y="196"/>
                  </a:lnTo>
                  <a:cubicBezTo>
                    <a:pt x="3444" y="196"/>
                    <a:pt x="3482" y="157"/>
                    <a:pt x="3482" y="105"/>
                  </a:cubicBezTo>
                  <a:cubicBezTo>
                    <a:pt x="3482" y="39"/>
                    <a:pt x="3444" y="1"/>
                    <a:pt x="3378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1"/>
            <p:cNvSpPr/>
            <p:nvPr/>
          </p:nvSpPr>
          <p:spPr>
            <a:xfrm>
              <a:off x="1607800" y="5004600"/>
              <a:ext cx="46675" cy="56050"/>
            </a:xfrm>
            <a:custGeom>
              <a:avLst/>
              <a:gdLst/>
              <a:ahLst/>
              <a:cxnLst/>
              <a:rect l="l" t="t" r="r" b="b"/>
              <a:pathLst>
                <a:path w="1867" h="2242" extrusionOk="0">
                  <a:moveTo>
                    <a:pt x="1755" y="1"/>
                  </a:moveTo>
                  <a:cubicBezTo>
                    <a:pt x="1724" y="1"/>
                    <a:pt x="1693" y="15"/>
                    <a:pt x="1670" y="38"/>
                  </a:cubicBezTo>
                  <a:lnTo>
                    <a:pt x="40" y="2072"/>
                  </a:lnTo>
                  <a:cubicBezTo>
                    <a:pt x="0" y="2124"/>
                    <a:pt x="0" y="2177"/>
                    <a:pt x="53" y="2215"/>
                  </a:cubicBezTo>
                  <a:cubicBezTo>
                    <a:pt x="66" y="2229"/>
                    <a:pt x="92" y="2241"/>
                    <a:pt x="105" y="2241"/>
                  </a:cubicBezTo>
                  <a:cubicBezTo>
                    <a:pt x="144" y="2241"/>
                    <a:pt x="171" y="2229"/>
                    <a:pt x="183" y="2203"/>
                  </a:cubicBezTo>
                  <a:lnTo>
                    <a:pt x="1826" y="168"/>
                  </a:lnTo>
                  <a:cubicBezTo>
                    <a:pt x="1866" y="128"/>
                    <a:pt x="1853" y="64"/>
                    <a:pt x="1814" y="24"/>
                  </a:cubicBezTo>
                  <a:cubicBezTo>
                    <a:pt x="1797" y="8"/>
                    <a:pt x="1776" y="1"/>
                    <a:pt x="1755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1"/>
            <p:cNvSpPr/>
            <p:nvPr/>
          </p:nvSpPr>
          <p:spPr>
            <a:xfrm>
              <a:off x="1602275" y="5008025"/>
              <a:ext cx="57075" cy="46100"/>
            </a:xfrm>
            <a:custGeom>
              <a:avLst/>
              <a:gdLst/>
              <a:ahLst/>
              <a:cxnLst/>
              <a:rect l="l" t="t" r="r" b="b"/>
              <a:pathLst>
                <a:path w="2283" h="1844" extrusionOk="0">
                  <a:moveTo>
                    <a:pt x="112" y="0"/>
                  </a:moveTo>
                  <a:cubicBezTo>
                    <a:pt x="83" y="0"/>
                    <a:pt x="54" y="13"/>
                    <a:pt x="39" y="44"/>
                  </a:cubicBezTo>
                  <a:cubicBezTo>
                    <a:pt x="0" y="83"/>
                    <a:pt x="13" y="148"/>
                    <a:pt x="52" y="174"/>
                  </a:cubicBezTo>
                  <a:lnTo>
                    <a:pt x="2100" y="1817"/>
                  </a:lnTo>
                  <a:cubicBezTo>
                    <a:pt x="2126" y="1831"/>
                    <a:pt x="2139" y="1843"/>
                    <a:pt x="2165" y="1843"/>
                  </a:cubicBezTo>
                  <a:cubicBezTo>
                    <a:pt x="2191" y="1843"/>
                    <a:pt x="2230" y="1831"/>
                    <a:pt x="2244" y="1805"/>
                  </a:cubicBezTo>
                  <a:cubicBezTo>
                    <a:pt x="2282" y="1765"/>
                    <a:pt x="2270" y="1701"/>
                    <a:pt x="2230" y="1661"/>
                  </a:cubicBezTo>
                  <a:lnTo>
                    <a:pt x="169" y="18"/>
                  </a:lnTo>
                  <a:cubicBezTo>
                    <a:pt x="153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1"/>
            <p:cNvSpPr/>
            <p:nvPr/>
          </p:nvSpPr>
          <p:spPr>
            <a:xfrm>
              <a:off x="1107300" y="5071050"/>
              <a:ext cx="4900" cy="91675"/>
            </a:xfrm>
            <a:custGeom>
              <a:avLst/>
              <a:gdLst/>
              <a:ahLst/>
              <a:cxnLst/>
              <a:rect l="l" t="t" r="r" b="b"/>
              <a:pathLst>
                <a:path w="196" h="3667" extrusionOk="0">
                  <a:moveTo>
                    <a:pt x="105" y="1"/>
                  </a:moveTo>
                  <a:cubicBezTo>
                    <a:pt x="39" y="1"/>
                    <a:pt x="1" y="40"/>
                    <a:pt x="1" y="93"/>
                  </a:cubicBezTo>
                  <a:lnTo>
                    <a:pt x="1" y="3562"/>
                  </a:lnTo>
                  <a:cubicBezTo>
                    <a:pt x="1" y="3627"/>
                    <a:pt x="39" y="3666"/>
                    <a:pt x="105" y="3666"/>
                  </a:cubicBezTo>
                  <a:cubicBezTo>
                    <a:pt x="157" y="3666"/>
                    <a:pt x="196" y="3627"/>
                    <a:pt x="196" y="3562"/>
                  </a:cubicBezTo>
                  <a:lnTo>
                    <a:pt x="196" y="93"/>
                  </a:lnTo>
                  <a:cubicBezTo>
                    <a:pt x="196" y="40"/>
                    <a:pt x="157" y="1"/>
                    <a:pt x="105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1"/>
            <p:cNvSpPr/>
            <p:nvPr/>
          </p:nvSpPr>
          <p:spPr>
            <a:xfrm>
              <a:off x="1065875" y="5115075"/>
              <a:ext cx="87100" cy="4925"/>
            </a:xfrm>
            <a:custGeom>
              <a:avLst/>
              <a:gdLst/>
              <a:ahLst/>
              <a:cxnLst/>
              <a:rect l="l" t="t" r="r" b="b"/>
              <a:pathLst>
                <a:path w="3484" h="197" extrusionOk="0">
                  <a:moveTo>
                    <a:pt x="105" y="1"/>
                  </a:moveTo>
                  <a:cubicBezTo>
                    <a:pt x="53" y="1"/>
                    <a:pt x="1" y="40"/>
                    <a:pt x="1" y="105"/>
                  </a:cubicBezTo>
                  <a:cubicBezTo>
                    <a:pt x="1" y="157"/>
                    <a:pt x="53" y="196"/>
                    <a:pt x="105" y="196"/>
                  </a:cubicBezTo>
                  <a:lnTo>
                    <a:pt x="3379" y="196"/>
                  </a:lnTo>
                  <a:cubicBezTo>
                    <a:pt x="3431" y="196"/>
                    <a:pt x="3484" y="157"/>
                    <a:pt x="3484" y="105"/>
                  </a:cubicBezTo>
                  <a:cubicBezTo>
                    <a:pt x="3484" y="40"/>
                    <a:pt x="3431" y="1"/>
                    <a:pt x="3379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1"/>
            <p:cNvSpPr/>
            <p:nvPr/>
          </p:nvSpPr>
          <p:spPr>
            <a:xfrm>
              <a:off x="1086425" y="5090825"/>
              <a:ext cx="46325" cy="55900"/>
            </a:xfrm>
            <a:custGeom>
              <a:avLst/>
              <a:gdLst/>
              <a:ahLst/>
              <a:cxnLst/>
              <a:rect l="l" t="t" r="r" b="b"/>
              <a:pathLst>
                <a:path w="1853" h="2236" extrusionOk="0">
                  <a:moveTo>
                    <a:pt x="1744" y="0"/>
                  </a:moveTo>
                  <a:cubicBezTo>
                    <a:pt x="1717" y="0"/>
                    <a:pt x="1692" y="10"/>
                    <a:pt x="1670" y="32"/>
                  </a:cubicBezTo>
                  <a:lnTo>
                    <a:pt x="27" y="2067"/>
                  </a:lnTo>
                  <a:cubicBezTo>
                    <a:pt x="1" y="2119"/>
                    <a:pt x="1" y="2183"/>
                    <a:pt x="39" y="2209"/>
                  </a:cubicBezTo>
                  <a:cubicBezTo>
                    <a:pt x="66" y="2223"/>
                    <a:pt x="92" y="2236"/>
                    <a:pt x="105" y="2236"/>
                  </a:cubicBezTo>
                  <a:cubicBezTo>
                    <a:pt x="131" y="2236"/>
                    <a:pt x="170" y="2223"/>
                    <a:pt x="183" y="2197"/>
                  </a:cubicBezTo>
                  <a:lnTo>
                    <a:pt x="1827" y="162"/>
                  </a:lnTo>
                  <a:cubicBezTo>
                    <a:pt x="1853" y="123"/>
                    <a:pt x="1853" y="58"/>
                    <a:pt x="1813" y="18"/>
                  </a:cubicBezTo>
                  <a:cubicBezTo>
                    <a:pt x="1790" y="7"/>
                    <a:pt x="1767" y="0"/>
                    <a:pt x="1744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1"/>
            <p:cNvSpPr/>
            <p:nvPr/>
          </p:nvSpPr>
          <p:spPr>
            <a:xfrm>
              <a:off x="1080875" y="5094150"/>
              <a:ext cx="56775" cy="46050"/>
            </a:xfrm>
            <a:custGeom>
              <a:avLst/>
              <a:gdLst/>
              <a:ahLst/>
              <a:cxnLst/>
              <a:rect l="l" t="t" r="r" b="b"/>
              <a:pathLst>
                <a:path w="2271" h="1842" extrusionOk="0">
                  <a:moveTo>
                    <a:pt x="104" y="1"/>
                  </a:moveTo>
                  <a:cubicBezTo>
                    <a:pt x="76" y="1"/>
                    <a:pt x="48" y="14"/>
                    <a:pt x="27" y="42"/>
                  </a:cubicBezTo>
                  <a:cubicBezTo>
                    <a:pt x="1" y="81"/>
                    <a:pt x="1" y="146"/>
                    <a:pt x="53" y="172"/>
                  </a:cubicBezTo>
                  <a:lnTo>
                    <a:pt x="2101" y="1816"/>
                  </a:lnTo>
                  <a:cubicBezTo>
                    <a:pt x="2114" y="1829"/>
                    <a:pt x="2140" y="1842"/>
                    <a:pt x="2166" y="1842"/>
                  </a:cubicBezTo>
                  <a:cubicBezTo>
                    <a:pt x="2192" y="1842"/>
                    <a:pt x="2218" y="1829"/>
                    <a:pt x="2244" y="1803"/>
                  </a:cubicBezTo>
                  <a:cubicBezTo>
                    <a:pt x="2270" y="1763"/>
                    <a:pt x="2270" y="1699"/>
                    <a:pt x="2231" y="1659"/>
                  </a:cubicBezTo>
                  <a:lnTo>
                    <a:pt x="171" y="29"/>
                  </a:lnTo>
                  <a:cubicBezTo>
                    <a:pt x="152" y="11"/>
                    <a:pt x="128" y="1"/>
                    <a:pt x="104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1"/>
            <p:cNvSpPr/>
            <p:nvPr/>
          </p:nvSpPr>
          <p:spPr>
            <a:xfrm>
              <a:off x="1746700" y="4905425"/>
              <a:ext cx="24150" cy="24475"/>
            </a:xfrm>
            <a:custGeom>
              <a:avLst/>
              <a:gdLst/>
              <a:ahLst/>
              <a:cxnLst/>
              <a:rect l="l" t="t" r="r" b="b"/>
              <a:pathLst>
                <a:path w="966" h="979" extrusionOk="0">
                  <a:moveTo>
                    <a:pt x="484" y="0"/>
                  </a:moveTo>
                  <a:cubicBezTo>
                    <a:pt x="209" y="0"/>
                    <a:pt x="1" y="222"/>
                    <a:pt x="1" y="483"/>
                  </a:cubicBezTo>
                  <a:cubicBezTo>
                    <a:pt x="1" y="757"/>
                    <a:pt x="209" y="979"/>
                    <a:pt x="484" y="979"/>
                  </a:cubicBezTo>
                  <a:cubicBezTo>
                    <a:pt x="745" y="979"/>
                    <a:pt x="966" y="757"/>
                    <a:pt x="966" y="483"/>
                  </a:cubicBezTo>
                  <a:cubicBezTo>
                    <a:pt x="966" y="222"/>
                    <a:pt x="745" y="0"/>
                    <a:pt x="484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1"/>
            <p:cNvSpPr/>
            <p:nvPr/>
          </p:nvSpPr>
          <p:spPr>
            <a:xfrm>
              <a:off x="1051225" y="4955975"/>
              <a:ext cx="24450" cy="24150"/>
            </a:xfrm>
            <a:custGeom>
              <a:avLst/>
              <a:gdLst/>
              <a:ahLst/>
              <a:cxnLst/>
              <a:rect l="l" t="t" r="r" b="b"/>
              <a:pathLst>
                <a:path w="978" h="966" extrusionOk="0">
                  <a:moveTo>
                    <a:pt x="482" y="0"/>
                  </a:moveTo>
                  <a:cubicBezTo>
                    <a:pt x="221" y="0"/>
                    <a:pt x="0" y="209"/>
                    <a:pt x="0" y="482"/>
                  </a:cubicBezTo>
                  <a:cubicBezTo>
                    <a:pt x="0" y="743"/>
                    <a:pt x="221" y="965"/>
                    <a:pt x="482" y="965"/>
                  </a:cubicBezTo>
                  <a:cubicBezTo>
                    <a:pt x="757" y="965"/>
                    <a:pt x="978" y="743"/>
                    <a:pt x="978" y="482"/>
                  </a:cubicBezTo>
                  <a:cubicBezTo>
                    <a:pt x="978" y="209"/>
                    <a:pt x="757" y="0"/>
                    <a:pt x="48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1"/>
            <p:cNvSpPr/>
            <p:nvPr/>
          </p:nvSpPr>
          <p:spPr>
            <a:xfrm>
              <a:off x="1146100" y="5276475"/>
              <a:ext cx="24150" cy="24150"/>
            </a:xfrm>
            <a:custGeom>
              <a:avLst/>
              <a:gdLst/>
              <a:ahLst/>
              <a:cxnLst/>
              <a:rect l="l" t="t" r="r" b="b"/>
              <a:pathLst>
                <a:path w="966" h="966" extrusionOk="0">
                  <a:moveTo>
                    <a:pt x="483" y="1"/>
                  </a:moveTo>
                  <a:cubicBezTo>
                    <a:pt x="222" y="1"/>
                    <a:pt x="0" y="223"/>
                    <a:pt x="0" y="484"/>
                  </a:cubicBezTo>
                  <a:cubicBezTo>
                    <a:pt x="0" y="757"/>
                    <a:pt x="222" y="966"/>
                    <a:pt x="483" y="966"/>
                  </a:cubicBezTo>
                  <a:cubicBezTo>
                    <a:pt x="757" y="966"/>
                    <a:pt x="965" y="757"/>
                    <a:pt x="965" y="484"/>
                  </a:cubicBezTo>
                  <a:cubicBezTo>
                    <a:pt x="965" y="223"/>
                    <a:pt x="757" y="1"/>
                    <a:pt x="483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1"/>
            <p:cNvSpPr/>
            <p:nvPr/>
          </p:nvSpPr>
          <p:spPr>
            <a:xfrm>
              <a:off x="1746700" y="5106600"/>
              <a:ext cx="24150" cy="24150"/>
            </a:xfrm>
            <a:custGeom>
              <a:avLst/>
              <a:gdLst/>
              <a:ahLst/>
              <a:cxnLst/>
              <a:rect l="l" t="t" r="r" b="b"/>
              <a:pathLst>
                <a:path w="966" h="966" extrusionOk="0">
                  <a:moveTo>
                    <a:pt x="484" y="1"/>
                  </a:moveTo>
                  <a:cubicBezTo>
                    <a:pt x="209" y="1"/>
                    <a:pt x="1" y="210"/>
                    <a:pt x="1" y="483"/>
                  </a:cubicBezTo>
                  <a:cubicBezTo>
                    <a:pt x="1" y="744"/>
                    <a:pt x="209" y="966"/>
                    <a:pt x="484" y="966"/>
                  </a:cubicBezTo>
                  <a:cubicBezTo>
                    <a:pt x="745" y="966"/>
                    <a:pt x="966" y="744"/>
                    <a:pt x="966" y="483"/>
                  </a:cubicBezTo>
                  <a:cubicBezTo>
                    <a:pt x="966" y="210"/>
                    <a:pt x="745" y="1"/>
                    <a:pt x="484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6" name="Google Shape;2236;p41"/>
            <p:cNvGrpSpPr/>
            <p:nvPr/>
          </p:nvGrpSpPr>
          <p:grpSpPr>
            <a:xfrm>
              <a:off x="1169195" y="4995939"/>
              <a:ext cx="313700" cy="84900"/>
              <a:chOff x="5157150" y="5415475"/>
              <a:chExt cx="313700" cy="84900"/>
            </a:xfrm>
          </p:grpSpPr>
          <p:sp>
            <p:nvSpPr>
              <p:cNvPr id="2237" name="Google Shape;2237;p41"/>
              <p:cNvSpPr/>
              <p:nvPr/>
            </p:nvSpPr>
            <p:spPr>
              <a:xfrm>
                <a:off x="5243875" y="5423325"/>
                <a:ext cx="2675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58" extrusionOk="0">
                    <a:moveTo>
                      <a:pt x="525" y="1"/>
                    </a:moveTo>
                    <a:cubicBezTo>
                      <a:pt x="248" y="1"/>
                      <a:pt x="14" y="230"/>
                      <a:pt x="0" y="509"/>
                    </a:cubicBezTo>
                    <a:cubicBezTo>
                      <a:pt x="0" y="796"/>
                      <a:pt x="223" y="1045"/>
                      <a:pt x="522" y="1057"/>
                    </a:cubicBezTo>
                    <a:cubicBezTo>
                      <a:pt x="530" y="1058"/>
                      <a:pt x="538" y="1058"/>
                      <a:pt x="546" y="1058"/>
                    </a:cubicBezTo>
                    <a:cubicBezTo>
                      <a:pt x="823" y="1058"/>
                      <a:pt x="1057" y="828"/>
                      <a:pt x="1057" y="549"/>
                    </a:cubicBezTo>
                    <a:cubicBezTo>
                      <a:pt x="1070" y="249"/>
                      <a:pt x="849" y="14"/>
                      <a:pt x="548" y="1"/>
                    </a:cubicBezTo>
                    <a:cubicBezTo>
                      <a:pt x="540" y="1"/>
                      <a:pt x="532" y="1"/>
                      <a:pt x="525" y="1"/>
                    </a:cubicBezTo>
                    <a:close/>
                  </a:path>
                </a:pathLst>
              </a:custGeom>
              <a:solidFill>
                <a:srgbClr val="280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1"/>
              <p:cNvSpPr/>
              <p:nvPr/>
            </p:nvSpPr>
            <p:spPr>
              <a:xfrm>
                <a:off x="5359950" y="5415825"/>
                <a:ext cx="27100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59" extrusionOk="0">
                    <a:moveTo>
                      <a:pt x="539" y="0"/>
                    </a:moveTo>
                    <a:cubicBezTo>
                      <a:pt x="250" y="0"/>
                      <a:pt x="26" y="230"/>
                      <a:pt x="14" y="510"/>
                    </a:cubicBezTo>
                    <a:cubicBezTo>
                      <a:pt x="1" y="809"/>
                      <a:pt x="235" y="1044"/>
                      <a:pt x="522" y="1058"/>
                    </a:cubicBezTo>
                    <a:cubicBezTo>
                      <a:pt x="530" y="1058"/>
                      <a:pt x="537" y="1058"/>
                      <a:pt x="544" y="1058"/>
                    </a:cubicBezTo>
                    <a:cubicBezTo>
                      <a:pt x="822" y="1058"/>
                      <a:pt x="1058" y="828"/>
                      <a:pt x="1070" y="549"/>
                    </a:cubicBezTo>
                    <a:cubicBezTo>
                      <a:pt x="1084" y="262"/>
                      <a:pt x="849" y="14"/>
                      <a:pt x="562" y="1"/>
                    </a:cubicBezTo>
                    <a:cubicBezTo>
                      <a:pt x="554" y="1"/>
                      <a:pt x="547" y="0"/>
                      <a:pt x="539" y="0"/>
                    </a:cubicBezTo>
                    <a:close/>
                  </a:path>
                </a:pathLst>
              </a:custGeom>
              <a:solidFill>
                <a:srgbClr val="280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1"/>
              <p:cNvSpPr/>
              <p:nvPr/>
            </p:nvSpPr>
            <p:spPr>
              <a:xfrm>
                <a:off x="5300600" y="5441850"/>
                <a:ext cx="38200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734" extrusionOk="0">
                    <a:moveTo>
                      <a:pt x="1442" y="0"/>
                    </a:moveTo>
                    <a:cubicBezTo>
                      <a:pt x="1411" y="0"/>
                      <a:pt x="1381" y="26"/>
                      <a:pt x="1371" y="69"/>
                    </a:cubicBezTo>
                    <a:cubicBezTo>
                      <a:pt x="1331" y="278"/>
                      <a:pt x="1175" y="473"/>
                      <a:pt x="980" y="539"/>
                    </a:cubicBezTo>
                    <a:cubicBezTo>
                      <a:pt x="909" y="565"/>
                      <a:pt x="835" y="578"/>
                      <a:pt x="762" y="578"/>
                    </a:cubicBezTo>
                    <a:cubicBezTo>
                      <a:pt x="619" y="578"/>
                      <a:pt x="478" y="529"/>
                      <a:pt x="366" y="434"/>
                    </a:cubicBezTo>
                    <a:cubicBezTo>
                      <a:pt x="262" y="356"/>
                      <a:pt x="197" y="252"/>
                      <a:pt x="171" y="147"/>
                    </a:cubicBezTo>
                    <a:cubicBezTo>
                      <a:pt x="160" y="104"/>
                      <a:pt x="131" y="78"/>
                      <a:pt x="92" y="78"/>
                    </a:cubicBezTo>
                    <a:cubicBezTo>
                      <a:pt x="84" y="78"/>
                      <a:pt x="75" y="79"/>
                      <a:pt x="67" y="81"/>
                    </a:cubicBezTo>
                    <a:cubicBezTo>
                      <a:pt x="27" y="95"/>
                      <a:pt x="1" y="134"/>
                      <a:pt x="14" y="186"/>
                    </a:cubicBezTo>
                    <a:cubicBezTo>
                      <a:pt x="53" y="316"/>
                      <a:pt x="145" y="460"/>
                      <a:pt x="262" y="551"/>
                    </a:cubicBezTo>
                    <a:cubicBezTo>
                      <a:pt x="406" y="669"/>
                      <a:pt x="588" y="734"/>
                      <a:pt x="757" y="734"/>
                    </a:cubicBezTo>
                    <a:cubicBezTo>
                      <a:pt x="849" y="734"/>
                      <a:pt x="940" y="721"/>
                      <a:pt x="1032" y="695"/>
                    </a:cubicBezTo>
                    <a:cubicBezTo>
                      <a:pt x="1279" y="591"/>
                      <a:pt x="1475" y="356"/>
                      <a:pt x="1527" y="95"/>
                    </a:cubicBezTo>
                    <a:cubicBezTo>
                      <a:pt x="1527" y="55"/>
                      <a:pt x="1501" y="3"/>
                      <a:pt x="1462" y="3"/>
                    </a:cubicBezTo>
                    <a:cubicBezTo>
                      <a:pt x="1455" y="1"/>
                      <a:pt x="1449" y="0"/>
                      <a:pt x="1442" y="0"/>
                    </a:cubicBezTo>
                    <a:close/>
                  </a:path>
                </a:pathLst>
              </a:custGeom>
              <a:solidFill>
                <a:srgbClr val="280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41"/>
              <p:cNvSpPr/>
              <p:nvPr/>
            </p:nvSpPr>
            <p:spPr>
              <a:xfrm>
                <a:off x="5157150" y="5425600"/>
                <a:ext cx="76650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2991" extrusionOk="0">
                    <a:moveTo>
                      <a:pt x="1510" y="0"/>
                    </a:moveTo>
                    <a:cubicBezTo>
                      <a:pt x="1494" y="0"/>
                      <a:pt x="1477" y="1"/>
                      <a:pt x="1461" y="1"/>
                    </a:cubicBezTo>
                    <a:cubicBezTo>
                      <a:pt x="640" y="41"/>
                      <a:pt x="0" y="731"/>
                      <a:pt x="40" y="1566"/>
                    </a:cubicBezTo>
                    <a:cubicBezTo>
                      <a:pt x="77" y="2365"/>
                      <a:pt x="731" y="2990"/>
                      <a:pt x="1521" y="2990"/>
                    </a:cubicBezTo>
                    <a:cubicBezTo>
                      <a:pt x="1544" y="2990"/>
                      <a:pt x="1568" y="2990"/>
                      <a:pt x="1591" y="2988"/>
                    </a:cubicBezTo>
                    <a:cubicBezTo>
                      <a:pt x="2414" y="2949"/>
                      <a:pt x="3066" y="2258"/>
                      <a:pt x="3026" y="1436"/>
                    </a:cubicBezTo>
                    <a:cubicBezTo>
                      <a:pt x="2988" y="631"/>
                      <a:pt x="2323" y="0"/>
                      <a:pt x="1510" y="0"/>
                    </a:cubicBezTo>
                    <a:close/>
                  </a:path>
                </a:pathLst>
              </a:custGeom>
              <a:solidFill>
                <a:srgbClr val="F742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41"/>
              <p:cNvSpPr/>
              <p:nvPr/>
            </p:nvSpPr>
            <p:spPr>
              <a:xfrm>
                <a:off x="5394525" y="5415475"/>
                <a:ext cx="763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990" extrusionOk="0">
                    <a:moveTo>
                      <a:pt x="1533" y="1"/>
                    </a:moveTo>
                    <a:cubicBezTo>
                      <a:pt x="1509" y="1"/>
                      <a:pt x="1485" y="1"/>
                      <a:pt x="1461" y="2"/>
                    </a:cubicBezTo>
                    <a:cubicBezTo>
                      <a:pt x="640" y="41"/>
                      <a:pt x="0" y="733"/>
                      <a:pt x="26" y="1554"/>
                    </a:cubicBezTo>
                    <a:cubicBezTo>
                      <a:pt x="65" y="2360"/>
                      <a:pt x="743" y="2989"/>
                      <a:pt x="1543" y="2989"/>
                    </a:cubicBezTo>
                    <a:cubicBezTo>
                      <a:pt x="1559" y="2989"/>
                      <a:pt x="1575" y="2989"/>
                      <a:pt x="1591" y="2989"/>
                    </a:cubicBezTo>
                    <a:cubicBezTo>
                      <a:pt x="2414" y="2950"/>
                      <a:pt x="3052" y="2258"/>
                      <a:pt x="3013" y="1423"/>
                    </a:cubicBezTo>
                    <a:cubicBezTo>
                      <a:pt x="2988" y="626"/>
                      <a:pt x="2324" y="1"/>
                      <a:pt x="1533" y="1"/>
                    </a:cubicBezTo>
                    <a:close/>
                  </a:path>
                </a:pathLst>
              </a:custGeom>
              <a:solidFill>
                <a:srgbClr val="F742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2" name="Google Shape;2242;p41"/>
            <p:cNvGrpSpPr/>
            <p:nvPr/>
          </p:nvGrpSpPr>
          <p:grpSpPr>
            <a:xfrm>
              <a:off x="1416395" y="5228414"/>
              <a:ext cx="313700" cy="84900"/>
              <a:chOff x="5157150" y="5415475"/>
              <a:chExt cx="313700" cy="84900"/>
            </a:xfrm>
          </p:grpSpPr>
          <p:sp>
            <p:nvSpPr>
              <p:cNvPr id="2243" name="Google Shape;2243;p41"/>
              <p:cNvSpPr/>
              <p:nvPr/>
            </p:nvSpPr>
            <p:spPr>
              <a:xfrm>
                <a:off x="5243875" y="5423325"/>
                <a:ext cx="2675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58" extrusionOk="0">
                    <a:moveTo>
                      <a:pt x="525" y="1"/>
                    </a:moveTo>
                    <a:cubicBezTo>
                      <a:pt x="248" y="1"/>
                      <a:pt x="14" y="230"/>
                      <a:pt x="0" y="509"/>
                    </a:cubicBezTo>
                    <a:cubicBezTo>
                      <a:pt x="0" y="796"/>
                      <a:pt x="223" y="1045"/>
                      <a:pt x="522" y="1057"/>
                    </a:cubicBezTo>
                    <a:cubicBezTo>
                      <a:pt x="530" y="1058"/>
                      <a:pt x="538" y="1058"/>
                      <a:pt x="546" y="1058"/>
                    </a:cubicBezTo>
                    <a:cubicBezTo>
                      <a:pt x="823" y="1058"/>
                      <a:pt x="1057" y="828"/>
                      <a:pt x="1057" y="549"/>
                    </a:cubicBezTo>
                    <a:cubicBezTo>
                      <a:pt x="1070" y="249"/>
                      <a:pt x="849" y="14"/>
                      <a:pt x="548" y="1"/>
                    </a:cubicBezTo>
                    <a:cubicBezTo>
                      <a:pt x="540" y="1"/>
                      <a:pt x="532" y="1"/>
                      <a:pt x="525" y="1"/>
                    </a:cubicBezTo>
                    <a:close/>
                  </a:path>
                </a:pathLst>
              </a:custGeom>
              <a:solidFill>
                <a:srgbClr val="280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41"/>
              <p:cNvSpPr/>
              <p:nvPr/>
            </p:nvSpPr>
            <p:spPr>
              <a:xfrm>
                <a:off x="5359950" y="5415825"/>
                <a:ext cx="27100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59" extrusionOk="0">
                    <a:moveTo>
                      <a:pt x="539" y="0"/>
                    </a:moveTo>
                    <a:cubicBezTo>
                      <a:pt x="250" y="0"/>
                      <a:pt x="26" y="230"/>
                      <a:pt x="14" y="510"/>
                    </a:cubicBezTo>
                    <a:cubicBezTo>
                      <a:pt x="1" y="809"/>
                      <a:pt x="235" y="1044"/>
                      <a:pt x="522" y="1058"/>
                    </a:cubicBezTo>
                    <a:cubicBezTo>
                      <a:pt x="530" y="1058"/>
                      <a:pt x="537" y="1058"/>
                      <a:pt x="544" y="1058"/>
                    </a:cubicBezTo>
                    <a:cubicBezTo>
                      <a:pt x="822" y="1058"/>
                      <a:pt x="1058" y="828"/>
                      <a:pt x="1070" y="549"/>
                    </a:cubicBezTo>
                    <a:cubicBezTo>
                      <a:pt x="1084" y="262"/>
                      <a:pt x="849" y="14"/>
                      <a:pt x="562" y="1"/>
                    </a:cubicBezTo>
                    <a:cubicBezTo>
                      <a:pt x="554" y="1"/>
                      <a:pt x="547" y="0"/>
                      <a:pt x="539" y="0"/>
                    </a:cubicBezTo>
                    <a:close/>
                  </a:path>
                </a:pathLst>
              </a:custGeom>
              <a:solidFill>
                <a:srgbClr val="280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41"/>
              <p:cNvSpPr/>
              <p:nvPr/>
            </p:nvSpPr>
            <p:spPr>
              <a:xfrm>
                <a:off x="5300600" y="5441850"/>
                <a:ext cx="38200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734" extrusionOk="0">
                    <a:moveTo>
                      <a:pt x="1442" y="0"/>
                    </a:moveTo>
                    <a:cubicBezTo>
                      <a:pt x="1411" y="0"/>
                      <a:pt x="1381" y="26"/>
                      <a:pt x="1371" y="69"/>
                    </a:cubicBezTo>
                    <a:cubicBezTo>
                      <a:pt x="1331" y="278"/>
                      <a:pt x="1175" y="473"/>
                      <a:pt x="980" y="539"/>
                    </a:cubicBezTo>
                    <a:cubicBezTo>
                      <a:pt x="909" y="565"/>
                      <a:pt x="835" y="578"/>
                      <a:pt x="762" y="578"/>
                    </a:cubicBezTo>
                    <a:cubicBezTo>
                      <a:pt x="619" y="578"/>
                      <a:pt x="478" y="529"/>
                      <a:pt x="366" y="434"/>
                    </a:cubicBezTo>
                    <a:cubicBezTo>
                      <a:pt x="262" y="356"/>
                      <a:pt x="197" y="252"/>
                      <a:pt x="171" y="147"/>
                    </a:cubicBezTo>
                    <a:cubicBezTo>
                      <a:pt x="160" y="104"/>
                      <a:pt x="131" y="78"/>
                      <a:pt x="92" y="78"/>
                    </a:cubicBezTo>
                    <a:cubicBezTo>
                      <a:pt x="84" y="78"/>
                      <a:pt x="75" y="79"/>
                      <a:pt x="67" y="81"/>
                    </a:cubicBezTo>
                    <a:cubicBezTo>
                      <a:pt x="27" y="95"/>
                      <a:pt x="1" y="134"/>
                      <a:pt x="14" y="186"/>
                    </a:cubicBezTo>
                    <a:cubicBezTo>
                      <a:pt x="53" y="316"/>
                      <a:pt x="145" y="460"/>
                      <a:pt x="262" y="551"/>
                    </a:cubicBezTo>
                    <a:cubicBezTo>
                      <a:pt x="406" y="669"/>
                      <a:pt x="588" y="734"/>
                      <a:pt x="757" y="734"/>
                    </a:cubicBezTo>
                    <a:cubicBezTo>
                      <a:pt x="849" y="734"/>
                      <a:pt x="940" y="721"/>
                      <a:pt x="1032" y="695"/>
                    </a:cubicBezTo>
                    <a:cubicBezTo>
                      <a:pt x="1279" y="591"/>
                      <a:pt x="1475" y="356"/>
                      <a:pt x="1527" y="95"/>
                    </a:cubicBezTo>
                    <a:cubicBezTo>
                      <a:pt x="1527" y="55"/>
                      <a:pt x="1501" y="3"/>
                      <a:pt x="1462" y="3"/>
                    </a:cubicBezTo>
                    <a:cubicBezTo>
                      <a:pt x="1455" y="1"/>
                      <a:pt x="1449" y="0"/>
                      <a:pt x="1442" y="0"/>
                    </a:cubicBezTo>
                    <a:close/>
                  </a:path>
                </a:pathLst>
              </a:custGeom>
              <a:solidFill>
                <a:srgbClr val="280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41"/>
              <p:cNvSpPr/>
              <p:nvPr/>
            </p:nvSpPr>
            <p:spPr>
              <a:xfrm>
                <a:off x="5157150" y="5425600"/>
                <a:ext cx="76650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2991" extrusionOk="0">
                    <a:moveTo>
                      <a:pt x="1510" y="0"/>
                    </a:moveTo>
                    <a:cubicBezTo>
                      <a:pt x="1494" y="0"/>
                      <a:pt x="1477" y="1"/>
                      <a:pt x="1461" y="1"/>
                    </a:cubicBezTo>
                    <a:cubicBezTo>
                      <a:pt x="640" y="41"/>
                      <a:pt x="0" y="731"/>
                      <a:pt x="40" y="1566"/>
                    </a:cubicBezTo>
                    <a:cubicBezTo>
                      <a:pt x="77" y="2365"/>
                      <a:pt x="731" y="2990"/>
                      <a:pt x="1521" y="2990"/>
                    </a:cubicBezTo>
                    <a:cubicBezTo>
                      <a:pt x="1544" y="2990"/>
                      <a:pt x="1568" y="2990"/>
                      <a:pt x="1591" y="2988"/>
                    </a:cubicBezTo>
                    <a:cubicBezTo>
                      <a:pt x="2414" y="2949"/>
                      <a:pt x="3066" y="2258"/>
                      <a:pt x="3026" y="1436"/>
                    </a:cubicBezTo>
                    <a:cubicBezTo>
                      <a:pt x="2988" y="631"/>
                      <a:pt x="2323" y="0"/>
                      <a:pt x="1510" y="0"/>
                    </a:cubicBezTo>
                    <a:close/>
                  </a:path>
                </a:pathLst>
              </a:custGeom>
              <a:solidFill>
                <a:srgbClr val="F742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41"/>
              <p:cNvSpPr/>
              <p:nvPr/>
            </p:nvSpPr>
            <p:spPr>
              <a:xfrm>
                <a:off x="5394525" y="5415475"/>
                <a:ext cx="763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990" extrusionOk="0">
                    <a:moveTo>
                      <a:pt x="1533" y="1"/>
                    </a:moveTo>
                    <a:cubicBezTo>
                      <a:pt x="1509" y="1"/>
                      <a:pt x="1485" y="1"/>
                      <a:pt x="1461" y="2"/>
                    </a:cubicBezTo>
                    <a:cubicBezTo>
                      <a:pt x="640" y="41"/>
                      <a:pt x="0" y="733"/>
                      <a:pt x="26" y="1554"/>
                    </a:cubicBezTo>
                    <a:cubicBezTo>
                      <a:pt x="65" y="2360"/>
                      <a:pt x="743" y="2989"/>
                      <a:pt x="1543" y="2989"/>
                    </a:cubicBezTo>
                    <a:cubicBezTo>
                      <a:pt x="1559" y="2989"/>
                      <a:pt x="1575" y="2989"/>
                      <a:pt x="1591" y="2989"/>
                    </a:cubicBezTo>
                    <a:cubicBezTo>
                      <a:pt x="2414" y="2950"/>
                      <a:pt x="3052" y="2258"/>
                      <a:pt x="3013" y="1423"/>
                    </a:cubicBezTo>
                    <a:cubicBezTo>
                      <a:pt x="2988" y="626"/>
                      <a:pt x="2324" y="1"/>
                      <a:pt x="1533" y="1"/>
                    </a:cubicBezTo>
                    <a:close/>
                  </a:path>
                </a:pathLst>
              </a:custGeom>
              <a:solidFill>
                <a:srgbClr val="F742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" name="Google Shape;1773;p39"/>
          <p:cNvSpPr txBox="1">
            <a:spLocks noGrp="1"/>
          </p:cNvSpPr>
          <p:nvPr>
            <p:ph type="title"/>
          </p:nvPr>
        </p:nvSpPr>
        <p:spPr>
          <a:xfrm>
            <a:off x="994472" y="45684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+mn-lt"/>
              </a:rPr>
              <a:t>2. </a:t>
            </a:r>
            <a:r>
              <a:rPr lang="en-US" sz="2200" dirty="0" err="1">
                <a:latin typeface="+mn-lt"/>
              </a:rPr>
              <a:t>Bảo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quản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bằng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đường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hoặc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muối</a:t>
            </a:r>
            <a:endParaRPr sz="22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2812" y="1009978"/>
            <a:ext cx="5382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800" dirty="0"/>
              <a:t>Bảo quản bằng đường hoặc muối là phương pháp bảo quản thực phẩm sử dụng đường hoặc muối ở nồng độ cao để ức chế sự phát triển của vi sinh vật gây thối. </a:t>
            </a:r>
            <a:endParaRPr lang="en-US" sz="1800" dirty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800" dirty="0"/>
              <a:t>Ví dụ: cá ướp muối, rau muối mặn, nước mắm, quả ngâm đường</a:t>
            </a:r>
            <a:r>
              <a:rPr lang="en-US" sz="18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12" y="3000974"/>
            <a:ext cx="3211007" cy="2199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30" y="945915"/>
            <a:ext cx="6538099" cy="3620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3062177" y="584791"/>
            <a:ext cx="3179135" cy="457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10000"/>
                  </a:schemeClr>
                </a:solidFill>
              </a:rPr>
              <a:t>món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10000"/>
                  </a:schemeClr>
                </a:solidFill>
              </a:rPr>
              <a:t>rau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10000"/>
                  </a:schemeClr>
                </a:solidFill>
              </a:rPr>
              <a:t>quả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10000"/>
                  </a:schemeClr>
                </a:solidFill>
              </a:rPr>
              <a:t>ngâm</a:t>
            </a:r>
            <a:endParaRPr lang="en-US" sz="1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3" name="Google Shape;2493;p44"/>
          <p:cNvGrpSpPr/>
          <p:nvPr/>
        </p:nvGrpSpPr>
        <p:grpSpPr>
          <a:xfrm>
            <a:off x="7348525" y="244825"/>
            <a:ext cx="1310158" cy="1282933"/>
            <a:chOff x="7348525" y="244825"/>
            <a:chExt cx="1310158" cy="1282933"/>
          </a:xfrm>
        </p:grpSpPr>
        <p:sp>
          <p:nvSpPr>
            <p:cNvPr id="2494" name="Google Shape;2494;p44"/>
            <p:cNvSpPr/>
            <p:nvPr/>
          </p:nvSpPr>
          <p:spPr>
            <a:xfrm>
              <a:off x="7348525" y="244825"/>
              <a:ext cx="1310158" cy="1282933"/>
            </a:xfrm>
            <a:custGeom>
              <a:avLst/>
              <a:gdLst/>
              <a:ahLst/>
              <a:cxnLst/>
              <a:rect l="l" t="t" r="r" b="b"/>
              <a:pathLst>
                <a:path w="35804" h="35060" extrusionOk="0">
                  <a:moveTo>
                    <a:pt x="22226" y="1"/>
                  </a:moveTo>
                  <a:cubicBezTo>
                    <a:pt x="21926" y="1"/>
                    <a:pt x="21626" y="92"/>
                    <a:pt x="21378" y="262"/>
                  </a:cubicBezTo>
                  <a:cubicBezTo>
                    <a:pt x="21260" y="236"/>
                    <a:pt x="21144" y="222"/>
                    <a:pt x="21026" y="222"/>
                  </a:cubicBezTo>
                  <a:cubicBezTo>
                    <a:pt x="20895" y="222"/>
                    <a:pt x="20765" y="236"/>
                    <a:pt x="20634" y="274"/>
                  </a:cubicBezTo>
                  <a:cubicBezTo>
                    <a:pt x="20152" y="418"/>
                    <a:pt x="19774" y="810"/>
                    <a:pt x="19631" y="1318"/>
                  </a:cubicBezTo>
                  <a:cubicBezTo>
                    <a:pt x="19591" y="1474"/>
                    <a:pt x="19578" y="1605"/>
                    <a:pt x="19578" y="1749"/>
                  </a:cubicBezTo>
                  <a:cubicBezTo>
                    <a:pt x="19265" y="1722"/>
                    <a:pt x="18965" y="1722"/>
                    <a:pt x="18678" y="1722"/>
                  </a:cubicBezTo>
                  <a:cubicBezTo>
                    <a:pt x="9483" y="1722"/>
                    <a:pt x="2010" y="9195"/>
                    <a:pt x="2010" y="18391"/>
                  </a:cubicBezTo>
                  <a:cubicBezTo>
                    <a:pt x="2010" y="19056"/>
                    <a:pt x="2049" y="19747"/>
                    <a:pt x="2127" y="20426"/>
                  </a:cubicBezTo>
                  <a:lnTo>
                    <a:pt x="588" y="23255"/>
                  </a:lnTo>
                  <a:cubicBezTo>
                    <a:pt x="1" y="24325"/>
                    <a:pt x="288" y="25695"/>
                    <a:pt x="1267" y="26438"/>
                  </a:cubicBezTo>
                  <a:cubicBezTo>
                    <a:pt x="1527" y="26620"/>
                    <a:pt x="1788" y="26816"/>
                    <a:pt x="2075" y="26999"/>
                  </a:cubicBezTo>
                  <a:cubicBezTo>
                    <a:pt x="3236" y="27768"/>
                    <a:pt x="4397" y="28329"/>
                    <a:pt x="5545" y="28655"/>
                  </a:cubicBezTo>
                  <a:cubicBezTo>
                    <a:pt x="8687" y="32672"/>
                    <a:pt x="13565" y="35059"/>
                    <a:pt x="18678" y="35059"/>
                  </a:cubicBezTo>
                  <a:cubicBezTo>
                    <a:pt x="20478" y="35059"/>
                    <a:pt x="22239" y="34772"/>
                    <a:pt x="23935" y="34211"/>
                  </a:cubicBezTo>
                  <a:cubicBezTo>
                    <a:pt x="24130" y="34277"/>
                    <a:pt x="24338" y="34329"/>
                    <a:pt x="24535" y="34368"/>
                  </a:cubicBezTo>
                  <a:cubicBezTo>
                    <a:pt x="24874" y="34433"/>
                    <a:pt x="25225" y="34472"/>
                    <a:pt x="25564" y="34472"/>
                  </a:cubicBezTo>
                  <a:cubicBezTo>
                    <a:pt x="26465" y="34472"/>
                    <a:pt x="27364" y="34251"/>
                    <a:pt x="28160" y="33807"/>
                  </a:cubicBezTo>
                  <a:cubicBezTo>
                    <a:pt x="29960" y="32842"/>
                    <a:pt x="31251" y="31016"/>
                    <a:pt x="31903" y="28525"/>
                  </a:cubicBezTo>
                  <a:cubicBezTo>
                    <a:pt x="34160" y="25590"/>
                    <a:pt x="35346" y="22095"/>
                    <a:pt x="35346" y="18391"/>
                  </a:cubicBezTo>
                  <a:cubicBezTo>
                    <a:pt x="35346" y="17804"/>
                    <a:pt x="35308" y="17230"/>
                    <a:pt x="35256" y="16643"/>
                  </a:cubicBezTo>
                  <a:cubicBezTo>
                    <a:pt x="35581" y="16447"/>
                    <a:pt x="35803" y="16095"/>
                    <a:pt x="35803" y="15691"/>
                  </a:cubicBezTo>
                  <a:cubicBezTo>
                    <a:pt x="35803" y="15169"/>
                    <a:pt x="35438" y="14725"/>
                    <a:pt x="34943" y="14609"/>
                  </a:cubicBezTo>
                  <a:cubicBezTo>
                    <a:pt x="34929" y="14609"/>
                    <a:pt x="34916" y="14595"/>
                    <a:pt x="34916" y="14595"/>
                  </a:cubicBezTo>
                  <a:cubicBezTo>
                    <a:pt x="34421" y="12482"/>
                    <a:pt x="33534" y="10526"/>
                    <a:pt x="32268" y="8752"/>
                  </a:cubicBezTo>
                  <a:cubicBezTo>
                    <a:pt x="32178" y="7813"/>
                    <a:pt x="32007" y="6992"/>
                    <a:pt x="31760" y="6261"/>
                  </a:cubicBezTo>
                  <a:cubicBezTo>
                    <a:pt x="31042" y="4213"/>
                    <a:pt x="29699" y="2792"/>
                    <a:pt x="27847" y="2152"/>
                  </a:cubicBezTo>
                  <a:cubicBezTo>
                    <a:pt x="27169" y="1918"/>
                    <a:pt x="26465" y="1787"/>
                    <a:pt x="25761" y="1787"/>
                  </a:cubicBezTo>
                  <a:cubicBezTo>
                    <a:pt x="25526" y="1787"/>
                    <a:pt x="25291" y="1801"/>
                    <a:pt x="25069" y="1827"/>
                  </a:cubicBezTo>
                  <a:cubicBezTo>
                    <a:pt x="24964" y="1839"/>
                    <a:pt x="24874" y="1853"/>
                    <a:pt x="24782" y="1879"/>
                  </a:cubicBezTo>
                  <a:cubicBezTo>
                    <a:pt x="24443" y="1735"/>
                    <a:pt x="24104" y="1631"/>
                    <a:pt x="23752" y="1566"/>
                  </a:cubicBezTo>
                  <a:cubicBezTo>
                    <a:pt x="23726" y="1409"/>
                    <a:pt x="23686" y="1265"/>
                    <a:pt x="23648" y="1123"/>
                  </a:cubicBezTo>
                  <a:cubicBezTo>
                    <a:pt x="23608" y="992"/>
                    <a:pt x="23491" y="601"/>
                    <a:pt x="23126" y="314"/>
                  </a:cubicBezTo>
                  <a:cubicBezTo>
                    <a:pt x="22865" y="105"/>
                    <a:pt x="22565" y="1"/>
                    <a:pt x="22226" y="1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4"/>
            <p:cNvSpPr/>
            <p:nvPr/>
          </p:nvSpPr>
          <p:spPr>
            <a:xfrm>
              <a:off x="7459257" y="348383"/>
              <a:ext cx="1138319" cy="1138319"/>
            </a:xfrm>
            <a:custGeom>
              <a:avLst/>
              <a:gdLst/>
              <a:ahLst/>
              <a:cxnLst/>
              <a:rect l="l" t="t" r="r" b="b"/>
              <a:pathLst>
                <a:path w="31108" h="31108" extrusionOk="0">
                  <a:moveTo>
                    <a:pt x="15561" y="1"/>
                  </a:moveTo>
                  <a:cubicBezTo>
                    <a:pt x="6966" y="1"/>
                    <a:pt x="1" y="6965"/>
                    <a:pt x="1" y="15561"/>
                  </a:cubicBezTo>
                  <a:cubicBezTo>
                    <a:pt x="1" y="24143"/>
                    <a:pt x="6966" y="31108"/>
                    <a:pt x="15561" y="31108"/>
                  </a:cubicBezTo>
                  <a:cubicBezTo>
                    <a:pt x="24143" y="31108"/>
                    <a:pt x="31108" y="24143"/>
                    <a:pt x="31108" y="15561"/>
                  </a:cubicBezTo>
                  <a:cubicBezTo>
                    <a:pt x="31108" y="6965"/>
                    <a:pt x="24143" y="1"/>
                    <a:pt x="15561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4"/>
            <p:cNvSpPr/>
            <p:nvPr/>
          </p:nvSpPr>
          <p:spPr>
            <a:xfrm>
              <a:off x="7799103" y="388818"/>
              <a:ext cx="297387" cy="1037580"/>
            </a:xfrm>
            <a:custGeom>
              <a:avLst/>
              <a:gdLst/>
              <a:ahLst/>
              <a:cxnLst/>
              <a:rect l="l" t="t" r="r" b="b"/>
              <a:pathLst>
                <a:path w="8127" h="28355" extrusionOk="0">
                  <a:moveTo>
                    <a:pt x="5797" y="0"/>
                  </a:moveTo>
                  <a:cubicBezTo>
                    <a:pt x="5707" y="0"/>
                    <a:pt x="5606" y="13"/>
                    <a:pt x="5492" y="43"/>
                  </a:cubicBezTo>
                  <a:cubicBezTo>
                    <a:pt x="4565" y="304"/>
                    <a:pt x="3704" y="956"/>
                    <a:pt x="3052" y="1661"/>
                  </a:cubicBezTo>
                  <a:cubicBezTo>
                    <a:pt x="2113" y="2678"/>
                    <a:pt x="1501" y="3956"/>
                    <a:pt x="1083" y="5286"/>
                  </a:cubicBezTo>
                  <a:cubicBezTo>
                    <a:pt x="431" y="7347"/>
                    <a:pt x="248" y="9552"/>
                    <a:pt x="522" y="11691"/>
                  </a:cubicBezTo>
                  <a:cubicBezTo>
                    <a:pt x="652" y="12708"/>
                    <a:pt x="887" y="13699"/>
                    <a:pt x="875" y="14717"/>
                  </a:cubicBezTo>
                  <a:cubicBezTo>
                    <a:pt x="861" y="16008"/>
                    <a:pt x="483" y="17247"/>
                    <a:pt x="301" y="18525"/>
                  </a:cubicBezTo>
                  <a:cubicBezTo>
                    <a:pt x="0" y="20690"/>
                    <a:pt x="353" y="22946"/>
                    <a:pt x="1292" y="24916"/>
                  </a:cubicBezTo>
                  <a:cubicBezTo>
                    <a:pt x="1774" y="25960"/>
                    <a:pt x="2440" y="26937"/>
                    <a:pt x="3379" y="27589"/>
                  </a:cubicBezTo>
                  <a:cubicBezTo>
                    <a:pt x="4030" y="28063"/>
                    <a:pt x="4843" y="28355"/>
                    <a:pt x="5652" y="28355"/>
                  </a:cubicBezTo>
                  <a:cubicBezTo>
                    <a:pt x="5733" y="28355"/>
                    <a:pt x="5814" y="28352"/>
                    <a:pt x="5895" y="28346"/>
                  </a:cubicBezTo>
                  <a:cubicBezTo>
                    <a:pt x="5987" y="28346"/>
                    <a:pt x="6092" y="28333"/>
                    <a:pt x="6196" y="28307"/>
                  </a:cubicBezTo>
                  <a:cubicBezTo>
                    <a:pt x="6339" y="28294"/>
                    <a:pt x="6483" y="28255"/>
                    <a:pt x="6626" y="28215"/>
                  </a:cubicBezTo>
                  <a:cubicBezTo>
                    <a:pt x="6822" y="28151"/>
                    <a:pt x="7017" y="28059"/>
                    <a:pt x="7135" y="27876"/>
                  </a:cubicBezTo>
                  <a:cubicBezTo>
                    <a:pt x="7213" y="27759"/>
                    <a:pt x="7252" y="27615"/>
                    <a:pt x="7278" y="27472"/>
                  </a:cubicBezTo>
                  <a:cubicBezTo>
                    <a:pt x="7617" y="25659"/>
                    <a:pt x="7839" y="23821"/>
                    <a:pt x="7956" y="21981"/>
                  </a:cubicBezTo>
                  <a:cubicBezTo>
                    <a:pt x="8126" y="19543"/>
                    <a:pt x="8126" y="17103"/>
                    <a:pt x="8008" y="14665"/>
                  </a:cubicBezTo>
                  <a:cubicBezTo>
                    <a:pt x="7800" y="10361"/>
                    <a:pt x="7252" y="6069"/>
                    <a:pt x="6639" y="1805"/>
                  </a:cubicBezTo>
                  <a:cubicBezTo>
                    <a:pt x="6535" y="1152"/>
                    <a:pt x="6574" y="174"/>
                    <a:pt x="5974" y="17"/>
                  </a:cubicBezTo>
                  <a:cubicBezTo>
                    <a:pt x="5920" y="6"/>
                    <a:pt x="5861" y="0"/>
                    <a:pt x="5797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4"/>
            <p:cNvSpPr/>
            <p:nvPr/>
          </p:nvSpPr>
          <p:spPr>
            <a:xfrm>
              <a:off x="7879280" y="854793"/>
              <a:ext cx="210992" cy="569892"/>
            </a:xfrm>
            <a:custGeom>
              <a:avLst/>
              <a:gdLst/>
              <a:ahLst/>
              <a:cxnLst/>
              <a:rect l="l" t="t" r="r" b="b"/>
              <a:pathLst>
                <a:path w="5766" h="15574" extrusionOk="0">
                  <a:moveTo>
                    <a:pt x="1083" y="0"/>
                  </a:moveTo>
                  <a:lnTo>
                    <a:pt x="1083" y="0"/>
                  </a:lnTo>
                  <a:cubicBezTo>
                    <a:pt x="1553" y="3183"/>
                    <a:pt x="0" y="6638"/>
                    <a:pt x="366" y="9834"/>
                  </a:cubicBezTo>
                  <a:cubicBezTo>
                    <a:pt x="562" y="11490"/>
                    <a:pt x="1278" y="13108"/>
                    <a:pt x="2426" y="14334"/>
                  </a:cubicBezTo>
                  <a:cubicBezTo>
                    <a:pt x="2883" y="14817"/>
                    <a:pt x="3417" y="15247"/>
                    <a:pt x="4005" y="15573"/>
                  </a:cubicBezTo>
                  <a:cubicBezTo>
                    <a:pt x="4148" y="15560"/>
                    <a:pt x="4292" y="15521"/>
                    <a:pt x="4435" y="15481"/>
                  </a:cubicBezTo>
                  <a:cubicBezTo>
                    <a:pt x="4631" y="15417"/>
                    <a:pt x="4826" y="15325"/>
                    <a:pt x="4944" y="15142"/>
                  </a:cubicBezTo>
                  <a:cubicBezTo>
                    <a:pt x="5022" y="15025"/>
                    <a:pt x="5061" y="14881"/>
                    <a:pt x="5087" y="14738"/>
                  </a:cubicBezTo>
                  <a:cubicBezTo>
                    <a:pt x="5426" y="12925"/>
                    <a:pt x="5648" y="11087"/>
                    <a:pt x="5765" y="9247"/>
                  </a:cubicBezTo>
                  <a:cubicBezTo>
                    <a:pt x="5570" y="8543"/>
                    <a:pt x="5361" y="7852"/>
                    <a:pt x="5127" y="7174"/>
                  </a:cubicBezTo>
                  <a:cubicBezTo>
                    <a:pt x="4840" y="6339"/>
                    <a:pt x="4513" y="5504"/>
                    <a:pt x="4070" y="4748"/>
                  </a:cubicBezTo>
                  <a:cubicBezTo>
                    <a:pt x="3431" y="3665"/>
                    <a:pt x="2557" y="2726"/>
                    <a:pt x="1513" y="2021"/>
                  </a:cubicBezTo>
                  <a:lnTo>
                    <a:pt x="1083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4"/>
            <p:cNvSpPr/>
            <p:nvPr/>
          </p:nvSpPr>
          <p:spPr>
            <a:xfrm>
              <a:off x="7799103" y="388818"/>
              <a:ext cx="218604" cy="1037580"/>
            </a:xfrm>
            <a:custGeom>
              <a:avLst/>
              <a:gdLst/>
              <a:ahLst/>
              <a:cxnLst/>
              <a:rect l="l" t="t" r="r" b="b"/>
              <a:pathLst>
                <a:path w="5974" h="28355" extrusionOk="0">
                  <a:moveTo>
                    <a:pt x="5797" y="0"/>
                  </a:moveTo>
                  <a:cubicBezTo>
                    <a:pt x="5707" y="0"/>
                    <a:pt x="5606" y="13"/>
                    <a:pt x="5492" y="43"/>
                  </a:cubicBezTo>
                  <a:cubicBezTo>
                    <a:pt x="4565" y="304"/>
                    <a:pt x="3704" y="956"/>
                    <a:pt x="3052" y="1661"/>
                  </a:cubicBezTo>
                  <a:cubicBezTo>
                    <a:pt x="2113" y="2678"/>
                    <a:pt x="1501" y="3956"/>
                    <a:pt x="1083" y="5286"/>
                  </a:cubicBezTo>
                  <a:cubicBezTo>
                    <a:pt x="431" y="7347"/>
                    <a:pt x="248" y="9552"/>
                    <a:pt x="522" y="11691"/>
                  </a:cubicBezTo>
                  <a:cubicBezTo>
                    <a:pt x="652" y="12708"/>
                    <a:pt x="887" y="13699"/>
                    <a:pt x="875" y="14717"/>
                  </a:cubicBezTo>
                  <a:cubicBezTo>
                    <a:pt x="861" y="16008"/>
                    <a:pt x="483" y="17247"/>
                    <a:pt x="301" y="18525"/>
                  </a:cubicBezTo>
                  <a:cubicBezTo>
                    <a:pt x="0" y="20690"/>
                    <a:pt x="353" y="22946"/>
                    <a:pt x="1292" y="24916"/>
                  </a:cubicBezTo>
                  <a:cubicBezTo>
                    <a:pt x="1774" y="25960"/>
                    <a:pt x="2440" y="26937"/>
                    <a:pt x="3379" y="27589"/>
                  </a:cubicBezTo>
                  <a:cubicBezTo>
                    <a:pt x="4030" y="28063"/>
                    <a:pt x="4843" y="28355"/>
                    <a:pt x="5652" y="28355"/>
                  </a:cubicBezTo>
                  <a:cubicBezTo>
                    <a:pt x="5733" y="28355"/>
                    <a:pt x="5814" y="28352"/>
                    <a:pt x="5895" y="28346"/>
                  </a:cubicBezTo>
                  <a:cubicBezTo>
                    <a:pt x="4382" y="27525"/>
                    <a:pt x="3156" y="26181"/>
                    <a:pt x="2387" y="24629"/>
                  </a:cubicBezTo>
                  <a:cubicBezTo>
                    <a:pt x="1475" y="22803"/>
                    <a:pt x="1161" y="20716"/>
                    <a:pt x="1292" y="18682"/>
                  </a:cubicBezTo>
                  <a:cubicBezTo>
                    <a:pt x="1396" y="17103"/>
                    <a:pt x="1761" y="15552"/>
                    <a:pt x="1748" y="13973"/>
                  </a:cubicBezTo>
                  <a:cubicBezTo>
                    <a:pt x="1735" y="12839"/>
                    <a:pt x="1513" y="11717"/>
                    <a:pt x="1435" y="10582"/>
                  </a:cubicBezTo>
                  <a:cubicBezTo>
                    <a:pt x="1252" y="8104"/>
                    <a:pt x="1709" y="5587"/>
                    <a:pt x="2739" y="3330"/>
                  </a:cubicBezTo>
                  <a:cubicBezTo>
                    <a:pt x="3405" y="1883"/>
                    <a:pt x="4461" y="435"/>
                    <a:pt x="5974" y="17"/>
                  </a:cubicBezTo>
                  <a:cubicBezTo>
                    <a:pt x="5920" y="6"/>
                    <a:pt x="5861" y="0"/>
                    <a:pt x="5797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4"/>
            <p:cNvSpPr/>
            <p:nvPr/>
          </p:nvSpPr>
          <p:spPr>
            <a:xfrm>
              <a:off x="7874998" y="285736"/>
              <a:ext cx="493011" cy="1142125"/>
            </a:xfrm>
            <a:custGeom>
              <a:avLst/>
              <a:gdLst/>
              <a:ahLst/>
              <a:cxnLst/>
              <a:rect l="l" t="t" r="r" b="b"/>
              <a:pathLst>
                <a:path w="13473" h="31212" extrusionOk="0">
                  <a:moveTo>
                    <a:pt x="7742" y="0"/>
                  </a:moveTo>
                  <a:cubicBezTo>
                    <a:pt x="7614" y="0"/>
                    <a:pt x="7478" y="66"/>
                    <a:pt x="7395" y="174"/>
                  </a:cubicBezTo>
                  <a:cubicBezTo>
                    <a:pt x="7252" y="330"/>
                    <a:pt x="7174" y="565"/>
                    <a:pt x="7134" y="774"/>
                  </a:cubicBezTo>
                  <a:cubicBezTo>
                    <a:pt x="7043" y="643"/>
                    <a:pt x="6978" y="500"/>
                    <a:pt x="6873" y="382"/>
                  </a:cubicBezTo>
                  <a:cubicBezTo>
                    <a:pt x="6787" y="286"/>
                    <a:pt x="6666" y="216"/>
                    <a:pt x="6546" y="216"/>
                  </a:cubicBezTo>
                  <a:cubicBezTo>
                    <a:pt x="6520" y="216"/>
                    <a:pt x="6495" y="219"/>
                    <a:pt x="6470" y="226"/>
                  </a:cubicBezTo>
                  <a:cubicBezTo>
                    <a:pt x="6339" y="265"/>
                    <a:pt x="6261" y="370"/>
                    <a:pt x="6221" y="500"/>
                  </a:cubicBezTo>
                  <a:cubicBezTo>
                    <a:pt x="6195" y="617"/>
                    <a:pt x="6209" y="747"/>
                    <a:pt x="6221" y="865"/>
                  </a:cubicBezTo>
                  <a:cubicBezTo>
                    <a:pt x="6247" y="1126"/>
                    <a:pt x="6313" y="1387"/>
                    <a:pt x="6391" y="1648"/>
                  </a:cubicBezTo>
                  <a:cubicBezTo>
                    <a:pt x="6091" y="1726"/>
                    <a:pt x="5791" y="1830"/>
                    <a:pt x="5517" y="1961"/>
                  </a:cubicBezTo>
                  <a:cubicBezTo>
                    <a:pt x="5256" y="2065"/>
                    <a:pt x="5009" y="2196"/>
                    <a:pt x="4787" y="2352"/>
                  </a:cubicBezTo>
                  <a:cubicBezTo>
                    <a:pt x="2661" y="3669"/>
                    <a:pt x="1566" y="6213"/>
                    <a:pt x="1187" y="8613"/>
                  </a:cubicBezTo>
                  <a:cubicBezTo>
                    <a:pt x="1161" y="8730"/>
                    <a:pt x="1148" y="8847"/>
                    <a:pt x="1135" y="8964"/>
                  </a:cubicBezTo>
                  <a:cubicBezTo>
                    <a:pt x="1030" y="9799"/>
                    <a:pt x="952" y="10529"/>
                    <a:pt x="913" y="11182"/>
                  </a:cubicBezTo>
                  <a:cubicBezTo>
                    <a:pt x="705" y="14729"/>
                    <a:pt x="1383" y="15943"/>
                    <a:pt x="1317" y="18877"/>
                  </a:cubicBezTo>
                  <a:cubicBezTo>
                    <a:pt x="1265" y="21968"/>
                    <a:pt x="0" y="27733"/>
                    <a:pt x="3274" y="30185"/>
                  </a:cubicBezTo>
                  <a:cubicBezTo>
                    <a:pt x="3665" y="30485"/>
                    <a:pt x="4134" y="30745"/>
                    <a:pt x="4670" y="30928"/>
                  </a:cubicBezTo>
                  <a:cubicBezTo>
                    <a:pt x="5217" y="31125"/>
                    <a:pt x="5764" y="31212"/>
                    <a:pt x="6296" y="31212"/>
                  </a:cubicBezTo>
                  <a:cubicBezTo>
                    <a:pt x="6398" y="31212"/>
                    <a:pt x="6499" y="31209"/>
                    <a:pt x="6600" y="31202"/>
                  </a:cubicBezTo>
                  <a:cubicBezTo>
                    <a:pt x="7604" y="31137"/>
                    <a:pt x="8556" y="30745"/>
                    <a:pt x="9378" y="30133"/>
                  </a:cubicBezTo>
                  <a:cubicBezTo>
                    <a:pt x="9913" y="29742"/>
                    <a:pt x="10382" y="29259"/>
                    <a:pt x="10786" y="28711"/>
                  </a:cubicBezTo>
                  <a:cubicBezTo>
                    <a:pt x="12574" y="26272"/>
                    <a:pt x="12913" y="23194"/>
                    <a:pt x="12351" y="20311"/>
                  </a:cubicBezTo>
                  <a:cubicBezTo>
                    <a:pt x="11777" y="17285"/>
                    <a:pt x="11543" y="14312"/>
                    <a:pt x="12038" y="11247"/>
                  </a:cubicBezTo>
                  <a:cubicBezTo>
                    <a:pt x="12456" y="8691"/>
                    <a:pt x="13473" y="5978"/>
                    <a:pt x="11960" y="3552"/>
                  </a:cubicBezTo>
                  <a:cubicBezTo>
                    <a:pt x="11204" y="2339"/>
                    <a:pt x="10030" y="1674"/>
                    <a:pt x="8752" y="1478"/>
                  </a:cubicBezTo>
                  <a:cubicBezTo>
                    <a:pt x="8543" y="1452"/>
                    <a:pt x="8334" y="1439"/>
                    <a:pt x="8125" y="1426"/>
                  </a:cubicBezTo>
                  <a:cubicBezTo>
                    <a:pt x="8217" y="1060"/>
                    <a:pt x="8217" y="683"/>
                    <a:pt x="8099" y="330"/>
                  </a:cubicBezTo>
                  <a:cubicBezTo>
                    <a:pt x="8073" y="226"/>
                    <a:pt x="8035" y="135"/>
                    <a:pt x="7943" y="69"/>
                  </a:cubicBezTo>
                  <a:cubicBezTo>
                    <a:pt x="7886" y="22"/>
                    <a:pt x="7815" y="0"/>
                    <a:pt x="7742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4"/>
            <p:cNvSpPr/>
            <p:nvPr/>
          </p:nvSpPr>
          <p:spPr>
            <a:xfrm>
              <a:off x="8116516" y="1084817"/>
              <a:ext cx="116474" cy="342725"/>
            </a:xfrm>
            <a:custGeom>
              <a:avLst/>
              <a:gdLst/>
              <a:ahLst/>
              <a:cxnLst/>
              <a:rect l="l" t="t" r="r" b="b"/>
              <a:pathLst>
                <a:path w="3183" h="9366" extrusionOk="0">
                  <a:moveTo>
                    <a:pt x="3182" y="1"/>
                  </a:moveTo>
                  <a:lnTo>
                    <a:pt x="3182" y="1"/>
                  </a:lnTo>
                  <a:cubicBezTo>
                    <a:pt x="1917" y="2387"/>
                    <a:pt x="965" y="4944"/>
                    <a:pt x="352" y="7592"/>
                  </a:cubicBezTo>
                  <a:cubicBezTo>
                    <a:pt x="221" y="8178"/>
                    <a:pt x="104" y="8766"/>
                    <a:pt x="0" y="9365"/>
                  </a:cubicBezTo>
                  <a:cubicBezTo>
                    <a:pt x="1004" y="9300"/>
                    <a:pt x="1956" y="8908"/>
                    <a:pt x="2778" y="8296"/>
                  </a:cubicBezTo>
                  <a:cubicBezTo>
                    <a:pt x="2635" y="7343"/>
                    <a:pt x="2543" y="6378"/>
                    <a:pt x="2517" y="5413"/>
                  </a:cubicBezTo>
                  <a:cubicBezTo>
                    <a:pt x="2478" y="3575"/>
                    <a:pt x="2687" y="1749"/>
                    <a:pt x="3182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4"/>
            <p:cNvSpPr/>
            <p:nvPr/>
          </p:nvSpPr>
          <p:spPr>
            <a:xfrm>
              <a:off x="8195229" y="339784"/>
              <a:ext cx="147029" cy="1048595"/>
            </a:xfrm>
            <a:custGeom>
              <a:avLst/>
              <a:gdLst/>
              <a:ahLst/>
              <a:cxnLst/>
              <a:rect l="l" t="t" r="r" b="b"/>
              <a:pathLst>
                <a:path w="4018" h="28656" extrusionOk="0">
                  <a:moveTo>
                    <a:pt x="1" y="1"/>
                  </a:moveTo>
                  <a:lnTo>
                    <a:pt x="1" y="1"/>
                  </a:lnTo>
                  <a:cubicBezTo>
                    <a:pt x="157" y="197"/>
                    <a:pt x="301" y="392"/>
                    <a:pt x="405" y="601"/>
                  </a:cubicBezTo>
                  <a:cubicBezTo>
                    <a:pt x="979" y="1670"/>
                    <a:pt x="1031" y="2948"/>
                    <a:pt x="1005" y="4162"/>
                  </a:cubicBezTo>
                  <a:cubicBezTo>
                    <a:pt x="979" y="5857"/>
                    <a:pt x="835" y="7566"/>
                    <a:pt x="809" y="9275"/>
                  </a:cubicBezTo>
                  <a:cubicBezTo>
                    <a:pt x="744" y="13735"/>
                    <a:pt x="1501" y="18208"/>
                    <a:pt x="1136" y="22656"/>
                  </a:cubicBezTo>
                  <a:cubicBezTo>
                    <a:pt x="1057" y="23622"/>
                    <a:pt x="913" y="24599"/>
                    <a:pt x="510" y="25486"/>
                  </a:cubicBezTo>
                  <a:cubicBezTo>
                    <a:pt x="470" y="25578"/>
                    <a:pt x="418" y="25682"/>
                    <a:pt x="366" y="25773"/>
                  </a:cubicBezTo>
                  <a:cubicBezTo>
                    <a:pt x="392" y="26738"/>
                    <a:pt x="484" y="27703"/>
                    <a:pt x="627" y="28656"/>
                  </a:cubicBezTo>
                  <a:cubicBezTo>
                    <a:pt x="1162" y="28265"/>
                    <a:pt x="1631" y="27782"/>
                    <a:pt x="2035" y="27234"/>
                  </a:cubicBezTo>
                  <a:cubicBezTo>
                    <a:pt x="3313" y="25486"/>
                    <a:pt x="3849" y="23413"/>
                    <a:pt x="3849" y="21326"/>
                  </a:cubicBezTo>
                  <a:cubicBezTo>
                    <a:pt x="3849" y="20491"/>
                    <a:pt x="3757" y="19657"/>
                    <a:pt x="3600" y="18834"/>
                  </a:cubicBezTo>
                  <a:cubicBezTo>
                    <a:pt x="3249" y="16944"/>
                    <a:pt x="3014" y="15078"/>
                    <a:pt x="3014" y="13200"/>
                  </a:cubicBezTo>
                  <a:cubicBezTo>
                    <a:pt x="3014" y="12066"/>
                    <a:pt x="3105" y="10931"/>
                    <a:pt x="3287" y="9770"/>
                  </a:cubicBezTo>
                  <a:cubicBezTo>
                    <a:pt x="3548" y="8231"/>
                    <a:pt x="4018" y="6626"/>
                    <a:pt x="4018" y="5061"/>
                  </a:cubicBezTo>
                  <a:cubicBezTo>
                    <a:pt x="4018" y="4044"/>
                    <a:pt x="3809" y="3040"/>
                    <a:pt x="3209" y="2075"/>
                  </a:cubicBezTo>
                  <a:cubicBezTo>
                    <a:pt x="2453" y="862"/>
                    <a:pt x="1279" y="197"/>
                    <a:pt x="1" y="1"/>
                  </a:cubicBezTo>
                  <a:close/>
                </a:path>
              </a:pathLst>
            </a:custGeom>
            <a:solidFill>
              <a:srgbClr val="F73E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4"/>
            <p:cNvSpPr/>
            <p:nvPr/>
          </p:nvSpPr>
          <p:spPr>
            <a:xfrm>
              <a:off x="8048233" y="1418435"/>
              <a:ext cx="56828" cy="9551"/>
            </a:xfrm>
            <a:custGeom>
              <a:avLst/>
              <a:gdLst/>
              <a:ahLst/>
              <a:cxnLst/>
              <a:rect l="l" t="t" r="r" b="b"/>
              <a:pathLst>
                <a:path w="1553" h="261" extrusionOk="0">
                  <a:moveTo>
                    <a:pt x="1553" y="261"/>
                  </a:moveTo>
                  <a:lnTo>
                    <a:pt x="1553" y="261"/>
                  </a:lnTo>
                  <a:lnTo>
                    <a:pt x="1553" y="261"/>
                  </a:lnTo>
                  <a:lnTo>
                    <a:pt x="1553" y="261"/>
                  </a:ln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522" y="183"/>
                    <a:pt x="1044" y="261"/>
                    <a:pt x="1553" y="261"/>
                  </a:cubicBezTo>
                  <a:cubicBezTo>
                    <a:pt x="1044" y="261"/>
                    <a:pt x="522" y="183"/>
                    <a:pt x="0" y="0"/>
                  </a:cubicBezTo>
                  <a:close/>
                </a:path>
              </a:pathLst>
            </a:custGeom>
            <a:solidFill>
              <a:srgbClr val="AB7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4"/>
            <p:cNvSpPr/>
            <p:nvPr/>
          </p:nvSpPr>
          <p:spPr>
            <a:xfrm>
              <a:off x="7994769" y="1362594"/>
              <a:ext cx="134624" cy="65391"/>
            </a:xfrm>
            <a:custGeom>
              <a:avLst/>
              <a:gdLst/>
              <a:ahLst/>
              <a:cxnLst/>
              <a:rect l="l" t="t" r="r" b="b"/>
              <a:pathLst>
                <a:path w="3679" h="1787" extrusionOk="0">
                  <a:moveTo>
                    <a:pt x="3679" y="1"/>
                  </a:moveTo>
                  <a:lnTo>
                    <a:pt x="3679" y="1"/>
                  </a:lnTo>
                  <a:cubicBezTo>
                    <a:pt x="3392" y="170"/>
                    <a:pt x="3079" y="300"/>
                    <a:pt x="2766" y="418"/>
                  </a:cubicBezTo>
                  <a:cubicBezTo>
                    <a:pt x="2061" y="665"/>
                    <a:pt x="1318" y="783"/>
                    <a:pt x="562" y="783"/>
                  </a:cubicBezTo>
                  <a:cubicBezTo>
                    <a:pt x="379" y="783"/>
                    <a:pt x="183" y="783"/>
                    <a:pt x="1" y="757"/>
                  </a:cubicBezTo>
                  <a:lnTo>
                    <a:pt x="1" y="757"/>
                  </a:lnTo>
                  <a:cubicBezTo>
                    <a:pt x="392" y="1057"/>
                    <a:pt x="861" y="1317"/>
                    <a:pt x="1397" y="1500"/>
                  </a:cubicBezTo>
                  <a:cubicBezTo>
                    <a:pt x="1409" y="1514"/>
                    <a:pt x="1409" y="1514"/>
                    <a:pt x="1423" y="1514"/>
                  </a:cubicBezTo>
                  <a:cubicBezTo>
                    <a:pt x="1435" y="1514"/>
                    <a:pt x="1449" y="1526"/>
                    <a:pt x="1461" y="1526"/>
                  </a:cubicBezTo>
                  <a:cubicBezTo>
                    <a:pt x="1983" y="1709"/>
                    <a:pt x="2505" y="1787"/>
                    <a:pt x="3014" y="1787"/>
                  </a:cubicBezTo>
                  <a:cubicBezTo>
                    <a:pt x="3118" y="1787"/>
                    <a:pt x="3223" y="1787"/>
                    <a:pt x="3327" y="1774"/>
                  </a:cubicBezTo>
                  <a:cubicBezTo>
                    <a:pt x="3431" y="1175"/>
                    <a:pt x="3548" y="587"/>
                    <a:pt x="3679" y="1"/>
                  </a:cubicBezTo>
                  <a:close/>
                </a:path>
              </a:pathLst>
            </a:custGeom>
            <a:solidFill>
              <a:srgbClr val="F73E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4"/>
            <p:cNvSpPr/>
            <p:nvPr/>
          </p:nvSpPr>
          <p:spPr>
            <a:xfrm>
              <a:off x="8116516" y="1282895"/>
              <a:ext cx="101654" cy="144650"/>
            </a:xfrm>
            <a:custGeom>
              <a:avLst/>
              <a:gdLst/>
              <a:ahLst/>
              <a:cxnLst/>
              <a:rect l="l" t="t" r="r" b="b"/>
              <a:pathLst>
                <a:path w="2778" h="3953" extrusionOk="0">
                  <a:moveTo>
                    <a:pt x="2517" y="0"/>
                  </a:moveTo>
                  <a:cubicBezTo>
                    <a:pt x="2035" y="913"/>
                    <a:pt x="1265" y="1657"/>
                    <a:pt x="352" y="2179"/>
                  </a:cubicBezTo>
                  <a:cubicBezTo>
                    <a:pt x="221" y="2765"/>
                    <a:pt x="104" y="3353"/>
                    <a:pt x="0" y="3952"/>
                  </a:cubicBezTo>
                  <a:cubicBezTo>
                    <a:pt x="1004" y="3887"/>
                    <a:pt x="1956" y="3495"/>
                    <a:pt x="2778" y="2883"/>
                  </a:cubicBezTo>
                  <a:cubicBezTo>
                    <a:pt x="2635" y="1930"/>
                    <a:pt x="2543" y="965"/>
                    <a:pt x="2517" y="0"/>
                  </a:cubicBezTo>
                  <a:close/>
                </a:path>
              </a:pathLst>
            </a:custGeom>
            <a:solidFill>
              <a:srgbClr val="4E1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4"/>
            <p:cNvSpPr/>
            <p:nvPr/>
          </p:nvSpPr>
          <p:spPr>
            <a:xfrm>
              <a:off x="8095512" y="599923"/>
              <a:ext cx="98800" cy="98800"/>
            </a:xfrm>
            <a:custGeom>
              <a:avLst/>
              <a:gdLst/>
              <a:ahLst/>
              <a:cxnLst/>
              <a:rect l="l" t="t" r="r" b="b"/>
              <a:pathLst>
                <a:path w="2700" h="2700" extrusionOk="0">
                  <a:moveTo>
                    <a:pt x="1343" y="1"/>
                  </a:moveTo>
                  <a:cubicBezTo>
                    <a:pt x="600" y="1"/>
                    <a:pt x="0" y="613"/>
                    <a:pt x="0" y="1357"/>
                  </a:cubicBezTo>
                  <a:cubicBezTo>
                    <a:pt x="0" y="2100"/>
                    <a:pt x="600" y="2700"/>
                    <a:pt x="1343" y="2700"/>
                  </a:cubicBezTo>
                  <a:cubicBezTo>
                    <a:pt x="2087" y="2700"/>
                    <a:pt x="2699" y="2100"/>
                    <a:pt x="2699" y="1357"/>
                  </a:cubicBezTo>
                  <a:cubicBezTo>
                    <a:pt x="2699" y="613"/>
                    <a:pt x="2087" y="1"/>
                    <a:pt x="1343" y="1"/>
                  </a:cubicBezTo>
                  <a:close/>
                </a:path>
              </a:pathLst>
            </a:custGeom>
            <a:solidFill>
              <a:srgbClr val="D4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4"/>
            <p:cNvSpPr/>
            <p:nvPr/>
          </p:nvSpPr>
          <p:spPr>
            <a:xfrm>
              <a:off x="7927510" y="719582"/>
              <a:ext cx="235290" cy="597702"/>
            </a:xfrm>
            <a:custGeom>
              <a:avLst/>
              <a:gdLst/>
              <a:ahLst/>
              <a:cxnLst/>
              <a:rect l="l" t="t" r="r" b="b"/>
              <a:pathLst>
                <a:path w="6430" h="16334" extrusionOk="0">
                  <a:moveTo>
                    <a:pt x="2388" y="1"/>
                  </a:moveTo>
                  <a:cubicBezTo>
                    <a:pt x="1583" y="1"/>
                    <a:pt x="779" y="179"/>
                    <a:pt x="117" y="525"/>
                  </a:cubicBezTo>
                  <a:cubicBezTo>
                    <a:pt x="26" y="565"/>
                    <a:pt x="0" y="669"/>
                    <a:pt x="39" y="760"/>
                  </a:cubicBezTo>
                  <a:cubicBezTo>
                    <a:pt x="66" y="824"/>
                    <a:pt x="132" y="856"/>
                    <a:pt x="195" y="856"/>
                  </a:cubicBezTo>
                  <a:cubicBezTo>
                    <a:pt x="223" y="856"/>
                    <a:pt x="250" y="850"/>
                    <a:pt x="274" y="838"/>
                  </a:cubicBezTo>
                  <a:cubicBezTo>
                    <a:pt x="898" y="522"/>
                    <a:pt x="1642" y="357"/>
                    <a:pt x="2393" y="357"/>
                  </a:cubicBezTo>
                  <a:cubicBezTo>
                    <a:pt x="2600" y="357"/>
                    <a:pt x="2807" y="370"/>
                    <a:pt x="3012" y="395"/>
                  </a:cubicBezTo>
                  <a:cubicBezTo>
                    <a:pt x="3378" y="447"/>
                    <a:pt x="4604" y="656"/>
                    <a:pt x="4982" y="1530"/>
                  </a:cubicBezTo>
                  <a:cubicBezTo>
                    <a:pt x="5426" y="2521"/>
                    <a:pt x="4369" y="3264"/>
                    <a:pt x="3678" y="3760"/>
                  </a:cubicBezTo>
                  <a:lnTo>
                    <a:pt x="3652" y="3774"/>
                  </a:lnTo>
                  <a:cubicBezTo>
                    <a:pt x="3039" y="4203"/>
                    <a:pt x="2413" y="4647"/>
                    <a:pt x="2021" y="5365"/>
                  </a:cubicBezTo>
                  <a:cubicBezTo>
                    <a:pt x="1682" y="5991"/>
                    <a:pt x="1552" y="6930"/>
                    <a:pt x="2061" y="7542"/>
                  </a:cubicBezTo>
                  <a:cubicBezTo>
                    <a:pt x="2439" y="7986"/>
                    <a:pt x="3026" y="8130"/>
                    <a:pt x="3612" y="8273"/>
                  </a:cubicBezTo>
                  <a:cubicBezTo>
                    <a:pt x="3913" y="8351"/>
                    <a:pt x="4212" y="8417"/>
                    <a:pt x="4447" y="8534"/>
                  </a:cubicBezTo>
                  <a:cubicBezTo>
                    <a:pt x="5322" y="8951"/>
                    <a:pt x="6026" y="10099"/>
                    <a:pt x="5673" y="11116"/>
                  </a:cubicBezTo>
                  <a:cubicBezTo>
                    <a:pt x="5452" y="11768"/>
                    <a:pt x="4852" y="12159"/>
                    <a:pt x="4304" y="12460"/>
                  </a:cubicBezTo>
                  <a:cubicBezTo>
                    <a:pt x="4200" y="12512"/>
                    <a:pt x="4108" y="12564"/>
                    <a:pt x="4004" y="12616"/>
                  </a:cubicBezTo>
                  <a:cubicBezTo>
                    <a:pt x="3639" y="12812"/>
                    <a:pt x="3247" y="13008"/>
                    <a:pt x="2908" y="13295"/>
                  </a:cubicBezTo>
                  <a:cubicBezTo>
                    <a:pt x="2426" y="13698"/>
                    <a:pt x="1983" y="14495"/>
                    <a:pt x="2061" y="15251"/>
                  </a:cubicBezTo>
                  <a:cubicBezTo>
                    <a:pt x="2099" y="15721"/>
                    <a:pt x="2334" y="16086"/>
                    <a:pt x="2739" y="16307"/>
                  </a:cubicBezTo>
                  <a:cubicBezTo>
                    <a:pt x="2765" y="16321"/>
                    <a:pt x="2804" y="16333"/>
                    <a:pt x="2830" y="16333"/>
                  </a:cubicBezTo>
                  <a:cubicBezTo>
                    <a:pt x="2896" y="16333"/>
                    <a:pt x="2948" y="16294"/>
                    <a:pt x="2986" y="16242"/>
                  </a:cubicBezTo>
                  <a:cubicBezTo>
                    <a:pt x="3039" y="16151"/>
                    <a:pt x="3000" y="16046"/>
                    <a:pt x="2922" y="15994"/>
                  </a:cubicBezTo>
                  <a:cubicBezTo>
                    <a:pt x="2609" y="15825"/>
                    <a:pt x="2439" y="15564"/>
                    <a:pt x="2413" y="15211"/>
                  </a:cubicBezTo>
                  <a:cubicBezTo>
                    <a:pt x="2348" y="14585"/>
                    <a:pt x="2739" y="13895"/>
                    <a:pt x="3130" y="13568"/>
                  </a:cubicBezTo>
                  <a:cubicBezTo>
                    <a:pt x="3443" y="13307"/>
                    <a:pt x="3795" y="13125"/>
                    <a:pt x="4174" y="12930"/>
                  </a:cubicBezTo>
                  <a:cubicBezTo>
                    <a:pt x="4278" y="12877"/>
                    <a:pt x="4369" y="12825"/>
                    <a:pt x="4473" y="12773"/>
                  </a:cubicBezTo>
                  <a:cubicBezTo>
                    <a:pt x="5087" y="12446"/>
                    <a:pt x="5751" y="12003"/>
                    <a:pt x="6012" y="11234"/>
                  </a:cubicBezTo>
                  <a:cubicBezTo>
                    <a:pt x="6430" y="9994"/>
                    <a:pt x="5608" y="8704"/>
                    <a:pt x="4604" y="8208"/>
                  </a:cubicBezTo>
                  <a:cubicBezTo>
                    <a:pt x="4330" y="8078"/>
                    <a:pt x="4004" y="7999"/>
                    <a:pt x="3691" y="7921"/>
                  </a:cubicBezTo>
                  <a:cubicBezTo>
                    <a:pt x="3169" y="7803"/>
                    <a:pt x="2635" y="7673"/>
                    <a:pt x="2334" y="7308"/>
                  </a:cubicBezTo>
                  <a:cubicBezTo>
                    <a:pt x="1957" y="6852"/>
                    <a:pt x="2047" y="6069"/>
                    <a:pt x="2334" y="5534"/>
                  </a:cubicBezTo>
                  <a:cubicBezTo>
                    <a:pt x="2687" y="4895"/>
                    <a:pt x="3273" y="4464"/>
                    <a:pt x="3861" y="4061"/>
                  </a:cubicBezTo>
                  <a:lnTo>
                    <a:pt x="3873" y="4047"/>
                  </a:lnTo>
                  <a:cubicBezTo>
                    <a:pt x="4617" y="3525"/>
                    <a:pt x="5869" y="2652"/>
                    <a:pt x="5308" y="1386"/>
                  </a:cubicBezTo>
                  <a:cubicBezTo>
                    <a:pt x="4852" y="343"/>
                    <a:pt x="3469" y="96"/>
                    <a:pt x="3065" y="43"/>
                  </a:cubicBezTo>
                  <a:cubicBezTo>
                    <a:pt x="2841" y="15"/>
                    <a:pt x="2614" y="1"/>
                    <a:pt x="2388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4"/>
            <p:cNvSpPr/>
            <p:nvPr/>
          </p:nvSpPr>
          <p:spPr>
            <a:xfrm>
              <a:off x="7992391" y="411213"/>
              <a:ext cx="47204" cy="55108"/>
            </a:xfrm>
            <a:custGeom>
              <a:avLst/>
              <a:gdLst/>
              <a:ahLst/>
              <a:cxnLst/>
              <a:rect l="l" t="t" r="r" b="b"/>
              <a:pathLst>
                <a:path w="1290" h="1506" extrusionOk="0">
                  <a:moveTo>
                    <a:pt x="1011" y="0"/>
                  </a:moveTo>
                  <a:cubicBezTo>
                    <a:pt x="977" y="0"/>
                    <a:pt x="940" y="6"/>
                    <a:pt x="900" y="19"/>
                  </a:cubicBezTo>
                  <a:cubicBezTo>
                    <a:pt x="509" y="149"/>
                    <a:pt x="105" y="671"/>
                    <a:pt x="27" y="1049"/>
                  </a:cubicBezTo>
                  <a:cubicBezTo>
                    <a:pt x="13" y="1114"/>
                    <a:pt x="1" y="1179"/>
                    <a:pt x="13" y="1245"/>
                  </a:cubicBezTo>
                  <a:cubicBezTo>
                    <a:pt x="27" y="1362"/>
                    <a:pt x="92" y="1480"/>
                    <a:pt x="210" y="1506"/>
                  </a:cubicBezTo>
                  <a:cubicBezTo>
                    <a:pt x="274" y="1506"/>
                    <a:pt x="353" y="1492"/>
                    <a:pt x="418" y="1466"/>
                  </a:cubicBezTo>
                  <a:cubicBezTo>
                    <a:pt x="666" y="1362"/>
                    <a:pt x="862" y="1127"/>
                    <a:pt x="1018" y="918"/>
                  </a:cubicBezTo>
                  <a:cubicBezTo>
                    <a:pt x="1135" y="749"/>
                    <a:pt x="1253" y="553"/>
                    <a:pt x="1279" y="358"/>
                  </a:cubicBezTo>
                  <a:cubicBezTo>
                    <a:pt x="1290" y="161"/>
                    <a:pt x="1191" y="0"/>
                    <a:pt x="1011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4"/>
            <p:cNvSpPr/>
            <p:nvPr/>
          </p:nvSpPr>
          <p:spPr>
            <a:xfrm>
              <a:off x="7966299" y="477154"/>
              <a:ext cx="33775" cy="29311"/>
            </a:xfrm>
            <a:custGeom>
              <a:avLst/>
              <a:gdLst/>
              <a:ahLst/>
              <a:cxnLst/>
              <a:rect l="l" t="t" r="r" b="b"/>
              <a:pathLst>
                <a:path w="923" h="801" extrusionOk="0">
                  <a:moveTo>
                    <a:pt x="526" y="0"/>
                  </a:moveTo>
                  <a:cubicBezTo>
                    <a:pt x="266" y="0"/>
                    <a:pt x="1" y="317"/>
                    <a:pt x="88" y="564"/>
                  </a:cubicBezTo>
                  <a:cubicBezTo>
                    <a:pt x="126" y="707"/>
                    <a:pt x="270" y="799"/>
                    <a:pt x="401" y="799"/>
                  </a:cubicBezTo>
                  <a:cubicBezTo>
                    <a:pt x="411" y="800"/>
                    <a:pt x="421" y="801"/>
                    <a:pt x="431" y="801"/>
                  </a:cubicBezTo>
                  <a:cubicBezTo>
                    <a:pt x="564" y="801"/>
                    <a:pt x="693" y="725"/>
                    <a:pt x="766" y="617"/>
                  </a:cubicBezTo>
                  <a:cubicBezTo>
                    <a:pt x="923" y="420"/>
                    <a:pt x="844" y="55"/>
                    <a:pt x="570" y="3"/>
                  </a:cubicBezTo>
                  <a:cubicBezTo>
                    <a:pt x="556" y="1"/>
                    <a:pt x="541" y="0"/>
                    <a:pt x="526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4"/>
            <p:cNvSpPr/>
            <p:nvPr/>
          </p:nvSpPr>
          <p:spPr>
            <a:xfrm>
              <a:off x="7955651" y="577931"/>
              <a:ext cx="34873" cy="33519"/>
            </a:xfrm>
            <a:custGeom>
              <a:avLst/>
              <a:gdLst/>
              <a:ahLst/>
              <a:cxnLst/>
              <a:rect l="l" t="t" r="r" b="b"/>
              <a:pathLst>
                <a:path w="953" h="916" extrusionOk="0">
                  <a:moveTo>
                    <a:pt x="496" y="1"/>
                  </a:moveTo>
                  <a:cubicBezTo>
                    <a:pt x="259" y="1"/>
                    <a:pt x="51" y="179"/>
                    <a:pt x="26" y="419"/>
                  </a:cubicBezTo>
                  <a:cubicBezTo>
                    <a:pt x="0" y="666"/>
                    <a:pt x="183" y="889"/>
                    <a:pt x="444" y="915"/>
                  </a:cubicBezTo>
                  <a:cubicBezTo>
                    <a:pt x="452" y="915"/>
                    <a:pt x="460" y="915"/>
                    <a:pt x="468" y="915"/>
                  </a:cubicBezTo>
                  <a:cubicBezTo>
                    <a:pt x="706" y="915"/>
                    <a:pt x="914" y="736"/>
                    <a:pt x="927" y="497"/>
                  </a:cubicBezTo>
                  <a:cubicBezTo>
                    <a:pt x="953" y="249"/>
                    <a:pt x="770" y="28"/>
                    <a:pt x="522" y="2"/>
                  </a:cubicBezTo>
                  <a:cubicBezTo>
                    <a:pt x="513" y="1"/>
                    <a:pt x="505" y="1"/>
                    <a:pt x="49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4"/>
            <p:cNvSpPr/>
            <p:nvPr/>
          </p:nvSpPr>
          <p:spPr>
            <a:xfrm>
              <a:off x="8084497" y="576980"/>
              <a:ext cx="34909" cy="33519"/>
            </a:xfrm>
            <a:custGeom>
              <a:avLst/>
              <a:gdLst/>
              <a:ahLst/>
              <a:cxnLst/>
              <a:rect l="l" t="t" r="r" b="b"/>
              <a:pathLst>
                <a:path w="954" h="916" extrusionOk="0">
                  <a:moveTo>
                    <a:pt x="496" y="1"/>
                  </a:moveTo>
                  <a:cubicBezTo>
                    <a:pt x="260" y="1"/>
                    <a:pt x="52" y="179"/>
                    <a:pt x="27" y="419"/>
                  </a:cubicBezTo>
                  <a:cubicBezTo>
                    <a:pt x="1" y="666"/>
                    <a:pt x="183" y="888"/>
                    <a:pt x="444" y="915"/>
                  </a:cubicBezTo>
                  <a:cubicBezTo>
                    <a:pt x="452" y="915"/>
                    <a:pt x="460" y="915"/>
                    <a:pt x="468" y="915"/>
                  </a:cubicBezTo>
                  <a:cubicBezTo>
                    <a:pt x="707" y="915"/>
                    <a:pt x="914" y="736"/>
                    <a:pt x="927" y="497"/>
                  </a:cubicBezTo>
                  <a:cubicBezTo>
                    <a:pt x="953" y="249"/>
                    <a:pt x="771" y="28"/>
                    <a:pt x="522" y="2"/>
                  </a:cubicBezTo>
                  <a:cubicBezTo>
                    <a:pt x="514" y="1"/>
                    <a:pt x="505" y="1"/>
                    <a:pt x="49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4"/>
            <p:cNvSpPr/>
            <p:nvPr/>
          </p:nvSpPr>
          <p:spPr>
            <a:xfrm>
              <a:off x="8010541" y="607901"/>
              <a:ext cx="48229" cy="22102"/>
            </a:xfrm>
            <a:custGeom>
              <a:avLst/>
              <a:gdLst/>
              <a:ahLst/>
              <a:cxnLst/>
              <a:rect l="l" t="t" r="r" b="b"/>
              <a:pathLst>
                <a:path w="1318" h="604" extrusionOk="0">
                  <a:moveTo>
                    <a:pt x="1238" y="1"/>
                  </a:moveTo>
                  <a:cubicBezTo>
                    <a:pt x="1214" y="1"/>
                    <a:pt x="1185" y="24"/>
                    <a:pt x="1174" y="56"/>
                  </a:cubicBezTo>
                  <a:cubicBezTo>
                    <a:pt x="1135" y="239"/>
                    <a:pt x="992" y="395"/>
                    <a:pt x="809" y="447"/>
                  </a:cubicBezTo>
                  <a:cubicBezTo>
                    <a:pt x="764" y="461"/>
                    <a:pt x="717" y="467"/>
                    <a:pt x="669" y="467"/>
                  </a:cubicBezTo>
                  <a:cubicBezTo>
                    <a:pt x="534" y="467"/>
                    <a:pt x="393" y="416"/>
                    <a:pt x="287" y="330"/>
                  </a:cubicBezTo>
                  <a:cubicBezTo>
                    <a:pt x="209" y="252"/>
                    <a:pt x="157" y="160"/>
                    <a:pt x="144" y="56"/>
                  </a:cubicBezTo>
                  <a:cubicBezTo>
                    <a:pt x="131" y="30"/>
                    <a:pt x="105" y="4"/>
                    <a:pt x="65" y="4"/>
                  </a:cubicBezTo>
                  <a:cubicBezTo>
                    <a:pt x="27" y="17"/>
                    <a:pt x="1" y="56"/>
                    <a:pt x="13" y="82"/>
                  </a:cubicBezTo>
                  <a:cubicBezTo>
                    <a:pt x="27" y="212"/>
                    <a:pt x="105" y="330"/>
                    <a:pt x="196" y="421"/>
                  </a:cubicBezTo>
                  <a:cubicBezTo>
                    <a:pt x="326" y="539"/>
                    <a:pt x="496" y="604"/>
                    <a:pt x="665" y="604"/>
                  </a:cubicBezTo>
                  <a:cubicBezTo>
                    <a:pt x="731" y="604"/>
                    <a:pt x="796" y="591"/>
                    <a:pt x="848" y="565"/>
                  </a:cubicBezTo>
                  <a:cubicBezTo>
                    <a:pt x="1070" y="499"/>
                    <a:pt x="1253" y="317"/>
                    <a:pt x="1305" y="82"/>
                  </a:cubicBezTo>
                  <a:cubicBezTo>
                    <a:pt x="1317" y="43"/>
                    <a:pt x="1291" y="17"/>
                    <a:pt x="1253" y="4"/>
                  </a:cubicBezTo>
                  <a:cubicBezTo>
                    <a:pt x="1248" y="2"/>
                    <a:pt x="1243" y="1"/>
                    <a:pt x="1238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4"/>
            <p:cNvSpPr/>
            <p:nvPr/>
          </p:nvSpPr>
          <p:spPr>
            <a:xfrm>
              <a:off x="7908408" y="599923"/>
              <a:ext cx="68757" cy="98800"/>
            </a:xfrm>
            <a:custGeom>
              <a:avLst/>
              <a:gdLst/>
              <a:ahLst/>
              <a:cxnLst/>
              <a:rect l="l" t="t" r="r" b="b"/>
              <a:pathLst>
                <a:path w="1879" h="2700" extrusionOk="0">
                  <a:moveTo>
                    <a:pt x="522" y="1"/>
                  </a:moveTo>
                  <a:cubicBezTo>
                    <a:pt x="444" y="1"/>
                    <a:pt x="352" y="13"/>
                    <a:pt x="274" y="27"/>
                  </a:cubicBezTo>
                  <a:cubicBezTo>
                    <a:pt x="248" y="144"/>
                    <a:pt x="235" y="261"/>
                    <a:pt x="222" y="378"/>
                  </a:cubicBezTo>
                  <a:cubicBezTo>
                    <a:pt x="117" y="1213"/>
                    <a:pt x="39" y="1943"/>
                    <a:pt x="0" y="2596"/>
                  </a:cubicBezTo>
                  <a:cubicBezTo>
                    <a:pt x="169" y="2661"/>
                    <a:pt x="340" y="2700"/>
                    <a:pt x="522" y="2700"/>
                  </a:cubicBezTo>
                  <a:cubicBezTo>
                    <a:pt x="1279" y="2700"/>
                    <a:pt x="1879" y="2100"/>
                    <a:pt x="1879" y="1357"/>
                  </a:cubicBezTo>
                  <a:cubicBezTo>
                    <a:pt x="1879" y="613"/>
                    <a:pt x="1279" y="1"/>
                    <a:pt x="522" y="1"/>
                  </a:cubicBezTo>
                  <a:close/>
                </a:path>
              </a:pathLst>
            </a:custGeom>
            <a:solidFill>
              <a:srgbClr val="D4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4"/>
            <p:cNvSpPr/>
            <p:nvPr/>
          </p:nvSpPr>
          <p:spPr>
            <a:xfrm>
              <a:off x="8095512" y="351018"/>
              <a:ext cx="411409" cy="1114754"/>
            </a:xfrm>
            <a:custGeom>
              <a:avLst/>
              <a:gdLst/>
              <a:ahLst/>
              <a:cxnLst/>
              <a:rect l="l" t="t" r="r" b="b"/>
              <a:pathLst>
                <a:path w="11243" h="30464" extrusionOk="0">
                  <a:moveTo>
                    <a:pt x="5235" y="1"/>
                  </a:moveTo>
                  <a:cubicBezTo>
                    <a:pt x="5050" y="1"/>
                    <a:pt x="4865" y="11"/>
                    <a:pt x="4682" y="33"/>
                  </a:cubicBezTo>
                  <a:cubicBezTo>
                    <a:pt x="3743" y="151"/>
                    <a:pt x="2856" y="555"/>
                    <a:pt x="2217" y="1337"/>
                  </a:cubicBezTo>
                  <a:cubicBezTo>
                    <a:pt x="1160" y="2629"/>
                    <a:pt x="1056" y="4520"/>
                    <a:pt x="1317" y="6098"/>
                  </a:cubicBezTo>
                  <a:cubicBezTo>
                    <a:pt x="1696" y="8368"/>
                    <a:pt x="3026" y="12528"/>
                    <a:pt x="3496" y="15985"/>
                  </a:cubicBezTo>
                  <a:cubicBezTo>
                    <a:pt x="3978" y="19440"/>
                    <a:pt x="0" y="27253"/>
                    <a:pt x="2452" y="29483"/>
                  </a:cubicBezTo>
                  <a:cubicBezTo>
                    <a:pt x="2986" y="29953"/>
                    <a:pt x="3600" y="30253"/>
                    <a:pt x="4252" y="30384"/>
                  </a:cubicBezTo>
                  <a:cubicBezTo>
                    <a:pt x="4512" y="30437"/>
                    <a:pt x="4778" y="30463"/>
                    <a:pt x="5045" y="30463"/>
                  </a:cubicBezTo>
                  <a:cubicBezTo>
                    <a:pt x="5757" y="30463"/>
                    <a:pt x="6480" y="30278"/>
                    <a:pt x="7134" y="29927"/>
                  </a:cubicBezTo>
                  <a:cubicBezTo>
                    <a:pt x="9313" y="28766"/>
                    <a:pt x="10290" y="26210"/>
                    <a:pt x="10603" y="23888"/>
                  </a:cubicBezTo>
                  <a:cubicBezTo>
                    <a:pt x="11243" y="19284"/>
                    <a:pt x="10799" y="14654"/>
                    <a:pt x="10760" y="10024"/>
                  </a:cubicBezTo>
                  <a:cubicBezTo>
                    <a:pt x="10734" y="7963"/>
                    <a:pt x="10878" y="5693"/>
                    <a:pt x="10199" y="3725"/>
                  </a:cubicBezTo>
                  <a:cubicBezTo>
                    <a:pt x="9664" y="2185"/>
                    <a:pt x="8673" y="894"/>
                    <a:pt x="6977" y="307"/>
                  </a:cubicBezTo>
                  <a:cubicBezTo>
                    <a:pt x="6421" y="109"/>
                    <a:pt x="5827" y="1"/>
                    <a:pt x="5235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4"/>
            <p:cNvSpPr/>
            <p:nvPr/>
          </p:nvSpPr>
          <p:spPr>
            <a:xfrm>
              <a:off x="8389944" y="529738"/>
              <a:ext cx="21041" cy="50644"/>
            </a:xfrm>
            <a:custGeom>
              <a:avLst/>
              <a:gdLst/>
              <a:ahLst/>
              <a:cxnLst/>
              <a:rect l="l" t="t" r="r" b="b"/>
              <a:pathLst>
                <a:path w="575" h="1384" extrusionOk="0">
                  <a:moveTo>
                    <a:pt x="288" y="1"/>
                  </a:moveTo>
                  <a:cubicBezTo>
                    <a:pt x="131" y="1"/>
                    <a:pt x="1" y="314"/>
                    <a:pt x="1" y="693"/>
                  </a:cubicBezTo>
                  <a:cubicBezTo>
                    <a:pt x="1" y="1070"/>
                    <a:pt x="131" y="1383"/>
                    <a:pt x="288" y="1383"/>
                  </a:cubicBezTo>
                  <a:cubicBezTo>
                    <a:pt x="444" y="1383"/>
                    <a:pt x="575" y="1070"/>
                    <a:pt x="575" y="693"/>
                  </a:cubicBezTo>
                  <a:cubicBezTo>
                    <a:pt x="575" y="314"/>
                    <a:pt x="444" y="1"/>
                    <a:pt x="288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4"/>
            <p:cNvSpPr/>
            <p:nvPr/>
          </p:nvSpPr>
          <p:spPr>
            <a:xfrm>
              <a:off x="8440554" y="636663"/>
              <a:ext cx="21041" cy="50168"/>
            </a:xfrm>
            <a:custGeom>
              <a:avLst/>
              <a:gdLst/>
              <a:ahLst/>
              <a:cxnLst/>
              <a:rect l="l" t="t" r="r" b="b"/>
              <a:pathLst>
                <a:path w="575" h="1371" extrusionOk="0">
                  <a:moveTo>
                    <a:pt x="287" y="0"/>
                  </a:moveTo>
                  <a:cubicBezTo>
                    <a:pt x="131" y="0"/>
                    <a:pt x="0" y="313"/>
                    <a:pt x="0" y="692"/>
                  </a:cubicBezTo>
                  <a:cubicBezTo>
                    <a:pt x="0" y="1070"/>
                    <a:pt x="131" y="1370"/>
                    <a:pt x="287" y="1370"/>
                  </a:cubicBezTo>
                  <a:cubicBezTo>
                    <a:pt x="444" y="1370"/>
                    <a:pt x="574" y="1070"/>
                    <a:pt x="574" y="692"/>
                  </a:cubicBezTo>
                  <a:cubicBezTo>
                    <a:pt x="574" y="313"/>
                    <a:pt x="444" y="0"/>
                    <a:pt x="287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4"/>
            <p:cNvSpPr/>
            <p:nvPr/>
          </p:nvSpPr>
          <p:spPr>
            <a:xfrm>
              <a:off x="8442456" y="812309"/>
              <a:ext cx="21041" cy="50168"/>
            </a:xfrm>
            <a:custGeom>
              <a:avLst/>
              <a:gdLst/>
              <a:ahLst/>
              <a:cxnLst/>
              <a:rect l="l" t="t" r="r" b="b"/>
              <a:pathLst>
                <a:path w="575" h="1371" extrusionOk="0">
                  <a:moveTo>
                    <a:pt x="288" y="0"/>
                  </a:moveTo>
                  <a:cubicBezTo>
                    <a:pt x="131" y="0"/>
                    <a:pt x="1" y="301"/>
                    <a:pt x="1" y="692"/>
                  </a:cubicBezTo>
                  <a:cubicBezTo>
                    <a:pt x="1" y="1070"/>
                    <a:pt x="131" y="1370"/>
                    <a:pt x="288" y="1370"/>
                  </a:cubicBezTo>
                  <a:cubicBezTo>
                    <a:pt x="458" y="1370"/>
                    <a:pt x="574" y="1070"/>
                    <a:pt x="574" y="692"/>
                  </a:cubicBezTo>
                  <a:cubicBezTo>
                    <a:pt x="574" y="301"/>
                    <a:pt x="458" y="0"/>
                    <a:pt x="288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4"/>
            <p:cNvSpPr/>
            <p:nvPr/>
          </p:nvSpPr>
          <p:spPr>
            <a:xfrm>
              <a:off x="8445311" y="1017998"/>
              <a:ext cx="21041" cy="50132"/>
            </a:xfrm>
            <a:custGeom>
              <a:avLst/>
              <a:gdLst/>
              <a:ahLst/>
              <a:cxnLst/>
              <a:rect l="l" t="t" r="r" b="b"/>
              <a:pathLst>
                <a:path w="575" h="1370" extrusionOk="0">
                  <a:moveTo>
                    <a:pt x="288" y="1"/>
                  </a:moveTo>
                  <a:cubicBezTo>
                    <a:pt x="131" y="1"/>
                    <a:pt x="1" y="300"/>
                    <a:pt x="1" y="679"/>
                  </a:cubicBezTo>
                  <a:cubicBezTo>
                    <a:pt x="1" y="1057"/>
                    <a:pt x="131" y="1370"/>
                    <a:pt x="288" y="1370"/>
                  </a:cubicBezTo>
                  <a:cubicBezTo>
                    <a:pt x="444" y="1370"/>
                    <a:pt x="575" y="1057"/>
                    <a:pt x="575" y="679"/>
                  </a:cubicBezTo>
                  <a:cubicBezTo>
                    <a:pt x="575" y="300"/>
                    <a:pt x="444" y="1"/>
                    <a:pt x="288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4"/>
            <p:cNvSpPr/>
            <p:nvPr/>
          </p:nvSpPr>
          <p:spPr>
            <a:xfrm>
              <a:off x="8399495" y="1128729"/>
              <a:ext cx="21041" cy="50132"/>
            </a:xfrm>
            <a:custGeom>
              <a:avLst/>
              <a:gdLst/>
              <a:ahLst/>
              <a:cxnLst/>
              <a:rect l="l" t="t" r="r" b="b"/>
              <a:pathLst>
                <a:path w="575" h="1370" extrusionOk="0">
                  <a:moveTo>
                    <a:pt x="288" y="1"/>
                  </a:moveTo>
                  <a:cubicBezTo>
                    <a:pt x="131" y="1"/>
                    <a:pt x="1" y="300"/>
                    <a:pt x="1" y="679"/>
                  </a:cubicBezTo>
                  <a:cubicBezTo>
                    <a:pt x="1" y="1057"/>
                    <a:pt x="131" y="1370"/>
                    <a:pt x="288" y="1370"/>
                  </a:cubicBezTo>
                  <a:cubicBezTo>
                    <a:pt x="458" y="1370"/>
                    <a:pt x="575" y="1057"/>
                    <a:pt x="575" y="679"/>
                  </a:cubicBezTo>
                  <a:cubicBezTo>
                    <a:pt x="575" y="300"/>
                    <a:pt x="458" y="1"/>
                    <a:pt x="288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4"/>
            <p:cNvSpPr/>
            <p:nvPr/>
          </p:nvSpPr>
          <p:spPr>
            <a:xfrm>
              <a:off x="8378491" y="902511"/>
              <a:ext cx="21041" cy="50132"/>
            </a:xfrm>
            <a:custGeom>
              <a:avLst/>
              <a:gdLst/>
              <a:ahLst/>
              <a:cxnLst/>
              <a:rect l="l" t="t" r="r" b="b"/>
              <a:pathLst>
                <a:path w="575" h="1370" extrusionOk="0">
                  <a:moveTo>
                    <a:pt x="288" y="1"/>
                  </a:moveTo>
                  <a:cubicBezTo>
                    <a:pt x="131" y="1"/>
                    <a:pt x="1" y="300"/>
                    <a:pt x="1" y="679"/>
                  </a:cubicBezTo>
                  <a:cubicBezTo>
                    <a:pt x="1" y="1057"/>
                    <a:pt x="131" y="1370"/>
                    <a:pt x="288" y="1370"/>
                  </a:cubicBezTo>
                  <a:cubicBezTo>
                    <a:pt x="458" y="1370"/>
                    <a:pt x="575" y="1057"/>
                    <a:pt x="575" y="679"/>
                  </a:cubicBezTo>
                  <a:cubicBezTo>
                    <a:pt x="575" y="300"/>
                    <a:pt x="458" y="1"/>
                    <a:pt x="288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4"/>
            <p:cNvSpPr/>
            <p:nvPr/>
          </p:nvSpPr>
          <p:spPr>
            <a:xfrm>
              <a:off x="8357047" y="691076"/>
              <a:ext cx="21041" cy="50168"/>
            </a:xfrm>
            <a:custGeom>
              <a:avLst/>
              <a:gdLst/>
              <a:ahLst/>
              <a:cxnLst/>
              <a:rect l="l" t="t" r="r" b="b"/>
              <a:pathLst>
                <a:path w="575" h="1371" extrusionOk="0">
                  <a:moveTo>
                    <a:pt x="287" y="0"/>
                  </a:moveTo>
                  <a:cubicBezTo>
                    <a:pt x="131" y="0"/>
                    <a:pt x="0" y="301"/>
                    <a:pt x="0" y="678"/>
                  </a:cubicBezTo>
                  <a:cubicBezTo>
                    <a:pt x="0" y="1070"/>
                    <a:pt x="131" y="1370"/>
                    <a:pt x="287" y="1370"/>
                  </a:cubicBezTo>
                  <a:cubicBezTo>
                    <a:pt x="444" y="1370"/>
                    <a:pt x="574" y="1070"/>
                    <a:pt x="574" y="678"/>
                  </a:cubicBezTo>
                  <a:cubicBezTo>
                    <a:pt x="574" y="301"/>
                    <a:pt x="444" y="0"/>
                    <a:pt x="287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4"/>
            <p:cNvSpPr/>
            <p:nvPr/>
          </p:nvSpPr>
          <p:spPr>
            <a:xfrm>
              <a:off x="8095512" y="352189"/>
              <a:ext cx="171326" cy="1110656"/>
            </a:xfrm>
            <a:custGeom>
              <a:avLst/>
              <a:gdLst/>
              <a:ahLst/>
              <a:cxnLst/>
              <a:rect l="l" t="t" r="r" b="b"/>
              <a:pathLst>
                <a:path w="4682" h="30352" extrusionOk="0">
                  <a:moveTo>
                    <a:pt x="4682" y="1"/>
                  </a:moveTo>
                  <a:cubicBezTo>
                    <a:pt x="3743" y="119"/>
                    <a:pt x="2856" y="523"/>
                    <a:pt x="2217" y="1305"/>
                  </a:cubicBezTo>
                  <a:cubicBezTo>
                    <a:pt x="1160" y="2597"/>
                    <a:pt x="1056" y="4488"/>
                    <a:pt x="1317" y="6066"/>
                  </a:cubicBezTo>
                  <a:cubicBezTo>
                    <a:pt x="1696" y="8336"/>
                    <a:pt x="3026" y="12496"/>
                    <a:pt x="3496" y="15953"/>
                  </a:cubicBezTo>
                  <a:cubicBezTo>
                    <a:pt x="3978" y="19408"/>
                    <a:pt x="0" y="27221"/>
                    <a:pt x="2452" y="29451"/>
                  </a:cubicBezTo>
                  <a:cubicBezTo>
                    <a:pt x="2986" y="29921"/>
                    <a:pt x="3600" y="30221"/>
                    <a:pt x="4252" y="30352"/>
                  </a:cubicBezTo>
                  <a:cubicBezTo>
                    <a:pt x="3247" y="29752"/>
                    <a:pt x="2569" y="28538"/>
                    <a:pt x="2426" y="27352"/>
                  </a:cubicBezTo>
                  <a:cubicBezTo>
                    <a:pt x="2243" y="25787"/>
                    <a:pt x="2739" y="24222"/>
                    <a:pt x="3235" y="22735"/>
                  </a:cubicBezTo>
                  <a:cubicBezTo>
                    <a:pt x="3899" y="20739"/>
                    <a:pt x="4604" y="18692"/>
                    <a:pt x="4591" y="16591"/>
                  </a:cubicBezTo>
                  <a:cubicBezTo>
                    <a:pt x="4591" y="14478"/>
                    <a:pt x="3873" y="12457"/>
                    <a:pt x="3235" y="10449"/>
                  </a:cubicBezTo>
                  <a:cubicBezTo>
                    <a:pt x="2595" y="8440"/>
                    <a:pt x="2009" y="6353"/>
                    <a:pt x="2256" y="4266"/>
                  </a:cubicBezTo>
                  <a:cubicBezTo>
                    <a:pt x="2452" y="2597"/>
                    <a:pt x="3313" y="914"/>
                    <a:pt x="4682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4"/>
            <p:cNvSpPr/>
            <p:nvPr/>
          </p:nvSpPr>
          <p:spPr>
            <a:xfrm>
              <a:off x="7390535" y="611853"/>
              <a:ext cx="414813" cy="653213"/>
            </a:xfrm>
            <a:custGeom>
              <a:avLst/>
              <a:gdLst/>
              <a:ahLst/>
              <a:cxnLst/>
              <a:rect l="l" t="t" r="r" b="b"/>
              <a:pathLst>
                <a:path w="11336" h="17851" extrusionOk="0">
                  <a:moveTo>
                    <a:pt x="9275" y="0"/>
                  </a:moveTo>
                  <a:lnTo>
                    <a:pt x="6249" y="3561"/>
                  </a:lnTo>
                  <a:lnTo>
                    <a:pt x="6209" y="3600"/>
                  </a:lnTo>
                  <a:lnTo>
                    <a:pt x="6170" y="3574"/>
                  </a:lnTo>
                  <a:lnTo>
                    <a:pt x="5857" y="3443"/>
                  </a:lnTo>
                  <a:cubicBezTo>
                    <a:pt x="5792" y="3417"/>
                    <a:pt x="5727" y="3405"/>
                    <a:pt x="5661" y="3391"/>
                  </a:cubicBezTo>
                  <a:cubicBezTo>
                    <a:pt x="5638" y="3389"/>
                    <a:pt x="5616" y="3388"/>
                    <a:pt x="5593" y="3388"/>
                  </a:cubicBezTo>
                  <a:cubicBezTo>
                    <a:pt x="5371" y="3388"/>
                    <a:pt x="5166" y="3502"/>
                    <a:pt x="5035" y="3692"/>
                  </a:cubicBezTo>
                  <a:lnTo>
                    <a:pt x="4905" y="3887"/>
                  </a:lnTo>
                  <a:cubicBezTo>
                    <a:pt x="4840" y="3991"/>
                    <a:pt x="4800" y="4095"/>
                    <a:pt x="4800" y="4213"/>
                  </a:cubicBezTo>
                  <a:cubicBezTo>
                    <a:pt x="4788" y="4278"/>
                    <a:pt x="4800" y="4344"/>
                    <a:pt x="4814" y="4409"/>
                  </a:cubicBezTo>
                  <a:cubicBezTo>
                    <a:pt x="4853" y="4591"/>
                    <a:pt x="4970" y="4748"/>
                    <a:pt x="5139" y="4839"/>
                  </a:cubicBezTo>
                  <a:cubicBezTo>
                    <a:pt x="5153" y="4839"/>
                    <a:pt x="5166" y="4852"/>
                    <a:pt x="5179" y="4866"/>
                  </a:cubicBezTo>
                  <a:lnTo>
                    <a:pt x="5153" y="4918"/>
                  </a:lnTo>
                  <a:lnTo>
                    <a:pt x="327" y="13761"/>
                  </a:lnTo>
                  <a:cubicBezTo>
                    <a:pt x="1" y="14361"/>
                    <a:pt x="157" y="15103"/>
                    <a:pt x="705" y="15508"/>
                  </a:cubicBezTo>
                  <a:cubicBezTo>
                    <a:pt x="914" y="15677"/>
                    <a:pt x="1162" y="15860"/>
                    <a:pt x="1449" y="16043"/>
                  </a:cubicBezTo>
                  <a:cubicBezTo>
                    <a:pt x="2734" y="16890"/>
                    <a:pt x="4620" y="17851"/>
                    <a:pt x="6613" y="17851"/>
                  </a:cubicBezTo>
                  <a:cubicBezTo>
                    <a:pt x="7229" y="17851"/>
                    <a:pt x="7856" y="17759"/>
                    <a:pt x="8478" y="17543"/>
                  </a:cubicBezTo>
                  <a:cubicBezTo>
                    <a:pt x="8974" y="17373"/>
                    <a:pt x="9339" y="16929"/>
                    <a:pt x="9391" y="16408"/>
                  </a:cubicBezTo>
                  <a:lnTo>
                    <a:pt x="10565" y="6587"/>
                  </a:lnTo>
                  <a:lnTo>
                    <a:pt x="10696" y="6574"/>
                  </a:lnTo>
                  <a:cubicBezTo>
                    <a:pt x="10944" y="6561"/>
                    <a:pt x="11153" y="6405"/>
                    <a:pt x="11243" y="6182"/>
                  </a:cubicBezTo>
                  <a:cubicBezTo>
                    <a:pt x="11283" y="6118"/>
                    <a:pt x="11309" y="6039"/>
                    <a:pt x="11309" y="5948"/>
                  </a:cubicBezTo>
                  <a:lnTo>
                    <a:pt x="11322" y="5687"/>
                  </a:lnTo>
                  <a:lnTo>
                    <a:pt x="11322" y="5674"/>
                  </a:lnTo>
                  <a:cubicBezTo>
                    <a:pt x="11335" y="5374"/>
                    <a:pt x="11153" y="5113"/>
                    <a:pt x="10878" y="5008"/>
                  </a:cubicBezTo>
                  <a:cubicBezTo>
                    <a:pt x="10852" y="4996"/>
                    <a:pt x="10840" y="4996"/>
                    <a:pt x="10826" y="4996"/>
                  </a:cubicBezTo>
                  <a:lnTo>
                    <a:pt x="10774" y="4982"/>
                  </a:lnTo>
                  <a:lnTo>
                    <a:pt x="10735" y="4970"/>
                  </a:lnTo>
                  <a:lnTo>
                    <a:pt x="10722" y="4930"/>
                  </a:lnTo>
                  <a:lnTo>
                    <a:pt x="10722" y="4918"/>
                  </a:lnTo>
                  <a:lnTo>
                    <a:pt x="10109" y="209"/>
                  </a:lnTo>
                  <a:lnTo>
                    <a:pt x="9692" y="104"/>
                  </a:lnTo>
                  <a:lnTo>
                    <a:pt x="9275" y="0"/>
                  </a:ln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4"/>
            <p:cNvSpPr/>
            <p:nvPr/>
          </p:nvSpPr>
          <p:spPr>
            <a:xfrm>
              <a:off x="7396280" y="611853"/>
              <a:ext cx="348909" cy="587053"/>
            </a:xfrm>
            <a:custGeom>
              <a:avLst/>
              <a:gdLst/>
              <a:ahLst/>
              <a:cxnLst/>
              <a:rect l="l" t="t" r="r" b="b"/>
              <a:pathLst>
                <a:path w="9535" h="16043" extrusionOk="0">
                  <a:moveTo>
                    <a:pt x="9118" y="0"/>
                  </a:moveTo>
                  <a:lnTo>
                    <a:pt x="6092" y="3561"/>
                  </a:lnTo>
                  <a:lnTo>
                    <a:pt x="6052" y="3600"/>
                  </a:lnTo>
                  <a:lnTo>
                    <a:pt x="6013" y="3574"/>
                  </a:lnTo>
                  <a:lnTo>
                    <a:pt x="5700" y="3443"/>
                  </a:lnTo>
                  <a:cubicBezTo>
                    <a:pt x="5635" y="3417"/>
                    <a:pt x="5570" y="3405"/>
                    <a:pt x="5504" y="3391"/>
                  </a:cubicBezTo>
                  <a:lnTo>
                    <a:pt x="5440" y="3391"/>
                  </a:lnTo>
                  <a:cubicBezTo>
                    <a:pt x="5217" y="3391"/>
                    <a:pt x="5009" y="3496"/>
                    <a:pt x="4878" y="3692"/>
                  </a:cubicBezTo>
                  <a:lnTo>
                    <a:pt x="4748" y="3887"/>
                  </a:lnTo>
                  <a:cubicBezTo>
                    <a:pt x="4683" y="3991"/>
                    <a:pt x="4643" y="4095"/>
                    <a:pt x="4643" y="4213"/>
                  </a:cubicBezTo>
                  <a:lnTo>
                    <a:pt x="4643" y="4266"/>
                  </a:lnTo>
                  <a:cubicBezTo>
                    <a:pt x="4643" y="4318"/>
                    <a:pt x="4643" y="4370"/>
                    <a:pt x="4657" y="4409"/>
                  </a:cubicBezTo>
                  <a:cubicBezTo>
                    <a:pt x="4696" y="4591"/>
                    <a:pt x="4813" y="4748"/>
                    <a:pt x="4982" y="4839"/>
                  </a:cubicBezTo>
                  <a:cubicBezTo>
                    <a:pt x="4996" y="4839"/>
                    <a:pt x="5009" y="4852"/>
                    <a:pt x="5022" y="4866"/>
                  </a:cubicBezTo>
                  <a:lnTo>
                    <a:pt x="4996" y="4918"/>
                  </a:lnTo>
                  <a:lnTo>
                    <a:pt x="170" y="13761"/>
                  </a:lnTo>
                  <a:cubicBezTo>
                    <a:pt x="52" y="13969"/>
                    <a:pt x="0" y="14190"/>
                    <a:pt x="0" y="14413"/>
                  </a:cubicBezTo>
                  <a:cubicBezTo>
                    <a:pt x="0" y="14830"/>
                    <a:pt x="183" y="15247"/>
                    <a:pt x="548" y="15508"/>
                  </a:cubicBezTo>
                  <a:cubicBezTo>
                    <a:pt x="757" y="15677"/>
                    <a:pt x="1005" y="15860"/>
                    <a:pt x="1292" y="16043"/>
                  </a:cubicBezTo>
                  <a:cubicBezTo>
                    <a:pt x="1409" y="15482"/>
                    <a:pt x="1605" y="14947"/>
                    <a:pt x="1814" y="14413"/>
                  </a:cubicBezTo>
                  <a:cubicBezTo>
                    <a:pt x="3822" y="9365"/>
                    <a:pt x="6639" y="4695"/>
                    <a:pt x="9535" y="104"/>
                  </a:cubicBezTo>
                  <a:lnTo>
                    <a:pt x="9118" y="0"/>
                  </a:lnTo>
                  <a:close/>
                </a:path>
              </a:pathLst>
            </a:custGeom>
            <a:solidFill>
              <a:srgbClr val="F73E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4"/>
            <p:cNvSpPr/>
            <p:nvPr/>
          </p:nvSpPr>
          <p:spPr>
            <a:xfrm>
              <a:off x="7615805" y="741428"/>
              <a:ext cx="168984" cy="54230"/>
            </a:xfrm>
            <a:custGeom>
              <a:avLst/>
              <a:gdLst/>
              <a:ahLst/>
              <a:cxnLst/>
              <a:rect l="l" t="t" r="r" b="b"/>
              <a:pathLst>
                <a:path w="4618" h="1482" extrusionOk="0">
                  <a:moveTo>
                    <a:pt x="55" y="1"/>
                  </a:moveTo>
                  <a:cubicBezTo>
                    <a:pt x="44" y="1"/>
                    <a:pt x="34" y="7"/>
                    <a:pt x="27" y="20"/>
                  </a:cubicBezTo>
                  <a:cubicBezTo>
                    <a:pt x="1" y="46"/>
                    <a:pt x="1" y="72"/>
                    <a:pt x="27" y="85"/>
                  </a:cubicBezTo>
                  <a:cubicBezTo>
                    <a:pt x="27" y="85"/>
                    <a:pt x="67" y="125"/>
                    <a:pt x="145" y="189"/>
                  </a:cubicBezTo>
                  <a:cubicBezTo>
                    <a:pt x="569" y="512"/>
                    <a:pt x="2062" y="1482"/>
                    <a:pt x="4483" y="1482"/>
                  </a:cubicBezTo>
                  <a:cubicBezTo>
                    <a:pt x="4515" y="1482"/>
                    <a:pt x="4547" y="1481"/>
                    <a:pt x="4579" y="1481"/>
                  </a:cubicBezTo>
                  <a:cubicBezTo>
                    <a:pt x="4605" y="1481"/>
                    <a:pt x="4618" y="1455"/>
                    <a:pt x="4618" y="1429"/>
                  </a:cubicBezTo>
                  <a:cubicBezTo>
                    <a:pt x="4618" y="1403"/>
                    <a:pt x="4605" y="1377"/>
                    <a:pt x="4579" y="1377"/>
                  </a:cubicBezTo>
                  <a:cubicBezTo>
                    <a:pt x="4539" y="1377"/>
                    <a:pt x="4500" y="1377"/>
                    <a:pt x="4460" y="1377"/>
                  </a:cubicBezTo>
                  <a:cubicBezTo>
                    <a:pt x="1641" y="1377"/>
                    <a:pt x="105" y="33"/>
                    <a:pt x="93" y="20"/>
                  </a:cubicBezTo>
                  <a:cubicBezTo>
                    <a:pt x="80" y="7"/>
                    <a:pt x="67" y="1"/>
                    <a:pt x="55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4"/>
            <p:cNvSpPr/>
            <p:nvPr/>
          </p:nvSpPr>
          <p:spPr>
            <a:xfrm>
              <a:off x="7577638" y="788231"/>
              <a:ext cx="177108" cy="62756"/>
            </a:xfrm>
            <a:custGeom>
              <a:avLst/>
              <a:gdLst/>
              <a:ahLst/>
              <a:cxnLst/>
              <a:rect l="l" t="t" r="r" b="b"/>
              <a:pathLst>
                <a:path w="4840" h="1715" extrusionOk="0">
                  <a:moveTo>
                    <a:pt x="58" y="1"/>
                  </a:moveTo>
                  <a:cubicBezTo>
                    <a:pt x="40" y="1"/>
                    <a:pt x="23" y="13"/>
                    <a:pt x="14" y="32"/>
                  </a:cubicBezTo>
                  <a:cubicBezTo>
                    <a:pt x="0" y="46"/>
                    <a:pt x="14" y="72"/>
                    <a:pt x="26" y="98"/>
                  </a:cubicBezTo>
                  <a:lnTo>
                    <a:pt x="40" y="98"/>
                  </a:lnTo>
                  <a:lnTo>
                    <a:pt x="118" y="136"/>
                  </a:lnTo>
                  <a:cubicBezTo>
                    <a:pt x="144" y="150"/>
                    <a:pt x="170" y="176"/>
                    <a:pt x="197" y="188"/>
                  </a:cubicBezTo>
                  <a:cubicBezTo>
                    <a:pt x="496" y="345"/>
                    <a:pt x="797" y="515"/>
                    <a:pt x="1096" y="658"/>
                  </a:cubicBezTo>
                  <a:cubicBezTo>
                    <a:pt x="1122" y="672"/>
                    <a:pt x="1148" y="684"/>
                    <a:pt x="1174" y="710"/>
                  </a:cubicBezTo>
                  <a:cubicBezTo>
                    <a:pt x="1461" y="841"/>
                    <a:pt x="1762" y="971"/>
                    <a:pt x="2061" y="1101"/>
                  </a:cubicBezTo>
                  <a:cubicBezTo>
                    <a:pt x="2087" y="1115"/>
                    <a:pt x="2113" y="1128"/>
                    <a:pt x="2153" y="1128"/>
                  </a:cubicBezTo>
                  <a:cubicBezTo>
                    <a:pt x="2452" y="1258"/>
                    <a:pt x="2753" y="1362"/>
                    <a:pt x="3066" y="1441"/>
                  </a:cubicBezTo>
                  <a:cubicBezTo>
                    <a:pt x="3092" y="1454"/>
                    <a:pt x="3131" y="1467"/>
                    <a:pt x="3157" y="1467"/>
                  </a:cubicBezTo>
                  <a:cubicBezTo>
                    <a:pt x="3496" y="1558"/>
                    <a:pt x="3848" y="1637"/>
                    <a:pt x="4200" y="1675"/>
                  </a:cubicBezTo>
                  <a:cubicBezTo>
                    <a:pt x="4226" y="1675"/>
                    <a:pt x="4266" y="1675"/>
                    <a:pt x="4304" y="1689"/>
                  </a:cubicBezTo>
                  <a:cubicBezTo>
                    <a:pt x="4461" y="1701"/>
                    <a:pt x="4631" y="1701"/>
                    <a:pt x="4788" y="1715"/>
                  </a:cubicBezTo>
                  <a:cubicBezTo>
                    <a:pt x="4814" y="1715"/>
                    <a:pt x="4840" y="1689"/>
                    <a:pt x="4840" y="1663"/>
                  </a:cubicBezTo>
                  <a:cubicBezTo>
                    <a:pt x="4840" y="1637"/>
                    <a:pt x="4826" y="1611"/>
                    <a:pt x="4800" y="1611"/>
                  </a:cubicBezTo>
                  <a:cubicBezTo>
                    <a:pt x="4644" y="1611"/>
                    <a:pt x="4487" y="1597"/>
                    <a:pt x="4331" y="1585"/>
                  </a:cubicBezTo>
                  <a:cubicBezTo>
                    <a:pt x="4292" y="1585"/>
                    <a:pt x="4266" y="1585"/>
                    <a:pt x="4226" y="1571"/>
                  </a:cubicBezTo>
                  <a:cubicBezTo>
                    <a:pt x="3875" y="1532"/>
                    <a:pt x="3535" y="1467"/>
                    <a:pt x="3196" y="1376"/>
                  </a:cubicBezTo>
                  <a:cubicBezTo>
                    <a:pt x="3170" y="1376"/>
                    <a:pt x="3131" y="1362"/>
                    <a:pt x="3105" y="1350"/>
                  </a:cubicBezTo>
                  <a:cubicBezTo>
                    <a:pt x="2792" y="1272"/>
                    <a:pt x="2478" y="1167"/>
                    <a:pt x="2179" y="1037"/>
                  </a:cubicBezTo>
                  <a:cubicBezTo>
                    <a:pt x="2153" y="1037"/>
                    <a:pt x="2127" y="1023"/>
                    <a:pt x="2087" y="1011"/>
                  </a:cubicBezTo>
                  <a:cubicBezTo>
                    <a:pt x="1800" y="880"/>
                    <a:pt x="1501" y="750"/>
                    <a:pt x="1214" y="619"/>
                  </a:cubicBezTo>
                  <a:cubicBezTo>
                    <a:pt x="1188" y="606"/>
                    <a:pt x="1162" y="580"/>
                    <a:pt x="1136" y="567"/>
                  </a:cubicBezTo>
                  <a:cubicBezTo>
                    <a:pt x="835" y="423"/>
                    <a:pt x="536" y="267"/>
                    <a:pt x="235" y="98"/>
                  </a:cubicBezTo>
                  <a:cubicBezTo>
                    <a:pt x="209" y="84"/>
                    <a:pt x="183" y="72"/>
                    <a:pt x="157" y="46"/>
                  </a:cubicBezTo>
                  <a:lnTo>
                    <a:pt x="79" y="6"/>
                  </a:lnTo>
                  <a:cubicBezTo>
                    <a:pt x="72" y="3"/>
                    <a:pt x="65" y="1"/>
                    <a:pt x="58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4"/>
            <p:cNvSpPr/>
            <p:nvPr/>
          </p:nvSpPr>
          <p:spPr>
            <a:xfrm>
              <a:off x="7729904" y="613280"/>
              <a:ext cx="30079" cy="14015"/>
            </a:xfrm>
            <a:custGeom>
              <a:avLst/>
              <a:gdLst/>
              <a:ahLst/>
              <a:cxnLst/>
              <a:rect l="l" t="t" r="r" b="b"/>
              <a:pathLst>
                <a:path w="822" h="383" extrusionOk="0">
                  <a:moveTo>
                    <a:pt x="1" y="1"/>
                  </a:moveTo>
                  <a:cubicBezTo>
                    <a:pt x="1" y="1"/>
                    <a:pt x="13" y="262"/>
                    <a:pt x="326" y="352"/>
                  </a:cubicBezTo>
                  <a:cubicBezTo>
                    <a:pt x="403" y="374"/>
                    <a:pt x="468" y="383"/>
                    <a:pt x="524" y="383"/>
                  </a:cubicBezTo>
                  <a:cubicBezTo>
                    <a:pt x="770" y="383"/>
                    <a:pt x="822" y="209"/>
                    <a:pt x="822" y="2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4"/>
            <p:cNvSpPr/>
            <p:nvPr/>
          </p:nvSpPr>
          <p:spPr>
            <a:xfrm>
              <a:off x="7565708" y="735939"/>
              <a:ext cx="39191" cy="37251"/>
            </a:xfrm>
            <a:custGeom>
              <a:avLst/>
              <a:gdLst/>
              <a:ahLst/>
              <a:cxnLst/>
              <a:rect l="l" t="t" r="r" b="b"/>
              <a:pathLst>
                <a:path w="1071" h="1018" extrusionOk="0">
                  <a:moveTo>
                    <a:pt x="874" y="0"/>
                  </a:moveTo>
                  <a:cubicBezTo>
                    <a:pt x="848" y="14"/>
                    <a:pt x="836" y="26"/>
                    <a:pt x="810" y="26"/>
                  </a:cubicBezTo>
                  <a:cubicBezTo>
                    <a:pt x="457" y="196"/>
                    <a:pt x="183" y="470"/>
                    <a:pt x="13" y="822"/>
                  </a:cubicBezTo>
                  <a:cubicBezTo>
                    <a:pt x="1" y="887"/>
                    <a:pt x="13" y="953"/>
                    <a:pt x="27" y="1018"/>
                  </a:cubicBezTo>
                  <a:cubicBezTo>
                    <a:pt x="170" y="626"/>
                    <a:pt x="470" y="287"/>
                    <a:pt x="848" y="118"/>
                  </a:cubicBezTo>
                  <a:cubicBezTo>
                    <a:pt x="926" y="92"/>
                    <a:pt x="992" y="66"/>
                    <a:pt x="1070" y="52"/>
                  </a:cubicBezTo>
                  <a:cubicBezTo>
                    <a:pt x="1005" y="26"/>
                    <a:pt x="940" y="14"/>
                    <a:pt x="8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4"/>
            <p:cNvSpPr/>
            <p:nvPr/>
          </p:nvSpPr>
          <p:spPr>
            <a:xfrm>
              <a:off x="7581956" y="746112"/>
              <a:ext cx="42996" cy="49034"/>
            </a:xfrm>
            <a:custGeom>
              <a:avLst/>
              <a:gdLst/>
              <a:ahLst/>
              <a:cxnLst/>
              <a:rect l="l" t="t" r="r" b="b"/>
              <a:pathLst>
                <a:path w="1175" h="1340" extrusionOk="0">
                  <a:moveTo>
                    <a:pt x="1127" y="1"/>
                  </a:moveTo>
                  <a:cubicBezTo>
                    <a:pt x="1117" y="1"/>
                    <a:pt x="1107" y="4"/>
                    <a:pt x="1096" y="9"/>
                  </a:cubicBezTo>
                  <a:cubicBezTo>
                    <a:pt x="1082" y="23"/>
                    <a:pt x="1056" y="23"/>
                    <a:pt x="1044" y="35"/>
                  </a:cubicBezTo>
                  <a:cubicBezTo>
                    <a:pt x="613" y="322"/>
                    <a:pt x="261" y="727"/>
                    <a:pt x="39" y="1197"/>
                  </a:cubicBezTo>
                  <a:cubicBezTo>
                    <a:pt x="26" y="1235"/>
                    <a:pt x="13" y="1261"/>
                    <a:pt x="0" y="1287"/>
                  </a:cubicBezTo>
                  <a:cubicBezTo>
                    <a:pt x="26" y="1301"/>
                    <a:pt x="52" y="1327"/>
                    <a:pt x="79" y="1339"/>
                  </a:cubicBezTo>
                  <a:cubicBezTo>
                    <a:pt x="91" y="1313"/>
                    <a:pt x="105" y="1275"/>
                    <a:pt x="117" y="1249"/>
                  </a:cubicBezTo>
                  <a:cubicBezTo>
                    <a:pt x="339" y="779"/>
                    <a:pt x="691" y="388"/>
                    <a:pt x="1134" y="101"/>
                  </a:cubicBezTo>
                  <a:lnTo>
                    <a:pt x="1148" y="87"/>
                  </a:lnTo>
                  <a:cubicBezTo>
                    <a:pt x="1174" y="75"/>
                    <a:pt x="1174" y="49"/>
                    <a:pt x="1161" y="23"/>
                  </a:cubicBezTo>
                  <a:cubicBezTo>
                    <a:pt x="1153" y="7"/>
                    <a:pt x="1141" y="1"/>
                    <a:pt x="1127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4"/>
            <p:cNvSpPr/>
            <p:nvPr/>
          </p:nvSpPr>
          <p:spPr>
            <a:xfrm>
              <a:off x="7617708" y="760896"/>
              <a:ext cx="31543" cy="53352"/>
            </a:xfrm>
            <a:custGeom>
              <a:avLst/>
              <a:gdLst/>
              <a:ahLst/>
              <a:cxnLst/>
              <a:rect l="l" t="t" r="r" b="b"/>
              <a:pathLst>
                <a:path w="862" h="1458" extrusionOk="0">
                  <a:moveTo>
                    <a:pt x="810" y="1"/>
                  </a:moveTo>
                  <a:cubicBezTo>
                    <a:pt x="795" y="1"/>
                    <a:pt x="778" y="7"/>
                    <a:pt x="771" y="22"/>
                  </a:cubicBezTo>
                  <a:cubicBezTo>
                    <a:pt x="757" y="36"/>
                    <a:pt x="745" y="49"/>
                    <a:pt x="745" y="62"/>
                  </a:cubicBezTo>
                  <a:cubicBezTo>
                    <a:pt x="458" y="453"/>
                    <a:pt x="223" y="883"/>
                    <a:pt x="41" y="1314"/>
                  </a:cubicBezTo>
                  <a:cubicBezTo>
                    <a:pt x="27" y="1353"/>
                    <a:pt x="15" y="1379"/>
                    <a:pt x="1" y="1405"/>
                  </a:cubicBezTo>
                  <a:cubicBezTo>
                    <a:pt x="27" y="1419"/>
                    <a:pt x="53" y="1431"/>
                    <a:pt x="79" y="1457"/>
                  </a:cubicBezTo>
                  <a:cubicBezTo>
                    <a:pt x="93" y="1419"/>
                    <a:pt x="105" y="1392"/>
                    <a:pt x="119" y="1366"/>
                  </a:cubicBezTo>
                  <a:cubicBezTo>
                    <a:pt x="314" y="923"/>
                    <a:pt x="549" y="506"/>
                    <a:pt x="823" y="114"/>
                  </a:cubicBezTo>
                  <a:cubicBezTo>
                    <a:pt x="836" y="101"/>
                    <a:pt x="849" y="88"/>
                    <a:pt x="849" y="75"/>
                  </a:cubicBezTo>
                  <a:cubicBezTo>
                    <a:pt x="862" y="62"/>
                    <a:pt x="862" y="22"/>
                    <a:pt x="836" y="10"/>
                  </a:cubicBezTo>
                  <a:cubicBezTo>
                    <a:pt x="830" y="4"/>
                    <a:pt x="820" y="1"/>
                    <a:pt x="810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4"/>
            <p:cNvSpPr/>
            <p:nvPr/>
          </p:nvSpPr>
          <p:spPr>
            <a:xfrm>
              <a:off x="7653058" y="773667"/>
              <a:ext cx="23895" cy="55840"/>
            </a:xfrm>
            <a:custGeom>
              <a:avLst/>
              <a:gdLst/>
              <a:ahLst/>
              <a:cxnLst/>
              <a:rect l="l" t="t" r="r" b="b"/>
              <a:pathLst>
                <a:path w="653" h="1526" extrusionOk="0">
                  <a:moveTo>
                    <a:pt x="626" y="0"/>
                  </a:moveTo>
                  <a:cubicBezTo>
                    <a:pt x="600" y="0"/>
                    <a:pt x="561" y="13"/>
                    <a:pt x="561" y="26"/>
                  </a:cubicBezTo>
                  <a:cubicBezTo>
                    <a:pt x="548" y="39"/>
                    <a:pt x="548" y="52"/>
                    <a:pt x="535" y="65"/>
                  </a:cubicBezTo>
                  <a:cubicBezTo>
                    <a:pt x="365" y="508"/>
                    <a:pt x="183" y="952"/>
                    <a:pt x="26" y="1409"/>
                  </a:cubicBezTo>
                  <a:cubicBezTo>
                    <a:pt x="14" y="1435"/>
                    <a:pt x="14" y="1461"/>
                    <a:pt x="0" y="1499"/>
                  </a:cubicBezTo>
                  <a:cubicBezTo>
                    <a:pt x="26" y="1513"/>
                    <a:pt x="52" y="1526"/>
                    <a:pt x="92" y="1526"/>
                  </a:cubicBezTo>
                  <a:cubicBezTo>
                    <a:pt x="92" y="1499"/>
                    <a:pt x="104" y="1473"/>
                    <a:pt x="118" y="1435"/>
                  </a:cubicBezTo>
                  <a:cubicBezTo>
                    <a:pt x="275" y="991"/>
                    <a:pt x="457" y="548"/>
                    <a:pt x="626" y="104"/>
                  </a:cubicBezTo>
                  <a:cubicBezTo>
                    <a:pt x="640" y="91"/>
                    <a:pt x="640" y="78"/>
                    <a:pt x="652" y="65"/>
                  </a:cubicBezTo>
                  <a:cubicBezTo>
                    <a:pt x="652" y="39"/>
                    <a:pt x="640" y="13"/>
                    <a:pt x="626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4"/>
            <p:cNvSpPr/>
            <p:nvPr/>
          </p:nvSpPr>
          <p:spPr>
            <a:xfrm>
              <a:off x="7689798" y="782705"/>
              <a:ext cx="15332" cy="59207"/>
            </a:xfrm>
            <a:custGeom>
              <a:avLst/>
              <a:gdLst/>
              <a:ahLst/>
              <a:cxnLst/>
              <a:rect l="l" t="t" r="r" b="b"/>
              <a:pathLst>
                <a:path w="419" h="1618" extrusionOk="0">
                  <a:moveTo>
                    <a:pt x="379" y="0"/>
                  </a:moveTo>
                  <a:cubicBezTo>
                    <a:pt x="353" y="0"/>
                    <a:pt x="326" y="14"/>
                    <a:pt x="326" y="40"/>
                  </a:cubicBezTo>
                  <a:lnTo>
                    <a:pt x="326" y="79"/>
                  </a:lnTo>
                  <a:cubicBezTo>
                    <a:pt x="300" y="562"/>
                    <a:pt x="196" y="1044"/>
                    <a:pt x="40" y="1501"/>
                  </a:cubicBezTo>
                  <a:cubicBezTo>
                    <a:pt x="27" y="1539"/>
                    <a:pt x="13" y="1565"/>
                    <a:pt x="1" y="1592"/>
                  </a:cubicBezTo>
                  <a:cubicBezTo>
                    <a:pt x="27" y="1605"/>
                    <a:pt x="66" y="1618"/>
                    <a:pt x="92" y="1618"/>
                  </a:cubicBezTo>
                  <a:cubicBezTo>
                    <a:pt x="105" y="1592"/>
                    <a:pt x="118" y="1565"/>
                    <a:pt x="131" y="1527"/>
                  </a:cubicBezTo>
                  <a:cubicBezTo>
                    <a:pt x="300" y="1070"/>
                    <a:pt x="392" y="588"/>
                    <a:pt x="418" y="105"/>
                  </a:cubicBezTo>
                  <a:lnTo>
                    <a:pt x="418" y="53"/>
                  </a:lnTo>
                  <a:cubicBezTo>
                    <a:pt x="418" y="26"/>
                    <a:pt x="405" y="0"/>
                    <a:pt x="37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4"/>
            <p:cNvSpPr/>
            <p:nvPr/>
          </p:nvSpPr>
          <p:spPr>
            <a:xfrm>
              <a:off x="7729392" y="788414"/>
              <a:ext cx="11490" cy="61622"/>
            </a:xfrm>
            <a:custGeom>
              <a:avLst/>
              <a:gdLst/>
              <a:ahLst/>
              <a:cxnLst/>
              <a:rect l="l" t="t" r="r" b="b"/>
              <a:pathLst>
                <a:path w="314" h="1684" extrusionOk="0">
                  <a:moveTo>
                    <a:pt x="67" y="1"/>
                  </a:moveTo>
                  <a:cubicBezTo>
                    <a:pt x="53" y="1"/>
                    <a:pt x="41" y="1"/>
                    <a:pt x="27" y="14"/>
                  </a:cubicBezTo>
                  <a:cubicBezTo>
                    <a:pt x="15" y="27"/>
                    <a:pt x="1" y="53"/>
                    <a:pt x="27" y="79"/>
                  </a:cubicBezTo>
                  <a:lnTo>
                    <a:pt x="27" y="93"/>
                  </a:lnTo>
                  <a:cubicBezTo>
                    <a:pt x="53" y="119"/>
                    <a:pt x="53" y="145"/>
                    <a:pt x="53" y="183"/>
                  </a:cubicBezTo>
                  <a:cubicBezTo>
                    <a:pt x="67" y="210"/>
                    <a:pt x="67" y="249"/>
                    <a:pt x="79" y="275"/>
                  </a:cubicBezTo>
                  <a:cubicBezTo>
                    <a:pt x="210" y="693"/>
                    <a:pt x="210" y="1149"/>
                    <a:pt x="79" y="1566"/>
                  </a:cubicBezTo>
                  <a:cubicBezTo>
                    <a:pt x="79" y="1606"/>
                    <a:pt x="67" y="1632"/>
                    <a:pt x="53" y="1670"/>
                  </a:cubicBezTo>
                  <a:cubicBezTo>
                    <a:pt x="79" y="1670"/>
                    <a:pt x="119" y="1670"/>
                    <a:pt x="157" y="1684"/>
                  </a:cubicBezTo>
                  <a:cubicBezTo>
                    <a:pt x="157" y="1644"/>
                    <a:pt x="171" y="1618"/>
                    <a:pt x="184" y="1580"/>
                  </a:cubicBezTo>
                  <a:cubicBezTo>
                    <a:pt x="314" y="1149"/>
                    <a:pt x="301" y="679"/>
                    <a:pt x="171" y="249"/>
                  </a:cubicBezTo>
                  <a:cubicBezTo>
                    <a:pt x="157" y="223"/>
                    <a:pt x="157" y="197"/>
                    <a:pt x="157" y="171"/>
                  </a:cubicBezTo>
                  <a:cubicBezTo>
                    <a:pt x="157" y="157"/>
                    <a:pt x="157" y="131"/>
                    <a:pt x="145" y="105"/>
                  </a:cubicBezTo>
                  <a:cubicBezTo>
                    <a:pt x="145" y="79"/>
                    <a:pt x="131" y="41"/>
                    <a:pt x="105" y="14"/>
                  </a:cubicBezTo>
                  <a:cubicBezTo>
                    <a:pt x="93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4"/>
            <p:cNvSpPr/>
            <p:nvPr/>
          </p:nvSpPr>
          <p:spPr>
            <a:xfrm>
              <a:off x="7761411" y="791707"/>
              <a:ext cx="16247" cy="65976"/>
            </a:xfrm>
            <a:custGeom>
              <a:avLst/>
              <a:gdLst/>
              <a:ahLst/>
              <a:cxnLst/>
              <a:rect l="l" t="t" r="r" b="b"/>
              <a:pathLst>
                <a:path w="444" h="1803" extrusionOk="0">
                  <a:moveTo>
                    <a:pt x="59" y="0"/>
                  </a:moveTo>
                  <a:cubicBezTo>
                    <a:pt x="46" y="0"/>
                    <a:pt x="34" y="8"/>
                    <a:pt x="26" y="15"/>
                  </a:cubicBezTo>
                  <a:cubicBezTo>
                    <a:pt x="0" y="41"/>
                    <a:pt x="0" y="67"/>
                    <a:pt x="26" y="81"/>
                  </a:cubicBezTo>
                  <a:cubicBezTo>
                    <a:pt x="222" y="250"/>
                    <a:pt x="313" y="498"/>
                    <a:pt x="326" y="850"/>
                  </a:cubicBezTo>
                  <a:cubicBezTo>
                    <a:pt x="339" y="1163"/>
                    <a:pt x="261" y="1476"/>
                    <a:pt x="183" y="1737"/>
                  </a:cubicBezTo>
                  <a:cubicBezTo>
                    <a:pt x="169" y="1763"/>
                    <a:pt x="183" y="1776"/>
                    <a:pt x="195" y="1789"/>
                  </a:cubicBezTo>
                  <a:cubicBezTo>
                    <a:pt x="195" y="1803"/>
                    <a:pt x="209" y="1803"/>
                    <a:pt x="209" y="1803"/>
                  </a:cubicBezTo>
                  <a:cubicBezTo>
                    <a:pt x="235" y="1803"/>
                    <a:pt x="261" y="1789"/>
                    <a:pt x="274" y="1763"/>
                  </a:cubicBezTo>
                  <a:cubicBezTo>
                    <a:pt x="352" y="1502"/>
                    <a:pt x="444" y="1177"/>
                    <a:pt x="430" y="850"/>
                  </a:cubicBezTo>
                  <a:cubicBezTo>
                    <a:pt x="418" y="459"/>
                    <a:pt x="300" y="185"/>
                    <a:pt x="91" y="15"/>
                  </a:cubicBezTo>
                  <a:cubicBezTo>
                    <a:pt x="80" y="4"/>
                    <a:pt x="69" y="0"/>
                    <a:pt x="5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4"/>
            <p:cNvSpPr/>
            <p:nvPr/>
          </p:nvSpPr>
          <p:spPr>
            <a:xfrm>
              <a:off x="7779050" y="791780"/>
              <a:ext cx="25798" cy="46326"/>
            </a:xfrm>
            <a:custGeom>
              <a:avLst/>
              <a:gdLst/>
              <a:ahLst/>
              <a:cxnLst/>
              <a:rect l="l" t="t" r="r" b="b"/>
              <a:pathLst>
                <a:path w="705" h="1266" extrusionOk="0">
                  <a:moveTo>
                    <a:pt x="40" y="1"/>
                  </a:moveTo>
                  <a:cubicBezTo>
                    <a:pt x="26" y="13"/>
                    <a:pt x="14" y="13"/>
                    <a:pt x="14" y="39"/>
                  </a:cubicBezTo>
                  <a:cubicBezTo>
                    <a:pt x="0" y="65"/>
                    <a:pt x="14" y="91"/>
                    <a:pt x="40" y="91"/>
                  </a:cubicBezTo>
                  <a:cubicBezTo>
                    <a:pt x="40" y="105"/>
                    <a:pt x="53" y="105"/>
                    <a:pt x="53" y="105"/>
                  </a:cubicBezTo>
                  <a:cubicBezTo>
                    <a:pt x="275" y="183"/>
                    <a:pt x="457" y="366"/>
                    <a:pt x="548" y="601"/>
                  </a:cubicBezTo>
                  <a:cubicBezTo>
                    <a:pt x="640" y="796"/>
                    <a:pt x="666" y="1018"/>
                    <a:pt x="626" y="1265"/>
                  </a:cubicBezTo>
                  <a:cubicBezTo>
                    <a:pt x="666" y="1201"/>
                    <a:pt x="692" y="1122"/>
                    <a:pt x="692" y="1031"/>
                  </a:cubicBezTo>
                  <a:lnTo>
                    <a:pt x="705" y="770"/>
                  </a:lnTo>
                  <a:lnTo>
                    <a:pt x="705" y="757"/>
                  </a:lnTo>
                  <a:cubicBezTo>
                    <a:pt x="692" y="691"/>
                    <a:pt x="666" y="627"/>
                    <a:pt x="640" y="561"/>
                  </a:cubicBezTo>
                  <a:cubicBezTo>
                    <a:pt x="562" y="366"/>
                    <a:pt x="431" y="196"/>
                    <a:pt x="261" y="91"/>
                  </a:cubicBezTo>
                  <a:cubicBezTo>
                    <a:pt x="223" y="65"/>
                    <a:pt x="197" y="53"/>
                    <a:pt x="157" y="39"/>
                  </a:cubicBezTo>
                  <a:cubicBezTo>
                    <a:pt x="144" y="27"/>
                    <a:pt x="131" y="27"/>
                    <a:pt x="105" y="13"/>
                  </a:cubicBezTo>
                  <a:cubicBezTo>
                    <a:pt x="92" y="13"/>
                    <a:pt x="79" y="13"/>
                    <a:pt x="6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4"/>
            <p:cNvSpPr/>
            <p:nvPr/>
          </p:nvSpPr>
          <p:spPr>
            <a:xfrm>
              <a:off x="7725586" y="877737"/>
              <a:ext cx="33006" cy="76954"/>
            </a:xfrm>
            <a:custGeom>
              <a:avLst/>
              <a:gdLst/>
              <a:ahLst/>
              <a:cxnLst/>
              <a:rect l="l" t="t" r="r" b="b"/>
              <a:pathLst>
                <a:path w="902" h="2103" extrusionOk="0">
                  <a:moveTo>
                    <a:pt x="707" y="0"/>
                  </a:moveTo>
                  <a:cubicBezTo>
                    <a:pt x="651" y="0"/>
                    <a:pt x="581" y="29"/>
                    <a:pt x="496" y="90"/>
                  </a:cubicBezTo>
                  <a:cubicBezTo>
                    <a:pt x="379" y="156"/>
                    <a:pt x="301" y="273"/>
                    <a:pt x="235" y="403"/>
                  </a:cubicBezTo>
                  <a:cubicBezTo>
                    <a:pt x="79" y="716"/>
                    <a:pt x="40" y="1069"/>
                    <a:pt x="14" y="1408"/>
                  </a:cubicBezTo>
                  <a:cubicBezTo>
                    <a:pt x="14" y="1525"/>
                    <a:pt x="1" y="1655"/>
                    <a:pt x="27" y="1773"/>
                  </a:cubicBezTo>
                  <a:cubicBezTo>
                    <a:pt x="53" y="1904"/>
                    <a:pt x="119" y="2008"/>
                    <a:pt x="209" y="2073"/>
                  </a:cubicBezTo>
                  <a:cubicBezTo>
                    <a:pt x="241" y="2084"/>
                    <a:pt x="281" y="2103"/>
                    <a:pt x="323" y="2103"/>
                  </a:cubicBezTo>
                  <a:cubicBezTo>
                    <a:pt x="333" y="2103"/>
                    <a:pt x="343" y="2101"/>
                    <a:pt x="353" y="2099"/>
                  </a:cubicBezTo>
                  <a:cubicBezTo>
                    <a:pt x="444" y="2086"/>
                    <a:pt x="522" y="2020"/>
                    <a:pt x="574" y="1942"/>
                  </a:cubicBezTo>
                  <a:cubicBezTo>
                    <a:pt x="783" y="1669"/>
                    <a:pt x="861" y="1316"/>
                    <a:pt x="888" y="991"/>
                  </a:cubicBezTo>
                  <a:cubicBezTo>
                    <a:pt x="901" y="742"/>
                    <a:pt x="901" y="495"/>
                    <a:pt x="875" y="247"/>
                  </a:cubicBezTo>
                  <a:cubicBezTo>
                    <a:pt x="858" y="89"/>
                    <a:pt x="804" y="0"/>
                    <a:pt x="707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4"/>
            <p:cNvSpPr/>
            <p:nvPr/>
          </p:nvSpPr>
          <p:spPr>
            <a:xfrm>
              <a:off x="7725147" y="968085"/>
              <a:ext cx="23749" cy="22065"/>
            </a:xfrm>
            <a:custGeom>
              <a:avLst/>
              <a:gdLst/>
              <a:ahLst/>
              <a:cxnLst/>
              <a:rect l="l" t="t" r="r" b="b"/>
              <a:pathLst>
                <a:path w="649" h="603" extrusionOk="0">
                  <a:moveTo>
                    <a:pt x="342" y="0"/>
                  </a:moveTo>
                  <a:cubicBezTo>
                    <a:pt x="245" y="0"/>
                    <a:pt x="142" y="64"/>
                    <a:pt x="78" y="178"/>
                  </a:cubicBezTo>
                  <a:cubicBezTo>
                    <a:pt x="0" y="334"/>
                    <a:pt x="26" y="517"/>
                    <a:pt x="169" y="582"/>
                  </a:cubicBezTo>
                  <a:cubicBezTo>
                    <a:pt x="203" y="597"/>
                    <a:pt x="237" y="603"/>
                    <a:pt x="269" y="603"/>
                  </a:cubicBezTo>
                  <a:cubicBezTo>
                    <a:pt x="478" y="603"/>
                    <a:pt x="649" y="342"/>
                    <a:pt x="548" y="139"/>
                  </a:cubicBezTo>
                  <a:cubicBezTo>
                    <a:pt x="500" y="44"/>
                    <a:pt x="423" y="0"/>
                    <a:pt x="34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4"/>
            <p:cNvSpPr/>
            <p:nvPr/>
          </p:nvSpPr>
          <p:spPr>
            <a:xfrm>
              <a:off x="7649215" y="965012"/>
              <a:ext cx="34909" cy="29164"/>
            </a:xfrm>
            <a:custGeom>
              <a:avLst/>
              <a:gdLst/>
              <a:ahLst/>
              <a:cxnLst/>
              <a:rect l="l" t="t" r="r" b="b"/>
              <a:pathLst>
                <a:path w="954" h="797" extrusionOk="0">
                  <a:moveTo>
                    <a:pt x="953" y="1"/>
                  </a:moveTo>
                  <a:lnTo>
                    <a:pt x="953" y="1"/>
                  </a:lnTo>
                  <a:cubicBezTo>
                    <a:pt x="536" y="105"/>
                    <a:pt x="171" y="405"/>
                    <a:pt x="1" y="797"/>
                  </a:cubicBezTo>
                  <a:cubicBezTo>
                    <a:pt x="67" y="757"/>
                    <a:pt x="171" y="745"/>
                    <a:pt x="249" y="719"/>
                  </a:cubicBezTo>
                  <a:cubicBezTo>
                    <a:pt x="418" y="653"/>
                    <a:pt x="575" y="562"/>
                    <a:pt x="705" y="444"/>
                  </a:cubicBezTo>
                  <a:cubicBezTo>
                    <a:pt x="836" y="314"/>
                    <a:pt x="914" y="183"/>
                    <a:pt x="95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4"/>
            <p:cNvSpPr/>
            <p:nvPr/>
          </p:nvSpPr>
          <p:spPr>
            <a:xfrm>
              <a:off x="7648776" y="986858"/>
              <a:ext cx="45338" cy="12002"/>
            </a:xfrm>
            <a:custGeom>
              <a:avLst/>
              <a:gdLst/>
              <a:ahLst/>
              <a:cxnLst/>
              <a:rect l="l" t="t" r="r" b="b"/>
              <a:pathLst>
                <a:path w="1239" h="328" extrusionOk="0">
                  <a:moveTo>
                    <a:pt x="726" y="1"/>
                  </a:moveTo>
                  <a:cubicBezTo>
                    <a:pt x="471" y="1"/>
                    <a:pt x="217" y="68"/>
                    <a:pt x="0" y="200"/>
                  </a:cubicBezTo>
                  <a:cubicBezTo>
                    <a:pt x="79" y="212"/>
                    <a:pt x="169" y="264"/>
                    <a:pt x="248" y="278"/>
                  </a:cubicBezTo>
                  <a:cubicBezTo>
                    <a:pt x="370" y="306"/>
                    <a:pt x="499" y="327"/>
                    <a:pt x="630" y="327"/>
                  </a:cubicBezTo>
                  <a:cubicBezTo>
                    <a:pt x="681" y="327"/>
                    <a:pt x="732" y="324"/>
                    <a:pt x="783" y="317"/>
                  </a:cubicBezTo>
                  <a:cubicBezTo>
                    <a:pt x="965" y="291"/>
                    <a:pt x="1108" y="212"/>
                    <a:pt x="1239" y="95"/>
                  </a:cubicBezTo>
                  <a:cubicBezTo>
                    <a:pt x="1075" y="32"/>
                    <a:pt x="900" y="1"/>
                    <a:pt x="72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4"/>
            <p:cNvSpPr/>
            <p:nvPr/>
          </p:nvSpPr>
          <p:spPr>
            <a:xfrm>
              <a:off x="7641128" y="949752"/>
              <a:ext cx="14344" cy="45375"/>
            </a:xfrm>
            <a:custGeom>
              <a:avLst/>
              <a:gdLst/>
              <a:ahLst/>
              <a:cxnLst/>
              <a:rect l="l" t="t" r="r" b="b"/>
              <a:pathLst>
                <a:path w="392" h="1240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" y="405"/>
                    <a:pt x="27" y="875"/>
                    <a:pt x="248" y="1240"/>
                  </a:cubicBezTo>
                  <a:cubicBezTo>
                    <a:pt x="261" y="1162"/>
                    <a:pt x="300" y="1070"/>
                    <a:pt x="326" y="992"/>
                  </a:cubicBezTo>
                  <a:cubicBezTo>
                    <a:pt x="366" y="822"/>
                    <a:pt x="392" y="640"/>
                    <a:pt x="366" y="457"/>
                  </a:cubicBezTo>
                  <a:cubicBezTo>
                    <a:pt x="340" y="275"/>
                    <a:pt x="274" y="131"/>
                    <a:pt x="157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4"/>
            <p:cNvSpPr/>
            <p:nvPr/>
          </p:nvSpPr>
          <p:spPr>
            <a:xfrm>
              <a:off x="7619648" y="962633"/>
              <a:ext cx="31067" cy="32970"/>
            </a:xfrm>
            <a:custGeom>
              <a:avLst/>
              <a:gdLst/>
              <a:ahLst/>
              <a:cxnLst/>
              <a:rect l="l" t="t" r="r" b="b"/>
              <a:pathLst>
                <a:path w="849" h="901" extrusionOk="0">
                  <a:moveTo>
                    <a:pt x="0" y="1"/>
                  </a:moveTo>
                  <a:lnTo>
                    <a:pt x="0" y="1"/>
                  </a:lnTo>
                  <a:cubicBezTo>
                    <a:pt x="131" y="405"/>
                    <a:pt x="457" y="744"/>
                    <a:pt x="848" y="900"/>
                  </a:cubicBezTo>
                  <a:cubicBezTo>
                    <a:pt x="809" y="836"/>
                    <a:pt x="796" y="731"/>
                    <a:pt x="757" y="653"/>
                  </a:cubicBezTo>
                  <a:cubicBezTo>
                    <a:pt x="678" y="497"/>
                    <a:pt x="588" y="340"/>
                    <a:pt x="457" y="222"/>
                  </a:cubicBezTo>
                  <a:cubicBezTo>
                    <a:pt x="327" y="92"/>
                    <a:pt x="183" y="27"/>
                    <a:pt x="0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4"/>
            <p:cNvSpPr/>
            <p:nvPr/>
          </p:nvSpPr>
          <p:spPr>
            <a:xfrm>
              <a:off x="7528968" y="964060"/>
              <a:ext cx="199063" cy="146260"/>
            </a:xfrm>
            <a:custGeom>
              <a:avLst/>
              <a:gdLst/>
              <a:ahLst/>
              <a:cxnLst/>
              <a:rect l="l" t="t" r="r" b="b"/>
              <a:pathLst>
                <a:path w="5440" h="3997" extrusionOk="0">
                  <a:moveTo>
                    <a:pt x="1709" y="0"/>
                  </a:moveTo>
                  <a:cubicBezTo>
                    <a:pt x="1054" y="0"/>
                    <a:pt x="454" y="466"/>
                    <a:pt x="222" y="1084"/>
                  </a:cubicBezTo>
                  <a:cubicBezTo>
                    <a:pt x="0" y="1710"/>
                    <a:pt x="144" y="2426"/>
                    <a:pt x="535" y="2962"/>
                  </a:cubicBezTo>
                  <a:cubicBezTo>
                    <a:pt x="939" y="3483"/>
                    <a:pt x="1553" y="3823"/>
                    <a:pt x="2205" y="3939"/>
                  </a:cubicBezTo>
                  <a:cubicBezTo>
                    <a:pt x="2413" y="3979"/>
                    <a:pt x="2629" y="3997"/>
                    <a:pt x="2842" y="3997"/>
                  </a:cubicBezTo>
                  <a:cubicBezTo>
                    <a:pt x="2908" y="3997"/>
                    <a:pt x="2974" y="3995"/>
                    <a:pt x="3040" y="3992"/>
                  </a:cubicBezTo>
                  <a:cubicBezTo>
                    <a:pt x="3613" y="3966"/>
                    <a:pt x="4187" y="3823"/>
                    <a:pt x="4657" y="3483"/>
                  </a:cubicBezTo>
                  <a:cubicBezTo>
                    <a:pt x="5113" y="3144"/>
                    <a:pt x="5439" y="2583"/>
                    <a:pt x="5413" y="2009"/>
                  </a:cubicBezTo>
                  <a:cubicBezTo>
                    <a:pt x="5374" y="1449"/>
                    <a:pt x="4930" y="887"/>
                    <a:pt x="4370" y="823"/>
                  </a:cubicBezTo>
                  <a:cubicBezTo>
                    <a:pt x="4347" y="821"/>
                    <a:pt x="4324" y="820"/>
                    <a:pt x="4301" y="820"/>
                  </a:cubicBezTo>
                  <a:cubicBezTo>
                    <a:pt x="4087" y="820"/>
                    <a:pt x="3840" y="897"/>
                    <a:pt x="3628" y="897"/>
                  </a:cubicBezTo>
                  <a:cubicBezTo>
                    <a:pt x="3567" y="897"/>
                    <a:pt x="3510" y="891"/>
                    <a:pt x="3457" y="875"/>
                  </a:cubicBezTo>
                  <a:cubicBezTo>
                    <a:pt x="3287" y="823"/>
                    <a:pt x="3156" y="640"/>
                    <a:pt x="3026" y="522"/>
                  </a:cubicBezTo>
                  <a:cubicBezTo>
                    <a:pt x="2857" y="392"/>
                    <a:pt x="2687" y="288"/>
                    <a:pt x="2492" y="197"/>
                  </a:cubicBezTo>
                  <a:cubicBezTo>
                    <a:pt x="2257" y="79"/>
                    <a:pt x="1996" y="1"/>
                    <a:pt x="1735" y="1"/>
                  </a:cubicBezTo>
                  <a:cubicBezTo>
                    <a:pt x="1727" y="0"/>
                    <a:pt x="1718" y="0"/>
                    <a:pt x="1709" y="0"/>
                  </a:cubicBezTo>
                  <a:close/>
                </a:path>
              </a:pathLst>
            </a:custGeom>
            <a:solidFill>
              <a:srgbClr val="FF8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4"/>
            <p:cNvSpPr/>
            <p:nvPr/>
          </p:nvSpPr>
          <p:spPr>
            <a:xfrm>
              <a:off x="7524687" y="1108968"/>
              <a:ext cx="35348" cy="31433"/>
            </a:xfrm>
            <a:custGeom>
              <a:avLst/>
              <a:gdLst/>
              <a:ahLst/>
              <a:cxnLst/>
              <a:rect l="l" t="t" r="r" b="b"/>
              <a:pathLst>
                <a:path w="966" h="859" extrusionOk="0">
                  <a:moveTo>
                    <a:pt x="487" y="1"/>
                  </a:moveTo>
                  <a:cubicBezTo>
                    <a:pt x="305" y="1"/>
                    <a:pt x="131" y="113"/>
                    <a:pt x="78" y="292"/>
                  </a:cubicBezTo>
                  <a:cubicBezTo>
                    <a:pt x="0" y="527"/>
                    <a:pt x="131" y="762"/>
                    <a:pt x="352" y="840"/>
                  </a:cubicBezTo>
                  <a:cubicBezTo>
                    <a:pt x="393" y="853"/>
                    <a:pt x="436" y="858"/>
                    <a:pt x="478" y="858"/>
                  </a:cubicBezTo>
                  <a:cubicBezTo>
                    <a:pt x="660" y="858"/>
                    <a:pt x="834" y="747"/>
                    <a:pt x="887" y="567"/>
                  </a:cubicBezTo>
                  <a:cubicBezTo>
                    <a:pt x="965" y="332"/>
                    <a:pt x="847" y="97"/>
                    <a:pt x="613" y="19"/>
                  </a:cubicBezTo>
                  <a:cubicBezTo>
                    <a:pt x="571" y="7"/>
                    <a:pt x="529" y="1"/>
                    <a:pt x="487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4"/>
            <p:cNvSpPr/>
            <p:nvPr/>
          </p:nvSpPr>
          <p:spPr>
            <a:xfrm>
              <a:off x="7643982" y="1134583"/>
              <a:ext cx="35348" cy="31579"/>
            </a:xfrm>
            <a:custGeom>
              <a:avLst/>
              <a:gdLst/>
              <a:ahLst/>
              <a:cxnLst/>
              <a:rect l="l" t="t" r="r" b="b"/>
              <a:pathLst>
                <a:path w="966" h="863" extrusionOk="0">
                  <a:moveTo>
                    <a:pt x="480" y="1"/>
                  </a:moveTo>
                  <a:cubicBezTo>
                    <a:pt x="301" y="1"/>
                    <a:pt x="131" y="119"/>
                    <a:pt x="79" y="297"/>
                  </a:cubicBezTo>
                  <a:cubicBezTo>
                    <a:pt x="1" y="532"/>
                    <a:pt x="118" y="766"/>
                    <a:pt x="352" y="845"/>
                  </a:cubicBezTo>
                  <a:cubicBezTo>
                    <a:pt x="394" y="857"/>
                    <a:pt x="436" y="863"/>
                    <a:pt x="477" y="863"/>
                  </a:cubicBezTo>
                  <a:cubicBezTo>
                    <a:pt x="660" y="863"/>
                    <a:pt x="834" y="749"/>
                    <a:pt x="888" y="558"/>
                  </a:cubicBezTo>
                  <a:cubicBezTo>
                    <a:pt x="966" y="336"/>
                    <a:pt x="836" y="102"/>
                    <a:pt x="613" y="23"/>
                  </a:cubicBezTo>
                  <a:cubicBezTo>
                    <a:pt x="569" y="8"/>
                    <a:pt x="524" y="1"/>
                    <a:pt x="480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4"/>
            <p:cNvSpPr/>
            <p:nvPr/>
          </p:nvSpPr>
          <p:spPr>
            <a:xfrm>
              <a:off x="7573832" y="1145415"/>
              <a:ext cx="44423" cy="24846"/>
            </a:xfrm>
            <a:custGeom>
              <a:avLst/>
              <a:gdLst/>
              <a:ahLst/>
              <a:cxnLst/>
              <a:rect l="l" t="t" r="r" b="b"/>
              <a:pathLst>
                <a:path w="1214" h="679" extrusionOk="0">
                  <a:moveTo>
                    <a:pt x="66" y="1"/>
                  </a:moveTo>
                  <a:cubicBezTo>
                    <a:pt x="26" y="1"/>
                    <a:pt x="0" y="27"/>
                    <a:pt x="0" y="53"/>
                  </a:cubicBezTo>
                  <a:cubicBezTo>
                    <a:pt x="0" y="171"/>
                    <a:pt x="40" y="301"/>
                    <a:pt x="104" y="406"/>
                  </a:cubicBezTo>
                  <a:cubicBezTo>
                    <a:pt x="222" y="575"/>
                    <a:pt x="431" y="679"/>
                    <a:pt x="626" y="679"/>
                  </a:cubicBezTo>
                  <a:lnTo>
                    <a:pt x="678" y="679"/>
                  </a:lnTo>
                  <a:cubicBezTo>
                    <a:pt x="901" y="666"/>
                    <a:pt x="1109" y="522"/>
                    <a:pt x="1200" y="327"/>
                  </a:cubicBezTo>
                  <a:cubicBezTo>
                    <a:pt x="1214" y="288"/>
                    <a:pt x="1200" y="249"/>
                    <a:pt x="1174" y="236"/>
                  </a:cubicBezTo>
                  <a:cubicBezTo>
                    <a:pt x="1164" y="232"/>
                    <a:pt x="1155" y="231"/>
                    <a:pt x="1145" y="231"/>
                  </a:cubicBezTo>
                  <a:cubicBezTo>
                    <a:pt x="1117" y="231"/>
                    <a:pt x="1093" y="245"/>
                    <a:pt x="1083" y="275"/>
                  </a:cubicBezTo>
                  <a:cubicBezTo>
                    <a:pt x="1005" y="432"/>
                    <a:pt x="848" y="536"/>
                    <a:pt x="666" y="549"/>
                  </a:cubicBezTo>
                  <a:cubicBezTo>
                    <a:pt x="653" y="550"/>
                    <a:pt x="640" y="550"/>
                    <a:pt x="627" y="550"/>
                  </a:cubicBezTo>
                  <a:cubicBezTo>
                    <a:pt x="469" y="550"/>
                    <a:pt x="305" y="473"/>
                    <a:pt x="209" y="340"/>
                  </a:cubicBezTo>
                  <a:cubicBezTo>
                    <a:pt x="157" y="249"/>
                    <a:pt x="118" y="157"/>
                    <a:pt x="130" y="66"/>
                  </a:cubicBezTo>
                  <a:cubicBezTo>
                    <a:pt x="130" y="27"/>
                    <a:pt x="104" y="1"/>
                    <a:pt x="6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4"/>
            <p:cNvSpPr/>
            <p:nvPr/>
          </p:nvSpPr>
          <p:spPr>
            <a:xfrm>
              <a:off x="7690273" y="474373"/>
              <a:ext cx="106923" cy="106484"/>
            </a:xfrm>
            <a:custGeom>
              <a:avLst/>
              <a:gdLst/>
              <a:ahLst/>
              <a:cxnLst/>
              <a:rect l="l" t="t" r="r" b="b"/>
              <a:pathLst>
                <a:path w="2922" h="2910" extrusionOk="0">
                  <a:moveTo>
                    <a:pt x="1461" y="1"/>
                  </a:moveTo>
                  <a:cubicBezTo>
                    <a:pt x="1292" y="719"/>
                    <a:pt x="731" y="1293"/>
                    <a:pt x="0" y="1462"/>
                  </a:cubicBezTo>
                  <a:cubicBezTo>
                    <a:pt x="731" y="1618"/>
                    <a:pt x="1292" y="2192"/>
                    <a:pt x="1461" y="2910"/>
                  </a:cubicBezTo>
                  <a:cubicBezTo>
                    <a:pt x="1631" y="2192"/>
                    <a:pt x="2192" y="1618"/>
                    <a:pt x="2922" y="1462"/>
                  </a:cubicBezTo>
                  <a:cubicBezTo>
                    <a:pt x="2192" y="1293"/>
                    <a:pt x="1631" y="719"/>
                    <a:pt x="146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4"/>
            <p:cNvSpPr/>
            <p:nvPr/>
          </p:nvSpPr>
          <p:spPr>
            <a:xfrm>
              <a:off x="8516449" y="764116"/>
              <a:ext cx="120755" cy="120755"/>
            </a:xfrm>
            <a:custGeom>
              <a:avLst/>
              <a:gdLst/>
              <a:ahLst/>
              <a:cxnLst/>
              <a:rect l="l" t="t" r="r" b="b"/>
              <a:pathLst>
                <a:path w="3300" h="3300" extrusionOk="0">
                  <a:moveTo>
                    <a:pt x="1657" y="0"/>
                  </a:moveTo>
                  <a:cubicBezTo>
                    <a:pt x="1461" y="821"/>
                    <a:pt x="822" y="1461"/>
                    <a:pt x="1" y="1644"/>
                  </a:cubicBezTo>
                  <a:cubicBezTo>
                    <a:pt x="822" y="1839"/>
                    <a:pt x="1461" y="2478"/>
                    <a:pt x="1657" y="3299"/>
                  </a:cubicBezTo>
                  <a:cubicBezTo>
                    <a:pt x="1839" y="2478"/>
                    <a:pt x="2479" y="1839"/>
                    <a:pt x="3300" y="1644"/>
                  </a:cubicBezTo>
                  <a:cubicBezTo>
                    <a:pt x="2479" y="1461"/>
                    <a:pt x="1839" y="821"/>
                    <a:pt x="1657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4"/>
            <p:cNvSpPr/>
            <p:nvPr/>
          </p:nvSpPr>
          <p:spPr>
            <a:xfrm>
              <a:off x="8151317" y="405651"/>
              <a:ext cx="99312" cy="99312"/>
            </a:xfrm>
            <a:custGeom>
              <a:avLst/>
              <a:gdLst/>
              <a:ahLst/>
              <a:cxnLst/>
              <a:rect l="l" t="t" r="r" b="b"/>
              <a:pathLst>
                <a:path w="2714" h="2714" extrusionOk="0">
                  <a:moveTo>
                    <a:pt x="1357" y="1"/>
                  </a:moveTo>
                  <a:cubicBezTo>
                    <a:pt x="1201" y="666"/>
                    <a:pt x="679" y="1201"/>
                    <a:pt x="1" y="1357"/>
                  </a:cubicBezTo>
                  <a:cubicBezTo>
                    <a:pt x="679" y="1514"/>
                    <a:pt x="1201" y="2035"/>
                    <a:pt x="1357" y="2714"/>
                  </a:cubicBezTo>
                  <a:cubicBezTo>
                    <a:pt x="1514" y="2035"/>
                    <a:pt x="2049" y="1514"/>
                    <a:pt x="2713" y="1357"/>
                  </a:cubicBezTo>
                  <a:cubicBezTo>
                    <a:pt x="2049" y="1201"/>
                    <a:pt x="1514" y="666"/>
                    <a:pt x="1357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4"/>
            <p:cNvSpPr/>
            <p:nvPr/>
          </p:nvSpPr>
          <p:spPr>
            <a:xfrm>
              <a:off x="7684528" y="1164516"/>
              <a:ext cx="99312" cy="99312"/>
            </a:xfrm>
            <a:custGeom>
              <a:avLst/>
              <a:gdLst/>
              <a:ahLst/>
              <a:cxnLst/>
              <a:rect l="l" t="t" r="r" b="b"/>
              <a:pathLst>
                <a:path w="2714" h="2714" extrusionOk="0">
                  <a:moveTo>
                    <a:pt x="1357" y="0"/>
                  </a:moveTo>
                  <a:cubicBezTo>
                    <a:pt x="1201" y="679"/>
                    <a:pt x="667" y="1200"/>
                    <a:pt x="1" y="1357"/>
                  </a:cubicBezTo>
                  <a:cubicBezTo>
                    <a:pt x="667" y="1513"/>
                    <a:pt x="1201" y="2049"/>
                    <a:pt x="1357" y="2713"/>
                  </a:cubicBezTo>
                  <a:cubicBezTo>
                    <a:pt x="1514" y="2049"/>
                    <a:pt x="2036" y="1513"/>
                    <a:pt x="2714" y="1357"/>
                  </a:cubicBezTo>
                  <a:cubicBezTo>
                    <a:pt x="2036" y="1200"/>
                    <a:pt x="1514" y="679"/>
                    <a:pt x="1357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4"/>
            <p:cNvSpPr/>
            <p:nvPr/>
          </p:nvSpPr>
          <p:spPr>
            <a:xfrm>
              <a:off x="7847297" y="407115"/>
              <a:ext cx="33446" cy="33446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457" y="0"/>
                  </a:moveTo>
                  <a:cubicBezTo>
                    <a:pt x="196" y="0"/>
                    <a:pt x="1" y="209"/>
                    <a:pt x="1" y="456"/>
                  </a:cubicBezTo>
                  <a:cubicBezTo>
                    <a:pt x="1" y="717"/>
                    <a:pt x="196" y="913"/>
                    <a:pt x="457" y="913"/>
                  </a:cubicBezTo>
                  <a:cubicBezTo>
                    <a:pt x="705" y="913"/>
                    <a:pt x="914" y="717"/>
                    <a:pt x="914" y="456"/>
                  </a:cubicBezTo>
                  <a:cubicBezTo>
                    <a:pt x="914" y="209"/>
                    <a:pt x="705" y="0"/>
                    <a:pt x="457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4"/>
            <p:cNvSpPr/>
            <p:nvPr/>
          </p:nvSpPr>
          <p:spPr>
            <a:xfrm>
              <a:off x="7550925" y="670548"/>
              <a:ext cx="33409" cy="33446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457" y="1"/>
                  </a:moveTo>
                  <a:cubicBezTo>
                    <a:pt x="209" y="1"/>
                    <a:pt x="0" y="210"/>
                    <a:pt x="0" y="457"/>
                  </a:cubicBezTo>
                  <a:cubicBezTo>
                    <a:pt x="0" y="705"/>
                    <a:pt x="209" y="914"/>
                    <a:pt x="457" y="914"/>
                  </a:cubicBezTo>
                  <a:cubicBezTo>
                    <a:pt x="718" y="914"/>
                    <a:pt x="913" y="705"/>
                    <a:pt x="913" y="457"/>
                  </a:cubicBezTo>
                  <a:cubicBezTo>
                    <a:pt x="913" y="210"/>
                    <a:pt x="718" y="1"/>
                    <a:pt x="457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4"/>
            <p:cNvSpPr/>
            <p:nvPr/>
          </p:nvSpPr>
          <p:spPr>
            <a:xfrm>
              <a:off x="7795261" y="1337272"/>
              <a:ext cx="33446" cy="33446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458" y="1"/>
                  </a:moveTo>
                  <a:cubicBezTo>
                    <a:pt x="210" y="1"/>
                    <a:pt x="1" y="210"/>
                    <a:pt x="1" y="458"/>
                  </a:cubicBezTo>
                  <a:cubicBezTo>
                    <a:pt x="1" y="719"/>
                    <a:pt x="210" y="914"/>
                    <a:pt x="458" y="914"/>
                  </a:cubicBezTo>
                  <a:cubicBezTo>
                    <a:pt x="705" y="914"/>
                    <a:pt x="914" y="719"/>
                    <a:pt x="914" y="458"/>
                  </a:cubicBezTo>
                  <a:cubicBezTo>
                    <a:pt x="914" y="210"/>
                    <a:pt x="705" y="1"/>
                    <a:pt x="458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4"/>
            <p:cNvSpPr/>
            <p:nvPr/>
          </p:nvSpPr>
          <p:spPr>
            <a:xfrm>
              <a:off x="8530281" y="1015144"/>
              <a:ext cx="33446" cy="33446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457" y="1"/>
                  </a:moveTo>
                  <a:cubicBezTo>
                    <a:pt x="197" y="1"/>
                    <a:pt x="0" y="209"/>
                    <a:pt x="0" y="457"/>
                  </a:cubicBezTo>
                  <a:cubicBezTo>
                    <a:pt x="0" y="717"/>
                    <a:pt x="197" y="914"/>
                    <a:pt x="457" y="914"/>
                  </a:cubicBezTo>
                  <a:cubicBezTo>
                    <a:pt x="705" y="914"/>
                    <a:pt x="913" y="717"/>
                    <a:pt x="913" y="457"/>
                  </a:cubicBezTo>
                  <a:cubicBezTo>
                    <a:pt x="913" y="209"/>
                    <a:pt x="705" y="1"/>
                    <a:pt x="457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062428" y="465912"/>
            <a:ext cx="6009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III. </a:t>
            </a:r>
            <a:r>
              <a:rPr lang="en-US" sz="2400" b="1" dirty="0" err="1">
                <a:solidFill>
                  <a:srgbClr val="002060"/>
                </a:solidFill>
              </a:rPr>
              <a:t>Các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nguyên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tắc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bảo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quản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thực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phẩm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065659" y="1186668"/>
            <a:ext cx="4787870" cy="2765618"/>
          </a:xfrm>
          <a:prstGeom prst="cloudCallout">
            <a:avLst>
              <a:gd name="adj1" fmla="val -59265"/>
              <a:gd name="adj2" fmla="val 4327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Dựa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vào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nội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dung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phần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III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trang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31 SGK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trả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lời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câu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hỏi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mấy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nguyên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tắc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bảo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quản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phẩm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955" y="2262373"/>
            <a:ext cx="3379825" cy="337982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1" name="Google Shape;2681;p46"/>
          <p:cNvGrpSpPr/>
          <p:nvPr/>
        </p:nvGrpSpPr>
        <p:grpSpPr>
          <a:xfrm>
            <a:off x="3678953" y="1657343"/>
            <a:ext cx="2284985" cy="2041353"/>
            <a:chOff x="2954788" y="1626521"/>
            <a:chExt cx="3234300" cy="2663404"/>
          </a:xfrm>
        </p:grpSpPr>
        <p:grpSp>
          <p:nvGrpSpPr>
            <p:cNvPr id="2682" name="Google Shape;2682;p46"/>
            <p:cNvGrpSpPr/>
            <p:nvPr/>
          </p:nvGrpSpPr>
          <p:grpSpPr>
            <a:xfrm>
              <a:off x="2954788" y="1626521"/>
              <a:ext cx="3234300" cy="573000"/>
              <a:chOff x="2776725" y="1626521"/>
              <a:chExt cx="3234300" cy="573000"/>
            </a:xfrm>
          </p:grpSpPr>
          <p:sp>
            <p:nvSpPr>
              <p:cNvPr id="2683" name="Google Shape;2683;p46"/>
              <p:cNvSpPr/>
              <p:nvPr/>
            </p:nvSpPr>
            <p:spPr>
              <a:xfrm>
                <a:off x="2929125" y="1626521"/>
                <a:ext cx="3081900" cy="573000"/>
              </a:xfrm>
              <a:prstGeom prst="rect">
                <a:avLst/>
              </a:prstGeom>
              <a:solidFill>
                <a:schemeClr val="accent2"/>
              </a:solidFill>
              <a:ln w="76200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dirty="0"/>
                  <a:t>1</a:t>
                </a:r>
                <a:endParaRPr sz="2400" b="1" dirty="0"/>
              </a:p>
            </p:txBody>
          </p:sp>
          <p:cxnSp>
            <p:nvCxnSpPr>
              <p:cNvPr id="2684" name="Google Shape;2684;p46"/>
              <p:cNvCxnSpPr>
                <a:stCxn id="2683" idx="1"/>
              </p:cNvCxnSpPr>
              <p:nvPr/>
            </p:nvCxnSpPr>
            <p:spPr>
              <a:xfrm rot="10800000">
                <a:off x="2776725" y="1913021"/>
                <a:ext cx="152400" cy="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lt1"/>
                </a:solidFill>
                <a:prstDash val="solid"/>
                <a:miter lim="8000"/>
                <a:headEnd type="none" w="med" len="med"/>
                <a:tailEnd type="none" w="med" len="med"/>
              </a:ln>
            </p:spPr>
          </p:cxnSp>
        </p:grpSp>
        <p:grpSp>
          <p:nvGrpSpPr>
            <p:cNvPr id="2685" name="Google Shape;2685;p46"/>
            <p:cNvGrpSpPr/>
            <p:nvPr/>
          </p:nvGrpSpPr>
          <p:grpSpPr>
            <a:xfrm>
              <a:off x="3396875" y="2336074"/>
              <a:ext cx="2668200" cy="573000"/>
              <a:chOff x="3218775" y="2336074"/>
              <a:chExt cx="2668200" cy="573000"/>
            </a:xfrm>
          </p:grpSpPr>
          <p:sp>
            <p:nvSpPr>
              <p:cNvPr id="2686" name="Google Shape;2686;p46"/>
              <p:cNvSpPr/>
              <p:nvPr/>
            </p:nvSpPr>
            <p:spPr>
              <a:xfrm>
                <a:off x="3218775" y="2336074"/>
                <a:ext cx="2502600" cy="573000"/>
              </a:xfrm>
              <a:prstGeom prst="rect">
                <a:avLst/>
              </a:prstGeom>
              <a:solidFill>
                <a:schemeClr val="accent5"/>
              </a:solidFill>
              <a:ln w="76200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dirty="0"/>
                  <a:t>2</a:t>
                </a:r>
                <a:endParaRPr sz="2400" b="1" dirty="0"/>
              </a:p>
            </p:txBody>
          </p:sp>
          <p:cxnSp>
            <p:nvCxnSpPr>
              <p:cNvPr id="2687" name="Google Shape;2687;p46"/>
              <p:cNvCxnSpPr>
                <a:endCxn id="2686" idx="3"/>
              </p:cNvCxnSpPr>
              <p:nvPr/>
            </p:nvCxnSpPr>
            <p:spPr>
              <a:xfrm rot="10800000">
                <a:off x="5721375" y="2622574"/>
                <a:ext cx="165600" cy="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lt1"/>
                </a:solidFill>
                <a:prstDash val="solid"/>
                <a:miter lim="8000"/>
                <a:headEnd type="none" w="med" len="med"/>
                <a:tailEnd type="none" w="med" len="med"/>
              </a:ln>
            </p:spPr>
          </p:cxnSp>
        </p:grpSp>
        <p:grpSp>
          <p:nvGrpSpPr>
            <p:cNvPr id="2688" name="Google Shape;2688;p46"/>
            <p:cNvGrpSpPr/>
            <p:nvPr/>
          </p:nvGrpSpPr>
          <p:grpSpPr>
            <a:xfrm>
              <a:off x="3603875" y="3026498"/>
              <a:ext cx="1942500" cy="573000"/>
              <a:chOff x="3425775" y="3026498"/>
              <a:chExt cx="1942500" cy="573000"/>
            </a:xfrm>
          </p:grpSpPr>
          <p:sp>
            <p:nvSpPr>
              <p:cNvPr id="2689" name="Google Shape;2689;p46"/>
              <p:cNvSpPr/>
              <p:nvPr/>
            </p:nvSpPr>
            <p:spPr>
              <a:xfrm>
                <a:off x="3571875" y="3026498"/>
                <a:ext cx="1796400" cy="573000"/>
              </a:xfrm>
              <a:prstGeom prst="rect">
                <a:avLst/>
              </a:prstGeom>
              <a:solidFill>
                <a:schemeClr val="accent3"/>
              </a:solidFill>
              <a:ln w="76200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dirty="0"/>
                  <a:t>3</a:t>
                </a:r>
                <a:endParaRPr sz="2400" b="1" dirty="0"/>
              </a:p>
            </p:txBody>
          </p:sp>
          <p:cxnSp>
            <p:nvCxnSpPr>
              <p:cNvPr id="2690" name="Google Shape;2690;p46"/>
              <p:cNvCxnSpPr>
                <a:stCxn id="2689" idx="1"/>
              </p:cNvCxnSpPr>
              <p:nvPr/>
            </p:nvCxnSpPr>
            <p:spPr>
              <a:xfrm rot="10800000">
                <a:off x="3425775" y="3312998"/>
                <a:ext cx="146100" cy="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lt1"/>
                </a:solidFill>
                <a:prstDash val="solid"/>
                <a:miter lim="8000"/>
                <a:headEnd type="none" w="med" len="med"/>
                <a:tailEnd type="none" w="med" len="med"/>
              </a:ln>
            </p:spPr>
          </p:cxnSp>
        </p:grpSp>
        <p:grpSp>
          <p:nvGrpSpPr>
            <p:cNvPr id="2691" name="Google Shape;2691;p46"/>
            <p:cNvGrpSpPr/>
            <p:nvPr/>
          </p:nvGrpSpPr>
          <p:grpSpPr>
            <a:xfrm>
              <a:off x="4153100" y="3716925"/>
              <a:ext cx="1113000" cy="573000"/>
              <a:chOff x="3975000" y="3716925"/>
              <a:chExt cx="1113000" cy="573000"/>
            </a:xfrm>
          </p:grpSpPr>
          <p:sp>
            <p:nvSpPr>
              <p:cNvPr id="2692" name="Google Shape;2692;p46"/>
              <p:cNvSpPr/>
              <p:nvPr/>
            </p:nvSpPr>
            <p:spPr>
              <a:xfrm>
                <a:off x="3975000" y="3716925"/>
                <a:ext cx="990000" cy="573000"/>
              </a:xfrm>
              <a:prstGeom prst="rect">
                <a:avLst/>
              </a:prstGeom>
              <a:solidFill>
                <a:schemeClr val="accent6"/>
              </a:solidFill>
              <a:ln w="76200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dirty="0"/>
                  <a:t>4</a:t>
                </a:r>
                <a:endParaRPr sz="2400" b="1" dirty="0"/>
              </a:p>
            </p:txBody>
          </p:sp>
          <p:cxnSp>
            <p:nvCxnSpPr>
              <p:cNvPr id="2693" name="Google Shape;2693;p46"/>
              <p:cNvCxnSpPr>
                <a:endCxn id="2692" idx="3"/>
              </p:cNvCxnSpPr>
              <p:nvPr/>
            </p:nvCxnSpPr>
            <p:spPr>
              <a:xfrm rot="10800000">
                <a:off x="4965000" y="4003425"/>
                <a:ext cx="123000" cy="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lt1"/>
                </a:solidFill>
                <a:prstDash val="solid"/>
                <a:miter lim="8000"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702" name="Google Shape;2702;p46"/>
          <p:cNvGrpSpPr/>
          <p:nvPr/>
        </p:nvGrpSpPr>
        <p:grpSpPr>
          <a:xfrm>
            <a:off x="7023382" y="131962"/>
            <a:ext cx="977196" cy="986921"/>
            <a:chOff x="2000375" y="1485975"/>
            <a:chExt cx="916925" cy="926050"/>
          </a:xfrm>
        </p:grpSpPr>
        <p:sp>
          <p:nvSpPr>
            <p:cNvPr id="2703" name="Google Shape;2703;p46"/>
            <p:cNvSpPr/>
            <p:nvPr/>
          </p:nvSpPr>
          <p:spPr>
            <a:xfrm>
              <a:off x="2000375" y="1485975"/>
              <a:ext cx="916925" cy="926050"/>
            </a:xfrm>
            <a:custGeom>
              <a:avLst/>
              <a:gdLst/>
              <a:ahLst/>
              <a:cxnLst/>
              <a:rect l="l" t="t" r="r" b="b"/>
              <a:pathLst>
                <a:path w="36677" h="37042" extrusionOk="0">
                  <a:moveTo>
                    <a:pt x="19956" y="1"/>
                  </a:moveTo>
                  <a:cubicBezTo>
                    <a:pt x="19434" y="1"/>
                    <a:pt x="18991" y="352"/>
                    <a:pt x="18874" y="861"/>
                  </a:cubicBezTo>
                  <a:cubicBezTo>
                    <a:pt x="18848" y="992"/>
                    <a:pt x="18770" y="1122"/>
                    <a:pt x="18678" y="1227"/>
                  </a:cubicBezTo>
                  <a:cubicBezTo>
                    <a:pt x="15639" y="1239"/>
                    <a:pt x="12652" y="2035"/>
                    <a:pt x="10017" y="3509"/>
                  </a:cubicBezTo>
                  <a:cubicBezTo>
                    <a:pt x="9704" y="3444"/>
                    <a:pt x="9391" y="3404"/>
                    <a:pt x="9078" y="3404"/>
                  </a:cubicBezTo>
                  <a:cubicBezTo>
                    <a:pt x="8231" y="3404"/>
                    <a:pt x="7449" y="3665"/>
                    <a:pt x="6835" y="4148"/>
                  </a:cubicBezTo>
                  <a:cubicBezTo>
                    <a:pt x="6470" y="4317"/>
                    <a:pt x="6209" y="4708"/>
                    <a:pt x="6196" y="5152"/>
                  </a:cubicBezTo>
                  <a:cubicBezTo>
                    <a:pt x="6183" y="5465"/>
                    <a:pt x="6301" y="5752"/>
                    <a:pt x="6510" y="5974"/>
                  </a:cubicBezTo>
                  <a:cubicBezTo>
                    <a:pt x="6536" y="5987"/>
                    <a:pt x="6548" y="6013"/>
                    <a:pt x="6574" y="6026"/>
                  </a:cubicBezTo>
                  <a:cubicBezTo>
                    <a:pt x="2922" y="9404"/>
                    <a:pt x="862" y="14125"/>
                    <a:pt x="862" y="19134"/>
                  </a:cubicBezTo>
                  <a:cubicBezTo>
                    <a:pt x="862" y="19747"/>
                    <a:pt x="888" y="20360"/>
                    <a:pt x="953" y="20973"/>
                  </a:cubicBezTo>
                  <a:cubicBezTo>
                    <a:pt x="927" y="20986"/>
                    <a:pt x="888" y="20999"/>
                    <a:pt x="862" y="20999"/>
                  </a:cubicBezTo>
                  <a:cubicBezTo>
                    <a:pt x="366" y="21116"/>
                    <a:pt x="1" y="21560"/>
                    <a:pt x="1" y="22081"/>
                  </a:cubicBezTo>
                  <a:cubicBezTo>
                    <a:pt x="1" y="22590"/>
                    <a:pt x="366" y="23034"/>
                    <a:pt x="862" y="23151"/>
                  </a:cubicBezTo>
                  <a:cubicBezTo>
                    <a:pt x="1110" y="23203"/>
                    <a:pt x="1319" y="23386"/>
                    <a:pt x="1435" y="23620"/>
                  </a:cubicBezTo>
                  <a:cubicBezTo>
                    <a:pt x="2232" y="26712"/>
                    <a:pt x="3835" y="29516"/>
                    <a:pt x="6092" y="31772"/>
                  </a:cubicBezTo>
                  <a:cubicBezTo>
                    <a:pt x="5883" y="32281"/>
                    <a:pt x="5753" y="32854"/>
                    <a:pt x="5687" y="33520"/>
                  </a:cubicBezTo>
                  <a:cubicBezTo>
                    <a:pt x="5649" y="33846"/>
                    <a:pt x="5766" y="34172"/>
                    <a:pt x="5988" y="34393"/>
                  </a:cubicBezTo>
                  <a:cubicBezTo>
                    <a:pt x="6196" y="34616"/>
                    <a:pt x="6483" y="34733"/>
                    <a:pt x="6783" y="34733"/>
                  </a:cubicBezTo>
                  <a:lnTo>
                    <a:pt x="6861" y="34733"/>
                  </a:lnTo>
                  <a:cubicBezTo>
                    <a:pt x="7709" y="34668"/>
                    <a:pt x="8466" y="34498"/>
                    <a:pt x="9104" y="34211"/>
                  </a:cubicBezTo>
                  <a:cubicBezTo>
                    <a:pt x="11987" y="36063"/>
                    <a:pt x="15313" y="37042"/>
                    <a:pt x="18770" y="37042"/>
                  </a:cubicBezTo>
                  <a:cubicBezTo>
                    <a:pt x="28642" y="37042"/>
                    <a:pt x="36676" y="29007"/>
                    <a:pt x="36676" y="19134"/>
                  </a:cubicBezTo>
                  <a:cubicBezTo>
                    <a:pt x="36676" y="14830"/>
                    <a:pt x="35125" y="10656"/>
                    <a:pt x="32294" y="7409"/>
                  </a:cubicBezTo>
                  <a:cubicBezTo>
                    <a:pt x="29529" y="4213"/>
                    <a:pt x="25721" y="2100"/>
                    <a:pt x="21561" y="1448"/>
                  </a:cubicBezTo>
                  <a:cubicBezTo>
                    <a:pt x="21286" y="1357"/>
                    <a:pt x="21091" y="1135"/>
                    <a:pt x="21025" y="861"/>
                  </a:cubicBezTo>
                  <a:cubicBezTo>
                    <a:pt x="20909" y="352"/>
                    <a:pt x="20465" y="1"/>
                    <a:pt x="19956" y="1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6"/>
            <p:cNvSpPr/>
            <p:nvPr/>
          </p:nvSpPr>
          <p:spPr>
            <a:xfrm>
              <a:off x="2044413" y="1546088"/>
              <a:ext cx="840275" cy="839975"/>
            </a:xfrm>
            <a:custGeom>
              <a:avLst/>
              <a:gdLst/>
              <a:ahLst/>
              <a:cxnLst/>
              <a:rect l="l" t="t" r="r" b="b"/>
              <a:pathLst>
                <a:path w="33611" h="33599" extrusionOk="0">
                  <a:moveTo>
                    <a:pt x="16812" y="1"/>
                  </a:moveTo>
                  <a:cubicBezTo>
                    <a:pt x="7525" y="1"/>
                    <a:pt x="0" y="7527"/>
                    <a:pt x="0" y="16800"/>
                  </a:cubicBezTo>
                  <a:cubicBezTo>
                    <a:pt x="0" y="26086"/>
                    <a:pt x="7525" y="33599"/>
                    <a:pt x="16812" y="33599"/>
                  </a:cubicBezTo>
                  <a:cubicBezTo>
                    <a:pt x="26086" y="33599"/>
                    <a:pt x="33611" y="26086"/>
                    <a:pt x="33611" y="16800"/>
                  </a:cubicBezTo>
                  <a:cubicBezTo>
                    <a:pt x="33611" y="7527"/>
                    <a:pt x="26086" y="1"/>
                    <a:pt x="16812" y="1"/>
                  </a:cubicBezTo>
                  <a:close/>
                </a:path>
              </a:pathLst>
            </a:custGeom>
            <a:solidFill>
              <a:srgbClr val="D5C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6"/>
            <p:cNvSpPr/>
            <p:nvPr/>
          </p:nvSpPr>
          <p:spPr>
            <a:xfrm>
              <a:off x="2532850" y="1696625"/>
              <a:ext cx="198600" cy="226625"/>
            </a:xfrm>
            <a:custGeom>
              <a:avLst/>
              <a:gdLst/>
              <a:ahLst/>
              <a:cxnLst/>
              <a:rect l="l" t="t" r="r" b="b"/>
              <a:pathLst>
                <a:path w="7944" h="9065" extrusionOk="0">
                  <a:moveTo>
                    <a:pt x="7056" y="0"/>
                  </a:moveTo>
                  <a:lnTo>
                    <a:pt x="1" y="8464"/>
                  </a:lnTo>
                  <a:lnTo>
                    <a:pt x="1253" y="9064"/>
                  </a:lnTo>
                  <a:lnTo>
                    <a:pt x="7826" y="1056"/>
                  </a:lnTo>
                  <a:cubicBezTo>
                    <a:pt x="7943" y="913"/>
                    <a:pt x="7917" y="704"/>
                    <a:pt x="7774" y="587"/>
                  </a:cubicBezTo>
                  <a:lnTo>
                    <a:pt x="7056" y="0"/>
                  </a:ln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6"/>
            <p:cNvSpPr/>
            <p:nvPr/>
          </p:nvSpPr>
          <p:spPr>
            <a:xfrm>
              <a:off x="2553375" y="1696625"/>
              <a:ext cx="177750" cy="214875"/>
            </a:xfrm>
            <a:custGeom>
              <a:avLst/>
              <a:gdLst/>
              <a:ahLst/>
              <a:cxnLst/>
              <a:rect l="l" t="t" r="r" b="b"/>
              <a:pathLst>
                <a:path w="7110" h="8595" extrusionOk="0">
                  <a:moveTo>
                    <a:pt x="6235" y="0"/>
                  </a:moveTo>
                  <a:lnTo>
                    <a:pt x="6223" y="26"/>
                  </a:lnTo>
                  <a:cubicBezTo>
                    <a:pt x="6235" y="65"/>
                    <a:pt x="6183" y="131"/>
                    <a:pt x="6145" y="169"/>
                  </a:cubicBezTo>
                  <a:lnTo>
                    <a:pt x="5858" y="560"/>
                  </a:lnTo>
                  <a:lnTo>
                    <a:pt x="5818" y="600"/>
                  </a:lnTo>
                  <a:cubicBezTo>
                    <a:pt x="5779" y="665"/>
                    <a:pt x="5740" y="717"/>
                    <a:pt x="5701" y="783"/>
                  </a:cubicBezTo>
                  <a:cubicBezTo>
                    <a:pt x="5688" y="783"/>
                    <a:pt x="5688" y="783"/>
                    <a:pt x="5688" y="795"/>
                  </a:cubicBezTo>
                  <a:lnTo>
                    <a:pt x="5635" y="861"/>
                  </a:lnTo>
                  <a:lnTo>
                    <a:pt x="5466" y="1082"/>
                  </a:lnTo>
                  <a:lnTo>
                    <a:pt x="1" y="8595"/>
                  </a:lnTo>
                  <a:lnTo>
                    <a:pt x="823" y="8595"/>
                  </a:lnTo>
                  <a:lnTo>
                    <a:pt x="6992" y="1070"/>
                  </a:lnTo>
                  <a:cubicBezTo>
                    <a:pt x="7110" y="926"/>
                    <a:pt x="7084" y="704"/>
                    <a:pt x="6940" y="587"/>
                  </a:cubicBezTo>
                  <a:lnTo>
                    <a:pt x="6235" y="0"/>
                  </a:lnTo>
                  <a:close/>
                </a:path>
              </a:pathLst>
            </a:custGeom>
            <a:solidFill>
              <a:srgbClr val="FBA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6"/>
            <p:cNvSpPr/>
            <p:nvPr/>
          </p:nvSpPr>
          <p:spPr>
            <a:xfrm>
              <a:off x="2112875" y="1612700"/>
              <a:ext cx="733025" cy="707825"/>
            </a:xfrm>
            <a:custGeom>
              <a:avLst/>
              <a:gdLst/>
              <a:ahLst/>
              <a:cxnLst/>
              <a:rect l="l" t="t" r="r" b="b"/>
              <a:pathLst>
                <a:path w="29321" h="28313" extrusionOk="0">
                  <a:moveTo>
                    <a:pt x="11664" y="0"/>
                  </a:moveTo>
                  <a:cubicBezTo>
                    <a:pt x="11132" y="0"/>
                    <a:pt x="10615" y="52"/>
                    <a:pt x="10122" y="213"/>
                  </a:cubicBezTo>
                  <a:cubicBezTo>
                    <a:pt x="8687" y="683"/>
                    <a:pt x="7644" y="1961"/>
                    <a:pt x="6430" y="2835"/>
                  </a:cubicBezTo>
                  <a:cubicBezTo>
                    <a:pt x="5218" y="3722"/>
                    <a:pt x="3679" y="4322"/>
                    <a:pt x="2792" y="5535"/>
                  </a:cubicBezTo>
                  <a:cubicBezTo>
                    <a:pt x="1918" y="6735"/>
                    <a:pt x="1827" y="8392"/>
                    <a:pt x="1357" y="9826"/>
                  </a:cubicBezTo>
                  <a:cubicBezTo>
                    <a:pt x="900" y="11221"/>
                    <a:pt x="1" y="12604"/>
                    <a:pt x="1" y="14156"/>
                  </a:cubicBezTo>
                  <a:cubicBezTo>
                    <a:pt x="1" y="15695"/>
                    <a:pt x="900" y="17078"/>
                    <a:pt x="1357" y="18473"/>
                  </a:cubicBezTo>
                  <a:cubicBezTo>
                    <a:pt x="1827" y="19921"/>
                    <a:pt x="1918" y="21565"/>
                    <a:pt x="2792" y="22765"/>
                  </a:cubicBezTo>
                  <a:cubicBezTo>
                    <a:pt x="2896" y="22908"/>
                    <a:pt x="3001" y="23025"/>
                    <a:pt x="3105" y="23142"/>
                  </a:cubicBezTo>
                  <a:cubicBezTo>
                    <a:pt x="4018" y="24121"/>
                    <a:pt x="5361" y="24681"/>
                    <a:pt x="6430" y="25464"/>
                  </a:cubicBezTo>
                  <a:cubicBezTo>
                    <a:pt x="7644" y="26351"/>
                    <a:pt x="8687" y="27629"/>
                    <a:pt x="10122" y="28098"/>
                  </a:cubicBezTo>
                  <a:cubicBezTo>
                    <a:pt x="10616" y="28260"/>
                    <a:pt x="11134" y="28312"/>
                    <a:pt x="11666" y="28312"/>
                  </a:cubicBezTo>
                  <a:cubicBezTo>
                    <a:pt x="12638" y="28312"/>
                    <a:pt x="13658" y="28138"/>
                    <a:pt x="14661" y="28138"/>
                  </a:cubicBezTo>
                  <a:cubicBezTo>
                    <a:pt x="15655" y="28138"/>
                    <a:pt x="16672" y="28312"/>
                    <a:pt x="17643" y="28312"/>
                  </a:cubicBezTo>
                  <a:cubicBezTo>
                    <a:pt x="18174" y="28312"/>
                    <a:pt x="18693" y="28260"/>
                    <a:pt x="19186" y="28098"/>
                  </a:cubicBezTo>
                  <a:cubicBezTo>
                    <a:pt x="20634" y="27629"/>
                    <a:pt x="21678" y="26351"/>
                    <a:pt x="22878" y="25464"/>
                  </a:cubicBezTo>
                  <a:cubicBezTo>
                    <a:pt x="24090" y="24591"/>
                    <a:pt x="25629" y="23991"/>
                    <a:pt x="26516" y="22765"/>
                  </a:cubicBezTo>
                  <a:cubicBezTo>
                    <a:pt x="27390" y="21565"/>
                    <a:pt x="27495" y="19921"/>
                    <a:pt x="27964" y="18473"/>
                  </a:cubicBezTo>
                  <a:cubicBezTo>
                    <a:pt x="28420" y="17078"/>
                    <a:pt x="29321" y="15695"/>
                    <a:pt x="29321" y="14156"/>
                  </a:cubicBezTo>
                  <a:cubicBezTo>
                    <a:pt x="29321" y="13400"/>
                    <a:pt x="29098" y="12682"/>
                    <a:pt x="28825" y="11991"/>
                  </a:cubicBezTo>
                  <a:lnTo>
                    <a:pt x="28681" y="11978"/>
                  </a:lnTo>
                  <a:lnTo>
                    <a:pt x="27364" y="11978"/>
                  </a:lnTo>
                  <a:lnTo>
                    <a:pt x="21716" y="11965"/>
                  </a:lnTo>
                  <a:lnTo>
                    <a:pt x="18586" y="11952"/>
                  </a:lnTo>
                  <a:lnTo>
                    <a:pt x="17621" y="11952"/>
                  </a:lnTo>
                  <a:lnTo>
                    <a:pt x="23086" y="4439"/>
                  </a:lnTo>
                  <a:lnTo>
                    <a:pt x="23255" y="4218"/>
                  </a:lnTo>
                  <a:lnTo>
                    <a:pt x="23817" y="3448"/>
                  </a:lnTo>
                  <a:cubicBezTo>
                    <a:pt x="23490" y="3253"/>
                    <a:pt x="23177" y="3057"/>
                    <a:pt x="22878" y="2835"/>
                  </a:cubicBezTo>
                  <a:cubicBezTo>
                    <a:pt x="21678" y="1961"/>
                    <a:pt x="20634" y="683"/>
                    <a:pt x="19186" y="213"/>
                  </a:cubicBezTo>
                  <a:cubicBezTo>
                    <a:pt x="18693" y="52"/>
                    <a:pt x="18176" y="0"/>
                    <a:pt x="17645" y="0"/>
                  </a:cubicBezTo>
                  <a:cubicBezTo>
                    <a:pt x="16673" y="0"/>
                    <a:pt x="15656" y="175"/>
                    <a:pt x="14661" y="175"/>
                  </a:cubicBezTo>
                  <a:cubicBezTo>
                    <a:pt x="13657" y="175"/>
                    <a:pt x="12636" y="0"/>
                    <a:pt x="11664" y="0"/>
                  </a:cubicBezTo>
                  <a:close/>
                </a:path>
              </a:pathLst>
            </a:custGeom>
            <a:solidFill>
              <a:srgbClr val="FF8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6"/>
            <p:cNvSpPr/>
            <p:nvPr/>
          </p:nvSpPr>
          <p:spPr>
            <a:xfrm>
              <a:off x="2190500" y="1700850"/>
              <a:ext cx="655400" cy="619550"/>
            </a:xfrm>
            <a:custGeom>
              <a:avLst/>
              <a:gdLst/>
              <a:ahLst/>
              <a:cxnLst/>
              <a:rect l="l" t="t" r="r" b="b"/>
              <a:pathLst>
                <a:path w="26216" h="24782" extrusionOk="0">
                  <a:moveTo>
                    <a:pt x="20660" y="0"/>
                  </a:moveTo>
                  <a:cubicBezTo>
                    <a:pt x="20646" y="0"/>
                    <a:pt x="20646" y="14"/>
                    <a:pt x="20633" y="26"/>
                  </a:cubicBezTo>
                  <a:cubicBezTo>
                    <a:pt x="20607" y="66"/>
                    <a:pt x="20568" y="118"/>
                    <a:pt x="20542" y="157"/>
                  </a:cubicBezTo>
                  <a:cubicBezTo>
                    <a:pt x="20477" y="235"/>
                    <a:pt x="20425" y="313"/>
                    <a:pt x="20373" y="391"/>
                  </a:cubicBezTo>
                  <a:lnTo>
                    <a:pt x="20660" y="0"/>
                  </a:lnTo>
                  <a:close/>
                  <a:moveTo>
                    <a:pt x="20203" y="626"/>
                  </a:moveTo>
                  <a:cubicBezTo>
                    <a:pt x="20190" y="640"/>
                    <a:pt x="20150" y="666"/>
                    <a:pt x="20150" y="692"/>
                  </a:cubicBezTo>
                  <a:lnTo>
                    <a:pt x="20203" y="626"/>
                  </a:lnTo>
                  <a:close/>
                  <a:moveTo>
                    <a:pt x="25576" y="8452"/>
                  </a:moveTo>
                  <a:cubicBezTo>
                    <a:pt x="25811" y="9078"/>
                    <a:pt x="25981" y="9730"/>
                    <a:pt x="25981" y="10396"/>
                  </a:cubicBezTo>
                  <a:cubicBezTo>
                    <a:pt x="25981" y="11947"/>
                    <a:pt x="25080" y="13330"/>
                    <a:pt x="24624" y="14726"/>
                  </a:cubicBezTo>
                  <a:cubicBezTo>
                    <a:pt x="24155" y="16173"/>
                    <a:pt x="24063" y="17816"/>
                    <a:pt x="23190" y="19016"/>
                  </a:cubicBezTo>
                  <a:cubicBezTo>
                    <a:pt x="22303" y="20230"/>
                    <a:pt x="20764" y="20830"/>
                    <a:pt x="19538" y="21717"/>
                  </a:cubicBezTo>
                  <a:cubicBezTo>
                    <a:pt x="18338" y="22590"/>
                    <a:pt x="17295" y="23882"/>
                    <a:pt x="15860" y="24338"/>
                  </a:cubicBezTo>
                  <a:cubicBezTo>
                    <a:pt x="15364" y="24508"/>
                    <a:pt x="14843" y="24560"/>
                    <a:pt x="14307" y="24560"/>
                  </a:cubicBezTo>
                  <a:cubicBezTo>
                    <a:pt x="13342" y="24560"/>
                    <a:pt x="12325" y="24390"/>
                    <a:pt x="11321" y="24390"/>
                  </a:cubicBezTo>
                  <a:cubicBezTo>
                    <a:pt x="10330" y="24390"/>
                    <a:pt x="9312" y="24560"/>
                    <a:pt x="8334" y="24560"/>
                  </a:cubicBezTo>
                  <a:cubicBezTo>
                    <a:pt x="7800" y="24560"/>
                    <a:pt x="7290" y="24508"/>
                    <a:pt x="6795" y="24338"/>
                  </a:cubicBezTo>
                  <a:cubicBezTo>
                    <a:pt x="5348" y="23882"/>
                    <a:pt x="4304" y="22590"/>
                    <a:pt x="3104" y="21717"/>
                  </a:cubicBezTo>
                  <a:cubicBezTo>
                    <a:pt x="2113" y="20986"/>
                    <a:pt x="899" y="20451"/>
                    <a:pt x="0" y="19616"/>
                  </a:cubicBezTo>
                  <a:lnTo>
                    <a:pt x="0" y="19616"/>
                  </a:lnTo>
                  <a:cubicBezTo>
                    <a:pt x="913" y="20595"/>
                    <a:pt x="2256" y="21155"/>
                    <a:pt x="3325" y="21938"/>
                  </a:cubicBezTo>
                  <a:cubicBezTo>
                    <a:pt x="4539" y="22825"/>
                    <a:pt x="5582" y="24103"/>
                    <a:pt x="7017" y="24572"/>
                  </a:cubicBezTo>
                  <a:cubicBezTo>
                    <a:pt x="7513" y="24729"/>
                    <a:pt x="8034" y="24781"/>
                    <a:pt x="8569" y="24781"/>
                  </a:cubicBezTo>
                  <a:cubicBezTo>
                    <a:pt x="9534" y="24781"/>
                    <a:pt x="10551" y="24612"/>
                    <a:pt x="11556" y="24612"/>
                  </a:cubicBezTo>
                  <a:cubicBezTo>
                    <a:pt x="12547" y="24612"/>
                    <a:pt x="13564" y="24781"/>
                    <a:pt x="14542" y="24781"/>
                  </a:cubicBezTo>
                  <a:cubicBezTo>
                    <a:pt x="15064" y="24781"/>
                    <a:pt x="15585" y="24729"/>
                    <a:pt x="16081" y="24572"/>
                  </a:cubicBezTo>
                  <a:cubicBezTo>
                    <a:pt x="17529" y="24103"/>
                    <a:pt x="18573" y="22825"/>
                    <a:pt x="19773" y="21938"/>
                  </a:cubicBezTo>
                  <a:cubicBezTo>
                    <a:pt x="20985" y="21065"/>
                    <a:pt x="22524" y="20465"/>
                    <a:pt x="23411" y="19239"/>
                  </a:cubicBezTo>
                  <a:cubicBezTo>
                    <a:pt x="24285" y="18039"/>
                    <a:pt x="24390" y="16395"/>
                    <a:pt x="24859" y="14947"/>
                  </a:cubicBezTo>
                  <a:cubicBezTo>
                    <a:pt x="25315" y="13552"/>
                    <a:pt x="26216" y="12169"/>
                    <a:pt x="26216" y="10630"/>
                  </a:cubicBezTo>
                  <a:cubicBezTo>
                    <a:pt x="26216" y="9874"/>
                    <a:pt x="25993" y="9156"/>
                    <a:pt x="25720" y="8465"/>
                  </a:cubicBezTo>
                  <a:lnTo>
                    <a:pt x="25576" y="8452"/>
                  </a:lnTo>
                  <a:close/>
                </a:path>
              </a:pathLst>
            </a:custGeom>
            <a:solidFill>
              <a:srgbClr val="FF7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6"/>
            <p:cNvSpPr/>
            <p:nvPr/>
          </p:nvSpPr>
          <p:spPr>
            <a:xfrm>
              <a:off x="2107025" y="1606825"/>
              <a:ext cx="733000" cy="707925"/>
            </a:xfrm>
            <a:custGeom>
              <a:avLst/>
              <a:gdLst/>
              <a:ahLst/>
              <a:cxnLst/>
              <a:rect l="l" t="t" r="r" b="b"/>
              <a:pathLst>
                <a:path w="29320" h="28317" extrusionOk="0">
                  <a:moveTo>
                    <a:pt x="11675" y="0"/>
                  </a:moveTo>
                  <a:cubicBezTo>
                    <a:pt x="11144" y="0"/>
                    <a:pt x="10627" y="53"/>
                    <a:pt x="10134" y="214"/>
                  </a:cubicBezTo>
                  <a:cubicBezTo>
                    <a:pt x="8687" y="683"/>
                    <a:pt x="7643" y="1975"/>
                    <a:pt x="6443" y="2848"/>
                  </a:cubicBezTo>
                  <a:cubicBezTo>
                    <a:pt x="5230" y="3723"/>
                    <a:pt x="3691" y="4323"/>
                    <a:pt x="2804" y="5549"/>
                  </a:cubicBezTo>
                  <a:cubicBezTo>
                    <a:pt x="1930" y="6748"/>
                    <a:pt x="1826" y="8392"/>
                    <a:pt x="1357" y="9839"/>
                  </a:cubicBezTo>
                  <a:cubicBezTo>
                    <a:pt x="900" y="11235"/>
                    <a:pt x="0" y="12618"/>
                    <a:pt x="0" y="14157"/>
                  </a:cubicBezTo>
                  <a:cubicBezTo>
                    <a:pt x="0" y="15708"/>
                    <a:pt x="900" y="17091"/>
                    <a:pt x="1357" y="18487"/>
                  </a:cubicBezTo>
                  <a:cubicBezTo>
                    <a:pt x="1826" y="19934"/>
                    <a:pt x="1930" y="21577"/>
                    <a:pt x="2804" y="22777"/>
                  </a:cubicBezTo>
                  <a:cubicBezTo>
                    <a:pt x="2960" y="23000"/>
                    <a:pt x="3143" y="23195"/>
                    <a:pt x="3339" y="23377"/>
                  </a:cubicBezTo>
                  <a:cubicBezTo>
                    <a:pt x="4238" y="24212"/>
                    <a:pt x="5452" y="24747"/>
                    <a:pt x="6443" y="25478"/>
                  </a:cubicBezTo>
                  <a:cubicBezTo>
                    <a:pt x="7643" y="26351"/>
                    <a:pt x="8687" y="27643"/>
                    <a:pt x="10134" y="28099"/>
                  </a:cubicBezTo>
                  <a:cubicBezTo>
                    <a:pt x="10637" y="28264"/>
                    <a:pt x="11167" y="28316"/>
                    <a:pt x="11709" y="28316"/>
                  </a:cubicBezTo>
                  <a:cubicBezTo>
                    <a:pt x="12671" y="28316"/>
                    <a:pt x="13676" y="28151"/>
                    <a:pt x="14660" y="28151"/>
                  </a:cubicBezTo>
                  <a:cubicBezTo>
                    <a:pt x="15652" y="28151"/>
                    <a:pt x="16660" y="28316"/>
                    <a:pt x="17623" y="28316"/>
                  </a:cubicBezTo>
                  <a:cubicBezTo>
                    <a:pt x="18166" y="28316"/>
                    <a:pt x="18695" y="28264"/>
                    <a:pt x="19199" y="28099"/>
                  </a:cubicBezTo>
                  <a:cubicBezTo>
                    <a:pt x="20634" y="27643"/>
                    <a:pt x="21677" y="26351"/>
                    <a:pt x="22877" y="25478"/>
                  </a:cubicBezTo>
                  <a:cubicBezTo>
                    <a:pt x="24103" y="24591"/>
                    <a:pt x="25642" y="23991"/>
                    <a:pt x="26529" y="22777"/>
                  </a:cubicBezTo>
                  <a:cubicBezTo>
                    <a:pt x="27402" y="21577"/>
                    <a:pt x="27494" y="19934"/>
                    <a:pt x="27963" y="18487"/>
                  </a:cubicBezTo>
                  <a:cubicBezTo>
                    <a:pt x="28419" y="17091"/>
                    <a:pt x="29320" y="15708"/>
                    <a:pt x="29320" y="14157"/>
                  </a:cubicBezTo>
                  <a:cubicBezTo>
                    <a:pt x="29320" y="13491"/>
                    <a:pt x="29150" y="12839"/>
                    <a:pt x="28915" y="12213"/>
                  </a:cubicBezTo>
                  <a:lnTo>
                    <a:pt x="27598" y="12213"/>
                  </a:lnTo>
                  <a:lnTo>
                    <a:pt x="21950" y="12200"/>
                  </a:lnTo>
                  <a:lnTo>
                    <a:pt x="18820" y="12187"/>
                  </a:lnTo>
                  <a:lnTo>
                    <a:pt x="17855" y="12187"/>
                  </a:lnTo>
                  <a:lnTo>
                    <a:pt x="23320" y="4674"/>
                  </a:lnTo>
                  <a:lnTo>
                    <a:pt x="23489" y="4453"/>
                  </a:lnTo>
                  <a:cubicBezTo>
                    <a:pt x="23489" y="4427"/>
                    <a:pt x="23542" y="4387"/>
                    <a:pt x="23555" y="4375"/>
                  </a:cubicBezTo>
                  <a:cubicBezTo>
                    <a:pt x="23594" y="4309"/>
                    <a:pt x="23633" y="4257"/>
                    <a:pt x="23672" y="4192"/>
                  </a:cubicBezTo>
                  <a:cubicBezTo>
                    <a:pt x="23750" y="4100"/>
                    <a:pt x="23816" y="4010"/>
                    <a:pt x="23881" y="3918"/>
                  </a:cubicBezTo>
                  <a:cubicBezTo>
                    <a:pt x="23907" y="3879"/>
                    <a:pt x="23946" y="3827"/>
                    <a:pt x="23972" y="3787"/>
                  </a:cubicBezTo>
                  <a:cubicBezTo>
                    <a:pt x="24011" y="3735"/>
                    <a:pt x="24115" y="3657"/>
                    <a:pt x="24063" y="3592"/>
                  </a:cubicBezTo>
                  <a:cubicBezTo>
                    <a:pt x="24025" y="3566"/>
                    <a:pt x="23985" y="3553"/>
                    <a:pt x="23959" y="3540"/>
                  </a:cubicBezTo>
                  <a:cubicBezTo>
                    <a:pt x="23594" y="3318"/>
                    <a:pt x="23229" y="3097"/>
                    <a:pt x="22877" y="2848"/>
                  </a:cubicBezTo>
                  <a:cubicBezTo>
                    <a:pt x="21677" y="1975"/>
                    <a:pt x="20634" y="683"/>
                    <a:pt x="19199" y="214"/>
                  </a:cubicBezTo>
                  <a:cubicBezTo>
                    <a:pt x="18706" y="53"/>
                    <a:pt x="18188" y="0"/>
                    <a:pt x="17657" y="0"/>
                  </a:cubicBezTo>
                  <a:cubicBezTo>
                    <a:pt x="16683" y="0"/>
                    <a:pt x="15663" y="175"/>
                    <a:pt x="14660" y="175"/>
                  </a:cubicBezTo>
                  <a:cubicBezTo>
                    <a:pt x="13665" y="175"/>
                    <a:pt x="12648" y="0"/>
                    <a:pt x="11675" y="0"/>
                  </a:cubicBezTo>
                  <a:close/>
                </a:path>
              </a:pathLst>
            </a:custGeom>
            <a:solidFill>
              <a:srgbClr val="FF8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6"/>
            <p:cNvSpPr/>
            <p:nvPr/>
          </p:nvSpPr>
          <p:spPr>
            <a:xfrm>
              <a:off x="2154925" y="1634325"/>
              <a:ext cx="645000" cy="644975"/>
            </a:xfrm>
            <a:custGeom>
              <a:avLst/>
              <a:gdLst/>
              <a:ahLst/>
              <a:cxnLst/>
              <a:rect l="l" t="t" r="r" b="b"/>
              <a:pathLst>
                <a:path w="25800" h="25799" extrusionOk="0">
                  <a:moveTo>
                    <a:pt x="12522" y="0"/>
                  </a:moveTo>
                  <a:cubicBezTo>
                    <a:pt x="12509" y="0"/>
                    <a:pt x="12483" y="14"/>
                    <a:pt x="12470" y="14"/>
                  </a:cubicBezTo>
                  <a:lnTo>
                    <a:pt x="12196" y="14"/>
                  </a:lnTo>
                  <a:cubicBezTo>
                    <a:pt x="11988" y="27"/>
                    <a:pt x="11791" y="40"/>
                    <a:pt x="11583" y="66"/>
                  </a:cubicBezTo>
                  <a:cubicBezTo>
                    <a:pt x="11440" y="79"/>
                    <a:pt x="11309" y="92"/>
                    <a:pt x="11165" y="118"/>
                  </a:cubicBezTo>
                  <a:lnTo>
                    <a:pt x="10618" y="197"/>
                  </a:lnTo>
                  <a:cubicBezTo>
                    <a:pt x="10618" y="209"/>
                    <a:pt x="10605" y="209"/>
                    <a:pt x="10605" y="209"/>
                  </a:cubicBezTo>
                  <a:cubicBezTo>
                    <a:pt x="10501" y="223"/>
                    <a:pt x="10396" y="249"/>
                    <a:pt x="10292" y="261"/>
                  </a:cubicBezTo>
                  <a:cubicBezTo>
                    <a:pt x="10214" y="275"/>
                    <a:pt x="10148" y="301"/>
                    <a:pt x="10070" y="314"/>
                  </a:cubicBezTo>
                  <a:cubicBezTo>
                    <a:pt x="9927" y="340"/>
                    <a:pt x="9770" y="379"/>
                    <a:pt x="9626" y="418"/>
                  </a:cubicBezTo>
                  <a:cubicBezTo>
                    <a:pt x="9562" y="431"/>
                    <a:pt x="9483" y="458"/>
                    <a:pt x="9418" y="484"/>
                  </a:cubicBezTo>
                  <a:cubicBezTo>
                    <a:pt x="9392" y="484"/>
                    <a:pt x="9365" y="484"/>
                    <a:pt x="9353" y="496"/>
                  </a:cubicBezTo>
                  <a:cubicBezTo>
                    <a:pt x="9131" y="562"/>
                    <a:pt x="8910" y="627"/>
                    <a:pt x="8701" y="705"/>
                  </a:cubicBezTo>
                  <a:cubicBezTo>
                    <a:pt x="8635" y="731"/>
                    <a:pt x="8557" y="744"/>
                    <a:pt x="8492" y="771"/>
                  </a:cubicBezTo>
                  <a:cubicBezTo>
                    <a:pt x="8348" y="823"/>
                    <a:pt x="8218" y="875"/>
                    <a:pt x="8087" y="927"/>
                  </a:cubicBezTo>
                  <a:cubicBezTo>
                    <a:pt x="7957" y="979"/>
                    <a:pt x="7826" y="1044"/>
                    <a:pt x="7684" y="1096"/>
                  </a:cubicBezTo>
                  <a:cubicBezTo>
                    <a:pt x="7579" y="1148"/>
                    <a:pt x="7461" y="1200"/>
                    <a:pt x="7344" y="1253"/>
                  </a:cubicBezTo>
                  <a:cubicBezTo>
                    <a:pt x="7253" y="1292"/>
                    <a:pt x="7162" y="1344"/>
                    <a:pt x="7070" y="1383"/>
                  </a:cubicBezTo>
                  <a:cubicBezTo>
                    <a:pt x="6979" y="1435"/>
                    <a:pt x="6887" y="1487"/>
                    <a:pt x="6809" y="1527"/>
                  </a:cubicBezTo>
                  <a:cubicBezTo>
                    <a:pt x="6718" y="1579"/>
                    <a:pt x="6627" y="1631"/>
                    <a:pt x="6536" y="1670"/>
                  </a:cubicBezTo>
                  <a:cubicBezTo>
                    <a:pt x="6496" y="1696"/>
                    <a:pt x="6444" y="1736"/>
                    <a:pt x="6405" y="1762"/>
                  </a:cubicBezTo>
                  <a:cubicBezTo>
                    <a:pt x="6340" y="1788"/>
                    <a:pt x="6287" y="1826"/>
                    <a:pt x="6223" y="1866"/>
                  </a:cubicBezTo>
                  <a:cubicBezTo>
                    <a:pt x="6157" y="1905"/>
                    <a:pt x="6079" y="1944"/>
                    <a:pt x="6014" y="1997"/>
                  </a:cubicBezTo>
                  <a:lnTo>
                    <a:pt x="5818" y="2113"/>
                  </a:lnTo>
                  <a:cubicBezTo>
                    <a:pt x="5714" y="2192"/>
                    <a:pt x="5609" y="2257"/>
                    <a:pt x="5505" y="2336"/>
                  </a:cubicBezTo>
                  <a:cubicBezTo>
                    <a:pt x="5453" y="2374"/>
                    <a:pt x="5388" y="2414"/>
                    <a:pt x="5336" y="2453"/>
                  </a:cubicBezTo>
                  <a:cubicBezTo>
                    <a:pt x="5284" y="2492"/>
                    <a:pt x="5232" y="2531"/>
                    <a:pt x="5179" y="2557"/>
                  </a:cubicBezTo>
                  <a:lnTo>
                    <a:pt x="4945" y="2753"/>
                  </a:lnTo>
                  <a:cubicBezTo>
                    <a:pt x="4879" y="2805"/>
                    <a:pt x="4814" y="2844"/>
                    <a:pt x="4748" y="2896"/>
                  </a:cubicBezTo>
                  <a:cubicBezTo>
                    <a:pt x="4684" y="2948"/>
                    <a:pt x="4632" y="3000"/>
                    <a:pt x="4566" y="3052"/>
                  </a:cubicBezTo>
                  <a:cubicBezTo>
                    <a:pt x="4423" y="3170"/>
                    <a:pt x="4292" y="3287"/>
                    <a:pt x="4162" y="3405"/>
                  </a:cubicBezTo>
                  <a:lnTo>
                    <a:pt x="4006" y="3562"/>
                  </a:lnTo>
                  <a:cubicBezTo>
                    <a:pt x="3927" y="3626"/>
                    <a:pt x="3862" y="3692"/>
                    <a:pt x="3797" y="3757"/>
                  </a:cubicBezTo>
                  <a:cubicBezTo>
                    <a:pt x="3679" y="3887"/>
                    <a:pt x="3562" y="4005"/>
                    <a:pt x="3444" y="4136"/>
                  </a:cubicBezTo>
                  <a:cubicBezTo>
                    <a:pt x="3379" y="4200"/>
                    <a:pt x="3314" y="4266"/>
                    <a:pt x="3262" y="4331"/>
                  </a:cubicBezTo>
                  <a:lnTo>
                    <a:pt x="3223" y="4370"/>
                  </a:lnTo>
                  <a:cubicBezTo>
                    <a:pt x="3183" y="4422"/>
                    <a:pt x="3131" y="4475"/>
                    <a:pt x="3093" y="4527"/>
                  </a:cubicBezTo>
                  <a:cubicBezTo>
                    <a:pt x="3040" y="4579"/>
                    <a:pt x="3001" y="4631"/>
                    <a:pt x="2949" y="4696"/>
                  </a:cubicBezTo>
                  <a:cubicBezTo>
                    <a:pt x="2910" y="4748"/>
                    <a:pt x="2858" y="4800"/>
                    <a:pt x="2818" y="4852"/>
                  </a:cubicBezTo>
                  <a:cubicBezTo>
                    <a:pt x="2766" y="4918"/>
                    <a:pt x="2714" y="4983"/>
                    <a:pt x="2662" y="5061"/>
                  </a:cubicBezTo>
                  <a:cubicBezTo>
                    <a:pt x="2597" y="5127"/>
                    <a:pt x="2545" y="5205"/>
                    <a:pt x="2493" y="5283"/>
                  </a:cubicBezTo>
                  <a:cubicBezTo>
                    <a:pt x="2479" y="5296"/>
                    <a:pt x="2466" y="5309"/>
                    <a:pt x="2453" y="5335"/>
                  </a:cubicBezTo>
                  <a:cubicBezTo>
                    <a:pt x="2414" y="5388"/>
                    <a:pt x="2362" y="5452"/>
                    <a:pt x="2322" y="5518"/>
                  </a:cubicBezTo>
                  <a:cubicBezTo>
                    <a:pt x="2284" y="5583"/>
                    <a:pt x="2232" y="5635"/>
                    <a:pt x="2192" y="5701"/>
                  </a:cubicBezTo>
                  <a:cubicBezTo>
                    <a:pt x="2153" y="5765"/>
                    <a:pt x="2101" y="5831"/>
                    <a:pt x="2062" y="5896"/>
                  </a:cubicBezTo>
                  <a:cubicBezTo>
                    <a:pt x="2023" y="5974"/>
                    <a:pt x="1971" y="6052"/>
                    <a:pt x="1919" y="6118"/>
                  </a:cubicBezTo>
                  <a:cubicBezTo>
                    <a:pt x="1893" y="6183"/>
                    <a:pt x="1853" y="6235"/>
                    <a:pt x="1814" y="6301"/>
                  </a:cubicBezTo>
                  <a:cubicBezTo>
                    <a:pt x="1801" y="6313"/>
                    <a:pt x="1801" y="6327"/>
                    <a:pt x="1788" y="6339"/>
                  </a:cubicBezTo>
                  <a:cubicBezTo>
                    <a:pt x="1749" y="6417"/>
                    <a:pt x="1696" y="6496"/>
                    <a:pt x="1658" y="6561"/>
                  </a:cubicBezTo>
                  <a:lnTo>
                    <a:pt x="1540" y="6796"/>
                  </a:lnTo>
                  <a:cubicBezTo>
                    <a:pt x="1501" y="6861"/>
                    <a:pt x="1462" y="6927"/>
                    <a:pt x="1423" y="7005"/>
                  </a:cubicBezTo>
                  <a:cubicBezTo>
                    <a:pt x="1397" y="7070"/>
                    <a:pt x="1357" y="7135"/>
                    <a:pt x="1331" y="7187"/>
                  </a:cubicBezTo>
                  <a:cubicBezTo>
                    <a:pt x="1293" y="7252"/>
                    <a:pt x="1267" y="7318"/>
                    <a:pt x="1240" y="7383"/>
                  </a:cubicBezTo>
                  <a:cubicBezTo>
                    <a:pt x="1227" y="7409"/>
                    <a:pt x="1214" y="7422"/>
                    <a:pt x="1201" y="7448"/>
                  </a:cubicBezTo>
                  <a:cubicBezTo>
                    <a:pt x="1175" y="7513"/>
                    <a:pt x="1149" y="7579"/>
                    <a:pt x="1110" y="7643"/>
                  </a:cubicBezTo>
                  <a:cubicBezTo>
                    <a:pt x="1058" y="7774"/>
                    <a:pt x="1006" y="7904"/>
                    <a:pt x="954" y="8048"/>
                  </a:cubicBezTo>
                  <a:cubicBezTo>
                    <a:pt x="927" y="8100"/>
                    <a:pt x="901" y="8179"/>
                    <a:pt x="875" y="8243"/>
                  </a:cubicBezTo>
                  <a:cubicBezTo>
                    <a:pt x="836" y="8309"/>
                    <a:pt x="810" y="8387"/>
                    <a:pt x="783" y="8466"/>
                  </a:cubicBezTo>
                  <a:cubicBezTo>
                    <a:pt x="757" y="8544"/>
                    <a:pt x="731" y="8609"/>
                    <a:pt x="705" y="8687"/>
                  </a:cubicBezTo>
                  <a:cubicBezTo>
                    <a:pt x="523" y="9209"/>
                    <a:pt x="380" y="9756"/>
                    <a:pt x="262" y="10304"/>
                  </a:cubicBezTo>
                  <a:cubicBezTo>
                    <a:pt x="236" y="10409"/>
                    <a:pt x="223" y="10513"/>
                    <a:pt x="197" y="10617"/>
                  </a:cubicBezTo>
                  <a:cubicBezTo>
                    <a:pt x="184" y="10709"/>
                    <a:pt x="171" y="10800"/>
                    <a:pt x="157" y="10878"/>
                  </a:cubicBezTo>
                  <a:cubicBezTo>
                    <a:pt x="145" y="11008"/>
                    <a:pt x="119" y="11139"/>
                    <a:pt x="105" y="11257"/>
                  </a:cubicBezTo>
                  <a:cubicBezTo>
                    <a:pt x="93" y="11361"/>
                    <a:pt x="79" y="11478"/>
                    <a:pt x="67" y="11582"/>
                  </a:cubicBezTo>
                  <a:cubicBezTo>
                    <a:pt x="67" y="11635"/>
                    <a:pt x="53" y="11687"/>
                    <a:pt x="53" y="11739"/>
                  </a:cubicBezTo>
                  <a:cubicBezTo>
                    <a:pt x="41" y="11909"/>
                    <a:pt x="27" y="12078"/>
                    <a:pt x="14" y="12234"/>
                  </a:cubicBezTo>
                  <a:lnTo>
                    <a:pt x="14" y="12326"/>
                  </a:lnTo>
                  <a:cubicBezTo>
                    <a:pt x="1" y="12521"/>
                    <a:pt x="1" y="12704"/>
                    <a:pt x="1" y="12900"/>
                  </a:cubicBezTo>
                  <a:lnTo>
                    <a:pt x="1" y="13252"/>
                  </a:lnTo>
                  <a:cubicBezTo>
                    <a:pt x="14" y="13344"/>
                    <a:pt x="14" y="13434"/>
                    <a:pt x="14" y="13513"/>
                  </a:cubicBezTo>
                  <a:cubicBezTo>
                    <a:pt x="27" y="13747"/>
                    <a:pt x="41" y="13982"/>
                    <a:pt x="67" y="14217"/>
                  </a:cubicBezTo>
                  <a:lnTo>
                    <a:pt x="105" y="14530"/>
                  </a:lnTo>
                  <a:cubicBezTo>
                    <a:pt x="119" y="14596"/>
                    <a:pt x="119" y="14660"/>
                    <a:pt x="131" y="14726"/>
                  </a:cubicBezTo>
                  <a:cubicBezTo>
                    <a:pt x="145" y="14791"/>
                    <a:pt x="145" y="14869"/>
                    <a:pt x="157" y="14935"/>
                  </a:cubicBezTo>
                  <a:cubicBezTo>
                    <a:pt x="197" y="15156"/>
                    <a:pt x="236" y="15365"/>
                    <a:pt x="275" y="15573"/>
                  </a:cubicBezTo>
                  <a:cubicBezTo>
                    <a:pt x="288" y="15626"/>
                    <a:pt x="301" y="15691"/>
                    <a:pt x="314" y="15743"/>
                  </a:cubicBezTo>
                  <a:cubicBezTo>
                    <a:pt x="328" y="15808"/>
                    <a:pt x="340" y="15874"/>
                    <a:pt x="366" y="15939"/>
                  </a:cubicBezTo>
                  <a:cubicBezTo>
                    <a:pt x="380" y="16017"/>
                    <a:pt x="392" y="16095"/>
                    <a:pt x="418" y="16173"/>
                  </a:cubicBezTo>
                  <a:cubicBezTo>
                    <a:pt x="458" y="16330"/>
                    <a:pt x="510" y="16500"/>
                    <a:pt x="549" y="16656"/>
                  </a:cubicBezTo>
                  <a:lnTo>
                    <a:pt x="627" y="16891"/>
                  </a:lnTo>
                  <a:lnTo>
                    <a:pt x="705" y="17126"/>
                  </a:lnTo>
                  <a:cubicBezTo>
                    <a:pt x="757" y="17282"/>
                    <a:pt x="823" y="17439"/>
                    <a:pt x="875" y="17582"/>
                  </a:cubicBezTo>
                  <a:cubicBezTo>
                    <a:pt x="901" y="17634"/>
                    <a:pt x="914" y="17674"/>
                    <a:pt x="927" y="17726"/>
                  </a:cubicBezTo>
                  <a:cubicBezTo>
                    <a:pt x="954" y="17778"/>
                    <a:pt x="980" y="17843"/>
                    <a:pt x="1006" y="17895"/>
                  </a:cubicBezTo>
                  <a:lnTo>
                    <a:pt x="1084" y="18091"/>
                  </a:lnTo>
                  <a:cubicBezTo>
                    <a:pt x="1110" y="18143"/>
                    <a:pt x="1136" y="18208"/>
                    <a:pt x="1162" y="18260"/>
                  </a:cubicBezTo>
                  <a:cubicBezTo>
                    <a:pt x="1240" y="18443"/>
                    <a:pt x="1331" y="18613"/>
                    <a:pt x="1410" y="18782"/>
                  </a:cubicBezTo>
                  <a:cubicBezTo>
                    <a:pt x="1449" y="18860"/>
                    <a:pt x="1501" y="18938"/>
                    <a:pt x="1540" y="19030"/>
                  </a:cubicBezTo>
                  <a:cubicBezTo>
                    <a:pt x="1592" y="19121"/>
                    <a:pt x="1658" y="19225"/>
                    <a:pt x="1710" y="19330"/>
                  </a:cubicBezTo>
                  <a:cubicBezTo>
                    <a:pt x="1749" y="19408"/>
                    <a:pt x="1801" y="19486"/>
                    <a:pt x="1853" y="19564"/>
                  </a:cubicBezTo>
                  <a:cubicBezTo>
                    <a:pt x="1919" y="19682"/>
                    <a:pt x="1997" y="19787"/>
                    <a:pt x="2062" y="19904"/>
                  </a:cubicBezTo>
                  <a:cubicBezTo>
                    <a:pt x="2114" y="19969"/>
                    <a:pt x="2153" y="20048"/>
                    <a:pt x="2206" y="20112"/>
                  </a:cubicBezTo>
                  <a:cubicBezTo>
                    <a:pt x="2258" y="20204"/>
                    <a:pt x="2322" y="20282"/>
                    <a:pt x="2375" y="20373"/>
                  </a:cubicBezTo>
                  <a:cubicBezTo>
                    <a:pt x="2414" y="20413"/>
                    <a:pt x="2440" y="20451"/>
                    <a:pt x="2466" y="20491"/>
                  </a:cubicBezTo>
                  <a:cubicBezTo>
                    <a:pt x="2493" y="20517"/>
                    <a:pt x="2505" y="20556"/>
                    <a:pt x="2531" y="20582"/>
                  </a:cubicBezTo>
                  <a:cubicBezTo>
                    <a:pt x="2571" y="20647"/>
                    <a:pt x="2623" y="20700"/>
                    <a:pt x="2675" y="20764"/>
                  </a:cubicBezTo>
                  <a:cubicBezTo>
                    <a:pt x="2701" y="20804"/>
                    <a:pt x="2727" y="20830"/>
                    <a:pt x="2753" y="20869"/>
                  </a:cubicBezTo>
                  <a:cubicBezTo>
                    <a:pt x="2766" y="20882"/>
                    <a:pt x="2780" y="20908"/>
                    <a:pt x="2806" y="20921"/>
                  </a:cubicBezTo>
                  <a:cubicBezTo>
                    <a:pt x="2806" y="20934"/>
                    <a:pt x="2818" y="20947"/>
                    <a:pt x="2832" y="20961"/>
                  </a:cubicBezTo>
                  <a:cubicBezTo>
                    <a:pt x="2858" y="20999"/>
                    <a:pt x="2884" y="21039"/>
                    <a:pt x="2922" y="21077"/>
                  </a:cubicBezTo>
                  <a:cubicBezTo>
                    <a:pt x="2922" y="21091"/>
                    <a:pt x="2936" y="21103"/>
                    <a:pt x="2949" y="21103"/>
                  </a:cubicBezTo>
                  <a:lnTo>
                    <a:pt x="2949" y="21117"/>
                  </a:lnTo>
                  <a:lnTo>
                    <a:pt x="2988" y="21156"/>
                  </a:lnTo>
                  <a:cubicBezTo>
                    <a:pt x="3027" y="21208"/>
                    <a:pt x="3079" y="21274"/>
                    <a:pt x="3131" y="21326"/>
                  </a:cubicBezTo>
                  <a:cubicBezTo>
                    <a:pt x="3131" y="21338"/>
                    <a:pt x="3145" y="21352"/>
                    <a:pt x="3157" y="21364"/>
                  </a:cubicBezTo>
                  <a:lnTo>
                    <a:pt x="3197" y="21404"/>
                  </a:lnTo>
                  <a:cubicBezTo>
                    <a:pt x="3223" y="21430"/>
                    <a:pt x="3249" y="21456"/>
                    <a:pt x="3275" y="21495"/>
                  </a:cubicBezTo>
                  <a:lnTo>
                    <a:pt x="3353" y="21573"/>
                  </a:lnTo>
                  <a:cubicBezTo>
                    <a:pt x="3418" y="21651"/>
                    <a:pt x="3484" y="21717"/>
                    <a:pt x="3536" y="21782"/>
                  </a:cubicBezTo>
                  <a:cubicBezTo>
                    <a:pt x="3562" y="21795"/>
                    <a:pt x="3575" y="21821"/>
                    <a:pt x="3601" y="21847"/>
                  </a:cubicBezTo>
                  <a:cubicBezTo>
                    <a:pt x="3614" y="21847"/>
                    <a:pt x="3614" y="21860"/>
                    <a:pt x="3627" y="21873"/>
                  </a:cubicBezTo>
                  <a:lnTo>
                    <a:pt x="3653" y="21900"/>
                  </a:lnTo>
                  <a:lnTo>
                    <a:pt x="3666" y="21900"/>
                  </a:lnTo>
                  <a:cubicBezTo>
                    <a:pt x="3692" y="21938"/>
                    <a:pt x="3719" y="21964"/>
                    <a:pt x="3745" y="21990"/>
                  </a:cubicBezTo>
                  <a:cubicBezTo>
                    <a:pt x="3745" y="21990"/>
                    <a:pt x="3757" y="22004"/>
                    <a:pt x="3771" y="22004"/>
                  </a:cubicBezTo>
                  <a:cubicBezTo>
                    <a:pt x="3783" y="22030"/>
                    <a:pt x="3809" y="22056"/>
                    <a:pt x="3823" y="22069"/>
                  </a:cubicBezTo>
                  <a:lnTo>
                    <a:pt x="3849" y="22095"/>
                  </a:lnTo>
                  <a:cubicBezTo>
                    <a:pt x="3888" y="22134"/>
                    <a:pt x="3927" y="22173"/>
                    <a:pt x="3966" y="22199"/>
                  </a:cubicBezTo>
                  <a:cubicBezTo>
                    <a:pt x="3979" y="22225"/>
                    <a:pt x="3992" y="22225"/>
                    <a:pt x="4006" y="22239"/>
                  </a:cubicBezTo>
                  <a:cubicBezTo>
                    <a:pt x="4032" y="22277"/>
                    <a:pt x="4070" y="22303"/>
                    <a:pt x="4096" y="22329"/>
                  </a:cubicBezTo>
                  <a:cubicBezTo>
                    <a:pt x="4096" y="22343"/>
                    <a:pt x="4110" y="22343"/>
                    <a:pt x="4122" y="22356"/>
                  </a:cubicBezTo>
                  <a:lnTo>
                    <a:pt x="4136" y="22369"/>
                  </a:lnTo>
                  <a:cubicBezTo>
                    <a:pt x="4148" y="22382"/>
                    <a:pt x="4162" y="22395"/>
                    <a:pt x="4188" y="22408"/>
                  </a:cubicBezTo>
                  <a:cubicBezTo>
                    <a:pt x="4188" y="22421"/>
                    <a:pt x="4201" y="22434"/>
                    <a:pt x="4201" y="22434"/>
                  </a:cubicBezTo>
                  <a:cubicBezTo>
                    <a:pt x="4227" y="22460"/>
                    <a:pt x="4253" y="22473"/>
                    <a:pt x="4279" y="22500"/>
                  </a:cubicBezTo>
                  <a:cubicBezTo>
                    <a:pt x="4292" y="22500"/>
                    <a:pt x="4292" y="22512"/>
                    <a:pt x="4305" y="22526"/>
                  </a:cubicBezTo>
                  <a:cubicBezTo>
                    <a:pt x="4331" y="22552"/>
                    <a:pt x="4371" y="22578"/>
                    <a:pt x="4397" y="22604"/>
                  </a:cubicBezTo>
                  <a:cubicBezTo>
                    <a:pt x="4409" y="22604"/>
                    <a:pt x="4409" y="22604"/>
                    <a:pt x="4409" y="22616"/>
                  </a:cubicBezTo>
                  <a:cubicBezTo>
                    <a:pt x="4423" y="22630"/>
                    <a:pt x="4435" y="22642"/>
                    <a:pt x="4461" y="22656"/>
                  </a:cubicBezTo>
                  <a:cubicBezTo>
                    <a:pt x="4527" y="22708"/>
                    <a:pt x="4592" y="22773"/>
                    <a:pt x="4658" y="22825"/>
                  </a:cubicBezTo>
                  <a:lnTo>
                    <a:pt x="4684" y="22851"/>
                  </a:lnTo>
                  <a:cubicBezTo>
                    <a:pt x="4684" y="22851"/>
                    <a:pt x="4696" y="22851"/>
                    <a:pt x="4696" y="22865"/>
                  </a:cubicBezTo>
                  <a:cubicBezTo>
                    <a:pt x="4748" y="22903"/>
                    <a:pt x="4801" y="22943"/>
                    <a:pt x="4840" y="22982"/>
                  </a:cubicBezTo>
                  <a:cubicBezTo>
                    <a:pt x="4879" y="23008"/>
                    <a:pt x="4905" y="23034"/>
                    <a:pt x="4945" y="23047"/>
                  </a:cubicBezTo>
                  <a:cubicBezTo>
                    <a:pt x="4945" y="23060"/>
                    <a:pt x="4957" y="23073"/>
                    <a:pt x="4971" y="23086"/>
                  </a:cubicBezTo>
                  <a:cubicBezTo>
                    <a:pt x="4983" y="23086"/>
                    <a:pt x="4983" y="23099"/>
                    <a:pt x="4997" y="23099"/>
                  </a:cubicBezTo>
                  <a:cubicBezTo>
                    <a:pt x="5061" y="23152"/>
                    <a:pt x="5114" y="23190"/>
                    <a:pt x="5179" y="23242"/>
                  </a:cubicBezTo>
                  <a:lnTo>
                    <a:pt x="5296" y="23321"/>
                  </a:lnTo>
                  <a:cubicBezTo>
                    <a:pt x="5388" y="23399"/>
                    <a:pt x="5492" y="23465"/>
                    <a:pt x="5597" y="23543"/>
                  </a:cubicBezTo>
                  <a:cubicBezTo>
                    <a:pt x="5623" y="23555"/>
                    <a:pt x="5635" y="23569"/>
                    <a:pt x="5661" y="23582"/>
                  </a:cubicBezTo>
                  <a:cubicBezTo>
                    <a:pt x="5740" y="23634"/>
                    <a:pt x="5818" y="23686"/>
                    <a:pt x="5884" y="23738"/>
                  </a:cubicBezTo>
                  <a:cubicBezTo>
                    <a:pt x="5910" y="23752"/>
                    <a:pt x="5922" y="23764"/>
                    <a:pt x="5948" y="23778"/>
                  </a:cubicBezTo>
                  <a:cubicBezTo>
                    <a:pt x="5962" y="23778"/>
                    <a:pt x="5962" y="23790"/>
                    <a:pt x="5974" y="23790"/>
                  </a:cubicBezTo>
                  <a:cubicBezTo>
                    <a:pt x="6053" y="23842"/>
                    <a:pt x="6131" y="23895"/>
                    <a:pt x="6209" y="23934"/>
                  </a:cubicBezTo>
                  <a:cubicBezTo>
                    <a:pt x="6275" y="23973"/>
                    <a:pt x="6327" y="24012"/>
                    <a:pt x="6392" y="24039"/>
                  </a:cubicBezTo>
                  <a:lnTo>
                    <a:pt x="6392" y="24051"/>
                  </a:lnTo>
                  <a:lnTo>
                    <a:pt x="6470" y="24091"/>
                  </a:lnTo>
                  <a:cubicBezTo>
                    <a:pt x="6484" y="24091"/>
                    <a:pt x="6484" y="24103"/>
                    <a:pt x="6496" y="24103"/>
                  </a:cubicBezTo>
                  <a:cubicBezTo>
                    <a:pt x="6522" y="24117"/>
                    <a:pt x="6548" y="24143"/>
                    <a:pt x="6588" y="24155"/>
                  </a:cubicBezTo>
                  <a:cubicBezTo>
                    <a:pt x="6692" y="24208"/>
                    <a:pt x="6783" y="24273"/>
                    <a:pt x="6887" y="24325"/>
                  </a:cubicBezTo>
                  <a:cubicBezTo>
                    <a:pt x="6940" y="24352"/>
                    <a:pt x="6979" y="24364"/>
                    <a:pt x="7031" y="24390"/>
                  </a:cubicBezTo>
                  <a:cubicBezTo>
                    <a:pt x="7070" y="24416"/>
                    <a:pt x="7122" y="24442"/>
                    <a:pt x="7162" y="24456"/>
                  </a:cubicBezTo>
                  <a:cubicBezTo>
                    <a:pt x="7188" y="24468"/>
                    <a:pt x="7214" y="24482"/>
                    <a:pt x="7227" y="24495"/>
                  </a:cubicBezTo>
                  <a:cubicBezTo>
                    <a:pt x="7240" y="24495"/>
                    <a:pt x="7253" y="24508"/>
                    <a:pt x="7253" y="24508"/>
                  </a:cubicBezTo>
                  <a:cubicBezTo>
                    <a:pt x="7279" y="24521"/>
                    <a:pt x="7292" y="24521"/>
                    <a:pt x="7305" y="24534"/>
                  </a:cubicBezTo>
                  <a:cubicBezTo>
                    <a:pt x="7318" y="24534"/>
                    <a:pt x="7331" y="24547"/>
                    <a:pt x="7331" y="24547"/>
                  </a:cubicBezTo>
                  <a:cubicBezTo>
                    <a:pt x="7383" y="24573"/>
                    <a:pt x="7423" y="24586"/>
                    <a:pt x="7461" y="24612"/>
                  </a:cubicBezTo>
                  <a:lnTo>
                    <a:pt x="7579" y="24651"/>
                  </a:lnTo>
                  <a:cubicBezTo>
                    <a:pt x="7579" y="24665"/>
                    <a:pt x="7592" y="24665"/>
                    <a:pt x="7592" y="24665"/>
                  </a:cubicBezTo>
                  <a:cubicBezTo>
                    <a:pt x="7631" y="24677"/>
                    <a:pt x="7684" y="24703"/>
                    <a:pt x="7722" y="24717"/>
                  </a:cubicBezTo>
                  <a:cubicBezTo>
                    <a:pt x="7736" y="24729"/>
                    <a:pt x="7736" y="24729"/>
                    <a:pt x="7748" y="24729"/>
                  </a:cubicBezTo>
                  <a:cubicBezTo>
                    <a:pt x="7762" y="24743"/>
                    <a:pt x="7774" y="24743"/>
                    <a:pt x="7800" y="24755"/>
                  </a:cubicBezTo>
                  <a:cubicBezTo>
                    <a:pt x="7826" y="24769"/>
                    <a:pt x="7853" y="24781"/>
                    <a:pt x="7892" y="24795"/>
                  </a:cubicBezTo>
                  <a:cubicBezTo>
                    <a:pt x="7931" y="24808"/>
                    <a:pt x="7970" y="24834"/>
                    <a:pt x="8009" y="24847"/>
                  </a:cubicBezTo>
                  <a:cubicBezTo>
                    <a:pt x="8061" y="24873"/>
                    <a:pt x="8127" y="24886"/>
                    <a:pt x="8179" y="24912"/>
                  </a:cubicBezTo>
                  <a:cubicBezTo>
                    <a:pt x="8205" y="24925"/>
                    <a:pt x="8231" y="24938"/>
                    <a:pt x="8270" y="24952"/>
                  </a:cubicBezTo>
                  <a:cubicBezTo>
                    <a:pt x="8283" y="24952"/>
                    <a:pt x="8296" y="24964"/>
                    <a:pt x="8310" y="24964"/>
                  </a:cubicBezTo>
                  <a:cubicBezTo>
                    <a:pt x="8362" y="24978"/>
                    <a:pt x="8414" y="25004"/>
                    <a:pt x="8466" y="25016"/>
                  </a:cubicBezTo>
                  <a:cubicBezTo>
                    <a:pt x="8492" y="25030"/>
                    <a:pt x="8518" y="25042"/>
                    <a:pt x="8544" y="25042"/>
                  </a:cubicBezTo>
                  <a:cubicBezTo>
                    <a:pt x="8544" y="25056"/>
                    <a:pt x="8557" y="25056"/>
                    <a:pt x="8570" y="25056"/>
                  </a:cubicBezTo>
                  <a:lnTo>
                    <a:pt x="8583" y="25068"/>
                  </a:lnTo>
                  <a:lnTo>
                    <a:pt x="8597" y="25068"/>
                  </a:lnTo>
                  <a:cubicBezTo>
                    <a:pt x="8623" y="25082"/>
                    <a:pt x="8635" y="25082"/>
                    <a:pt x="8649" y="25082"/>
                  </a:cubicBezTo>
                  <a:cubicBezTo>
                    <a:pt x="8649" y="25094"/>
                    <a:pt x="8661" y="25094"/>
                    <a:pt x="8661" y="25094"/>
                  </a:cubicBezTo>
                  <a:lnTo>
                    <a:pt x="8675" y="25094"/>
                  </a:lnTo>
                  <a:cubicBezTo>
                    <a:pt x="8687" y="25094"/>
                    <a:pt x="8701" y="25108"/>
                    <a:pt x="8701" y="25108"/>
                  </a:cubicBezTo>
                  <a:cubicBezTo>
                    <a:pt x="8753" y="25121"/>
                    <a:pt x="8792" y="25134"/>
                    <a:pt x="8831" y="25147"/>
                  </a:cubicBezTo>
                  <a:cubicBezTo>
                    <a:pt x="8844" y="25160"/>
                    <a:pt x="8870" y="25160"/>
                    <a:pt x="8883" y="25160"/>
                  </a:cubicBezTo>
                  <a:cubicBezTo>
                    <a:pt x="8896" y="25173"/>
                    <a:pt x="8922" y="25186"/>
                    <a:pt x="8948" y="25186"/>
                  </a:cubicBezTo>
                  <a:cubicBezTo>
                    <a:pt x="8962" y="25186"/>
                    <a:pt x="8974" y="25199"/>
                    <a:pt x="9000" y="25199"/>
                  </a:cubicBezTo>
                  <a:cubicBezTo>
                    <a:pt x="9000" y="25199"/>
                    <a:pt x="9000" y="25212"/>
                    <a:pt x="9014" y="25212"/>
                  </a:cubicBezTo>
                  <a:cubicBezTo>
                    <a:pt x="9052" y="25225"/>
                    <a:pt x="9079" y="25225"/>
                    <a:pt x="9118" y="25238"/>
                  </a:cubicBezTo>
                  <a:cubicBezTo>
                    <a:pt x="9131" y="25251"/>
                    <a:pt x="9144" y="25251"/>
                    <a:pt x="9157" y="25251"/>
                  </a:cubicBezTo>
                  <a:cubicBezTo>
                    <a:pt x="9183" y="25265"/>
                    <a:pt x="9196" y="25265"/>
                    <a:pt x="9223" y="25277"/>
                  </a:cubicBezTo>
                  <a:cubicBezTo>
                    <a:pt x="9235" y="25277"/>
                    <a:pt x="9249" y="25277"/>
                    <a:pt x="9275" y="25291"/>
                  </a:cubicBezTo>
                  <a:cubicBezTo>
                    <a:pt x="9313" y="25303"/>
                    <a:pt x="9339" y="25303"/>
                    <a:pt x="9379" y="25317"/>
                  </a:cubicBezTo>
                  <a:cubicBezTo>
                    <a:pt x="9418" y="25329"/>
                    <a:pt x="9457" y="25343"/>
                    <a:pt x="9483" y="25343"/>
                  </a:cubicBezTo>
                  <a:cubicBezTo>
                    <a:pt x="9536" y="25355"/>
                    <a:pt x="9574" y="25369"/>
                    <a:pt x="9626" y="25381"/>
                  </a:cubicBezTo>
                  <a:cubicBezTo>
                    <a:pt x="9652" y="25395"/>
                    <a:pt x="9666" y="25395"/>
                    <a:pt x="9679" y="25395"/>
                  </a:cubicBezTo>
                  <a:cubicBezTo>
                    <a:pt x="9692" y="25395"/>
                    <a:pt x="9692" y="25408"/>
                    <a:pt x="9705" y="25408"/>
                  </a:cubicBezTo>
                  <a:lnTo>
                    <a:pt x="9731" y="25408"/>
                  </a:lnTo>
                  <a:cubicBezTo>
                    <a:pt x="9731" y="25421"/>
                    <a:pt x="9744" y="25421"/>
                    <a:pt x="9757" y="25421"/>
                  </a:cubicBezTo>
                  <a:cubicBezTo>
                    <a:pt x="9796" y="25434"/>
                    <a:pt x="9835" y="25434"/>
                    <a:pt x="9887" y="25447"/>
                  </a:cubicBezTo>
                  <a:cubicBezTo>
                    <a:pt x="9901" y="25447"/>
                    <a:pt x="9913" y="25460"/>
                    <a:pt x="9913" y="25460"/>
                  </a:cubicBezTo>
                  <a:cubicBezTo>
                    <a:pt x="9939" y="25460"/>
                    <a:pt x="9965" y="25473"/>
                    <a:pt x="9992" y="25473"/>
                  </a:cubicBezTo>
                  <a:cubicBezTo>
                    <a:pt x="10005" y="25473"/>
                    <a:pt x="10018" y="25486"/>
                    <a:pt x="10031" y="25486"/>
                  </a:cubicBezTo>
                  <a:cubicBezTo>
                    <a:pt x="10044" y="25486"/>
                    <a:pt x="10070" y="25486"/>
                    <a:pt x="10083" y="25499"/>
                  </a:cubicBezTo>
                  <a:cubicBezTo>
                    <a:pt x="10136" y="25512"/>
                    <a:pt x="10188" y="25525"/>
                    <a:pt x="10252" y="25525"/>
                  </a:cubicBezTo>
                  <a:cubicBezTo>
                    <a:pt x="10252" y="25538"/>
                    <a:pt x="10266" y="25538"/>
                    <a:pt x="10266" y="25538"/>
                  </a:cubicBezTo>
                  <a:lnTo>
                    <a:pt x="10305" y="25538"/>
                  </a:lnTo>
                  <a:cubicBezTo>
                    <a:pt x="10344" y="25552"/>
                    <a:pt x="10370" y="25552"/>
                    <a:pt x="10409" y="25564"/>
                  </a:cubicBezTo>
                  <a:lnTo>
                    <a:pt x="10435" y="25564"/>
                  </a:lnTo>
                  <a:cubicBezTo>
                    <a:pt x="10449" y="25578"/>
                    <a:pt x="10461" y="25578"/>
                    <a:pt x="10475" y="25578"/>
                  </a:cubicBezTo>
                  <a:cubicBezTo>
                    <a:pt x="10501" y="25578"/>
                    <a:pt x="10513" y="25590"/>
                    <a:pt x="10539" y="25590"/>
                  </a:cubicBezTo>
                  <a:lnTo>
                    <a:pt x="10579" y="25590"/>
                  </a:lnTo>
                  <a:lnTo>
                    <a:pt x="10591" y="25604"/>
                  </a:lnTo>
                  <a:lnTo>
                    <a:pt x="10618" y="25604"/>
                  </a:lnTo>
                  <a:cubicBezTo>
                    <a:pt x="10696" y="25616"/>
                    <a:pt x="10788" y="25630"/>
                    <a:pt x="10866" y="25642"/>
                  </a:cubicBezTo>
                  <a:cubicBezTo>
                    <a:pt x="10918" y="25656"/>
                    <a:pt x="10970" y="25656"/>
                    <a:pt x="11022" y="25668"/>
                  </a:cubicBezTo>
                  <a:cubicBezTo>
                    <a:pt x="11061" y="25668"/>
                    <a:pt x="11101" y="25682"/>
                    <a:pt x="11139" y="25682"/>
                  </a:cubicBezTo>
                  <a:cubicBezTo>
                    <a:pt x="11165" y="25694"/>
                    <a:pt x="11179" y="25694"/>
                    <a:pt x="11205" y="25694"/>
                  </a:cubicBezTo>
                  <a:lnTo>
                    <a:pt x="11257" y="25694"/>
                  </a:lnTo>
                  <a:lnTo>
                    <a:pt x="11270" y="25708"/>
                  </a:lnTo>
                  <a:cubicBezTo>
                    <a:pt x="11335" y="25708"/>
                    <a:pt x="11400" y="25721"/>
                    <a:pt x="11452" y="25721"/>
                  </a:cubicBezTo>
                  <a:cubicBezTo>
                    <a:pt x="11492" y="25734"/>
                    <a:pt x="11531" y="25734"/>
                    <a:pt x="11583" y="25734"/>
                  </a:cubicBezTo>
                  <a:cubicBezTo>
                    <a:pt x="11635" y="25747"/>
                    <a:pt x="11675" y="25747"/>
                    <a:pt x="11713" y="25747"/>
                  </a:cubicBezTo>
                  <a:lnTo>
                    <a:pt x="11739" y="25747"/>
                  </a:lnTo>
                  <a:cubicBezTo>
                    <a:pt x="11765" y="25760"/>
                    <a:pt x="11805" y="25760"/>
                    <a:pt x="11831" y="25760"/>
                  </a:cubicBezTo>
                  <a:cubicBezTo>
                    <a:pt x="11883" y="25773"/>
                    <a:pt x="11935" y="25773"/>
                    <a:pt x="11988" y="25773"/>
                  </a:cubicBezTo>
                  <a:lnTo>
                    <a:pt x="12066" y="25773"/>
                  </a:lnTo>
                  <a:cubicBezTo>
                    <a:pt x="12078" y="25773"/>
                    <a:pt x="12092" y="25786"/>
                    <a:pt x="12092" y="25786"/>
                  </a:cubicBezTo>
                  <a:lnTo>
                    <a:pt x="12235" y="25786"/>
                  </a:lnTo>
                  <a:cubicBezTo>
                    <a:pt x="12301" y="25786"/>
                    <a:pt x="12353" y="25799"/>
                    <a:pt x="12405" y="25799"/>
                  </a:cubicBezTo>
                  <a:lnTo>
                    <a:pt x="13370" y="25799"/>
                  </a:lnTo>
                  <a:cubicBezTo>
                    <a:pt x="13409" y="25799"/>
                    <a:pt x="13461" y="25799"/>
                    <a:pt x="13501" y="25786"/>
                  </a:cubicBezTo>
                  <a:lnTo>
                    <a:pt x="13696" y="25786"/>
                  </a:lnTo>
                  <a:cubicBezTo>
                    <a:pt x="13748" y="25773"/>
                    <a:pt x="13814" y="25773"/>
                    <a:pt x="13866" y="25773"/>
                  </a:cubicBezTo>
                  <a:lnTo>
                    <a:pt x="13918" y="25773"/>
                  </a:lnTo>
                  <a:cubicBezTo>
                    <a:pt x="13944" y="25760"/>
                    <a:pt x="13983" y="25760"/>
                    <a:pt x="14009" y="25760"/>
                  </a:cubicBezTo>
                  <a:cubicBezTo>
                    <a:pt x="14074" y="25747"/>
                    <a:pt x="14139" y="25747"/>
                    <a:pt x="14205" y="25734"/>
                  </a:cubicBezTo>
                  <a:lnTo>
                    <a:pt x="14231" y="25734"/>
                  </a:lnTo>
                  <a:cubicBezTo>
                    <a:pt x="14270" y="25734"/>
                    <a:pt x="14309" y="25734"/>
                    <a:pt x="14348" y="25721"/>
                  </a:cubicBezTo>
                  <a:cubicBezTo>
                    <a:pt x="14400" y="25721"/>
                    <a:pt x="14466" y="25708"/>
                    <a:pt x="14518" y="25708"/>
                  </a:cubicBezTo>
                  <a:cubicBezTo>
                    <a:pt x="14609" y="25694"/>
                    <a:pt x="14713" y="25682"/>
                    <a:pt x="14805" y="25668"/>
                  </a:cubicBezTo>
                  <a:cubicBezTo>
                    <a:pt x="14817" y="25668"/>
                    <a:pt x="14831" y="25668"/>
                    <a:pt x="14843" y="25656"/>
                  </a:cubicBezTo>
                  <a:cubicBezTo>
                    <a:pt x="14896" y="25656"/>
                    <a:pt x="14935" y="25642"/>
                    <a:pt x="14987" y="25642"/>
                  </a:cubicBezTo>
                  <a:lnTo>
                    <a:pt x="15000" y="25630"/>
                  </a:lnTo>
                  <a:lnTo>
                    <a:pt x="15078" y="25630"/>
                  </a:lnTo>
                  <a:lnTo>
                    <a:pt x="15078" y="25616"/>
                  </a:lnTo>
                  <a:lnTo>
                    <a:pt x="15118" y="25616"/>
                  </a:lnTo>
                  <a:cubicBezTo>
                    <a:pt x="15144" y="25616"/>
                    <a:pt x="15156" y="25604"/>
                    <a:pt x="15182" y="25604"/>
                  </a:cubicBezTo>
                  <a:cubicBezTo>
                    <a:pt x="15209" y="25604"/>
                    <a:pt x="15222" y="25604"/>
                    <a:pt x="15235" y="25590"/>
                  </a:cubicBezTo>
                  <a:lnTo>
                    <a:pt x="15274" y="25590"/>
                  </a:lnTo>
                  <a:cubicBezTo>
                    <a:pt x="15300" y="25590"/>
                    <a:pt x="15326" y="25578"/>
                    <a:pt x="15339" y="25578"/>
                  </a:cubicBezTo>
                  <a:lnTo>
                    <a:pt x="15496" y="25538"/>
                  </a:lnTo>
                  <a:lnTo>
                    <a:pt x="15509" y="25538"/>
                  </a:lnTo>
                  <a:cubicBezTo>
                    <a:pt x="15561" y="25525"/>
                    <a:pt x="15626" y="25525"/>
                    <a:pt x="15678" y="25499"/>
                  </a:cubicBezTo>
                  <a:cubicBezTo>
                    <a:pt x="15718" y="25499"/>
                    <a:pt x="15770" y="25486"/>
                    <a:pt x="15809" y="25473"/>
                  </a:cubicBezTo>
                  <a:cubicBezTo>
                    <a:pt x="15835" y="25473"/>
                    <a:pt x="15848" y="25473"/>
                    <a:pt x="15874" y="25460"/>
                  </a:cubicBezTo>
                  <a:lnTo>
                    <a:pt x="16069" y="25421"/>
                  </a:lnTo>
                  <a:cubicBezTo>
                    <a:pt x="16109" y="25408"/>
                    <a:pt x="16148" y="25395"/>
                    <a:pt x="16174" y="25381"/>
                  </a:cubicBezTo>
                  <a:cubicBezTo>
                    <a:pt x="16213" y="25381"/>
                    <a:pt x="16252" y="25369"/>
                    <a:pt x="16278" y="25355"/>
                  </a:cubicBezTo>
                  <a:cubicBezTo>
                    <a:pt x="16318" y="25343"/>
                    <a:pt x="16356" y="25329"/>
                    <a:pt x="16408" y="25329"/>
                  </a:cubicBezTo>
                  <a:cubicBezTo>
                    <a:pt x="16408" y="25317"/>
                    <a:pt x="16422" y="25317"/>
                    <a:pt x="16435" y="25317"/>
                  </a:cubicBezTo>
                  <a:lnTo>
                    <a:pt x="16448" y="25317"/>
                  </a:lnTo>
                  <a:cubicBezTo>
                    <a:pt x="16513" y="25291"/>
                    <a:pt x="16565" y="25277"/>
                    <a:pt x="16631" y="25265"/>
                  </a:cubicBezTo>
                  <a:cubicBezTo>
                    <a:pt x="16631" y="25265"/>
                    <a:pt x="16643" y="25251"/>
                    <a:pt x="16657" y="25251"/>
                  </a:cubicBezTo>
                  <a:cubicBezTo>
                    <a:pt x="16709" y="25238"/>
                    <a:pt x="16748" y="25225"/>
                    <a:pt x="16800" y="25212"/>
                  </a:cubicBezTo>
                  <a:cubicBezTo>
                    <a:pt x="16878" y="25186"/>
                    <a:pt x="16944" y="25160"/>
                    <a:pt x="17022" y="25134"/>
                  </a:cubicBezTo>
                  <a:cubicBezTo>
                    <a:pt x="17035" y="25134"/>
                    <a:pt x="17048" y="25121"/>
                    <a:pt x="17061" y="25121"/>
                  </a:cubicBezTo>
                  <a:cubicBezTo>
                    <a:pt x="17152" y="25082"/>
                    <a:pt x="17257" y="25056"/>
                    <a:pt x="17335" y="25016"/>
                  </a:cubicBezTo>
                  <a:lnTo>
                    <a:pt x="17348" y="25016"/>
                  </a:lnTo>
                  <a:cubicBezTo>
                    <a:pt x="17361" y="25016"/>
                    <a:pt x="17374" y="25016"/>
                    <a:pt x="17374" y="25004"/>
                  </a:cubicBezTo>
                  <a:lnTo>
                    <a:pt x="17400" y="25004"/>
                  </a:lnTo>
                  <a:cubicBezTo>
                    <a:pt x="17452" y="24978"/>
                    <a:pt x="17492" y="24964"/>
                    <a:pt x="17530" y="24952"/>
                  </a:cubicBezTo>
                  <a:cubicBezTo>
                    <a:pt x="17582" y="24925"/>
                    <a:pt x="17634" y="24912"/>
                    <a:pt x="17674" y="24886"/>
                  </a:cubicBezTo>
                  <a:cubicBezTo>
                    <a:pt x="17687" y="24886"/>
                    <a:pt x="17700" y="24886"/>
                    <a:pt x="17713" y="24873"/>
                  </a:cubicBezTo>
                  <a:cubicBezTo>
                    <a:pt x="17726" y="24873"/>
                    <a:pt x="17739" y="24873"/>
                    <a:pt x="17752" y="24860"/>
                  </a:cubicBezTo>
                  <a:lnTo>
                    <a:pt x="17765" y="24860"/>
                  </a:lnTo>
                  <a:cubicBezTo>
                    <a:pt x="17765" y="24860"/>
                    <a:pt x="17778" y="24860"/>
                    <a:pt x="17778" y="24847"/>
                  </a:cubicBezTo>
                  <a:cubicBezTo>
                    <a:pt x="17791" y="24847"/>
                    <a:pt x="17817" y="24834"/>
                    <a:pt x="17831" y="24834"/>
                  </a:cubicBezTo>
                  <a:cubicBezTo>
                    <a:pt x="17857" y="24821"/>
                    <a:pt x="17895" y="24808"/>
                    <a:pt x="17935" y="24781"/>
                  </a:cubicBezTo>
                  <a:lnTo>
                    <a:pt x="18052" y="24743"/>
                  </a:lnTo>
                  <a:lnTo>
                    <a:pt x="18130" y="24703"/>
                  </a:lnTo>
                  <a:cubicBezTo>
                    <a:pt x="18144" y="24691"/>
                    <a:pt x="18170" y="24691"/>
                    <a:pt x="18182" y="24677"/>
                  </a:cubicBezTo>
                  <a:cubicBezTo>
                    <a:pt x="18274" y="24639"/>
                    <a:pt x="18352" y="24599"/>
                    <a:pt x="18443" y="24560"/>
                  </a:cubicBezTo>
                  <a:cubicBezTo>
                    <a:pt x="18443" y="24560"/>
                    <a:pt x="18457" y="24547"/>
                    <a:pt x="18469" y="24547"/>
                  </a:cubicBezTo>
                  <a:cubicBezTo>
                    <a:pt x="18483" y="24547"/>
                    <a:pt x="18495" y="24534"/>
                    <a:pt x="18495" y="24534"/>
                  </a:cubicBezTo>
                  <a:cubicBezTo>
                    <a:pt x="18509" y="24534"/>
                    <a:pt x="18521" y="24521"/>
                    <a:pt x="18521" y="24521"/>
                  </a:cubicBezTo>
                  <a:cubicBezTo>
                    <a:pt x="18547" y="24508"/>
                    <a:pt x="18561" y="24495"/>
                    <a:pt x="18587" y="24495"/>
                  </a:cubicBezTo>
                  <a:cubicBezTo>
                    <a:pt x="18665" y="24456"/>
                    <a:pt x="18744" y="24404"/>
                    <a:pt x="18834" y="24364"/>
                  </a:cubicBezTo>
                  <a:cubicBezTo>
                    <a:pt x="18887" y="24338"/>
                    <a:pt x="18939" y="24312"/>
                    <a:pt x="18978" y="24286"/>
                  </a:cubicBezTo>
                  <a:cubicBezTo>
                    <a:pt x="19057" y="24247"/>
                    <a:pt x="19121" y="24208"/>
                    <a:pt x="19187" y="24169"/>
                  </a:cubicBezTo>
                  <a:cubicBezTo>
                    <a:pt x="19226" y="24155"/>
                    <a:pt x="19252" y="24143"/>
                    <a:pt x="19278" y="24117"/>
                  </a:cubicBezTo>
                  <a:cubicBezTo>
                    <a:pt x="19344" y="24091"/>
                    <a:pt x="19396" y="24051"/>
                    <a:pt x="19460" y="24012"/>
                  </a:cubicBezTo>
                  <a:lnTo>
                    <a:pt x="19539" y="23973"/>
                  </a:lnTo>
                  <a:cubicBezTo>
                    <a:pt x="19552" y="23960"/>
                    <a:pt x="19578" y="23947"/>
                    <a:pt x="19604" y="23934"/>
                  </a:cubicBezTo>
                  <a:cubicBezTo>
                    <a:pt x="19617" y="23921"/>
                    <a:pt x="19643" y="23908"/>
                    <a:pt x="19657" y="23895"/>
                  </a:cubicBezTo>
                  <a:cubicBezTo>
                    <a:pt x="19695" y="23882"/>
                    <a:pt x="19721" y="23856"/>
                    <a:pt x="19747" y="23842"/>
                  </a:cubicBezTo>
                  <a:cubicBezTo>
                    <a:pt x="19787" y="23816"/>
                    <a:pt x="19813" y="23804"/>
                    <a:pt x="19839" y="23778"/>
                  </a:cubicBezTo>
                  <a:cubicBezTo>
                    <a:pt x="19891" y="23752"/>
                    <a:pt x="19930" y="23726"/>
                    <a:pt x="19982" y="23699"/>
                  </a:cubicBezTo>
                  <a:cubicBezTo>
                    <a:pt x="20022" y="23660"/>
                    <a:pt x="20074" y="23634"/>
                    <a:pt x="20113" y="23608"/>
                  </a:cubicBezTo>
                  <a:cubicBezTo>
                    <a:pt x="20152" y="23582"/>
                    <a:pt x="20178" y="23555"/>
                    <a:pt x="20217" y="23529"/>
                  </a:cubicBezTo>
                  <a:cubicBezTo>
                    <a:pt x="20230" y="23517"/>
                    <a:pt x="20257" y="23503"/>
                    <a:pt x="20269" y="23491"/>
                  </a:cubicBezTo>
                  <a:cubicBezTo>
                    <a:pt x="20321" y="23465"/>
                    <a:pt x="20373" y="23425"/>
                    <a:pt x="20426" y="23386"/>
                  </a:cubicBezTo>
                  <a:cubicBezTo>
                    <a:pt x="20439" y="23386"/>
                    <a:pt x="20452" y="23373"/>
                    <a:pt x="20465" y="23360"/>
                  </a:cubicBezTo>
                  <a:cubicBezTo>
                    <a:pt x="20465" y="23347"/>
                    <a:pt x="20478" y="23347"/>
                    <a:pt x="20491" y="23334"/>
                  </a:cubicBezTo>
                  <a:cubicBezTo>
                    <a:pt x="20504" y="23334"/>
                    <a:pt x="20504" y="23334"/>
                    <a:pt x="20504" y="23321"/>
                  </a:cubicBezTo>
                  <a:cubicBezTo>
                    <a:pt x="20556" y="23295"/>
                    <a:pt x="20608" y="23256"/>
                    <a:pt x="20660" y="23216"/>
                  </a:cubicBezTo>
                  <a:cubicBezTo>
                    <a:pt x="20686" y="23190"/>
                    <a:pt x="20713" y="23178"/>
                    <a:pt x="20726" y="23164"/>
                  </a:cubicBezTo>
                  <a:lnTo>
                    <a:pt x="20765" y="23126"/>
                  </a:lnTo>
                  <a:lnTo>
                    <a:pt x="20921" y="23008"/>
                  </a:lnTo>
                  <a:cubicBezTo>
                    <a:pt x="20961" y="22982"/>
                    <a:pt x="20999" y="22956"/>
                    <a:pt x="21039" y="22917"/>
                  </a:cubicBezTo>
                  <a:lnTo>
                    <a:pt x="21234" y="22760"/>
                  </a:lnTo>
                  <a:lnTo>
                    <a:pt x="21234" y="22747"/>
                  </a:lnTo>
                  <a:cubicBezTo>
                    <a:pt x="21260" y="22734"/>
                    <a:pt x="21274" y="22721"/>
                    <a:pt x="21300" y="22708"/>
                  </a:cubicBezTo>
                  <a:lnTo>
                    <a:pt x="21391" y="22616"/>
                  </a:lnTo>
                  <a:cubicBezTo>
                    <a:pt x="21417" y="22590"/>
                    <a:pt x="21443" y="22578"/>
                    <a:pt x="21469" y="22552"/>
                  </a:cubicBezTo>
                  <a:lnTo>
                    <a:pt x="21495" y="22526"/>
                  </a:lnTo>
                  <a:cubicBezTo>
                    <a:pt x="21547" y="22486"/>
                    <a:pt x="21587" y="22447"/>
                    <a:pt x="21639" y="22408"/>
                  </a:cubicBezTo>
                  <a:cubicBezTo>
                    <a:pt x="21652" y="22382"/>
                    <a:pt x="21678" y="22369"/>
                    <a:pt x="21691" y="22343"/>
                  </a:cubicBezTo>
                  <a:cubicBezTo>
                    <a:pt x="21717" y="22329"/>
                    <a:pt x="21743" y="22303"/>
                    <a:pt x="21770" y="22277"/>
                  </a:cubicBezTo>
                  <a:lnTo>
                    <a:pt x="21860" y="22187"/>
                  </a:lnTo>
                  <a:lnTo>
                    <a:pt x="21926" y="22121"/>
                  </a:lnTo>
                  <a:cubicBezTo>
                    <a:pt x="21939" y="22121"/>
                    <a:pt x="21939" y="22108"/>
                    <a:pt x="21952" y="22095"/>
                  </a:cubicBezTo>
                  <a:cubicBezTo>
                    <a:pt x="22004" y="22043"/>
                    <a:pt x="22056" y="22004"/>
                    <a:pt x="22095" y="21952"/>
                  </a:cubicBezTo>
                  <a:cubicBezTo>
                    <a:pt x="22135" y="21926"/>
                    <a:pt x="22161" y="21886"/>
                    <a:pt x="22187" y="21860"/>
                  </a:cubicBezTo>
                  <a:lnTo>
                    <a:pt x="22199" y="21847"/>
                  </a:lnTo>
                  <a:cubicBezTo>
                    <a:pt x="22252" y="21795"/>
                    <a:pt x="22304" y="21743"/>
                    <a:pt x="22343" y="21691"/>
                  </a:cubicBezTo>
                  <a:cubicBezTo>
                    <a:pt x="22382" y="21665"/>
                    <a:pt x="22408" y="21625"/>
                    <a:pt x="22434" y="21599"/>
                  </a:cubicBezTo>
                  <a:lnTo>
                    <a:pt x="22460" y="21573"/>
                  </a:lnTo>
                  <a:cubicBezTo>
                    <a:pt x="22460" y="21560"/>
                    <a:pt x="22474" y="21560"/>
                    <a:pt x="22486" y="21547"/>
                  </a:cubicBezTo>
                  <a:cubicBezTo>
                    <a:pt x="22526" y="21508"/>
                    <a:pt x="22565" y="21456"/>
                    <a:pt x="22604" y="21416"/>
                  </a:cubicBezTo>
                  <a:cubicBezTo>
                    <a:pt x="22643" y="21364"/>
                    <a:pt x="22669" y="21326"/>
                    <a:pt x="22709" y="21286"/>
                  </a:cubicBezTo>
                  <a:cubicBezTo>
                    <a:pt x="22799" y="21182"/>
                    <a:pt x="22904" y="21065"/>
                    <a:pt x="22996" y="20947"/>
                  </a:cubicBezTo>
                  <a:cubicBezTo>
                    <a:pt x="23034" y="20895"/>
                    <a:pt x="23086" y="20830"/>
                    <a:pt x="23126" y="20778"/>
                  </a:cubicBezTo>
                  <a:cubicBezTo>
                    <a:pt x="23138" y="20764"/>
                    <a:pt x="23138" y="20752"/>
                    <a:pt x="23152" y="20752"/>
                  </a:cubicBezTo>
                  <a:cubicBezTo>
                    <a:pt x="23165" y="20726"/>
                    <a:pt x="23191" y="20700"/>
                    <a:pt x="23204" y="20674"/>
                  </a:cubicBezTo>
                  <a:cubicBezTo>
                    <a:pt x="23230" y="20647"/>
                    <a:pt x="23243" y="20621"/>
                    <a:pt x="23269" y="20582"/>
                  </a:cubicBezTo>
                  <a:cubicBezTo>
                    <a:pt x="23282" y="20569"/>
                    <a:pt x="23295" y="20556"/>
                    <a:pt x="23309" y="20530"/>
                  </a:cubicBezTo>
                  <a:lnTo>
                    <a:pt x="23387" y="20413"/>
                  </a:lnTo>
                  <a:cubicBezTo>
                    <a:pt x="23425" y="20373"/>
                    <a:pt x="23451" y="20321"/>
                    <a:pt x="23491" y="20282"/>
                  </a:cubicBezTo>
                  <a:cubicBezTo>
                    <a:pt x="23517" y="20243"/>
                    <a:pt x="23543" y="20190"/>
                    <a:pt x="23582" y="20152"/>
                  </a:cubicBezTo>
                  <a:cubicBezTo>
                    <a:pt x="23634" y="20074"/>
                    <a:pt x="23686" y="19995"/>
                    <a:pt x="23726" y="19917"/>
                  </a:cubicBezTo>
                  <a:cubicBezTo>
                    <a:pt x="23765" y="19877"/>
                    <a:pt x="23791" y="19825"/>
                    <a:pt x="23817" y="19787"/>
                  </a:cubicBezTo>
                  <a:cubicBezTo>
                    <a:pt x="23830" y="19761"/>
                    <a:pt x="23843" y="19734"/>
                    <a:pt x="23856" y="19721"/>
                  </a:cubicBezTo>
                  <a:cubicBezTo>
                    <a:pt x="23909" y="19643"/>
                    <a:pt x="23961" y="19552"/>
                    <a:pt x="23999" y="19474"/>
                  </a:cubicBezTo>
                  <a:cubicBezTo>
                    <a:pt x="24025" y="19448"/>
                    <a:pt x="24039" y="19421"/>
                    <a:pt x="24065" y="19382"/>
                  </a:cubicBezTo>
                  <a:cubicBezTo>
                    <a:pt x="24091" y="19330"/>
                    <a:pt x="24130" y="19265"/>
                    <a:pt x="24156" y="19213"/>
                  </a:cubicBezTo>
                  <a:cubicBezTo>
                    <a:pt x="24169" y="19199"/>
                    <a:pt x="24169" y="19187"/>
                    <a:pt x="24182" y="19187"/>
                  </a:cubicBezTo>
                  <a:cubicBezTo>
                    <a:pt x="24182" y="19161"/>
                    <a:pt x="24195" y="19147"/>
                    <a:pt x="24208" y="19135"/>
                  </a:cubicBezTo>
                  <a:cubicBezTo>
                    <a:pt x="24222" y="19095"/>
                    <a:pt x="24248" y="19056"/>
                    <a:pt x="24260" y="19017"/>
                  </a:cubicBezTo>
                  <a:cubicBezTo>
                    <a:pt x="24274" y="18991"/>
                    <a:pt x="24286" y="18978"/>
                    <a:pt x="24300" y="18952"/>
                  </a:cubicBezTo>
                  <a:cubicBezTo>
                    <a:pt x="24326" y="18900"/>
                    <a:pt x="24352" y="18860"/>
                    <a:pt x="24378" y="18808"/>
                  </a:cubicBezTo>
                  <a:cubicBezTo>
                    <a:pt x="24391" y="18769"/>
                    <a:pt x="24417" y="18730"/>
                    <a:pt x="24443" y="18678"/>
                  </a:cubicBezTo>
                  <a:cubicBezTo>
                    <a:pt x="24443" y="18665"/>
                    <a:pt x="24456" y="18651"/>
                    <a:pt x="24456" y="18639"/>
                  </a:cubicBezTo>
                  <a:cubicBezTo>
                    <a:pt x="24469" y="18625"/>
                    <a:pt x="24482" y="18599"/>
                    <a:pt x="24495" y="18587"/>
                  </a:cubicBezTo>
                  <a:cubicBezTo>
                    <a:pt x="24508" y="18561"/>
                    <a:pt x="24521" y="18535"/>
                    <a:pt x="24521" y="18508"/>
                  </a:cubicBezTo>
                  <a:cubicBezTo>
                    <a:pt x="24561" y="18430"/>
                    <a:pt x="24599" y="18364"/>
                    <a:pt x="24625" y="18300"/>
                  </a:cubicBezTo>
                  <a:cubicBezTo>
                    <a:pt x="24665" y="18208"/>
                    <a:pt x="24704" y="18130"/>
                    <a:pt x="24743" y="18039"/>
                  </a:cubicBezTo>
                  <a:cubicBezTo>
                    <a:pt x="24743" y="18025"/>
                    <a:pt x="24756" y="18013"/>
                    <a:pt x="24756" y="17999"/>
                  </a:cubicBezTo>
                  <a:cubicBezTo>
                    <a:pt x="24756" y="17999"/>
                    <a:pt x="24756" y="17987"/>
                    <a:pt x="24769" y="17987"/>
                  </a:cubicBezTo>
                  <a:lnTo>
                    <a:pt x="24808" y="17869"/>
                  </a:lnTo>
                  <a:lnTo>
                    <a:pt x="24926" y="17596"/>
                  </a:lnTo>
                  <a:lnTo>
                    <a:pt x="24938" y="17569"/>
                  </a:lnTo>
                  <a:cubicBezTo>
                    <a:pt x="24952" y="17530"/>
                    <a:pt x="24964" y="17504"/>
                    <a:pt x="24964" y="17478"/>
                  </a:cubicBezTo>
                  <a:cubicBezTo>
                    <a:pt x="24978" y="17452"/>
                    <a:pt x="24991" y="17425"/>
                    <a:pt x="24991" y="17413"/>
                  </a:cubicBezTo>
                  <a:cubicBezTo>
                    <a:pt x="25004" y="17387"/>
                    <a:pt x="25004" y="17373"/>
                    <a:pt x="25017" y="17361"/>
                  </a:cubicBezTo>
                  <a:cubicBezTo>
                    <a:pt x="25043" y="17295"/>
                    <a:pt x="25056" y="17230"/>
                    <a:pt x="25082" y="17165"/>
                  </a:cubicBezTo>
                  <a:cubicBezTo>
                    <a:pt x="25082" y="17152"/>
                    <a:pt x="25095" y="17126"/>
                    <a:pt x="25095" y="17112"/>
                  </a:cubicBezTo>
                  <a:cubicBezTo>
                    <a:pt x="25121" y="17060"/>
                    <a:pt x="25147" y="16996"/>
                    <a:pt x="25161" y="16943"/>
                  </a:cubicBezTo>
                  <a:cubicBezTo>
                    <a:pt x="25161" y="16930"/>
                    <a:pt x="25173" y="16917"/>
                    <a:pt x="25173" y="16917"/>
                  </a:cubicBezTo>
                  <a:lnTo>
                    <a:pt x="25173" y="16891"/>
                  </a:lnTo>
                  <a:cubicBezTo>
                    <a:pt x="25187" y="16852"/>
                    <a:pt x="25213" y="16799"/>
                    <a:pt x="25225" y="16747"/>
                  </a:cubicBezTo>
                  <a:lnTo>
                    <a:pt x="25225" y="16721"/>
                  </a:lnTo>
                  <a:cubicBezTo>
                    <a:pt x="25239" y="16709"/>
                    <a:pt x="25239" y="16695"/>
                    <a:pt x="25239" y="16683"/>
                  </a:cubicBezTo>
                  <a:cubicBezTo>
                    <a:pt x="25251" y="16669"/>
                    <a:pt x="25251" y="16656"/>
                    <a:pt x="25251" y="16643"/>
                  </a:cubicBezTo>
                  <a:cubicBezTo>
                    <a:pt x="25265" y="16604"/>
                    <a:pt x="25277" y="16565"/>
                    <a:pt x="25291" y="16512"/>
                  </a:cubicBezTo>
                  <a:cubicBezTo>
                    <a:pt x="25291" y="16512"/>
                    <a:pt x="25291" y="16500"/>
                    <a:pt x="25304" y="16486"/>
                  </a:cubicBezTo>
                  <a:cubicBezTo>
                    <a:pt x="25317" y="16422"/>
                    <a:pt x="25343" y="16356"/>
                    <a:pt x="25356" y="16291"/>
                  </a:cubicBezTo>
                  <a:cubicBezTo>
                    <a:pt x="25369" y="16252"/>
                    <a:pt x="25369" y="16226"/>
                    <a:pt x="25382" y="16199"/>
                  </a:cubicBezTo>
                  <a:lnTo>
                    <a:pt x="25382" y="16173"/>
                  </a:lnTo>
                  <a:cubicBezTo>
                    <a:pt x="25395" y="16161"/>
                    <a:pt x="25395" y="16147"/>
                    <a:pt x="25395" y="16121"/>
                  </a:cubicBezTo>
                  <a:cubicBezTo>
                    <a:pt x="25408" y="16083"/>
                    <a:pt x="25421" y="16030"/>
                    <a:pt x="25434" y="15978"/>
                  </a:cubicBezTo>
                  <a:lnTo>
                    <a:pt x="25434" y="15965"/>
                  </a:lnTo>
                  <a:cubicBezTo>
                    <a:pt x="25448" y="15952"/>
                    <a:pt x="25448" y="15926"/>
                    <a:pt x="25448" y="15912"/>
                  </a:cubicBezTo>
                  <a:cubicBezTo>
                    <a:pt x="25460" y="15900"/>
                    <a:pt x="25460" y="15900"/>
                    <a:pt x="25460" y="15886"/>
                  </a:cubicBezTo>
                  <a:cubicBezTo>
                    <a:pt x="25474" y="15848"/>
                    <a:pt x="25474" y="15808"/>
                    <a:pt x="25486" y="15770"/>
                  </a:cubicBezTo>
                  <a:cubicBezTo>
                    <a:pt x="25500" y="15704"/>
                    <a:pt x="25512" y="15639"/>
                    <a:pt x="25526" y="15561"/>
                  </a:cubicBezTo>
                  <a:cubicBezTo>
                    <a:pt x="25552" y="15469"/>
                    <a:pt x="25564" y="15378"/>
                    <a:pt x="25590" y="15274"/>
                  </a:cubicBezTo>
                  <a:cubicBezTo>
                    <a:pt x="25590" y="15234"/>
                    <a:pt x="25604" y="15196"/>
                    <a:pt x="25604" y="15156"/>
                  </a:cubicBezTo>
                  <a:lnTo>
                    <a:pt x="25643" y="14961"/>
                  </a:lnTo>
                  <a:lnTo>
                    <a:pt x="25643" y="14909"/>
                  </a:lnTo>
                  <a:cubicBezTo>
                    <a:pt x="25656" y="14869"/>
                    <a:pt x="25669" y="14817"/>
                    <a:pt x="25669" y="14778"/>
                  </a:cubicBezTo>
                  <a:cubicBezTo>
                    <a:pt x="25682" y="14726"/>
                    <a:pt x="25682" y="14674"/>
                    <a:pt x="25695" y="14622"/>
                  </a:cubicBezTo>
                  <a:cubicBezTo>
                    <a:pt x="25695" y="14582"/>
                    <a:pt x="25708" y="14544"/>
                    <a:pt x="25708" y="14504"/>
                  </a:cubicBezTo>
                  <a:cubicBezTo>
                    <a:pt x="25734" y="14309"/>
                    <a:pt x="25747" y="14113"/>
                    <a:pt x="25761" y="13917"/>
                  </a:cubicBezTo>
                  <a:cubicBezTo>
                    <a:pt x="25761" y="13904"/>
                    <a:pt x="25773" y="13891"/>
                    <a:pt x="25773" y="13878"/>
                  </a:cubicBezTo>
                  <a:cubicBezTo>
                    <a:pt x="25773" y="13773"/>
                    <a:pt x="25787" y="13669"/>
                    <a:pt x="25787" y="13565"/>
                  </a:cubicBezTo>
                  <a:cubicBezTo>
                    <a:pt x="25799" y="13344"/>
                    <a:pt x="25799" y="13121"/>
                    <a:pt x="25799" y="12900"/>
                  </a:cubicBezTo>
                  <a:lnTo>
                    <a:pt x="25799" y="12574"/>
                  </a:lnTo>
                  <a:cubicBezTo>
                    <a:pt x="25799" y="12457"/>
                    <a:pt x="25799" y="12352"/>
                    <a:pt x="25787" y="12234"/>
                  </a:cubicBezTo>
                  <a:cubicBezTo>
                    <a:pt x="25787" y="12170"/>
                    <a:pt x="25787" y="12104"/>
                    <a:pt x="25773" y="12039"/>
                  </a:cubicBezTo>
                  <a:lnTo>
                    <a:pt x="25773" y="12000"/>
                  </a:lnTo>
                  <a:cubicBezTo>
                    <a:pt x="25773" y="11948"/>
                    <a:pt x="25761" y="11883"/>
                    <a:pt x="25761" y="11831"/>
                  </a:cubicBezTo>
                  <a:cubicBezTo>
                    <a:pt x="25761" y="11752"/>
                    <a:pt x="25747" y="11674"/>
                    <a:pt x="25734" y="11596"/>
                  </a:cubicBezTo>
                  <a:lnTo>
                    <a:pt x="25734" y="11544"/>
                  </a:lnTo>
                  <a:cubicBezTo>
                    <a:pt x="25721" y="11400"/>
                    <a:pt x="25708" y="11257"/>
                    <a:pt x="25682" y="11113"/>
                  </a:cubicBezTo>
                  <a:lnTo>
                    <a:pt x="20034" y="11100"/>
                  </a:lnTo>
                  <a:lnTo>
                    <a:pt x="16904" y="11087"/>
                  </a:lnTo>
                  <a:lnTo>
                    <a:pt x="15939" y="11087"/>
                  </a:lnTo>
                  <a:lnTo>
                    <a:pt x="21404" y="3574"/>
                  </a:lnTo>
                  <a:lnTo>
                    <a:pt x="21573" y="3353"/>
                  </a:lnTo>
                  <a:lnTo>
                    <a:pt x="21535" y="3313"/>
                  </a:lnTo>
                  <a:cubicBezTo>
                    <a:pt x="21509" y="3287"/>
                    <a:pt x="21483" y="3261"/>
                    <a:pt x="21443" y="3235"/>
                  </a:cubicBezTo>
                  <a:cubicBezTo>
                    <a:pt x="21391" y="3183"/>
                    <a:pt x="21339" y="3131"/>
                    <a:pt x="21274" y="3092"/>
                  </a:cubicBezTo>
                  <a:lnTo>
                    <a:pt x="21248" y="3066"/>
                  </a:lnTo>
                  <a:cubicBezTo>
                    <a:pt x="21170" y="3000"/>
                    <a:pt x="21104" y="2936"/>
                    <a:pt x="21026" y="2870"/>
                  </a:cubicBezTo>
                  <a:cubicBezTo>
                    <a:pt x="21013" y="2870"/>
                    <a:pt x="20999" y="2857"/>
                    <a:pt x="20999" y="2857"/>
                  </a:cubicBezTo>
                  <a:cubicBezTo>
                    <a:pt x="20973" y="2844"/>
                    <a:pt x="20961" y="2818"/>
                    <a:pt x="20935" y="2805"/>
                  </a:cubicBezTo>
                  <a:cubicBezTo>
                    <a:pt x="20883" y="2766"/>
                    <a:pt x="20817" y="2713"/>
                    <a:pt x="20765" y="2661"/>
                  </a:cubicBezTo>
                  <a:cubicBezTo>
                    <a:pt x="20739" y="2649"/>
                    <a:pt x="20713" y="2635"/>
                    <a:pt x="20686" y="2609"/>
                  </a:cubicBezTo>
                  <a:cubicBezTo>
                    <a:pt x="20674" y="2596"/>
                    <a:pt x="20648" y="2583"/>
                    <a:pt x="20622" y="2557"/>
                  </a:cubicBezTo>
                  <a:cubicBezTo>
                    <a:pt x="20608" y="2557"/>
                    <a:pt x="20596" y="2544"/>
                    <a:pt x="20570" y="2531"/>
                  </a:cubicBezTo>
                  <a:lnTo>
                    <a:pt x="20530" y="2492"/>
                  </a:lnTo>
                  <a:cubicBezTo>
                    <a:pt x="20478" y="2453"/>
                    <a:pt x="20426" y="2414"/>
                    <a:pt x="20373" y="2388"/>
                  </a:cubicBezTo>
                  <a:cubicBezTo>
                    <a:pt x="20361" y="2374"/>
                    <a:pt x="20361" y="2362"/>
                    <a:pt x="20347" y="2362"/>
                  </a:cubicBezTo>
                  <a:lnTo>
                    <a:pt x="20074" y="2166"/>
                  </a:lnTo>
                  <a:lnTo>
                    <a:pt x="19996" y="2127"/>
                  </a:lnTo>
                  <a:lnTo>
                    <a:pt x="19761" y="1970"/>
                  </a:lnTo>
                  <a:cubicBezTo>
                    <a:pt x="19735" y="1957"/>
                    <a:pt x="19709" y="1931"/>
                    <a:pt x="19683" y="1918"/>
                  </a:cubicBezTo>
                  <a:cubicBezTo>
                    <a:pt x="19578" y="1853"/>
                    <a:pt x="19474" y="1800"/>
                    <a:pt x="19382" y="1736"/>
                  </a:cubicBezTo>
                  <a:cubicBezTo>
                    <a:pt x="19370" y="1736"/>
                    <a:pt x="19356" y="1722"/>
                    <a:pt x="19344" y="1722"/>
                  </a:cubicBezTo>
                  <a:cubicBezTo>
                    <a:pt x="19278" y="1684"/>
                    <a:pt x="19226" y="1644"/>
                    <a:pt x="19161" y="1618"/>
                  </a:cubicBezTo>
                  <a:cubicBezTo>
                    <a:pt x="19121" y="1592"/>
                    <a:pt x="19083" y="1579"/>
                    <a:pt x="19043" y="1553"/>
                  </a:cubicBezTo>
                  <a:cubicBezTo>
                    <a:pt x="18965" y="1501"/>
                    <a:pt x="18887" y="1461"/>
                    <a:pt x="18796" y="1423"/>
                  </a:cubicBezTo>
                  <a:cubicBezTo>
                    <a:pt x="18782" y="1409"/>
                    <a:pt x="18756" y="1397"/>
                    <a:pt x="18730" y="1397"/>
                  </a:cubicBezTo>
                  <a:cubicBezTo>
                    <a:pt x="18691" y="1370"/>
                    <a:pt x="18652" y="1344"/>
                    <a:pt x="18613" y="1331"/>
                  </a:cubicBezTo>
                  <a:cubicBezTo>
                    <a:pt x="18561" y="1305"/>
                    <a:pt x="18495" y="1266"/>
                    <a:pt x="18431" y="1240"/>
                  </a:cubicBezTo>
                  <a:cubicBezTo>
                    <a:pt x="18417" y="1240"/>
                    <a:pt x="18417" y="1226"/>
                    <a:pt x="18405" y="1226"/>
                  </a:cubicBezTo>
                  <a:cubicBezTo>
                    <a:pt x="18378" y="1214"/>
                    <a:pt x="18339" y="1200"/>
                    <a:pt x="18313" y="1188"/>
                  </a:cubicBezTo>
                  <a:cubicBezTo>
                    <a:pt x="18287" y="1174"/>
                    <a:pt x="18248" y="1148"/>
                    <a:pt x="18208" y="1136"/>
                  </a:cubicBezTo>
                  <a:cubicBezTo>
                    <a:pt x="18196" y="1136"/>
                    <a:pt x="18196" y="1122"/>
                    <a:pt x="18182" y="1122"/>
                  </a:cubicBezTo>
                  <a:cubicBezTo>
                    <a:pt x="18104" y="1084"/>
                    <a:pt x="18013" y="1044"/>
                    <a:pt x="17935" y="1018"/>
                  </a:cubicBezTo>
                  <a:lnTo>
                    <a:pt x="17921" y="1018"/>
                  </a:lnTo>
                  <a:cubicBezTo>
                    <a:pt x="17857" y="979"/>
                    <a:pt x="17778" y="953"/>
                    <a:pt x="17713" y="927"/>
                  </a:cubicBezTo>
                  <a:lnTo>
                    <a:pt x="17634" y="887"/>
                  </a:lnTo>
                  <a:cubicBezTo>
                    <a:pt x="17608" y="887"/>
                    <a:pt x="17582" y="875"/>
                    <a:pt x="17544" y="861"/>
                  </a:cubicBezTo>
                  <a:cubicBezTo>
                    <a:pt x="17478" y="835"/>
                    <a:pt x="17413" y="809"/>
                    <a:pt x="17335" y="783"/>
                  </a:cubicBezTo>
                  <a:cubicBezTo>
                    <a:pt x="17295" y="771"/>
                    <a:pt x="17257" y="744"/>
                    <a:pt x="17205" y="731"/>
                  </a:cubicBezTo>
                  <a:lnTo>
                    <a:pt x="17087" y="692"/>
                  </a:lnTo>
                  <a:lnTo>
                    <a:pt x="16970" y="653"/>
                  </a:lnTo>
                  <a:cubicBezTo>
                    <a:pt x="16956" y="640"/>
                    <a:pt x="16930" y="640"/>
                    <a:pt x="16918" y="640"/>
                  </a:cubicBezTo>
                  <a:cubicBezTo>
                    <a:pt x="16904" y="627"/>
                    <a:pt x="16892" y="627"/>
                    <a:pt x="16866" y="614"/>
                  </a:cubicBezTo>
                  <a:cubicBezTo>
                    <a:pt x="16813" y="600"/>
                    <a:pt x="16748" y="588"/>
                    <a:pt x="16695" y="562"/>
                  </a:cubicBezTo>
                  <a:cubicBezTo>
                    <a:pt x="16669" y="562"/>
                    <a:pt x="16657" y="548"/>
                    <a:pt x="16631" y="548"/>
                  </a:cubicBezTo>
                  <a:cubicBezTo>
                    <a:pt x="16565" y="522"/>
                    <a:pt x="16500" y="510"/>
                    <a:pt x="16435" y="484"/>
                  </a:cubicBezTo>
                  <a:cubicBezTo>
                    <a:pt x="16382" y="470"/>
                    <a:pt x="16330" y="458"/>
                    <a:pt x="16292" y="444"/>
                  </a:cubicBezTo>
                  <a:cubicBezTo>
                    <a:pt x="16239" y="431"/>
                    <a:pt x="16174" y="418"/>
                    <a:pt x="16122" y="405"/>
                  </a:cubicBezTo>
                  <a:cubicBezTo>
                    <a:pt x="16109" y="405"/>
                    <a:pt x="16109" y="392"/>
                    <a:pt x="16095" y="392"/>
                  </a:cubicBezTo>
                  <a:lnTo>
                    <a:pt x="16057" y="392"/>
                  </a:lnTo>
                  <a:cubicBezTo>
                    <a:pt x="16031" y="379"/>
                    <a:pt x="16005" y="379"/>
                    <a:pt x="15979" y="366"/>
                  </a:cubicBezTo>
                  <a:cubicBezTo>
                    <a:pt x="15926" y="353"/>
                    <a:pt x="15887" y="340"/>
                    <a:pt x="15848" y="340"/>
                  </a:cubicBezTo>
                  <a:cubicBezTo>
                    <a:pt x="15835" y="327"/>
                    <a:pt x="15822" y="327"/>
                    <a:pt x="15822" y="327"/>
                  </a:cubicBezTo>
                  <a:lnTo>
                    <a:pt x="15782" y="327"/>
                  </a:lnTo>
                  <a:cubicBezTo>
                    <a:pt x="15678" y="301"/>
                    <a:pt x="15574" y="275"/>
                    <a:pt x="15469" y="261"/>
                  </a:cubicBezTo>
                  <a:cubicBezTo>
                    <a:pt x="15417" y="249"/>
                    <a:pt x="15353" y="235"/>
                    <a:pt x="15300" y="223"/>
                  </a:cubicBezTo>
                  <a:cubicBezTo>
                    <a:pt x="15287" y="223"/>
                    <a:pt x="15274" y="223"/>
                    <a:pt x="15261" y="209"/>
                  </a:cubicBezTo>
                  <a:lnTo>
                    <a:pt x="15209" y="209"/>
                  </a:lnTo>
                  <a:cubicBezTo>
                    <a:pt x="15209" y="209"/>
                    <a:pt x="15196" y="209"/>
                    <a:pt x="15182" y="197"/>
                  </a:cubicBezTo>
                  <a:cubicBezTo>
                    <a:pt x="15156" y="197"/>
                    <a:pt x="15130" y="183"/>
                    <a:pt x="15104" y="183"/>
                  </a:cubicBezTo>
                  <a:cubicBezTo>
                    <a:pt x="15066" y="183"/>
                    <a:pt x="15040" y="171"/>
                    <a:pt x="15000" y="171"/>
                  </a:cubicBezTo>
                  <a:cubicBezTo>
                    <a:pt x="14987" y="171"/>
                    <a:pt x="14974" y="171"/>
                    <a:pt x="14961" y="157"/>
                  </a:cubicBezTo>
                  <a:lnTo>
                    <a:pt x="14922" y="157"/>
                  </a:lnTo>
                  <a:cubicBezTo>
                    <a:pt x="14896" y="157"/>
                    <a:pt x="14869" y="144"/>
                    <a:pt x="14857" y="144"/>
                  </a:cubicBezTo>
                  <a:cubicBezTo>
                    <a:pt x="14817" y="144"/>
                    <a:pt x="14779" y="131"/>
                    <a:pt x="14727" y="131"/>
                  </a:cubicBezTo>
                  <a:cubicBezTo>
                    <a:pt x="14674" y="118"/>
                    <a:pt x="14622" y="118"/>
                    <a:pt x="14570" y="105"/>
                  </a:cubicBezTo>
                  <a:lnTo>
                    <a:pt x="14544" y="105"/>
                  </a:lnTo>
                  <a:cubicBezTo>
                    <a:pt x="14478" y="92"/>
                    <a:pt x="14413" y="79"/>
                    <a:pt x="14335" y="79"/>
                  </a:cubicBezTo>
                  <a:cubicBezTo>
                    <a:pt x="14296" y="79"/>
                    <a:pt x="14270" y="66"/>
                    <a:pt x="14231" y="66"/>
                  </a:cubicBezTo>
                  <a:cubicBezTo>
                    <a:pt x="14165" y="66"/>
                    <a:pt x="14087" y="53"/>
                    <a:pt x="14022" y="53"/>
                  </a:cubicBezTo>
                  <a:cubicBezTo>
                    <a:pt x="13996" y="40"/>
                    <a:pt x="13956" y="40"/>
                    <a:pt x="13930" y="40"/>
                  </a:cubicBezTo>
                  <a:lnTo>
                    <a:pt x="13866" y="40"/>
                  </a:lnTo>
                  <a:cubicBezTo>
                    <a:pt x="13852" y="27"/>
                    <a:pt x="13852" y="27"/>
                    <a:pt x="13840" y="27"/>
                  </a:cubicBezTo>
                  <a:lnTo>
                    <a:pt x="13722" y="27"/>
                  </a:lnTo>
                  <a:cubicBezTo>
                    <a:pt x="13683" y="27"/>
                    <a:pt x="13657" y="27"/>
                    <a:pt x="13631" y="14"/>
                  </a:cubicBezTo>
                  <a:lnTo>
                    <a:pt x="13527" y="14"/>
                  </a:lnTo>
                  <a:cubicBezTo>
                    <a:pt x="13435" y="14"/>
                    <a:pt x="13330" y="0"/>
                    <a:pt x="13240" y="0"/>
                  </a:cubicBezTo>
                  <a:close/>
                </a:path>
              </a:pathLst>
            </a:custGeom>
            <a:solidFill>
              <a:srgbClr val="D4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6"/>
            <p:cNvSpPr/>
            <p:nvPr/>
          </p:nvSpPr>
          <p:spPr>
            <a:xfrm>
              <a:off x="2154925" y="1634325"/>
              <a:ext cx="645000" cy="644975"/>
            </a:xfrm>
            <a:custGeom>
              <a:avLst/>
              <a:gdLst/>
              <a:ahLst/>
              <a:cxnLst/>
              <a:rect l="l" t="t" r="r" b="b"/>
              <a:pathLst>
                <a:path w="25800" h="25799" extrusionOk="0">
                  <a:moveTo>
                    <a:pt x="12522" y="0"/>
                  </a:moveTo>
                  <a:cubicBezTo>
                    <a:pt x="12509" y="0"/>
                    <a:pt x="12483" y="14"/>
                    <a:pt x="12470" y="14"/>
                  </a:cubicBezTo>
                  <a:lnTo>
                    <a:pt x="12196" y="14"/>
                  </a:lnTo>
                  <a:cubicBezTo>
                    <a:pt x="11988" y="27"/>
                    <a:pt x="11791" y="40"/>
                    <a:pt x="11583" y="66"/>
                  </a:cubicBezTo>
                  <a:cubicBezTo>
                    <a:pt x="11440" y="79"/>
                    <a:pt x="11309" y="92"/>
                    <a:pt x="11165" y="118"/>
                  </a:cubicBezTo>
                  <a:lnTo>
                    <a:pt x="10618" y="197"/>
                  </a:lnTo>
                  <a:cubicBezTo>
                    <a:pt x="10618" y="209"/>
                    <a:pt x="10605" y="209"/>
                    <a:pt x="10605" y="209"/>
                  </a:cubicBezTo>
                  <a:cubicBezTo>
                    <a:pt x="10501" y="223"/>
                    <a:pt x="10396" y="249"/>
                    <a:pt x="10292" y="261"/>
                  </a:cubicBezTo>
                  <a:cubicBezTo>
                    <a:pt x="10214" y="275"/>
                    <a:pt x="10148" y="301"/>
                    <a:pt x="10070" y="314"/>
                  </a:cubicBezTo>
                  <a:cubicBezTo>
                    <a:pt x="9927" y="340"/>
                    <a:pt x="9770" y="379"/>
                    <a:pt x="9626" y="418"/>
                  </a:cubicBezTo>
                  <a:cubicBezTo>
                    <a:pt x="9562" y="431"/>
                    <a:pt x="9483" y="458"/>
                    <a:pt x="9418" y="484"/>
                  </a:cubicBezTo>
                  <a:cubicBezTo>
                    <a:pt x="9392" y="484"/>
                    <a:pt x="9365" y="484"/>
                    <a:pt x="9353" y="496"/>
                  </a:cubicBezTo>
                  <a:cubicBezTo>
                    <a:pt x="9131" y="562"/>
                    <a:pt x="8910" y="627"/>
                    <a:pt x="8701" y="705"/>
                  </a:cubicBezTo>
                  <a:cubicBezTo>
                    <a:pt x="8635" y="731"/>
                    <a:pt x="8557" y="744"/>
                    <a:pt x="8492" y="771"/>
                  </a:cubicBezTo>
                  <a:cubicBezTo>
                    <a:pt x="8348" y="823"/>
                    <a:pt x="8218" y="875"/>
                    <a:pt x="8087" y="927"/>
                  </a:cubicBezTo>
                  <a:cubicBezTo>
                    <a:pt x="7957" y="979"/>
                    <a:pt x="7826" y="1044"/>
                    <a:pt x="7684" y="1096"/>
                  </a:cubicBezTo>
                  <a:cubicBezTo>
                    <a:pt x="7579" y="1148"/>
                    <a:pt x="7461" y="1200"/>
                    <a:pt x="7344" y="1253"/>
                  </a:cubicBezTo>
                  <a:cubicBezTo>
                    <a:pt x="7253" y="1292"/>
                    <a:pt x="7162" y="1344"/>
                    <a:pt x="7070" y="1383"/>
                  </a:cubicBezTo>
                  <a:cubicBezTo>
                    <a:pt x="6979" y="1435"/>
                    <a:pt x="6887" y="1487"/>
                    <a:pt x="6809" y="1527"/>
                  </a:cubicBezTo>
                  <a:cubicBezTo>
                    <a:pt x="6718" y="1579"/>
                    <a:pt x="6627" y="1631"/>
                    <a:pt x="6536" y="1670"/>
                  </a:cubicBezTo>
                  <a:cubicBezTo>
                    <a:pt x="6496" y="1696"/>
                    <a:pt x="6444" y="1736"/>
                    <a:pt x="6405" y="1762"/>
                  </a:cubicBezTo>
                  <a:cubicBezTo>
                    <a:pt x="6340" y="1788"/>
                    <a:pt x="6287" y="1826"/>
                    <a:pt x="6223" y="1866"/>
                  </a:cubicBezTo>
                  <a:cubicBezTo>
                    <a:pt x="6157" y="1905"/>
                    <a:pt x="6079" y="1944"/>
                    <a:pt x="6014" y="1997"/>
                  </a:cubicBezTo>
                  <a:lnTo>
                    <a:pt x="5818" y="2113"/>
                  </a:lnTo>
                  <a:cubicBezTo>
                    <a:pt x="5714" y="2192"/>
                    <a:pt x="5609" y="2257"/>
                    <a:pt x="5505" y="2336"/>
                  </a:cubicBezTo>
                  <a:cubicBezTo>
                    <a:pt x="5453" y="2374"/>
                    <a:pt x="5388" y="2414"/>
                    <a:pt x="5336" y="2453"/>
                  </a:cubicBezTo>
                  <a:cubicBezTo>
                    <a:pt x="5284" y="2492"/>
                    <a:pt x="5232" y="2531"/>
                    <a:pt x="5179" y="2557"/>
                  </a:cubicBezTo>
                  <a:lnTo>
                    <a:pt x="4945" y="2753"/>
                  </a:lnTo>
                  <a:cubicBezTo>
                    <a:pt x="4879" y="2805"/>
                    <a:pt x="4814" y="2844"/>
                    <a:pt x="4748" y="2896"/>
                  </a:cubicBezTo>
                  <a:cubicBezTo>
                    <a:pt x="4684" y="2948"/>
                    <a:pt x="4632" y="3000"/>
                    <a:pt x="4566" y="3052"/>
                  </a:cubicBezTo>
                  <a:cubicBezTo>
                    <a:pt x="4423" y="3170"/>
                    <a:pt x="4292" y="3287"/>
                    <a:pt x="4162" y="3405"/>
                  </a:cubicBezTo>
                  <a:lnTo>
                    <a:pt x="4006" y="3562"/>
                  </a:lnTo>
                  <a:cubicBezTo>
                    <a:pt x="3927" y="3626"/>
                    <a:pt x="3862" y="3692"/>
                    <a:pt x="3797" y="3757"/>
                  </a:cubicBezTo>
                  <a:cubicBezTo>
                    <a:pt x="3679" y="3887"/>
                    <a:pt x="3562" y="4005"/>
                    <a:pt x="3444" y="4136"/>
                  </a:cubicBezTo>
                  <a:cubicBezTo>
                    <a:pt x="3379" y="4200"/>
                    <a:pt x="3314" y="4266"/>
                    <a:pt x="3262" y="4331"/>
                  </a:cubicBezTo>
                  <a:lnTo>
                    <a:pt x="3223" y="4370"/>
                  </a:lnTo>
                  <a:cubicBezTo>
                    <a:pt x="3183" y="4422"/>
                    <a:pt x="3131" y="4475"/>
                    <a:pt x="3093" y="4527"/>
                  </a:cubicBezTo>
                  <a:cubicBezTo>
                    <a:pt x="3040" y="4579"/>
                    <a:pt x="3001" y="4631"/>
                    <a:pt x="2949" y="4696"/>
                  </a:cubicBezTo>
                  <a:cubicBezTo>
                    <a:pt x="2910" y="4748"/>
                    <a:pt x="2858" y="4800"/>
                    <a:pt x="2818" y="4852"/>
                  </a:cubicBezTo>
                  <a:cubicBezTo>
                    <a:pt x="2766" y="4918"/>
                    <a:pt x="2714" y="4983"/>
                    <a:pt x="2662" y="5061"/>
                  </a:cubicBezTo>
                  <a:cubicBezTo>
                    <a:pt x="2597" y="5127"/>
                    <a:pt x="2545" y="5205"/>
                    <a:pt x="2493" y="5283"/>
                  </a:cubicBezTo>
                  <a:cubicBezTo>
                    <a:pt x="2479" y="5296"/>
                    <a:pt x="2466" y="5309"/>
                    <a:pt x="2453" y="5335"/>
                  </a:cubicBezTo>
                  <a:cubicBezTo>
                    <a:pt x="2414" y="5388"/>
                    <a:pt x="2362" y="5452"/>
                    <a:pt x="2322" y="5518"/>
                  </a:cubicBezTo>
                  <a:cubicBezTo>
                    <a:pt x="2284" y="5583"/>
                    <a:pt x="2232" y="5635"/>
                    <a:pt x="2192" y="5701"/>
                  </a:cubicBezTo>
                  <a:cubicBezTo>
                    <a:pt x="2153" y="5765"/>
                    <a:pt x="2101" y="5831"/>
                    <a:pt x="2062" y="5896"/>
                  </a:cubicBezTo>
                  <a:cubicBezTo>
                    <a:pt x="2023" y="5974"/>
                    <a:pt x="1971" y="6052"/>
                    <a:pt x="1919" y="6118"/>
                  </a:cubicBezTo>
                  <a:cubicBezTo>
                    <a:pt x="1893" y="6183"/>
                    <a:pt x="1853" y="6235"/>
                    <a:pt x="1814" y="6301"/>
                  </a:cubicBezTo>
                  <a:cubicBezTo>
                    <a:pt x="1801" y="6313"/>
                    <a:pt x="1801" y="6327"/>
                    <a:pt x="1788" y="6339"/>
                  </a:cubicBezTo>
                  <a:cubicBezTo>
                    <a:pt x="1749" y="6417"/>
                    <a:pt x="1696" y="6496"/>
                    <a:pt x="1658" y="6561"/>
                  </a:cubicBezTo>
                  <a:lnTo>
                    <a:pt x="1540" y="6796"/>
                  </a:lnTo>
                  <a:cubicBezTo>
                    <a:pt x="1501" y="6861"/>
                    <a:pt x="1462" y="6927"/>
                    <a:pt x="1423" y="7005"/>
                  </a:cubicBezTo>
                  <a:cubicBezTo>
                    <a:pt x="1397" y="7070"/>
                    <a:pt x="1357" y="7135"/>
                    <a:pt x="1331" y="7187"/>
                  </a:cubicBezTo>
                  <a:cubicBezTo>
                    <a:pt x="1293" y="7252"/>
                    <a:pt x="1267" y="7318"/>
                    <a:pt x="1240" y="7383"/>
                  </a:cubicBezTo>
                  <a:cubicBezTo>
                    <a:pt x="1227" y="7409"/>
                    <a:pt x="1214" y="7422"/>
                    <a:pt x="1201" y="7448"/>
                  </a:cubicBezTo>
                  <a:cubicBezTo>
                    <a:pt x="1175" y="7513"/>
                    <a:pt x="1149" y="7579"/>
                    <a:pt x="1110" y="7643"/>
                  </a:cubicBezTo>
                  <a:cubicBezTo>
                    <a:pt x="1058" y="7774"/>
                    <a:pt x="1006" y="7904"/>
                    <a:pt x="954" y="8048"/>
                  </a:cubicBezTo>
                  <a:cubicBezTo>
                    <a:pt x="927" y="8100"/>
                    <a:pt x="901" y="8179"/>
                    <a:pt x="875" y="8243"/>
                  </a:cubicBezTo>
                  <a:cubicBezTo>
                    <a:pt x="836" y="8309"/>
                    <a:pt x="810" y="8387"/>
                    <a:pt x="783" y="8466"/>
                  </a:cubicBezTo>
                  <a:cubicBezTo>
                    <a:pt x="757" y="8544"/>
                    <a:pt x="731" y="8609"/>
                    <a:pt x="705" y="8687"/>
                  </a:cubicBezTo>
                  <a:cubicBezTo>
                    <a:pt x="523" y="9209"/>
                    <a:pt x="380" y="9756"/>
                    <a:pt x="262" y="10304"/>
                  </a:cubicBezTo>
                  <a:cubicBezTo>
                    <a:pt x="236" y="10409"/>
                    <a:pt x="223" y="10513"/>
                    <a:pt x="197" y="10617"/>
                  </a:cubicBezTo>
                  <a:cubicBezTo>
                    <a:pt x="184" y="10709"/>
                    <a:pt x="171" y="10800"/>
                    <a:pt x="157" y="10878"/>
                  </a:cubicBezTo>
                  <a:cubicBezTo>
                    <a:pt x="145" y="11008"/>
                    <a:pt x="119" y="11139"/>
                    <a:pt x="105" y="11257"/>
                  </a:cubicBezTo>
                  <a:cubicBezTo>
                    <a:pt x="93" y="11361"/>
                    <a:pt x="79" y="11478"/>
                    <a:pt x="67" y="11582"/>
                  </a:cubicBezTo>
                  <a:cubicBezTo>
                    <a:pt x="67" y="11635"/>
                    <a:pt x="53" y="11687"/>
                    <a:pt x="53" y="11739"/>
                  </a:cubicBezTo>
                  <a:cubicBezTo>
                    <a:pt x="41" y="11909"/>
                    <a:pt x="27" y="12078"/>
                    <a:pt x="14" y="12234"/>
                  </a:cubicBezTo>
                  <a:lnTo>
                    <a:pt x="14" y="12326"/>
                  </a:lnTo>
                  <a:cubicBezTo>
                    <a:pt x="1" y="12521"/>
                    <a:pt x="1" y="12704"/>
                    <a:pt x="1" y="12900"/>
                  </a:cubicBezTo>
                  <a:lnTo>
                    <a:pt x="1" y="13252"/>
                  </a:lnTo>
                  <a:cubicBezTo>
                    <a:pt x="14" y="13344"/>
                    <a:pt x="14" y="13434"/>
                    <a:pt x="14" y="13513"/>
                  </a:cubicBezTo>
                  <a:cubicBezTo>
                    <a:pt x="27" y="13747"/>
                    <a:pt x="41" y="13982"/>
                    <a:pt x="67" y="14217"/>
                  </a:cubicBezTo>
                  <a:lnTo>
                    <a:pt x="105" y="14530"/>
                  </a:lnTo>
                  <a:cubicBezTo>
                    <a:pt x="119" y="14596"/>
                    <a:pt x="119" y="14660"/>
                    <a:pt x="131" y="14726"/>
                  </a:cubicBezTo>
                  <a:cubicBezTo>
                    <a:pt x="145" y="14791"/>
                    <a:pt x="145" y="14869"/>
                    <a:pt x="157" y="14935"/>
                  </a:cubicBezTo>
                  <a:cubicBezTo>
                    <a:pt x="197" y="15156"/>
                    <a:pt x="236" y="15365"/>
                    <a:pt x="275" y="15573"/>
                  </a:cubicBezTo>
                  <a:cubicBezTo>
                    <a:pt x="288" y="15626"/>
                    <a:pt x="301" y="15691"/>
                    <a:pt x="314" y="15743"/>
                  </a:cubicBezTo>
                  <a:cubicBezTo>
                    <a:pt x="328" y="15808"/>
                    <a:pt x="340" y="15874"/>
                    <a:pt x="366" y="15939"/>
                  </a:cubicBezTo>
                  <a:cubicBezTo>
                    <a:pt x="380" y="16017"/>
                    <a:pt x="392" y="16095"/>
                    <a:pt x="418" y="16173"/>
                  </a:cubicBezTo>
                  <a:cubicBezTo>
                    <a:pt x="458" y="16330"/>
                    <a:pt x="510" y="16500"/>
                    <a:pt x="549" y="16656"/>
                  </a:cubicBezTo>
                  <a:lnTo>
                    <a:pt x="627" y="16891"/>
                  </a:lnTo>
                  <a:lnTo>
                    <a:pt x="705" y="17126"/>
                  </a:lnTo>
                  <a:cubicBezTo>
                    <a:pt x="757" y="17282"/>
                    <a:pt x="823" y="17439"/>
                    <a:pt x="875" y="17582"/>
                  </a:cubicBezTo>
                  <a:cubicBezTo>
                    <a:pt x="901" y="17634"/>
                    <a:pt x="914" y="17674"/>
                    <a:pt x="927" y="17726"/>
                  </a:cubicBezTo>
                  <a:cubicBezTo>
                    <a:pt x="954" y="17778"/>
                    <a:pt x="980" y="17843"/>
                    <a:pt x="1006" y="17895"/>
                  </a:cubicBezTo>
                  <a:lnTo>
                    <a:pt x="1084" y="18091"/>
                  </a:lnTo>
                  <a:cubicBezTo>
                    <a:pt x="1110" y="18143"/>
                    <a:pt x="1136" y="18208"/>
                    <a:pt x="1162" y="18260"/>
                  </a:cubicBezTo>
                  <a:cubicBezTo>
                    <a:pt x="1240" y="18443"/>
                    <a:pt x="1331" y="18613"/>
                    <a:pt x="1410" y="18782"/>
                  </a:cubicBezTo>
                  <a:cubicBezTo>
                    <a:pt x="1449" y="18860"/>
                    <a:pt x="1501" y="18938"/>
                    <a:pt x="1540" y="19030"/>
                  </a:cubicBezTo>
                  <a:cubicBezTo>
                    <a:pt x="1592" y="19121"/>
                    <a:pt x="1658" y="19225"/>
                    <a:pt x="1710" y="19330"/>
                  </a:cubicBezTo>
                  <a:cubicBezTo>
                    <a:pt x="1749" y="19408"/>
                    <a:pt x="1801" y="19486"/>
                    <a:pt x="1853" y="19564"/>
                  </a:cubicBezTo>
                  <a:cubicBezTo>
                    <a:pt x="1919" y="19682"/>
                    <a:pt x="1997" y="19787"/>
                    <a:pt x="2062" y="19904"/>
                  </a:cubicBezTo>
                  <a:cubicBezTo>
                    <a:pt x="2114" y="19969"/>
                    <a:pt x="2153" y="20048"/>
                    <a:pt x="2206" y="20112"/>
                  </a:cubicBezTo>
                  <a:cubicBezTo>
                    <a:pt x="2258" y="20204"/>
                    <a:pt x="2322" y="20282"/>
                    <a:pt x="2375" y="20373"/>
                  </a:cubicBezTo>
                  <a:cubicBezTo>
                    <a:pt x="2414" y="20413"/>
                    <a:pt x="2440" y="20451"/>
                    <a:pt x="2466" y="20491"/>
                  </a:cubicBezTo>
                  <a:cubicBezTo>
                    <a:pt x="2493" y="20517"/>
                    <a:pt x="2505" y="20556"/>
                    <a:pt x="2531" y="20582"/>
                  </a:cubicBezTo>
                  <a:cubicBezTo>
                    <a:pt x="2571" y="20647"/>
                    <a:pt x="2623" y="20700"/>
                    <a:pt x="2675" y="20764"/>
                  </a:cubicBezTo>
                  <a:cubicBezTo>
                    <a:pt x="2701" y="20804"/>
                    <a:pt x="2727" y="20830"/>
                    <a:pt x="2753" y="20869"/>
                  </a:cubicBezTo>
                  <a:cubicBezTo>
                    <a:pt x="2766" y="20882"/>
                    <a:pt x="2780" y="20908"/>
                    <a:pt x="2806" y="20921"/>
                  </a:cubicBezTo>
                  <a:cubicBezTo>
                    <a:pt x="2806" y="20934"/>
                    <a:pt x="2818" y="20947"/>
                    <a:pt x="2832" y="20961"/>
                  </a:cubicBezTo>
                  <a:cubicBezTo>
                    <a:pt x="2832" y="20973"/>
                    <a:pt x="2832" y="20973"/>
                    <a:pt x="2844" y="20987"/>
                  </a:cubicBezTo>
                  <a:cubicBezTo>
                    <a:pt x="2870" y="21013"/>
                    <a:pt x="2896" y="21051"/>
                    <a:pt x="2922" y="21077"/>
                  </a:cubicBezTo>
                  <a:cubicBezTo>
                    <a:pt x="2922" y="21091"/>
                    <a:pt x="2936" y="21103"/>
                    <a:pt x="2949" y="21103"/>
                  </a:cubicBezTo>
                  <a:lnTo>
                    <a:pt x="2949" y="21117"/>
                  </a:lnTo>
                  <a:lnTo>
                    <a:pt x="2988" y="21156"/>
                  </a:lnTo>
                  <a:cubicBezTo>
                    <a:pt x="3027" y="21208"/>
                    <a:pt x="3079" y="21274"/>
                    <a:pt x="3131" y="21326"/>
                  </a:cubicBezTo>
                  <a:cubicBezTo>
                    <a:pt x="3131" y="21338"/>
                    <a:pt x="3145" y="21352"/>
                    <a:pt x="3157" y="21364"/>
                  </a:cubicBezTo>
                  <a:cubicBezTo>
                    <a:pt x="3197" y="21404"/>
                    <a:pt x="3235" y="21443"/>
                    <a:pt x="3275" y="21495"/>
                  </a:cubicBezTo>
                  <a:lnTo>
                    <a:pt x="3353" y="21573"/>
                  </a:lnTo>
                  <a:cubicBezTo>
                    <a:pt x="3418" y="21651"/>
                    <a:pt x="3484" y="21717"/>
                    <a:pt x="3536" y="21782"/>
                  </a:cubicBezTo>
                  <a:cubicBezTo>
                    <a:pt x="3562" y="21795"/>
                    <a:pt x="3575" y="21821"/>
                    <a:pt x="3601" y="21847"/>
                  </a:cubicBezTo>
                  <a:cubicBezTo>
                    <a:pt x="3614" y="21847"/>
                    <a:pt x="3614" y="21860"/>
                    <a:pt x="3627" y="21873"/>
                  </a:cubicBezTo>
                  <a:lnTo>
                    <a:pt x="3653" y="21900"/>
                  </a:lnTo>
                  <a:lnTo>
                    <a:pt x="3666" y="21900"/>
                  </a:lnTo>
                  <a:cubicBezTo>
                    <a:pt x="3692" y="21938"/>
                    <a:pt x="3719" y="21964"/>
                    <a:pt x="3745" y="21990"/>
                  </a:cubicBezTo>
                  <a:cubicBezTo>
                    <a:pt x="3745" y="21990"/>
                    <a:pt x="3757" y="22004"/>
                    <a:pt x="3771" y="22004"/>
                  </a:cubicBezTo>
                  <a:cubicBezTo>
                    <a:pt x="3783" y="22030"/>
                    <a:pt x="3809" y="22056"/>
                    <a:pt x="3823" y="22069"/>
                  </a:cubicBezTo>
                  <a:lnTo>
                    <a:pt x="3849" y="22095"/>
                  </a:lnTo>
                  <a:cubicBezTo>
                    <a:pt x="3888" y="22134"/>
                    <a:pt x="3927" y="22173"/>
                    <a:pt x="3966" y="22199"/>
                  </a:cubicBezTo>
                  <a:cubicBezTo>
                    <a:pt x="3979" y="22225"/>
                    <a:pt x="3992" y="22225"/>
                    <a:pt x="4006" y="22239"/>
                  </a:cubicBezTo>
                  <a:cubicBezTo>
                    <a:pt x="4032" y="22277"/>
                    <a:pt x="4070" y="22303"/>
                    <a:pt x="4096" y="22329"/>
                  </a:cubicBezTo>
                  <a:cubicBezTo>
                    <a:pt x="4096" y="22343"/>
                    <a:pt x="4110" y="22343"/>
                    <a:pt x="4122" y="22356"/>
                  </a:cubicBezTo>
                  <a:lnTo>
                    <a:pt x="4136" y="22369"/>
                  </a:lnTo>
                  <a:cubicBezTo>
                    <a:pt x="4148" y="22382"/>
                    <a:pt x="4162" y="22395"/>
                    <a:pt x="4188" y="22408"/>
                  </a:cubicBezTo>
                  <a:cubicBezTo>
                    <a:pt x="4188" y="22421"/>
                    <a:pt x="4201" y="22434"/>
                    <a:pt x="4201" y="22434"/>
                  </a:cubicBezTo>
                  <a:cubicBezTo>
                    <a:pt x="4227" y="22460"/>
                    <a:pt x="4253" y="22473"/>
                    <a:pt x="4279" y="22500"/>
                  </a:cubicBezTo>
                  <a:cubicBezTo>
                    <a:pt x="4292" y="22500"/>
                    <a:pt x="4292" y="22512"/>
                    <a:pt x="4305" y="22526"/>
                  </a:cubicBezTo>
                  <a:cubicBezTo>
                    <a:pt x="4331" y="22552"/>
                    <a:pt x="4371" y="22578"/>
                    <a:pt x="4397" y="22604"/>
                  </a:cubicBezTo>
                  <a:cubicBezTo>
                    <a:pt x="4409" y="22604"/>
                    <a:pt x="4409" y="22604"/>
                    <a:pt x="4409" y="22616"/>
                  </a:cubicBezTo>
                  <a:cubicBezTo>
                    <a:pt x="4423" y="22630"/>
                    <a:pt x="4435" y="22642"/>
                    <a:pt x="4461" y="22656"/>
                  </a:cubicBezTo>
                  <a:cubicBezTo>
                    <a:pt x="4527" y="22708"/>
                    <a:pt x="4592" y="22773"/>
                    <a:pt x="4658" y="22825"/>
                  </a:cubicBezTo>
                  <a:lnTo>
                    <a:pt x="4684" y="22851"/>
                  </a:lnTo>
                  <a:cubicBezTo>
                    <a:pt x="4710" y="22865"/>
                    <a:pt x="4722" y="22877"/>
                    <a:pt x="4748" y="22903"/>
                  </a:cubicBezTo>
                  <a:cubicBezTo>
                    <a:pt x="4788" y="22929"/>
                    <a:pt x="4814" y="22956"/>
                    <a:pt x="4840" y="22982"/>
                  </a:cubicBezTo>
                  <a:cubicBezTo>
                    <a:pt x="4879" y="23008"/>
                    <a:pt x="4905" y="23034"/>
                    <a:pt x="4945" y="23047"/>
                  </a:cubicBezTo>
                  <a:cubicBezTo>
                    <a:pt x="4945" y="23060"/>
                    <a:pt x="4957" y="23073"/>
                    <a:pt x="4971" y="23086"/>
                  </a:cubicBezTo>
                  <a:cubicBezTo>
                    <a:pt x="4983" y="23086"/>
                    <a:pt x="4983" y="23099"/>
                    <a:pt x="4997" y="23099"/>
                  </a:cubicBezTo>
                  <a:cubicBezTo>
                    <a:pt x="5061" y="23152"/>
                    <a:pt x="5114" y="23190"/>
                    <a:pt x="5179" y="23242"/>
                  </a:cubicBezTo>
                  <a:lnTo>
                    <a:pt x="5296" y="23321"/>
                  </a:lnTo>
                  <a:cubicBezTo>
                    <a:pt x="5388" y="23399"/>
                    <a:pt x="5492" y="23465"/>
                    <a:pt x="5597" y="23543"/>
                  </a:cubicBezTo>
                  <a:cubicBezTo>
                    <a:pt x="5623" y="23555"/>
                    <a:pt x="5635" y="23569"/>
                    <a:pt x="5661" y="23582"/>
                  </a:cubicBezTo>
                  <a:cubicBezTo>
                    <a:pt x="5740" y="23634"/>
                    <a:pt x="5818" y="23686"/>
                    <a:pt x="5884" y="23738"/>
                  </a:cubicBezTo>
                  <a:cubicBezTo>
                    <a:pt x="5910" y="23752"/>
                    <a:pt x="5922" y="23764"/>
                    <a:pt x="5948" y="23778"/>
                  </a:cubicBezTo>
                  <a:cubicBezTo>
                    <a:pt x="5962" y="23778"/>
                    <a:pt x="5962" y="23790"/>
                    <a:pt x="5974" y="23790"/>
                  </a:cubicBezTo>
                  <a:cubicBezTo>
                    <a:pt x="6053" y="23842"/>
                    <a:pt x="6131" y="23895"/>
                    <a:pt x="6209" y="23934"/>
                  </a:cubicBezTo>
                  <a:cubicBezTo>
                    <a:pt x="6275" y="23973"/>
                    <a:pt x="6327" y="24012"/>
                    <a:pt x="6392" y="24039"/>
                  </a:cubicBezTo>
                  <a:lnTo>
                    <a:pt x="6392" y="24051"/>
                  </a:lnTo>
                  <a:lnTo>
                    <a:pt x="6470" y="24091"/>
                  </a:lnTo>
                  <a:cubicBezTo>
                    <a:pt x="6484" y="24091"/>
                    <a:pt x="6484" y="24103"/>
                    <a:pt x="6496" y="24103"/>
                  </a:cubicBezTo>
                  <a:cubicBezTo>
                    <a:pt x="6522" y="24117"/>
                    <a:pt x="6548" y="24143"/>
                    <a:pt x="6588" y="24155"/>
                  </a:cubicBezTo>
                  <a:cubicBezTo>
                    <a:pt x="6692" y="24208"/>
                    <a:pt x="6783" y="24273"/>
                    <a:pt x="6887" y="24325"/>
                  </a:cubicBezTo>
                  <a:cubicBezTo>
                    <a:pt x="6979" y="24364"/>
                    <a:pt x="7070" y="24416"/>
                    <a:pt x="7162" y="24456"/>
                  </a:cubicBezTo>
                  <a:cubicBezTo>
                    <a:pt x="7188" y="24468"/>
                    <a:pt x="7214" y="24482"/>
                    <a:pt x="7227" y="24495"/>
                  </a:cubicBezTo>
                  <a:cubicBezTo>
                    <a:pt x="7240" y="24495"/>
                    <a:pt x="7253" y="24508"/>
                    <a:pt x="7253" y="24508"/>
                  </a:cubicBezTo>
                  <a:lnTo>
                    <a:pt x="7331" y="24547"/>
                  </a:lnTo>
                  <a:cubicBezTo>
                    <a:pt x="7383" y="24573"/>
                    <a:pt x="7423" y="24586"/>
                    <a:pt x="7461" y="24612"/>
                  </a:cubicBezTo>
                  <a:lnTo>
                    <a:pt x="7579" y="24651"/>
                  </a:lnTo>
                  <a:cubicBezTo>
                    <a:pt x="7579" y="24665"/>
                    <a:pt x="7592" y="24665"/>
                    <a:pt x="7592" y="24665"/>
                  </a:cubicBezTo>
                  <a:cubicBezTo>
                    <a:pt x="7631" y="24677"/>
                    <a:pt x="7684" y="24703"/>
                    <a:pt x="7722" y="24717"/>
                  </a:cubicBezTo>
                  <a:cubicBezTo>
                    <a:pt x="7736" y="24729"/>
                    <a:pt x="7736" y="24729"/>
                    <a:pt x="7748" y="24729"/>
                  </a:cubicBezTo>
                  <a:cubicBezTo>
                    <a:pt x="7762" y="24743"/>
                    <a:pt x="7774" y="24743"/>
                    <a:pt x="7800" y="24755"/>
                  </a:cubicBezTo>
                  <a:cubicBezTo>
                    <a:pt x="7826" y="24769"/>
                    <a:pt x="7853" y="24781"/>
                    <a:pt x="7892" y="24795"/>
                  </a:cubicBezTo>
                  <a:cubicBezTo>
                    <a:pt x="7931" y="24808"/>
                    <a:pt x="7970" y="24834"/>
                    <a:pt x="8009" y="24847"/>
                  </a:cubicBezTo>
                  <a:cubicBezTo>
                    <a:pt x="8101" y="24886"/>
                    <a:pt x="8179" y="24912"/>
                    <a:pt x="8270" y="24952"/>
                  </a:cubicBezTo>
                  <a:cubicBezTo>
                    <a:pt x="8283" y="24952"/>
                    <a:pt x="8296" y="24964"/>
                    <a:pt x="8310" y="24964"/>
                  </a:cubicBezTo>
                  <a:cubicBezTo>
                    <a:pt x="8362" y="24978"/>
                    <a:pt x="8414" y="25004"/>
                    <a:pt x="8466" y="25016"/>
                  </a:cubicBezTo>
                  <a:cubicBezTo>
                    <a:pt x="8492" y="25030"/>
                    <a:pt x="8518" y="25042"/>
                    <a:pt x="8544" y="25042"/>
                  </a:cubicBezTo>
                  <a:cubicBezTo>
                    <a:pt x="8544" y="25056"/>
                    <a:pt x="8557" y="25056"/>
                    <a:pt x="8570" y="25056"/>
                  </a:cubicBezTo>
                  <a:lnTo>
                    <a:pt x="8583" y="25068"/>
                  </a:lnTo>
                  <a:lnTo>
                    <a:pt x="8597" y="25068"/>
                  </a:lnTo>
                  <a:cubicBezTo>
                    <a:pt x="8623" y="25082"/>
                    <a:pt x="8635" y="25082"/>
                    <a:pt x="8649" y="25082"/>
                  </a:cubicBezTo>
                  <a:cubicBezTo>
                    <a:pt x="8661" y="25094"/>
                    <a:pt x="8661" y="25094"/>
                    <a:pt x="8675" y="25094"/>
                  </a:cubicBezTo>
                  <a:cubicBezTo>
                    <a:pt x="8687" y="25094"/>
                    <a:pt x="8701" y="25108"/>
                    <a:pt x="8701" y="25108"/>
                  </a:cubicBezTo>
                  <a:cubicBezTo>
                    <a:pt x="8713" y="25108"/>
                    <a:pt x="8727" y="25108"/>
                    <a:pt x="8727" y="25121"/>
                  </a:cubicBezTo>
                  <a:cubicBezTo>
                    <a:pt x="8766" y="25134"/>
                    <a:pt x="8805" y="25134"/>
                    <a:pt x="8831" y="25147"/>
                  </a:cubicBezTo>
                  <a:cubicBezTo>
                    <a:pt x="8844" y="25160"/>
                    <a:pt x="8870" y="25160"/>
                    <a:pt x="8883" y="25160"/>
                  </a:cubicBezTo>
                  <a:cubicBezTo>
                    <a:pt x="8896" y="25173"/>
                    <a:pt x="8922" y="25186"/>
                    <a:pt x="8948" y="25186"/>
                  </a:cubicBezTo>
                  <a:cubicBezTo>
                    <a:pt x="8962" y="25186"/>
                    <a:pt x="8974" y="25199"/>
                    <a:pt x="9000" y="25199"/>
                  </a:cubicBezTo>
                  <a:cubicBezTo>
                    <a:pt x="9000" y="25199"/>
                    <a:pt x="9000" y="25212"/>
                    <a:pt x="9014" y="25212"/>
                  </a:cubicBezTo>
                  <a:cubicBezTo>
                    <a:pt x="9040" y="25212"/>
                    <a:pt x="9066" y="25225"/>
                    <a:pt x="9105" y="25238"/>
                  </a:cubicBezTo>
                  <a:cubicBezTo>
                    <a:pt x="9157" y="25251"/>
                    <a:pt x="9209" y="25265"/>
                    <a:pt x="9275" y="25291"/>
                  </a:cubicBezTo>
                  <a:cubicBezTo>
                    <a:pt x="9313" y="25303"/>
                    <a:pt x="9339" y="25303"/>
                    <a:pt x="9379" y="25317"/>
                  </a:cubicBezTo>
                  <a:cubicBezTo>
                    <a:pt x="9418" y="25329"/>
                    <a:pt x="9457" y="25343"/>
                    <a:pt x="9483" y="25343"/>
                  </a:cubicBezTo>
                  <a:cubicBezTo>
                    <a:pt x="9536" y="25355"/>
                    <a:pt x="9574" y="25369"/>
                    <a:pt x="9626" y="25381"/>
                  </a:cubicBezTo>
                  <a:cubicBezTo>
                    <a:pt x="9652" y="25395"/>
                    <a:pt x="9666" y="25395"/>
                    <a:pt x="9679" y="25395"/>
                  </a:cubicBezTo>
                  <a:cubicBezTo>
                    <a:pt x="9692" y="25395"/>
                    <a:pt x="9692" y="25408"/>
                    <a:pt x="9705" y="25408"/>
                  </a:cubicBezTo>
                  <a:lnTo>
                    <a:pt x="9731" y="25408"/>
                  </a:lnTo>
                  <a:cubicBezTo>
                    <a:pt x="9731" y="25421"/>
                    <a:pt x="9744" y="25421"/>
                    <a:pt x="9757" y="25421"/>
                  </a:cubicBezTo>
                  <a:cubicBezTo>
                    <a:pt x="9770" y="25421"/>
                    <a:pt x="9796" y="25434"/>
                    <a:pt x="9809" y="25434"/>
                  </a:cubicBezTo>
                  <a:cubicBezTo>
                    <a:pt x="9823" y="25434"/>
                    <a:pt x="9835" y="25434"/>
                    <a:pt x="9849" y="25447"/>
                  </a:cubicBezTo>
                  <a:lnTo>
                    <a:pt x="9887" y="25447"/>
                  </a:lnTo>
                  <a:cubicBezTo>
                    <a:pt x="9913" y="25460"/>
                    <a:pt x="9939" y="25460"/>
                    <a:pt x="9979" y="25473"/>
                  </a:cubicBezTo>
                  <a:lnTo>
                    <a:pt x="9992" y="25473"/>
                  </a:lnTo>
                  <a:cubicBezTo>
                    <a:pt x="10005" y="25473"/>
                    <a:pt x="10018" y="25486"/>
                    <a:pt x="10031" y="25486"/>
                  </a:cubicBezTo>
                  <a:cubicBezTo>
                    <a:pt x="10044" y="25486"/>
                    <a:pt x="10070" y="25486"/>
                    <a:pt x="10083" y="25499"/>
                  </a:cubicBezTo>
                  <a:cubicBezTo>
                    <a:pt x="10136" y="25512"/>
                    <a:pt x="10188" y="25525"/>
                    <a:pt x="10252" y="25525"/>
                  </a:cubicBezTo>
                  <a:cubicBezTo>
                    <a:pt x="10252" y="25538"/>
                    <a:pt x="10266" y="25538"/>
                    <a:pt x="10266" y="25538"/>
                  </a:cubicBezTo>
                  <a:lnTo>
                    <a:pt x="10305" y="25538"/>
                  </a:lnTo>
                  <a:cubicBezTo>
                    <a:pt x="10344" y="25552"/>
                    <a:pt x="10370" y="25552"/>
                    <a:pt x="10409" y="25564"/>
                  </a:cubicBezTo>
                  <a:lnTo>
                    <a:pt x="10435" y="25564"/>
                  </a:lnTo>
                  <a:cubicBezTo>
                    <a:pt x="10449" y="25578"/>
                    <a:pt x="10461" y="25578"/>
                    <a:pt x="10475" y="25578"/>
                  </a:cubicBezTo>
                  <a:cubicBezTo>
                    <a:pt x="10501" y="25578"/>
                    <a:pt x="10513" y="25590"/>
                    <a:pt x="10539" y="25590"/>
                  </a:cubicBezTo>
                  <a:lnTo>
                    <a:pt x="10579" y="25590"/>
                  </a:lnTo>
                  <a:cubicBezTo>
                    <a:pt x="10591" y="25604"/>
                    <a:pt x="10591" y="25604"/>
                    <a:pt x="10605" y="25604"/>
                  </a:cubicBezTo>
                  <a:lnTo>
                    <a:pt x="10618" y="25604"/>
                  </a:lnTo>
                  <a:cubicBezTo>
                    <a:pt x="10696" y="25616"/>
                    <a:pt x="10788" y="25630"/>
                    <a:pt x="10866" y="25642"/>
                  </a:cubicBezTo>
                  <a:cubicBezTo>
                    <a:pt x="10918" y="25656"/>
                    <a:pt x="10970" y="25656"/>
                    <a:pt x="11022" y="25668"/>
                  </a:cubicBezTo>
                  <a:cubicBezTo>
                    <a:pt x="11061" y="25668"/>
                    <a:pt x="11101" y="25682"/>
                    <a:pt x="11139" y="25682"/>
                  </a:cubicBezTo>
                  <a:cubicBezTo>
                    <a:pt x="11165" y="25694"/>
                    <a:pt x="11179" y="25694"/>
                    <a:pt x="11205" y="25694"/>
                  </a:cubicBezTo>
                  <a:lnTo>
                    <a:pt x="11257" y="25694"/>
                  </a:lnTo>
                  <a:lnTo>
                    <a:pt x="11270" y="25708"/>
                  </a:lnTo>
                  <a:lnTo>
                    <a:pt x="11335" y="25708"/>
                  </a:lnTo>
                  <a:cubicBezTo>
                    <a:pt x="11374" y="25721"/>
                    <a:pt x="11414" y="25721"/>
                    <a:pt x="11452" y="25721"/>
                  </a:cubicBezTo>
                  <a:cubicBezTo>
                    <a:pt x="11492" y="25734"/>
                    <a:pt x="11531" y="25734"/>
                    <a:pt x="11583" y="25734"/>
                  </a:cubicBezTo>
                  <a:cubicBezTo>
                    <a:pt x="11609" y="25747"/>
                    <a:pt x="11622" y="25747"/>
                    <a:pt x="11648" y="25747"/>
                  </a:cubicBezTo>
                  <a:lnTo>
                    <a:pt x="11739" y="25747"/>
                  </a:lnTo>
                  <a:cubicBezTo>
                    <a:pt x="11765" y="25760"/>
                    <a:pt x="11805" y="25760"/>
                    <a:pt x="11831" y="25760"/>
                  </a:cubicBezTo>
                  <a:cubicBezTo>
                    <a:pt x="11883" y="25760"/>
                    <a:pt x="11935" y="25773"/>
                    <a:pt x="11988" y="25773"/>
                  </a:cubicBezTo>
                  <a:lnTo>
                    <a:pt x="12066" y="25773"/>
                  </a:lnTo>
                  <a:cubicBezTo>
                    <a:pt x="12078" y="25773"/>
                    <a:pt x="12092" y="25786"/>
                    <a:pt x="12092" y="25786"/>
                  </a:cubicBezTo>
                  <a:lnTo>
                    <a:pt x="12131" y="25786"/>
                  </a:lnTo>
                  <a:cubicBezTo>
                    <a:pt x="12222" y="25786"/>
                    <a:pt x="12313" y="25786"/>
                    <a:pt x="12405" y="25799"/>
                  </a:cubicBezTo>
                  <a:lnTo>
                    <a:pt x="13370" y="25799"/>
                  </a:lnTo>
                  <a:cubicBezTo>
                    <a:pt x="13409" y="25799"/>
                    <a:pt x="13461" y="25799"/>
                    <a:pt x="13501" y="25786"/>
                  </a:cubicBezTo>
                  <a:lnTo>
                    <a:pt x="13696" y="25786"/>
                  </a:lnTo>
                  <a:cubicBezTo>
                    <a:pt x="13748" y="25773"/>
                    <a:pt x="13814" y="25773"/>
                    <a:pt x="13866" y="25773"/>
                  </a:cubicBezTo>
                  <a:lnTo>
                    <a:pt x="13918" y="25773"/>
                  </a:lnTo>
                  <a:cubicBezTo>
                    <a:pt x="13944" y="25760"/>
                    <a:pt x="13983" y="25760"/>
                    <a:pt x="14009" y="25760"/>
                  </a:cubicBezTo>
                  <a:cubicBezTo>
                    <a:pt x="14074" y="25747"/>
                    <a:pt x="14139" y="25747"/>
                    <a:pt x="14205" y="25734"/>
                  </a:cubicBezTo>
                  <a:lnTo>
                    <a:pt x="14231" y="25734"/>
                  </a:lnTo>
                  <a:cubicBezTo>
                    <a:pt x="14270" y="25734"/>
                    <a:pt x="14309" y="25734"/>
                    <a:pt x="14348" y="25721"/>
                  </a:cubicBezTo>
                  <a:cubicBezTo>
                    <a:pt x="14400" y="25721"/>
                    <a:pt x="14466" y="25708"/>
                    <a:pt x="14518" y="25708"/>
                  </a:cubicBezTo>
                  <a:cubicBezTo>
                    <a:pt x="14609" y="25694"/>
                    <a:pt x="14713" y="25682"/>
                    <a:pt x="14805" y="25668"/>
                  </a:cubicBezTo>
                  <a:cubicBezTo>
                    <a:pt x="14817" y="25668"/>
                    <a:pt x="14831" y="25668"/>
                    <a:pt x="14843" y="25656"/>
                  </a:cubicBezTo>
                  <a:cubicBezTo>
                    <a:pt x="14896" y="25656"/>
                    <a:pt x="14935" y="25642"/>
                    <a:pt x="14987" y="25642"/>
                  </a:cubicBezTo>
                  <a:lnTo>
                    <a:pt x="15000" y="25630"/>
                  </a:lnTo>
                  <a:lnTo>
                    <a:pt x="15078" y="25630"/>
                  </a:lnTo>
                  <a:lnTo>
                    <a:pt x="15078" y="25616"/>
                  </a:lnTo>
                  <a:lnTo>
                    <a:pt x="15118" y="25616"/>
                  </a:lnTo>
                  <a:cubicBezTo>
                    <a:pt x="15144" y="25616"/>
                    <a:pt x="15156" y="25604"/>
                    <a:pt x="15182" y="25604"/>
                  </a:cubicBezTo>
                  <a:cubicBezTo>
                    <a:pt x="15209" y="25604"/>
                    <a:pt x="15222" y="25604"/>
                    <a:pt x="15235" y="25590"/>
                  </a:cubicBezTo>
                  <a:lnTo>
                    <a:pt x="15274" y="25590"/>
                  </a:lnTo>
                  <a:cubicBezTo>
                    <a:pt x="15300" y="25590"/>
                    <a:pt x="15326" y="25578"/>
                    <a:pt x="15339" y="25578"/>
                  </a:cubicBezTo>
                  <a:lnTo>
                    <a:pt x="15496" y="25538"/>
                  </a:lnTo>
                  <a:lnTo>
                    <a:pt x="15509" y="25538"/>
                  </a:lnTo>
                  <a:cubicBezTo>
                    <a:pt x="15561" y="25525"/>
                    <a:pt x="15626" y="25525"/>
                    <a:pt x="15678" y="25499"/>
                  </a:cubicBezTo>
                  <a:cubicBezTo>
                    <a:pt x="15718" y="25499"/>
                    <a:pt x="15770" y="25486"/>
                    <a:pt x="15809" y="25473"/>
                  </a:cubicBezTo>
                  <a:cubicBezTo>
                    <a:pt x="15835" y="25473"/>
                    <a:pt x="15848" y="25473"/>
                    <a:pt x="15874" y="25460"/>
                  </a:cubicBezTo>
                  <a:lnTo>
                    <a:pt x="16069" y="25421"/>
                  </a:lnTo>
                  <a:cubicBezTo>
                    <a:pt x="16109" y="25408"/>
                    <a:pt x="16148" y="25395"/>
                    <a:pt x="16174" y="25381"/>
                  </a:cubicBezTo>
                  <a:cubicBezTo>
                    <a:pt x="16213" y="25381"/>
                    <a:pt x="16252" y="25369"/>
                    <a:pt x="16278" y="25355"/>
                  </a:cubicBezTo>
                  <a:cubicBezTo>
                    <a:pt x="16318" y="25343"/>
                    <a:pt x="16356" y="25329"/>
                    <a:pt x="16408" y="25329"/>
                  </a:cubicBezTo>
                  <a:cubicBezTo>
                    <a:pt x="16408" y="25317"/>
                    <a:pt x="16422" y="25317"/>
                    <a:pt x="16435" y="25317"/>
                  </a:cubicBezTo>
                  <a:lnTo>
                    <a:pt x="16448" y="25317"/>
                  </a:lnTo>
                  <a:cubicBezTo>
                    <a:pt x="16513" y="25291"/>
                    <a:pt x="16565" y="25277"/>
                    <a:pt x="16631" y="25265"/>
                  </a:cubicBezTo>
                  <a:cubicBezTo>
                    <a:pt x="16631" y="25265"/>
                    <a:pt x="16643" y="25251"/>
                    <a:pt x="16657" y="25251"/>
                  </a:cubicBezTo>
                  <a:cubicBezTo>
                    <a:pt x="16709" y="25238"/>
                    <a:pt x="16748" y="25225"/>
                    <a:pt x="16800" y="25212"/>
                  </a:cubicBezTo>
                  <a:cubicBezTo>
                    <a:pt x="16878" y="25186"/>
                    <a:pt x="16944" y="25160"/>
                    <a:pt x="17022" y="25134"/>
                  </a:cubicBezTo>
                  <a:cubicBezTo>
                    <a:pt x="17035" y="25134"/>
                    <a:pt x="17048" y="25121"/>
                    <a:pt x="17061" y="25121"/>
                  </a:cubicBezTo>
                  <a:cubicBezTo>
                    <a:pt x="17152" y="25082"/>
                    <a:pt x="17257" y="25056"/>
                    <a:pt x="17335" y="25016"/>
                  </a:cubicBezTo>
                  <a:lnTo>
                    <a:pt x="17348" y="25016"/>
                  </a:lnTo>
                  <a:cubicBezTo>
                    <a:pt x="17361" y="25016"/>
                    <a:pt x="17374" y="25016"/>
                    <a:pt x="17374" y="25004"/>
                  </a:cubicBezTo>
                  <a:lnTo>
                    <a:pt x="17400" y="25004"/>
                  </a:lnTo>
                  <a:cubicBezTo>
                    <a:pt x="17452" y="24978"/>
                    <a:pt x="17492" y="24964"/>
                    <a:pt x="17530" y="24952"/>
                  </a:cubicBezTo>
                  <a:cubicBezTo>
                    <a:pt x="17582" y="24925"/>
                    <a:pt x="17634" y="24912"/>
                    <a:pt x="17674" y="24886"/>
                  </a:cubicBezTo>
                  <a:cubicBezTo>
                    <a:pt x="17687" y="24886"/>
                    <a:pt x="17700" y="24886"/>
                    <a:pt x="17713" y="24873"/>
                  </a:cubicBezTo>
                  <a:cubicBezTo>
                    <a:pt x="17739" y="24873"/>
                    <a:pt x="17752" y="24860"/>
                    <a:pt x="17765" y="24860"/>
                  </a:cubicBezTo>
                  <a:cubicBezTo>
                    <a:pt x="17765" y="24860"/>
                    <a:pt x="17778" y="24860"/>
                    <a:pt x="17778" y="24847"/>
                  </a:cubicBezTo>
                  <a:cubicBezTo>
                    <a:pt x="17791" y="24847"/>
                    <a:pt x="17817" y="24834"/>
                    <a:pt x="17831" y="24834"/>
                  </a:cubicBezTo>
                  <a:cubicBezTo>
                    <a:pt x="17857" y="24821"/>
                    <a:pt x="17895" y="24808"/>
                    <a:pt x="17935" y="24781"/>
                  </a:cubicBezTo>
                  <a:lnTo>
                    <a:pt x="18052" y="24743"/>
                  </a:lnTo>
                  <a:lnTo>
                    <a:pt x="18130" y="24703"/>
                  </a:lnTo>
                  <a:cubicBezTo>
                    <a:pt x="18144" y="24691"/>
                    <a:pt x="18170" y="24691"/>
                    <a:pt x="18182" y="24677"/>
                  </a:cubicBezTo>
                  <a:cubicBezTo>
                    <a:pt x="18274" y="24639"/>
                    <a:pt x="18352" y="24599"/>
                    <a:pt x="18443" y="24560"/>
                  </a:cubicBezTo>
                  <a:cubicBezTo>
                    <a:pt x="18443" y="24560"/>
                    <a:pt x="18457" y="24547"/>
                    <a:pt x="18469" y="24547"/>
                  </a:cubicBezTo>
                  <a:cubicBezTo>
                    <a:pt x="18483" y="24547"/>
                    <a:pt x="18495" y="24534"/>
                    <a:pt x="18495" y="24534"/>
                  </a:cubicBezTo>
                  <a:cubicBezTo>
                    <a:pt x="18509" y="24534"/>
                    <a:pt x="18521" y="24521"/>
                    <a:pt x="18521" y="24521"/>
                  </a:cubicBezTo>
                  <a:cubicBezTo>
                    <a:pt x="18547" y="24508"/>
                    <a:pt x="18561" y="24495"/>
                    <a:pt x="18587" y="24495"/>
                  </a:cubicBezTo>
                  <a:cubicBezTo>
                    <a:pt x="18665" y="24456"/>
                    <a:pt x="18744" y="24404"/>
                    <a:pt x="18834" y="24364"/>
                  </a:cubicBezTo>
                  <a:cubicBezTo>
                    <a:pt x="18887" y="24338"/>
                    <a:pt x="18939" y="24312"/>
                    <a:pt x="18978" y="24286"/>
                  </a:cubicBezTo>
                  <a:cubicBezTo>
                    <a:pt x="19057" y="24247"/>
                    <a:pt x="19121" y="24208"/>
                    <a:pt x="19187" y="24169"/>
                  </a:cubicBezTo>
                  <a:cubicBezTo>
                    <a:pt x="19226" y="24155"/>
                    <a:pt x="19252" y="24143"/>
                    <a:pt x="19278" y="24117"/>
                  </a:cubicBezTo>
                  <a:cubicBezTo>
                    <a:pt x="19344" y="24091"/>
                    <a:pt x="19396" y="24051"/>
                    <a:pt x="19460" y="24012"/>
                  </a:cubicBezTo>
                  <a:lnTo>
                    <a:pt x="19539" y="23973"/>
                  </a:lnTo>
                  <a:cubicBezTo>
                    <a:pt x="19552" y="23960"/>
                    <a:pt x="19578" y="23947"/>
                    <a:pt x="19604" y="23934"/>
                  </a:cubicBezTo>
                  <a:cubicBezTo>
                    <a:pt x="19617" y="23921"/>
                    <a:pt x="19643" y="23908"/>
                    <a:pt x="19657" y="23895"/>
                  </a:cubicBezTo>
                  <a:cubicBezTo>
                    <a:pt x="19695" y="23882"/>
                    <a:pt x="19721" y="23856"/>
                    <a:pt x="19747" y="23842"/>
                  </a:cubicBezTo>
                  <a:cubicBezTo>
                    <a:pt x="19787" y="23816"/>
                    <a:pt x="19813" y="23804"/>
                    <a:pt x="19839" y="23778"/>
                  </a:cubicBezTo>
                  <a:cubicBezTo>
                    <a:pt x="19891" y="23752"/>
                    <a:pt x="19930" y="23726"/>
                    <a:pt x="19982" y="23699"/>
                  </a:cubicBezTo>
                  <a:cubicBezTo>
                    <a:pt x="20022" y="23660"/>
                    <a:pt x="20074" y="23634"/>
                    <a:pt x="20113" y="23608"/>
                  </a:cubicBezTo>
                  <a:cubicBezTo>
                    <a:pt x="20152" y="23582"/>
                    <a:pt x="20178" y="23555"/>
                    <a:pt x="20217" y="23529"/>
                  </a:cubicBezTo>
                  <a:cubicBezTo>
                    <a:pt x="20230" y="23517"/>
                    <a:pt x="20257" y="23503"/>
                    <a:pt x="20269" y="23491"/>
                  </a:cubicBezTo>
                  <a:cubicBezTo>
                    <a:pt x="20321" y="23465"/>
                    <a:pt x="20373" y="23425"/>
                    <a:pt x="20426" y="23386"/>
                  </a:cubicBezTo>
                  <a:cubicBezTo>
                    <a:pt x="20439" y="23386"/>
                    <a:pt x="20452" y="23373"/>
                    <a:pt x="20465" y="23360"/>
                  </a:cubicBezTo>
                  <a:cubicBezTo>
                    <a:pt x="20465" y="23347"/>
                    <a:pt x="20478" y="23347"/>
                    <a:pt x="20491" y="23334"/>
                  </a:cubicBezTo>
                  <a:cubicBezTo>
                    <a:pt x="20504" y="23334"/>
                    <a:pt x="20504" y="23334"/>
                    <a:pt x="20504" y="23321"/>
                  </a:cubicBezTo>
                  <a:cubicBezTo>
                    <a:pt x="20556" y="23295"/>
                    <a:pt x="20608" y="23256"/>
                    <a:pt x="20660" y="23216"/>
                  </a:cubicBezTo>
                  <a:cubicBezTo>
                    <a:pt x="20686" y="23190"/>
                    <a:pt x="20713" y="23178"/>
                    <a:pt x="20726" y="23164"/>
                  </a:cubicBezTo>
                  <a:lnTo>
                    <a:pt x="20765" y="23126"/>
                  </a:lnTo>
                  <a:lnTo>
                    <a:pt x="20921" y="23008"/>
                  </a:lnTo>
                  <a:cubicBezTo>
                    <a:pt x="20961" y="22982"/>
                    <a:pt x="20999" y="22956"/>
                    <a:pt x="21039" y="22917"/>
                  </a:cubicBezTo>
                  <a:lnTo>
                    <a:pt x="21234" y="22760"/>
                  </a:lnTo>
                  <a:lnTo>
                    <a:pt x="21234" y="22747"/>
                  </a:lnTo>
                  <a:cubicBezTo>
                    <a:pt x="21260" y="22734"/>
                    <a:pt x="21274" y="22721"/>
                    <a:pt x="21300" y="22708"/>
                  </a:cubicBezTo>
                  <a:lnTo>
                    <a:pt x="21391" y="22616"/>
                  </a:lnTo>
                  <a:cubicBezTo>
                    <a:pt x="21417" y="22590"/>
                    <a:pt x="21443" y="22578"/>
                    <a:pt x="21469" y="22552"/>
                  </a:cubicBezTo>
                  <a:lnTo>
                    <a:pt x="21495" y="22526"/>
                  </a:lnTo>
                  <a:cubicBezTo>
                    <a:pt x="21547" y="22486"/>
                    <a:pt x="21587" y="22447"/>
                    <a:pt x="21639" y="22408"/>
                  </a:cubicBezTo>
                  <a:cubicBezTo>
                    <a:pt x="21652" y="22382"/>
                    <a:pt x="21678" y="22369"/>
                    <a:pt x="21691" y="22343"/>
                  </a:cubicBezTo>
                  <a:cubicBezTo>
                    <a:pt x="21717" y="22329"/>
                    <a:pt x="21743" y="22303"/>
                    <a:pt x="21770" y="22277"/>
                  </a:cubicBezTo>
                  <a:lnTo>
                    <a:pt x="21860" y="22187"/>
                  </a:lnTo>
                  <a:lnTo>
                    <a:pt x="21926" y="22121"/>
                  </a:lnTo>
                  <a:cubicBezTo>
                    <a:pt x="21939" y="22121"/>
                    <a:pt x="21939" y="22108"/>
                    <a:pt x="21952" y="22095"/>
                  </a:cubicBezTo>
                  <a:cubicBezTo>
                    <a:pt x="22004" y="22043"/>
                    <a:pt x="22056" y="22004"/>
                    <a:pt x="22095" y="21952"/>
                  </a:cubicBezTo>
                  <a:cubicBezTo>
                    <a:pt x="22135" y="21926"/>
                    <a:pt x="22161" y="21886"/>
                    <a:pt x="22187" y="21860"/>
                  </a:cubicBezTo>
                  <a:lnTo>
                    <a:pt x="22199" y="21847"/>
                  </a:lnTo>
                  <a:cubicBezTo>
                    <a:pt x="22252" y="21795"/>
                    <a:pt x="22304" y="21743"/>
                    <a:pt x="22343" y="21691"/>
                  </a:cubicBezTo>
                  <a:cubicBezTo>
                    <a:pt x="22382" y="21665"/>
                    <a:pt x="22408" y="21625"/>
                    <a:pt x="22434" y="21599"/>
                  </a:cubicBezTo>
                  <a:lnTo>
                    <a:pt x="22460" y="21573"/>
                  </a:lnTo>
                  <a:cubicBezTo>
                    <a:pt x="22460" y="21560"/>
                    <a:pt x="22474" y="21560"/>
                    <a:pt x="22486" y="21547"/>
                  </a:cubicBezTo>
                  <a:cubicBezTo>
                    <a:pt x="22526" y="21508"/>
                    <a:pt x="22565" y="21456"/>
                    <a:pt x="22604" y="21416"/>
                  </a:cubicBezTo>
                  <a:cubicBezTo>
                    <a:pt x="22643" y="21364"/>
                    <a:pt x="22669" y="21326"/>
                    <a:pt x="22709" y="21286"/>
                  </a:cubicBezTo>
                  <a:cubicBezTo>
                    <a:pt x="22799" y="21182"/>
                    <a:pt x="22904" y="21065"/>
                    <a:pt x="22996" y="20947"/>
                  </a:cubicBezTo>
                  <a:cubicBezTo>
                    <a:pt x="23034" y="20895"/>
                    <a:pt x="23086" y="20830"/>
                    <a:pt x="23126" y="20778"/>
                  </a:cubicBezTo>
                  <a:cubicBezTo>
                    <a:pt x="23138" y="20764"/>
                    <a:pt x="23138" y="20752"/>
                    <a:pt x="23152" y="20752"/>
                  </a:cubicBezTo>
                  <a:cubicBezTo>
                    <a:pt x="23165" y="20726"/>
                    <a:pt x="23191" y="20700"/>
                    <a:pt x="23204" y="20674"/>
                  </a:cubicBezTo>
                  <a:cubicBezTo>
                    <a:pt x="23230" y="20647"/>
                    <a:pt x="23243" y="20621"/>
                    <a:pt x="23269" y="20582"/>
                  </a:cubicBezTo>
                  <a:cubicBezTo>
                    <a:pt x="23282" y="20569"/>
                    <a:pt x="23295" y="20556"/>
                    <a:pt x="23309" y="20530"/>
                  </a:cubicBezTo>
                  <a:lnTo>
                    <a:pt x="23387" y="20413"/>
                  </a:lnTo>
                  <a:cubicBezTo>
                    <a:pt x="23425" y="20373"/>
                    <a:pt x="23451" y="20321"/>
                    <a:pt x="23491" y="20282"/>
                  </a:cubicBezTo>
                  <a:cubicBezTo>
                    <a:pt x="23517" y="20243"/>
                    <a:pt x="23543" y="20190"/>
                    <a:pt x="23582" y="20152"/>
                  </a:cubicBezTo>
                  <a:cubicBezTo>
                    <a:pt x="23634" y="20074"/>
                    <a:pt x="23686" y="19995"/>
                    <a:pt x="23726" y="19917"/>
                  </a:cubicBezTo>
                  <a:cubicBezTo>
                    <a:pt x="23765" y="19877"/>
                    <a:pt x="23791" y="19825"/>
                    <a:pt x="23817" y="19787"/>
                  </a:cubicBezTo>
                  <a:cubicBezTo>
                    <a:pt x="23830" y="19761"/>
                    <a:pt x="23843" y="19734"/>
                    <a:pt x="23856" y="19721"/>
                  </a:cubicBezTo>
                  <a:cubicBezTo>
                    <a:pt x="23909" y="19643"/>
                    <a:pt x="23961" y="19552"/>
                    <a:pt x="23999" y="19474"/>
                  </a:cubicBezTo>
                  <a:cubicBezTo>
                    <a:pt x="24025" y="19448"/>
                    <a:pt x="24039" y="19421"/>
                    <a:pt x="24065" y="19382"/>
                  </a:cubicBezTo>
                  <a:cubicBezTo>
                    <a:pt x="24091" y="19330"/>
                    <a:pt x="24130" y="19265"/>
                    <a:pt x="24156" y="19213"/>
                  </a:cubicBezTo>
                  <a:cubicBezTo>
                    <a:pt x="24169" y="19199"/>
                    <a:pt x="24169" y="19187"/>
                    <a:pt x="24182" y="19187"/>
                  </a:cubicBezTo>
                  <a:cubicBezTo>
                    <a:pt x="24182" y="19161"/>
                    <a:pt x="24195" y="19147"/>
                    <a:pt x="24208" y="19135"/>
                  </a:cubicBezTo>
                  <a:cubicBezTo>
                    <a:pt x="24222" y="19095"/>
                    <a:pt x="24248" y="19056"/>
                    <a:pt x="24260" y="19017"/>
                  </a:cubicBezTo>
                  <a:cubicBezTo>
                    <a:pt x="24274" y="18991"/>
                    <a:pt x="24286" y="18978"/>
                    <a:pt x="24300" y="18952"/>
                  </a:cubicBezTo>
                  <a:cubicBezTo>
                    <a:pt x="24326" y="18900"/>
                    <a:pt x="24352" y="18860"/>
                    <a:pt x="24378" y="18808"/>
                  </a:cubicBezTo>
                  <a:cubicBezTo>
                    <a:pt x="24391" y="18769"/>
                    <a:pt x="24417" y="18730"/>
                    <a:pt x="24443" y="18678"/>
                  </a:cubicBezTo>
                  <a:cubicBezTo>
                    <a:pt x="24443" y="18665"/>
                    <a:pt x="24456" y="18651"/>
                    <a:pt x="24456" y="18639"/>
                  </a:cubicBezTo>
                  <a:cubicBezTo>
                    <a:pt x="24469" y="18625"/>
                    <a:pt x="24482" y="18599"/>
                    <a:pt x="24495" y="18587"/>
                  </a:cubicBezTo>
                  <a:cubicBezTo>
                    <a:pt x="24508" y="18561"/>
                    <a:pt x="24521" y="18535"/>
                    <a:pt x="24521" y="18508"/>
                  </a:cubicBezTo>
                  <a:cubicBezTo>
                    <a:pt x="24561" y="18430"/>
                    <a:pt x="24599" y="18364"/>
                    <a:pt x="24625" y="18300"/>
                  </a:cubicBezTo>
                  <a:cubicBezTo>
                    <a:pt x="24665" y="18208"/>
                    <a:pt x="24704" y="18130"/>
                    <a:pt x="24743" y="18039"/>
                  </a:cubicBezTo>
                  <a:cubicBezTo>
                    <a:pt x="24743" y="18025"/>
                    <a:pt x="24756" y="18013"/>
                    <a:pt x="24756" y="17999"/>
                  </a:cubicBezTo>
                  <a:cubicBezTo>
                    <a:pt x="24756" y="17999"/>
                    <a:pt x="24756" y="17987"/>
                    <a:pt x="24769" y="17987"/>
                  </a:cubicBezTo>
                  <a:lnTo>
                    <a:pt x="24808" y="17869"/>
                  </a:lnTo>
                  <a:lnTo>
                    <a:pt x="24926" y="17596"/>
                  </a:lnTo>
                  <a:lnTo>
                    <a:pt x="24938" y="17569"/>
                  </a:lnTo>
                  <a:cubicBezTo>
                    <a:pt x="24952" y="17530"/>
                    <a:pt x="24964" y="17504"/>
                    <a:pt x="24964" y="17478"/>
                  </a:cubicBezTo>
                  <a:cubicBezTo>
                    <a:pt x="24978" y="17452"/>
                    <a:pt x="24991" y="17425"/>
                    <a:pt x="24991" y="17413"/>
                  </a:cubicBezTo>
                  <a:cubicBezTo>
                    <a:pt x="25004" y="17387"/>
                    <a:pt x="25004" y="17373"/>
                    <a:pt x="25017" y="17361"/>
                  </a:cubicBezTo>
                  <a:cubicBezTo>
                    <a:pt x="25043" y="17295"/>
                    <a:pt x="25056" y="17230"/>
                    <a:pt x="25082" y="17165"/>
                  </a:cubicBezTo>
                  <a:cubicBezTo>
                    <a:pt x="25082" y="17152"/>
                    <a:pt x="25095" y="17126"/>
                    <a:pt x="25095" y="17112"/>
                  </a:cubicBezTo>
                  <a:cubicBezTo>
                    <a:pt x="25121" y="17060"/>
                    <a:pt x="25147" y="16996"/>
                    <a:pt x="25161" y="16943"/>
                  </a:cubicBezTo>
                  <a:cubicBezTo>
                    <a:pt x="25161" y="16930"/>
                    <a:pt x="25173" y="16917"/>
                    <a:pt x="25173" y="16917"/>
                  </a:cubicBezTo>
                  <a:lnTo>
                    <a:pt x="25173" y="16891"/>
                  </a:lnTo>
                  <a:cubicBezTo>
                    <a:pt x="25187" y="16852"/>
                    <a:pt x="25213" y="16799"/>
                    <a:pt x="25225" y="16747"/>
                  </a:cubicBezTo>
                  <a:lnTo>
                    <a:pt x="25225" y="16721"/>
                  </a:lnTo>
                  <a:cubicBezTo>
                    <a:pt x="25239" y="16709"/>
                    <a:pt x="25239" y="16695"/>
                    <a:pt x="25239" y="16683"/>
                  </a:cubicBezTo>
                  <a:cubicBezTo>
                    <a:pt x="25251" y="16669"/>
                    <a:pt x="25251" y="16656"/>
                    <a:pt x="25251" y="16643"/>
                  </a:cubicBezTo>
                  <a:cubicBezTo>
                    <a:pt x="25265" y="16604"/>
                    <a:pt x="25277" y="16565"/>
                    <a:pt x="25291" y="16512"/>
                  </a:cubicBezTo>
                  <a:cubicBezTo>
                    <a:pt x="25291" y="16512"/>
                    <a:pt x="25291" y="16500"/>
                    <a:pt x="25304" y="16486"/>
                  </a:cubicBezTo>
                  <a:cubicBezTo>
                    <a:pt x="25317" y="16422"/>
                    <a:pt x="25343" y="16356"/>
                    <a:pt x="25356" y="16291"/>
                  </a:cubicBezTo>
                  <a:cubicBezTo>
                    <a:pt x="25369" y="16252"/>
                    <a:pt x="25369" y="16226"/>
                    <a:pt x="25382" y="16199"/>
                  </a:cubicBezTo>
                  <a:lnTo>
                    <a:pt x="25382" y="16173"/>
                  </a:lnTo>
                  <a:cubicBezTo>
                    <a:pt x="25395" y="16161"/>
                    <a:pt x="25395" y="16147"/>
                    <a:pt x="25395" y="16121"/>
                  </a:cubicBezTo>
                  <a:cubicBezTo>
                    <a:pt x="25408" y="16083"/>
                    <a:pt x="25421" y="16030"/>
                    <a:pt x="25434" y="15978"/>
                  </a:cubicBezTo>
                  <a:lnTo>
                    <a:pt x="25434" y="15965"/>
                  </a:lnTo>
                  <a:cubicBezTo>
                    <a:pt x="25448" y="15952"/>
                    <a:pt x="25448" y="15926"/>
                    <a:pt x="25448" y="15912"/>
                  </a:cubicBezTo>
                  <a:cubicBezTo>
                    <a:pt x="25448" y="15900"/>
                    <a:pt x="25460" y="15900"/>
                    <a:pt x="25460" y="15886"/>
                  </a:cubicBezTo>
                  <a:cubicBezTo>
                    <a:pt x="25474" y="15848"/>
                    <a:pt x="25474" y="15808"/>
                    <a:pt x="25486" y="15770"/>
                  </a:cubicBezTo>
                  <a:cubicBezTo>
                    <a:pt x="25500" y="15704"/>
                    <a:pt x="25512" y="15639"/>
                    <a:pt x="25526" y="15561"/>
                  </a:cubicBezTo>
                  <a:cubicBezTo>
                    <a:pt x="25552" y="15469"/>
                    <a:pt x="25564" y="15378"/>
                    <a:pt x="25590" y="15274"/>
                  </a:cubicBezTo>
                  <a:cubicBezTo>
                    <a:pt x="25590" y="15234"/>
                    <a:pt x="25604" y="15196"/>
                    <a:pt x="25604" y="15156"/>
                  </a:cubicBezTo>
                  <a:lnTo>
                    <a:pt x="25643" y="14961"/>
                  </a:lnTo>
                  <a:lnTo>
                    <a:pt x="25643" y="14909"/>
                  </a:lnTo>
                  <a:cubicBezTo>
                    <a:pt x="25656" y="14869"/>
                    <a:pt x="25669" y="14817"/>
                    <a:pt x="25669" y="14778"/>
                  </a:cubicBezTo>
                  <a:cubicBezTo>
                    <a:pt x="25682" y="14726"/>
                    <a:pt x="25682" y="14674"/>
                    <a:pt x="25695" y="14622"/>
                  </a:cubicBezTo>
                  <a:cubicBezTo>
                    <a:pt x="25695" y="14582"/>
                    <a:pt x="25708" y="14544"/>
                    <a:pt x="25708" y="14504"/>
                  </a:cubicBezTo>
                  <a:cubicBezTo>
                    <a:pt x="25734" y="14309"/>
                    <a:pt x="25747" y="14113"/>
                    <a:pt x="25761" y="13917"/>
                  </a:cubicBezTo>
                  <a:cubicBezTo>
                    <a:pt x="25761" y="13904"/>
                    <a:pt x="25773" y="13891"/>
                    <a:pt x="25773" y="13878"/>
                  </a:cubicBezTo>
                  <a:cubicBezTo>
                    <a:pt x="25773" y="13773"/>
                    <a:pt x="25787" y="13669"/>
                    <a:pt x="25787" y="13565"/>
                  </a:cubicBezTo>
                  <a:cubicBezTo>
                    <a:pt x="25799" y="13344"/>
                    <a:pt x="25799" y="13121"/>
                    <a:pt x="25799" y="12900"/>
                  </a:cubicBezTo>
                  <a:lnTo>
                    <a:pt x="25799" y="12574"/>
                  </a:lnTo>
                  <a:cubicBezTo>
                    <a:pt x="25799" y="12457"/>
                    <a:pt x="25799" y="12352"/>
                    <a:pt x="25787" y="12234"/>
                  </a:cubicBezTo>
                  <a:cubicBezTo>
                    <a:pt x="25787" y="12170"/>
                    <a:pt x="25787" y="12104"/>
                    <a:pt x="25773" y="12039"/>
                  </a:cubicBezTo>
                  <a:lnTo>
                    <a:pt x="25773" y="12000"/>
                  </a:lnTo>
                  <a:cubicBezTo>
                    <a:pt x="25773" y="11948"/>
                    <a:pt x="25761" y="11883"/>
                    <a:pt x="25761" y="11831"/>
                  </a:cubicBezTo>
                  <a:cubicBezTo>
                    <a:pt x="25761" y="11752"/>
                    <a:pt x="25747" y="11674"/>
                    <a:pt x="25734" y="11596"/>
                  </a:cubicBezTo>
                  <a:lnTo>
                    <a:pt x="25734" y="11544"/>
                  </a:lnTo>
                  <a:cubicBezTo>
                    <a:pt x="25721" y="11400"/>
                    <a:pt x="25708" y="11257"/>
                    <a:pt x="25682" y="11113"/>
                  </a:cubicBezTo>
                  <a:lnTo>
                    <a:pt x="20034" y="11100"/>
                  </a:lnTo>
                  <a:lnTo>
                    <a:pt x="16904" y="11087"/>
                  </a:lnTo>
                  <a:lnTo>
                    <a:pt x="15939" y="11087"/>
                  </a:lnTo>
                  <a:lnTo>
                    <a:pt x="21404" y="3574"/>
                  </a:lnTo>
                  <a:lnTo>
                    <a:pt x="21573" y="3353"/>
                  </a:lnTo>
                  <a:lnTo>
                    <a:pt x="21535" y="3313"/>
                  </a:lnTo>
                  <a:cubicBezTo>
                    <a:pt x="21509" y="3287"/>
                    <a:pt x="21483" y="3261"/>
                    <a:pt x="21443" y="3235"/>
                  </a:cubicBezTo>
                  <a:cubicBezTo>
                    <a:pt x="21391" y="3183"/>
                    <a:pt x="21339" y="3131"/>
                    <a:pt x="21274" y="3092"/>
                  </a:cubicBezTo>
                  <a:lnTo>
                    <a:pt x="21248" y="3066"/>
                  </a:lnTo>
                  <a:cubicBezTo>
                    <a:pt x="21170" y="3000"/>
                    <a:pt x="21104" y="2936"/>
                    <a:pt x="21026" y="2870"/>
                  </a:cubicBezTo>
                  <a:cubicBezTo>
                    <a:pt x="21013" y="2870"/>
                    <a:pt x="20999" y="2857"/>
                    <a:pt x="20999" y="2857"/>
                  </a:cubicBezTo>
                  <a:cubicBezTo>
                    <a:pt x="20973" y="2844"/>
                    <a:pt x="20961" y="2818"/>
                    <a:pt x="20935" y="2805"/>
                  </a:cubicBezTo>
                  <a:cubicBezTo>
                    <a:pt x="20883" y="2766"/>
                    <a:pt x="20817" y="2713"/>
                    <a:pt x="20765" y="2661"/>
                  </a:cubicBezTo>
                  <a:cubicBezTo>
                    <a:pt x="20739" y="2649"/>
                    <a:pt x="20713" y="2635"/>
                    <a:pt x="20686" y="2609"/>
                  </a:cubicBezTo>
                  <a:cubicBezTo>
                    <a:pt x="20674" y="2596"/>
                    <a:pt x="20648" y="2583"/>
                    <a:pt x="20622" y="2557"/>
                  </a:cubicBezTo>
                  <a:cubicBezTo>
                    <a:pt x="20608" y="2557"/>
                    <a:pt x="20596" y="2544"/>
                    <a:pt x="20570" y="2531"/>
                  </a:cubicBezTo>
                  <a:lnTo>
                    <a:pt x="20530" y="2492"/>
                  </a:lnTo>
                  <a:cubicBezTo>
                    <a:pt x="20478" y="2453"/>
                    <a:pt x="20426" y="2414"/>
                    <a:pt x="20373" y="2388"/>
                  </a:cubicBezTo>
                  <a:cubicBezTo>
                    <a:pt x="20361" y="2374"/>
                    <a:pt x="20361" y="2362"/>
                    <a:pt x="20347" y="2362"/>
                  </a:cubicBezTo>
                  <a:lnTo>
                    <a:pt x="20074" y="2166"/>
                  </a:lnTo>
                  <a:lnTo>
                    <a:pt x="19996" y="2127"/>
                  </a:lnTo>
                  <a:lnTo>
                    <a:pt x="19761" y="1970"/>
                  </a:lnTo>
                  <a:cubicBezTo>
                    <a:pt x="19735" y="1957"/>
                    <a:pt x="19709" y="1931"/>
                    <a:pt x="19683" y="1918"/>
                  </a:cubicBezTo>
                  <a:cubicBezTo>
                    <a:pt x="19578" y="1853"/>
                    <a:pt x="19474" y="1800"/>
                    <a:pt x="19382" y="1736"/>
                  </a:cubicBezTo>
                  <a:cubicBezTo>
                    <a:pt x="19370" y="1736"/>
                    <a:pt x="19356" y="1722"/>
                    <a:pt x="19344" y="1722"/>
                  </a:cubicBezTo>
                  <a:cubicBezTo>
                    <a:pt x="19278" y="1684"/>
                    <a:pt x="19226" y="1644"/>
                    <a:pt x="19161" y="1618"/>
                  </a:cubicBezTo>
                  <a:cubicBezTo>
                    <a:pt x="19121" y="1592"/>
                    <a:pt x="19083" y="1579"/>
                    <a:pt x="19043" y="1553"/>
                  </a:cubicBezTo>
                  <a:cubicBezTo>
                    <a:pt x="18965" y="1501"/>
                    <a:pt x="18887" y="1461"/>
                    <a:pt x="18796" y="1423"/>
                  </a:cubicBezTo>
                  <a:cubicBezTo>
                    <a:pt x="18782" y="1409"/>
                    <a:pt x="18756" y="1397"/>
                    <a:pt x="18730" y="1397"/>
                  </a:cubicBezTo>
                  <a:cubicBezTo>
                    <a:pt x="18691" y="1370"/>
                    <a:pt x="18652" y="1344"/>
                    <a:pt x="18613" y="1331"/>
                  </a:cubicBezTo>
                  <a:cubicBezTo>
                    <a:pt x="18561" y="1305"/>
                    <a:pt x="18495" y="1266"/>
                    <a:pt x="18431" y="1240"/>
                  </a:cubicBezTo>
                  <a:cubicBezTo>
                    <a:pt x="18417" y="1240"/>
                    <a:pt x="18417" y="1226"/>
                    <a:pt x="18405" y="1226"/>
                  </a:cubicBezTo>
                  <a:cubicBezTo>
                    <a:pt x="18378" y="1214"/>
                    <a:pt x="18339" y="1200"/>
                    <a:pt x="18313" y="1188"/>
                  </a:cubicBezTo>
                  <a:cubicBezTo>
                    <a:pt x="18287" y="1174"/>
                    <a:pt x="18248" y="1148"/>
                    <a:pt x="18208" y="1136"/>
                  </a:cubicBezTo>
                  <a:cubicBezTo>
                    <a:pt x="18196" y="1136"/>
                    <a:pt x="18196" y="1122"/>
                    <a:pt x="18182" y="1122"/>
                  </a:cubicBezTo>
                  <a:cubicBezTo>
                    <a:pt x="18104" y="1084"/>
                    <a:pt x="18013" y="1044"/>
                    <a:pt x="17935" y="1018"/>
                  </a:cubicBezTo>
                  <a:lnTo>
                    <a:pt x="17921" y="1018"/>
                  </a:lnTo>
                  <a:cubicBezTo>
                    <a:pt x="17857" y="979"/>
                    <a:pt x="17778" y="953"/>
                    <a:pt x="17713" y="927"/>
                  </a:cubicBezTo>
                  <a:lnTo>
                    <a:pt x="17634" y="887"/>
                  </a:lnTo>
                  <a:cubicBezTo>
                    <a:pt x="17608" y="887"/>
                    <a:pt x="17582" y="875"/>
                    <a:pt x="17544" y="861"/>
                  </a:cubicBezTo>
                  <a:cubicBezTo>
                    <a:pt x="17478" y="835"/>
                    <a:pt x="17413" y="809"/>
                    <a:pt x="17335" y="783"/>
                  </a:cubicBezTo>
                  <a:cubicBezTo>
                    <a:pt x="17295" y="771"/>
                    <a:pt x="17257" y="744"/>
                    <a:pt x="17205" y="731"/>
                  </a:cubicBezTo>
                  <a:lnTo>
                    <a:pt x="17087" y="692"/>
                  </a:lnTo>
                  <a:lnTo>
                    <a:pt x="16970" y="653"/>
                  </a:lnTo>
                  <a:cubicBezTo>
                    <a:pt x="16956" y="640"/>
                    <a:pt x="16930" y="640"/>
                    <a:pt x="16918" y="640"/>
                  </a:cubicBezTo>
                  <a:cubicBezTo>
                    <a:pt x="16904" y="627"/>
                    <a:pt x="16892" y="627"/>
                    <a:pt x="16866" y="614"/>
                  </a:cubicBezTo>
                  <a:cubicBezTo>
                    <a:pt x="16813" y="600"/>
                    <a:pt x="16748" y="588"/>
                    <a:pt x="16695" y="562"/>
                  </a:cubicBezTo>
                  <a:cubicBezTo>
                    <a:pt x="16669" y="562"/>
                    <a:pt x="16657" y="548"/>
                    <a:pt x="16631" y="548"/>
                  </a:cubicBezTo>
                  <a:cubicBezTo>
                    <a:pt x="16565" y="522"/>
                    <a:pt x="16500" y="510"/>
                    <a:pt x="16435" y="484"/>
                  </a:cubicBezTo>
                  <a:cubicBezTo>
                    <a:pt x="16382" y="470"/>
                    <a:pt x="16330" y="458"/>
                    <a:pt x="16292" y="444"/>
                  </a:cubicBezTo>
                  <a:cubicBezTo>
                    <a:pt x="16239" y="431"/>
                    <a:pt x="16174" y="418"/>
                    <a:pt x="16122" y="405"/>
                  </a:cubicBezTo>
                  <a:cubicBezTo>
                    <a:pt x="16109" y="405"/>
                    <a:pt x="16109" y="392"/>
                    <a:pt x="16095" y="392"/>
                  </a:cubicBezTo>
                  <a:lnTo>
                    <a:pt x="16069" y="392"/>
                  </a:lnTo>
                  <a:cubicBezTo>
                    <a:pt x="16043" y="379"/>
                    <a:pt x="16005" y="379"/>
                    <a:pt x="15979" y="366"/>
                  </a:cubicBezTo>
                  <a:cubicBezTo>
                    <a:pt x="15926" y="353"/>
                    <a:pt x="15887" y="340"/>
                    <a:pt x="15848" y="340"/>
                  </a:cubicBezTo>
                  <a:cubicBezTo>
                    <a:pt x="15835" y="327"/>
                    <a:pt x="15822" y="327"/>
                    <a:pt x="15822" y="327"/>
                  </a:cubicBezTo>
                  <a:lnTo>
                    <a:pt x="15782" y="327"/>
                  </a:lnTo>
                  <a:cubicBezTo>
                    <a:pt x="15678" y="301"/>
                    <a:pt x="15574" y="275"/>
                    <a:pt x="15469" y="261"/>
                  </a:cubicBezTo>
                  <a:cubicBezTo>
                    <a:pt x="15417" y="249"/>
                    <a:pt x="15353" y="235"/>
                    <a:pt x="15300" y="223"/>
                  </a:cubicBezTo>
                  <a:cubicBezTo>
                    <a:pt x="15287" y="223"/>
                    <a:pt x="15274" y="223"/>
                    <a:pt x="15261" y="209"/>
                  </a:cubicBezTo>
                  <a:lnTo>
                    <a:pt x="15209" y="209"/>
                  </a:lnTo>
                  <a:cubicBezTo>
                    <a:pt x="15209" y="209"/>
                    <a:pt x="15196" y="209"/>
                    <a:pt x="15182" y="197"/>
                  </a:cubicBezTo>
                  <a:cubicBezTo>
                    <a:pt x="15156" y="197"/>
                    <a:pt x="15130" y="183"/>
                    <a:pt x="15104" y="183"/>
                  </a:cubicBezTo>
                  <a:cubicBezTo>
                    <a:pt x="15066" y="183"/>
                    <a:pt x="15040" y="171"/>
                    <a:pt x="15000" y="171"/>
                  </a:cubicBezTo>
                  <a:cubicBezTo>
                    <a:pt x="14987" y="171"/>
                    <a:pt x="14974" y="171"/>
                    <a:pt x="14961" y="157"/>
                  </a:cubicBezTo>
                  <a:lnTo>
                    <a:pt x="14922" y="157"/>
                  </a:lnTo>
                  <a:cubicBezTo>
                    <a:pt x="14896" y="157"/>
                    <a:pt x="14869" y="144"/>
                    <a:pt x="14857" y="144"/>
                  </a:cubicBezTo>
                  <a:cubicBezTo>
                    <a:pt x="14817" y="144"/>
                    <a:pt x="14779" y="131"/>
                    <a:pt x="14727" y="131"/>
                  </a:cubicBezTo>
                  <a:cubicBezTo>
                    <a:pt x="14674" y="118"/>
                    <a:pt x="14622" y="118"/>
                    <a:pt x="14570" y="105"/>
                  </a:cubicBezTo>
                  <a:lnTo>
                    <a:pt x="14544" y="105"/>
                  </a:lnTo>
                  <a:cubicBezTo>
                    <a:pt x="14478" y="92"/>
                    <a:pt x="14413" y="79"/>
                    <a:pt x="14335" y="79"/>
                  </a:cubicBezTo>
                  <a:cubicBezTo>
                    <a:pt x="14296" y="79"/>
                    <a:pt x="14270" y="66"/>
                    <a:pt x="14231" y="66"/>
                  </a:cubicBezTo>
                  <a:cubicBezTo>
                    <a:pt x="14165" y="66"/>
                    <a:pt x="14087" y="53"/>
                    <a:pt x="14022" y="53"/>
                  </a:cubicBezTo>
                  <a:cubicBezTo>
                    <a:pt x="13996" y="40"/>
                    <a:pt x="13956" y="40"/>
                    <a:pt x="13930" y="40"/>
                  </a:cubicBezTo>
                  <a:lnTo>
                    <a:pt x="13866" y="40"/>
                  </a:lnTo>
                  <a:cubicBezTo>
                    <a:pt x="13852" y="27"/>
                    <a:pt x="13852" y="27"/>
                    <a:pt x="13840" y="27"/>
                  </a:cubicBezTo>
                  <a:lnTo>
                    <a:pt x="13722" y="27"/>
                  </a:lnTo>
                  <a:cubicBezTo>
                    <a:pt x="13683" y="27"/>
                    <a:pt x="13657" y="27"/>
                    <a:pt x="13631" y="14"/>
                  </a:cubicBezTo>
                  <a:lnTo>
                    <a:pt x="13461" y="14"/>
                  </a:lnTo>
                  <a:cubicBezTo>
                    <a:pt x="13383" y="14"/>
                    <a:pt x="13318" y="0"/>
                    <a:pt x="13240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6"/>
            <p:cNvSpPr/>
            <p:nvPr/>
          </p:nvSpPr>
          <p:spPr>
            <a:xfrm>
              <a:off x="2154925" y="1634325"/>
              <a:ext cx="645000" cy="644975"/>
            </a:xfrm>
            <a:custGeom>
              <a:avLst/>
              <a:gdLst/>
              <a:ahLst/>
              <a:cxnLst/>
              <a:rect l="l" t="t" r="r" b="b"/>
              <a:pathLst>
                <a:path w="25800" h="25799" extrusionOk="0">
                  <a:moveTo>
                    <a:pt x="12522" y="0"/>
                  </a:moveTo>
                  <a:cubicBezTo>
                    <a:pt x="12509" y="0"/>
                    <a:pt x="12483" y="14"/>
                    <a:pt x="12470" y="14"/>
                  </a:cubicBezTo>
                  <a:lnTo>
                    <a:pt x="12196" y="14"/>
                  </a:lnTo>
                  <a:cubicBezTo>
                    <a:pt x="11988" y="27"/>
                    <a:pt x="11791" y="40"/>
                    <a:pt x="11583" y="66"/>
                  </a:cubicBezTo>
                  <a:cubicBezTo>
                    <a:pt x="11440" y="79"/>
                    <a:pt x="11309" y="92"/>
                    <a:pt x="11165" y="118"/>
                  </a:cubicBezTo>
                  <a:lnTo>
                    <a:pt x="10618" y="197"/>
                  </a:lnTo>
                  <a:cubicBezTo>
                    <a:pt x="10618" y="209"/>
                    <a:pt x="10605" y="209"/>
                    <a:pt x="10605" y="209"/>
                  </a:cubicBezTo>
                  <a:cubicBezTo>
                    <a:pt x="10501" y="223"/>
                    <a:pt x="10396" y="249"/>
                    <a:pt x="10292" y="261"/>
                  </a:cubicBezTo>
                  <a:cubicBezTo>
                    <a:pt x="10214" y="275"/>
                    <a:pt x="10148" y="301"/>
                    <a:pt x="10070" y="314"/>
                  </a:cubicBezTo>
                  <a:cubicBezTo>
                    <a:pt x="9927" y="340"/>
                    <a:pt x="9770" y="379"/>
                    <a:pt x="9626" y="418"/>
                  </a:cubicBezTo>
                  <a:cubicBezTo>
                    <a:pt x="9562" y="431"/>
                    <a:pt x="9483" y="458"/>
                    <a:pt x="9418" y="484"/>
                  </a:cubicBezTo>
                  <a:cubicBezTo>
                    <a:pt x="9392" y="484"/>
                    <a:pt x="9365" y="484"/>
                    <a:pt x="9353" y="496"/>
                  </a:cubicBezTo>
                  <a:cubicBezTo>
                    <a:pt x="9131" y="562"/>
                    <a:pt x="8910" y="627"/>
                    <a:pt x="8701" y="705"/>
                  </a:cubicBezTo>
                  <a:cubicBezTo>
                    <a:pt x="8635" y="731"/>
                    <a:pt x="8557" y="744"/>
                    <a:pt x="8492" y="771"/>
                  </a:cubicBezTo>
                  <a:cubicBezTo>
                    <a:pt x="8348" y="823"/>
                    <a:pt x="8218" y="875"/>
                    <a:pt x="8087" y="927"/>
                  </a:cubicBezTo>
                  <a:cubicBezTo>
                    <a:pt x="7957" y="979"/>
                    <a:pt x="7826" y="1044"/>
                    <a:pt x="7684" y="1096"/>
                  </a:cubicBezTo>
                  <a:cubicBezTo>
                    <a:pt x="7579" y="1148"/>
                    <a:pt x="7461" y="1200"/>
                    <a:pt x="7344" y="1253"/>
                  </a:cubicBezTo>
                  <a:cubicBezTo>
                    <a:pt x="7253" y="1292"/>
                    <a:pt x="7162" y="1344"/>
                    <a:pt x="7070" y="1383"/>
                  </a:cubicBezTo>
                  <a:cubicBezTo>
                    <a:pt x="6979" y="1435"/>
                    <a:pt x="6887" y="1487"/>
                    <a:pt x="6809" y="1527"/>
                  </a:cubicBezTo>
                  <a:cubicBezTo>
                    <a:pt x="6718" y="1579"/>
                    <a:pt x="6627" y="1631"/>
                    <a:pt x="6536" y="1670"/>
                  </a:cubicBezTo>
                  <a:cubicBezTo>
                    <a:pt x="6496" y="1696"/>
                    <a:pt x="6444" y="1736"/>
                    <a:pt x="6405" y="1762"/>
                  </a:cubicBezTo>
                  <a:cubicBezTo>
                    <a:pt x="6340" y="1788"/>
                    <a:pt x="6287" y="1826"/>
                    <a:pt x="6223" y="1866"/>
                  </a:cubicBezTo>
                  <a:cubicBezTo>
                    <a:pt x="6157" y="1905"/>
                    <a:pt x="6079" y="1944"/>
                    <a:pt x="6014" y="1997"/>
                  </a:cubicBezTo>
                  <a:lnTo>
                    <a:pt x="5818" y="2113"/>
                  </a:lnTo>
                  <a:cubicBezTo>
                    <a:pt x="5714" y="2192"/>
                    <a:pt x="5609" y="2257"/>
                    <a:pt x="5505" y="2336"/>
                  </a:cubicBezTo>
                  <a:cubicBezTo>
                    <a:pt x="5453" y="2374"/>
                    <a:pt x="5388" y="2414"/>
                    <a:pt x="5336" y="2453"/>
                  </a:cubicBezTo>
                  <a:cubicBezTo>
                    <a:pt x="5284" y="2492"/>
                    <a:pt x="5232" y="2531"/>
                    <a:pt x="5179" y="2557"/>
                  </a:cubicBezTo>
                  <a:lnTo>
                    <a:pt x="4945" y="2753"/>
                  </a:lnTo>
                  <a:cubicBezTo>
                    <a:pt x="4879" y="2805"/>
                    <a:pt x="4814" y="2844"/>
                    <a:pt x="4748" y="2896"/>
                  </a:cubicBezTo>
                  <a:cubicBezTo>
                    <a:pt x="4684" y="2948"/>
                    <a:pt x="4632" y="3000"/>
                    <a:pt x="4566" y="3052"/>
                  </a:cubicBezTo>
                  <a:cubicBezTo>
                    <a:pt x="4423" y="3170"/>
                    <a:pt x="4292" y="3287"/>
                    <a:pt x="4162" y="3405"/>
                  </a:cubicBezTo>
                  <a:lnTo>
                    <a:pt x="4006" y="3562"/>
                  </a:lnTo>
                  <a:cubicBezTo>
                    <a:pt x="3927" y="3626"/>
                    <a:pt x="3862" y="3692"/>
                    <a:pt x="3797" y="3757"/>
                  </a:cubicBezTo>
                  <a:cubicBezTo>
                    <a:pt x="3679" y="3887"/>
                    <a:pt x="3562" y="4005"/>
                    <a:pt x="3444" y="4136"/>
                  </a:cubicBezTo>
                  <a:cubicBezTo>
                    <a:pt x="3379" y="4200"/>
                    <a:pt x="3314" y="4266"/>
                    <a:pt x="3262" y="4331"/>
                  </a:cubicBezTo>
                  <a:lnTo>
                    <a:pt x="3223" y="4370"/>
                  </a:lnTo>
                  <a:cubicBezTo>
                    <a:pt x="3183" y="4422"/>
                    <a:pt x="3131" y="4475"/>
                    <a:pt x="3093" y="4527"/>
                  </a:cubicBezTo>
                  <a:cubicBezTo>
                    <a:pt x="3040" y="4579"/>
                    <a:pt x="3001" y="4631"/>
                    <a:pt x="2949" y="4696"/>
                  </a:cubicBezTo>
                  <a:cubicBezTo>
                    <a:pt x="2910" y="4748"/>
                    <a:pt x="2858" y="4800"/>
                    <a:pt x="2818" y="4852"/>
                  </a:cubicBezTo>
                  <a:cubicBezTo>
                    <a:pt x="2766" y="4918"/>
                    <a:pt x="2714" y="4983"/>
                    <a:pt x="2662" y="5061"/>
                  </a:cubicBezTo>
                  <a:cubicBezTo>
                    <a:pt x="2597" y="5127"/>
                    <a:pt x="2545" y="5205"/>
                    <a:pt x="2493" y="5283"/>
                  </a:cubicBezTo>
                  <a:cubicBezTo>
                    <a:pt x="2479" y="5296"/>
                    <a:pt x="2466" y="5309"/>
                    <a:pt x="2453" y="5335"/>
                  </a:cubicBezTo>
                  <a:cubicBezTo>
                    <a:pt x="2414" y="5388"/>
                    <a:pt x="2362" y="5452"/>
                    <a:pt x="2322" y="5518"/>
                  </a:cubicBezTo>
                  <a:cubicBezTo>
                    <a:pt x="2284" y="5583"/>
                    <a:pt x="2232" y="5635"/>
                    <a:pt x="2192" y="5701"/>
                  </a:cubicBezTo>
                  <a:cubicBezTo>
                    <a:pt x="2153" y="5765"/>
                    <a:pt x="2101" y="5831"/>
                    <a:pt x="2062" y="5896"/>
                  </a:cubicBezTo>
                  <a:cubicBezTo>
                    <a:pt x="2023" y="5974"/>
                    <a:pt x="1971" y="6052"/>
                    <a:pt x="1919" y="6118"/>
                  </a:cubicBezTo>
                  <a:cubicBezTo>
                    <a:pt x="1893" y="6183"/>
                    <a:pt x="1853" y="6235"/>
                    <a:pt x="1814" y="6301"/>
                  </a:cubicBezTo>
                  <a:cubicBezTo>
                    <a:pt x="1801" y="6313"/>
                    <a:pt x="1801" y="6327"/>
                    <a:pt x="1788" y="6339"/>
                  </a:cubicBezTo>
                  <a:cubicBezTo>
                    <a:pt x="1749" y="6417"/>
                    <a:pt x="1696" y="6496"/>
                    <a:pt x="1658" y="6561"/>
                  </a:cubicBezTo>
                  <a:lnTo>
                    <a:pt x="1540" y="6796"/>
                  </a:lnTo>
                  <a:cubicBezTo>
                    <a:pt x="1501" y="6861"/>
                    <a:pt x="1462" y="6927"/>
                    <a:pt x="1423" y="7005"/>
                  </a:cubicBezTo>
                  <a:cubicBezTo>
                    <a:pt x="1397" y="7070"/>
                    <a:pt x="1357" y="7135"/>
                    <a:pt x="1331" y="7187"/>
                  </a:cubicBezTo>
                  <a:cubicBezTo>
                    <a:pt x="1293" y="7252"/>
                    <a:pt x="1267" y="7318"/>
                    <a:pt x="1240" y="7383"/>
                  </a:cubicBezTo>
                  <a:cubicBezTo>
                    <a:pt x="1227" y="7409"/>
                    <a:pt x="1214" y="7422"/>
                    <a:pt x="1201" y="7448"/>
                  </a:cubicBezTo>
                  <a:cubicBezTo>
                    <a:pt x="1175" y="7513"/>
                    <a:pt x="1149" y="7579"/>
                    <a:pt x="1110" y="7643"/>
                  </a:cubicBezTo>
                  <a:cubicBezTo>
                    <a:pt x="1058" y="7774"/>
                    <a:pt x="1006" y="7904"/>
                    <a:pt x="954" y="8048"/>
                  </a:cubicBezTo>
                  <a:cubicBezTo>
                    <a:pt x="927" y="8100"/>
                    <a:pt x="901" y="8179"/>
                    <a:pt x="875" y="8243"/>
                  </a:cubicBezTo>
                  <a:cubicBezTo>
                    <a:pt x="836" y="8309"/>
                    <a:pt x="810" y="8387"/>
                    <a:pt x="783" y="8466"/>
                  </a:cubicBezTo>
                  <a:cubicBezTo>
                    <a:pt x="757" y="8544"/>
                    <a:pt x="731" y="8609"/>
                    <a:pt x="705" y="8687"/>
                  </a:cubicBezTo>
                  <a:cubicBezTo>
                    <a:pt x="523" y="9209"/>
                    <a:pt x="380" y="9756"/>
                    <a:pt x="262" y="10304"/>
                  </a:cubicBezTo>
                  <a:cubicBezTo>
                    <a:pt x="236" y="10409"/>
                    <a:pt x="223" y="10513"/>
                    <a:pt x="197" y="10617"/>
                  </a:cubicBezTo>
                  <a:cubicBezTo>
                    <a:pt x="184" y="10709"/>
                    <a:pt x="171" y="10800"/>
                    <a:pt x="157" y="10878"/>
                  </a:cubicBezTo>
                  <a:cubicBezTo>
                    <a:pt x="145" y="11008"/>
                    <a:pt x="119" y="11139"/>
                    <a:pt x="105" y="11257"/>
                  </a:cubicBezTo>
                  <a:cubicBezTo>
                    <a:pt x="93" y="11361"/>
                    <a:pt x="79" y="11478"/>
                    <a:pt x="67" y="11582"/>
                  </a:cubicBezTo>
                  <a:cubicBezTo>
                    <a:pt x="67" y="11635"/>
                    <a:pt x="53" y="11687"/>
                    <a:pt x="53" y="11739"/>
                  </a:cubicBezTo>
                  <a:cubicBezTo>
                    <a:pt x="41" y="11909"/>
                    <a:pt x="27" y="12078"/>
                    <a:pt x="14" y="12234"/>
                  </a:cubicBezTo>
                  <a:lnTo>
                    <a:pt x="14" y="12326"/>
                  </a:lnTo>
                  <a:cubicBezTo>
                    <a:pt x="1" y="12521"/>
                    <a:pt x="1" y="12704"/>
                    <a:pt x="1" y="12900"/>
                  </a:cubicBezTo>
                  <a:lnTo>
                    <a:pt x="1" y="13252"/>
                  </a:lnTo>
                  <a:cubicBezTo>
                    <a:pt x="14" y="13344"/>
                    <a:pt x="14" y="13434"/>
                    <a:pt x="14" y="13513"/>
                  </a:cubicBezTo>
                  <a:cubicBezTo>
                    <a:pt x="27" y="13747"/>
                    <a:pt x="41" y="13982"/>
                    <a:pt x="67" y="14217"/>
                  </a:cubicBezTo>
                  <a:lnTo>
                    <a:pt x="105" y="14530"/>
                  </a:lnTo>
                  <a:cubicBezTo>
                    <a:pt x="119" y="14596"/>
                    <a:pt x="119" y="14660"/>
                    <a:pt x="131" y="14726"/>
                  </a:cubicBezTo>
                  <a:cubicBezTo>
                    <a:pt x="145" y="14791"/>
                    <a:pt x="145" y="14869"/>
                    <a:pt x="157" y="14935"/>
                  </a:cubicBezTo>
                  <a:cubicBezTo>
                    <a:pt x="197" y="15156"/>
                    <a:pt x="236" y="15365"/>
                    <a:pt x="275" y="15573"/>
                  </a:cubicBezTo>
                  <a:cubicBezTo>
                    <a:pt x="288" y="15626"/>
                    <a:pt x="301" y="15691"/>
                    <a:pt x="314" y="15743"/>
                  </a:cubicBezTo>
                  <a:cubicBezTo>
                    <a:pt x="328" y="15808"/>
                    <a:pt x="340" y="15874"/>
                    <a:pt x="366" y="15939"/>
                  </a:cubicBezTo>
                  <a:cubicBezTo>
                    <a:pt x="380" y="16017"/>
                    <a:pt x="392" y="16095"/>
                    <a:pt x="418" y="16173"/>
                  </a:cubicBezTo>
                  <a:cubicBezTo>
                    <a:pt x="458" y="16330"/>
                    <a:pt x="510" y="16500"/>
                    <a:pt x="549" y="16656"/>
                  </a:cubicBezTo>
                  <a:lnTo>
                    <a:pt x="627" y="16891"/>
                  </a:lnTo>
                  <a:lnTo>
                    <a:pt x="705" y="17126"/>
                  </a:lnTo>
                  <a:cubicBezTo>
                    <a:pt x="757" y="17282"/>
                    <a:pt x="823" y="17439"/>
                    <a:pt x="875" y="17582"/>
                  </a:cubicBezTo>
                  <a:cubicBezTo>
                    <a:pt x="901" y="17634"/>
                    <a:pt x="914" y="17674"/>
                    <a:pt x="927" y="17726"/>
                  </a:cubicBezTo>
                  <a:cubicBezTo>
                    <a:pt x="954" y="17778"/>
                    <a:pt x="980" y="17843"/>
                    <a:pt x="1006" y="17895"/>
                  </a:cubicBezTo>
                  <a:lnTo>
                    <a:pt x="1084" y="18091"/>
                  </a:lnTo>
                  <a:cubicBezTo>
                    <a:pt x="1110" y="18143"/>
                    <a:pt x="1136" y="18208"/>
                    <a:pt x="1162" y="18260"/>
                  </a:cubicBezTo>
                  <a:cubicBezTo>
                    <a:pt x="1240" y="18443"/>
                    <a:pt x="1331" y="18613"/>
                    <a:pt x="1410" y="18782"/>
                  </a:cubicBezTo>
                  <a:cubicBezTo>
                    <a:pt x="1449" y="18860"/>
                    <a:pt x="1501" y="18938"/>
                    <a:pt x="1540" y="19030"/>
                  </a:cubicBezTo>
                  <a:cubicBezTo>
                    <a:pt x="1592" y="19121"/>
                    <a:pt x="1658" y="19225"/>
                    <a:pt x="1710" y="19330"/>
                  </a:cubicBezTo>
                  <a:cubicBezTo>
                    <a:pt x="1749" y="19408"/>
                    <a:pt x="1801" y="19486"/>
                    <a:pt x="1853" y="19564"/>
                  </a:cubicBezTo>
                  <a:cubicBezTo>
                    <a:pt x="1919" y="19682"/>
                    <a:pt x="1997" y="19787"/>
                    <a:pt x="2062" y="19904"/>
                  </a:cubicBezTo>
                  <a:cubicBezTo>
                    <a:pt x="2114" y="19969"/>
                    <a:pt x="2153" y="20048"/>
                    <a:pt x="2206" y="20112"/>
                  </a:cubicBezTo>
                  <a:cubicBezTo>
                    <a:pt x="2258" y="20204"/>
                    <a:pt x="2322" y="20282"/>
                    <a:pt x="2375" y="20373"/>
                  </a:cubicBezTo>
                  <a:cubicBezTo>
                    <a:pt x="2414" y="20413"/>
                    <a:pt x="2440" y="20451"/>
                    <a:pt x="2466" y="20491"/>
                  </a:cubicBezTo>
                  <a:cubicBezTo>
                    <a:pt x="2493" y="20517"/>
                    <a:pt x="2505" y="20556"/>
                    <a:pt x="2531" y="20582"/>
                  </a:cubicBezTo>
                  <a:cubicBezTo>
                    <a:pt x="2571" y="20647"/>
                    <a:pt x="2623" y="20700"/>
                    <a:pt x="2675" y="20764"/>
                  </a:cubicBezTo>
                  <a:cubicBezTo>
                    <a:pt x="2701" y="20804"/>
                    <a:pt x="2727" y="20830"/>
                    <a:pt x="2753" y="20869"/>
                  </a:cubicBezTo>
                  <a:cubicBezTo>
                    <a:pt x="2766" y="20882"/>
                    <a:pt x="2780" y="20908"/>
                    <a:pt x="2806" y="20921"/>
                  </a:cubicBezTo>
                  <a:cubicBezTo>
                    <a:pt x="2806" y="20934"/>
                    <a:pt x="2818" y="20947"/>
                    <a:pt x="2832" y="20961"/>
                  </a:cubicBezTo>
                  <a:cubicBezTo>
                    <a:pt x="2832" y="20973"/>
                    <a:pt x="2832" y="20973"/>
                    <a:pt x="2844" y="20987"/>
                  </a:cubicBezTo>
                  <a:cubicBezTo>
                    <a:pt x="2870" y="21013"/>
                    <a:pt x="2896" y="21051"/>
                    <a:pt x="2922" y="21077"/>
                  </a:cubicBezTo>
                  <a:cubicBezTo>
                    <a:pt x="2922" y="21091"/>
                    <a:pt x="2936" y="21103"/>
                    <a:pt x="2949" y="21103"/>
                  </a:cubicBezTo>
                  <a:lnTo>
                    <a:pt x="2949" y="21117"/>
                  </a:lnTo>
                  <a:lnTo>
                    <a:pt x="2988" y="21156"/>
                  </a:lnTo>
                  <a:cubicBezTo>
                    <a:pt x="3027" y="21208"/>
                    <a:pt x="3079" y="21274"/>
                    <a:pt x="3131" y="21326"/>
                  </a:cubicBezTo>
                  <a:cubicBezTo>
                    <a:pt x="3131" y="21338"/>
                    <a:pt x="3145" y="21352"/>
                    <a:pt x="3157" y="21364"/>
                  </a:cubicBezTo>
                  <a:lnTo>
                    <a:pt x="3197" y="21404"/>
                  </a:lnTo>
                  <a:cubicBezTo>
                    <a:pt x="3223" y="21430"/>
                    <a:pt x="3249" y="21456"/>
                    <a:pt x="3275" y="21495"/>
                  </a:cubicBezTo>
                  <a:lnTo>
                    <a:pt x="3353" y="21573"/>
                  </a:lnTo>
                  <a:cubicBezTo>
                    <a:pt x="3418" y="21651"/>
                    <a:pt x="3484" y="21717"/>
                    <a:pt x="3536" y="21782"/>
                  </a:cubicBezTo>
                  <a:cubicBezTo>
                    <a:pt x="3562" y="21795"/>
                    <a:pt x="3575" y="21821"/>
                    <a:pt x="3601" y="21847"/>
                  </a:cubicBezTo>
                  <a:cubicBezTo>
                    <a:pt x="3614" y="21847"/>
                    <a:pt x="3614" y="21860"/>
                    <a:pt x="3627" y="21873"/>
                  </a:cubicBezTo>
                  <a:lnTo>
                    <a:pt x="3666" y="21900"/>
                  </a:lnTo>
                  <a:cubicBezTo>
                    <a:pt x="3692" y="21938"/>
                    <a:pt x="3719" y="21964"/>
                    <a:pt x="3745" y="21990"/>
                  </a:cubicBezTo>
                  <a:cubicBezTo>
                    <a:pt x="3745" y="21990"/>
                    <a:pt x="3757" y="22004"/>
                    <a:pt x="3771" y="22004"/>
                  </a:cubicBezTo>
                  <a:cubicBezTo>
                    <a:pt x="3783" y="22030"/>
                    <a:pt x="3809" y="22056"/>
                    <a:pt x="3823" y="22069"/>
                  </a:cubicBezTo>
                  <a:lnTo>
                    <a:pt x="3849" y="22095"/>
                  </a:lnTo>
                  <a:cubicBezTo>
                    <a:pt x="3888" y="22134"/>
                    <a:pt x="3927" y="22173"/>
                    <a:pt x="3966" y="22199"/>
                  </a:cubicBezTo>
                  <a:cubicBezTo>
                    <a:pt x="3979" y="22225"/>
                    <a:pt x="3992" y="22225"/>
                    <a:pt x="4006" y="22239"/>
                  </a:cubicBezTo>
                  <a:cubicBezTo>
                    <a:pt x="4032" y="22277"/>
                    <a:pt x="4070" y="22303"/>
                    <a:pt x="4096" y="22329"/>
                  </a:cubicBezTo>
                  <a:cubicBezTo>
                    <a:pt x="4096" y="22343"/>
                    <a:pt x="4110" y="22343"/>
                    <a:pt x="4122" y="22356"/>
                  </a:cubicBezTo>
                  <a:lnTo>
                    <a:pt x="4136" y="22369"/>
                  </a:lnTo>
                  <a:cubicBezTo>
                    <a:pt x="4148" y="22382"/>
                    <a:pt x="4162" y="22395"/>
                    <a:pt x="4188" y="22408"/>
                  </a:cubicBezTo>
                  <a:cubicBezTo>
                    <a:pt x="4188" y="22421"/>
                    <a:pt x="4201" y="22434"/>
                    <a:pt x="4201" y="22434"/>
                  </a:cubicBezTo>
                  <a:cubicBezTo>
                    <a:pt x="4227" y="22460"/>
                    <a:pt x="4253" y="22473"/>
                    <a:pt x="4279" y="22500"/>
                  </a:cubicBezTo>
                  <a:cubicBezTo>
                    <a:pt x="4292" y="22500"/>
                    <a:pt x="4292" y="22512"/>
                    <a:pt x="4305" y="22526"/>
                  </a:cubicBezTo>
                  <a:cubicBezTo>
                    <a:pt x="4331" y="22552"/>
                    <a:pt x="4371" y="22578"/>
                    <a:pt x="4397" y="22604"/>
                  </a:cubicBezTo>
                  <a:cubicBezTo>
                    <a:pt x="4409" y="22604"/>
                    <a:pt x="4409" y="22604"/>
                    <a:pt x="4409" y="22616"/>
                  </a:cubicBezTo>
                  <a:cubicBezTo>
                    <a:pt x="4423" y="22630"/>
                    <a:pt x="4435" y="22642"/>
                    <a:pt x="4461" y="22656"/>
                  </a:cubicBezTo>
                  <a:cubicBezTo>
                    <a:pt x="4527" y="22708"/>
                    <a:pt x="4592" y="22773"/>
                    <a:pt x="4658" y="22825"/>
                  </a:cubicBezTo>
                  <a:lnTo>
                    <a:pt x="4684" y="22851"/>
                  </a:lnTo>
                  <a:cubicBezTo>
                    <a:pt x="4684" y="22851"/>
                    <a:pt x="4696" y="22851"/>
                    <a:pt x="4696" y="22865"/>
                  </a:cubicBezTo>
                  <a:cubicBezTo>
                    <a:pt x="4710" y="22877"/>
                    <a:pt x="4736" y="22891"/>
                    <a:pt x="4748" y="22903"/>
                  </a:cubicBezTo>
                  <a:cubicBezTo>
                    <a:pt x="4788" y="22929"/>
                    <a:pt x="4814" y="22956"/>
                    <a:pt x="4840" y="22982"/>
                  </a:cubicBezTo>
                  <a:cubicBezTo>
                    <a:pt x="4879" y="23008"/>
                    <a:pt x="4905" y="23034"/>
                    <a:pt x="4945" y="23047"/>
                  </a:cubicBezTo>
                  <a:cubicBezTo>
                    <a:pt x="4945" y="23060"/>
                    <a:pt x="4957" y="23073"/>
                    <a:pt x="4971" y="23086"/>
                  </a:cubicBezTo>
                  <a:cubicBezTo>
                    <a:pt x="4983" y="23086"/>
                    <a:pt x="4983" y="23099"/>
                    <a:pt x="4997" y="23099"/>
                  </a:cubicBezTo>
                  <a:cubicBezTo>
                    <a:pt x="5061" y="23152"/>
                    <a:pt x="5114" y="23190"/>
                    <a:pt x="5179" y="23242"/>
                  </a:cubicBezTo>
                  <a:lnTo>
                    <a:pt x="5296" y="23321"/>
                  </a:lnTo>
                  <a:cubicBezTo>
                    <a:pt x="5388" y="23399"/>
                    <a:pt x="5492" y="23465"/>
                    <a:pt x="5597" y="23543"/>
                  </a:cubicBezTo>
                  <a:cubicBezTo>
                    <a:pt x="5623" y="23555"/>
                    <a:pt x="5635" y="23569"/>
                    <a:pt x="5661" y="23582"/>
                  </a:cubicBezTo>
                  <a:cubicBezTo>
                    <a:pt x="5740" y="23634"/>
                    <a:pt x="5818" y="23686"/>
                    <a:pt x="5884" y="23738"/>
                  </a:cubicBezTo>
                  <a:cubicBezTo>
                    <a:pt x="5910" y="23752"/>
                    <a:pt x="5922" y="23764"/>
                    <a:pt x="5948" y="23778"/>
                  </a:cubicBezTo>
                  <a:cubicBezTo>
                    <a:pt x="5962" y="23778"/>
                    <a:pt x="5962" y="23790"/>
                    <a:pt x="5974" y="23790"/>
                  </a:cubicBezTo>
                  <a:cubicBezTo>
                    <a:pt x="6053" y="23842"/>
                    <a:pt x="6131" y="23895"/>
                    <a:pt x="6209" y="23934"/>
                  </a:cubicBezTo>
                  <a:cubicBezTo>
                    <a:pt x="6275" y="23973"/>
                    <a:pt x="6327" y="24012"/>
                    <a:pt x="6392" y="24039"/>
                  </a:cubicBezTo>
                  <a:lnTo>
                    <a:pt x="6392" y="24051"/>
                  </a:lnTo>
                  <a:lnTo>
                    <a:pt x="6470" y="24091"/>
                  </a:lnTo>
                  <a:cubicBezTo>
                    <a:pt x="6484" y="24091"/>
                    <a:pt x="6484" y="24103"/>
                    <a:pt x="6496" y="24103"/>
                  </a:cubicBezTo>
                  <a:cubicBezTo>
                    <a:pt x="6522" y="24117"/>
                    <a:pt x="6548" y="24143"/>
                    <a:pt x="6588" y="24155"/>
                  </a:cubicBezTo>
                  <a:cubicBezTo>
                    <a:pt x="6692" y="24208"/>
                    <a:pt x="6783" y="24273"/>
                    <a:pt x="6887" y="24325"/>
                  </a:cubicBezTo>
                  <a:cubicBezTo>
                    <a:pt x="6979" y="24364"/>
                    <a:pt x="7070" y="24416"/>
                    <a:pt x="7162" y="24456"/>
                  </a:cubicBezTo>
                  <a:cubicBezTo>
                    <a:pt x="7188" y="24468"/>
                    <a:pt x="7214" y="24482"/>
                    <a:pt x="7227" y="24495"/>
                  </a:cubicBezTo>
                  <a:cubicBezTo>
                    <a:pt x="7240" y="24495"/>
                    <a:pt x="7253" y="24508"/>
                    <a:pt x="7253" y="24508"/>
                  </a:cubicBezTo>
                  <a:lnTo>
                    <a:pt x="7331" y="24547"/>
                  </a:lnTo>
                  <a:cubicBezTo>
                    <a:pt x="7383" y="24573"/>
                    <a:pt x="7423" y="24586"/>
                    <a:pt x="7461" y="24612"/>
                  </a:cubicBezTo>
                  <a:lnTo>
                    <a:pt x="7579" y="24651"/>
                  </a:lnTo>
                  <a:cubicBezTo>
                    <a:pt x="7579" y="24665"/>
                    <a:pt x="7592" y="24665"/>
                    <a:pt x="7592" y="24665"/>
                  </a:cubicBezTo>
                  <a:cubicBezTo>
                    <a:pt x="7631" y="24677"/>
                    <a:pt x="7684" y="24703"/>
                    <a:pt x="7722" y="24717"/>
                  </a:cubicBezTo>
                  <a:cubicBezTo>
                    <a:pt x="7736" y="24729"/>
                    <a:pt x="7736" y="24729"/>
                    <a:pt x="7748" y="24729"/>
                  </a:cubicBezTo>
                  <a:cubicBezTo>
                    <a:pt x="7762" y="24743"/>
                    <a:pt x="7774" y="24743"/>
                    <a:pt x="7800" y="24755"/>
                  </a:cubicBezTo>
                  <a:cubicBezTo>
                    <a:pt x="7826" y="24769"/>
                    <a:pt x="7853" y="24781"/>
                    <a:pt x="7892" y="24795"/>
                  </a:cubicBezTo>
                  <a:cubicBezTo>
                    <a:pt x="7931" y="24808"/>
                    <a:pt x="7970" y="24834"/>
                    <a:pt x="8009" y="24847"/>
                  </a:cubicBezTo>
                  <a:cubicBezTo>
                    <a:pt x="8061" y="24873"/>
                    <a:pt x="8127" y="24886"/>
                    <a:pt x="8179" y="24912"/>
                  </a:cubicBezTo>
                  <a:cubicBezTo>
                    <a:pt x="8205" y="24925"/>
                    <a:pt x="8231" y="24938"/>
                    <a:pt x="8270" y="24952"/>
                  </a:cubicBezTo>
                  <a:cubicBezTo>
                    <a:pt x="8283" y="24952"/>
                    <a:pt x="8296" y="24964"/>
                    <a:pt x="8310" y="24964"/>
                  </a:cubicBezTo>
                  <a:cubicBezTo>
                    <a:pt x="8362" y="24978"/>
                    <a:pt x="8414" y="25004"/>
                    <a:pt x="8466" y="25016"/>
                  </a:cubicBezTo>
                  <a:cubicBezTo>
                    <a:pt x="8492" y="25030"/>
                    <a:pt x="8518" y="25042"/>
                    <a:pt x="8544" y="25042"/>
                  </a:cubicBezTo>
                  <a:cubicBezTo>
                    <a:pt x="8557" y="25056"/>
                    <a:pt x="8557" y="25056"/>
                    <a:pt x="8570" y="25056"/>
                  </a:cubicBezTo>
                  <a:lnTo>
                    <a:pt x="8583" y="25068"/>
                  </a:lnTo>
                  <a:lnTo>
                    <a:pt x="8597" y="25068"/>
                  </a:lnTo>
                  <a:cubicBezTo>
                    <a:pt x="8623" y="25082"/>
                    <a:pt x="8635" y="25082"/>
                    <a:pt x="8649" y="25082"/>
                  </a:cubicBezTo>
                  <a:cubicBezTo>
                    <a:pt x="8649" y="25094"/>
                    <a:pt x="8661" y="25094"/>
                    <a:pt x="8661" y="25094"/>
                  </a:cubicBezTo>
                  <a:lnTo>
                    <a:pt x="8675" y="25094"/>
                  </a:lnTo>
                  <a:cubicBezTo>
                    <a:pt x="8687" y="25094"/>
                    <a:pt x="8701" y="25108"/>
                    <a:pt x="8701" y="25108"/>
                  </a:cubicBezTo>
                  <a:cubicBezTo>
                    <a:pt x="8713" y="25108"/>
                    <a:pt x="8727" y="25108"/>
                    <a:pt x="8727" y="25121"/>
                  </a:cubicBezTo>
                  <a:cubicBezTo>
                    <a:pt x="8766" y="25134"/>
                    <a:pt x="8805" y="25134"/>
                    <a:pt x="8831" y="25147"/>
                  </a:cubicBezTo>
                  <a:cubicBezTo>
                    <a:pt x="8844" y="25160"/>
                    <a:pt x="8870" y="25160"/>
                    <a:pt x="8883" y="25160"/>
                  </a:cubicBezTo>
                  <a:cubicBezTo>
                    <a:pt x="8896" y="25173"/>
                    <a:pt x="8922" y="25186"/>
                    <a:pt x="8948" y="25186"/>
                  </a:cubicBezTo>
                  <a:cubicBezTo>
                    <a:pt x="8962" y="25186"/>
                    <a:pt x="8974" y="25199"/>
                    <a:pt x="9000" y="25199"/>
                  </a:cubicBezTo>
                  <a:cubicBezTo>
                    <a:pt x="9000" y="25199"/>
                    <a:pt x="9000" y="25212"/>
                    <a:pt x="9014" y="25212"/>
                  </a:cubicBezTo>
                  <a:cubicBezTo>
                    <a:pt x="9040" y="25212"/>
                    <a:pt x="9066" y="25225"/>
                    <a:pt x="9105" y="25238"/>
                  </a:cubicBezTo>
                  <a:cubicBezTo>
                    <a:pt x="9118" y="25238"/>
                    <a:pt x="9144" y="25251"/>
                    <a:pt x="9157" y="25251"/>
                  </a:cubicBezTo>
                  <a:cubicBezTo>
                    <a:pt x="9183" y="25265"/>
                    <a:pt x="9196" y="25265"/>
                    <a:pt x="9223" y="25277"/>
                  </a:cubicBezTo>
                  <a:cubicBezTo>
                    <a:pt x="9235" y="25277"/>
                    <a:pt x="9249" y="25277"/>
                    <a:pt x="9275" y="25291"/>
                  </a:cubicBezTo>
                  <a:cubicBezTo>
                    <a:pt x="9313" y="25303"/>
                    <a:pt x="9339" y="25303"/>
                    <a:pt x="9379" y="25317"/>
                  </a:cubicBezTo>
                  <a:cubicBezTo>
                    <a:pt x="9418" y="25329"/>
                    <a:pt x="9457" y="25343"/>
                    <a:pt x="9483" y="25343"/>
                  </a:cubicBezTo>
                  <a:cubicBezTo>
                    <a:pt x="9536" y="25355"/>
                    <a:pt x="9574" y="25369"/>
                    <a:pt x="9626" y="25381"/>
                  </a:cubicBezTo>
                  <a:cubicBezTo>
                    <a:pt x="9652" y="25395"/>
                    <a:pt x="9666" y="25395"/>
                    <a:pt x="9679" y="25395"/>
                  </a:cubicBezTo>
                  <a:cubicBezTo>
                    <a:pt x="9692" y="25395"/>
                    <a:pt x="9692" y="25408"/>
                    <a:pt x="9705" y="25408"/>
                  </a:cubicBezTo>
                  <a:lnTo>
                    <a:pt x="9731" y="25408"/>
                  </a:lnTo>
                  <a:lnTo>
                    <a:pt x="9887" y="25447"/>
                  </a:lnTo>
                  <a:cubicBezTo>
                    <a:pt x="9913" y="25460"/>
                    <a:pt x="9939" y="25460"/>
                    <a:pt x="9979" y="25473"/>
                  </a:cubicBezTo>
                  <a:cubicBezTo>
                    <a:pt x="9992" y="25473"/>
                    <a:pt x="10018" y="25486"/>
                    <a:pt x="10031" y="25486"/>
                  </a:cubicBezTo>
                  <a:cubicBezTo>
                    <a:pt x="10044" y="25486"/>
                    <a:pt x="10070" y="25486"/>
                    <a:pt x="10083" y="25499"/>
                  </a:cubicBezTo>
                  <a:cubicBezTo>
                    <a:pt x="10136" y="25512"/>
                    <a:pt x="10188" y="25525"/>
                    <a:pt x="10252" y="25525"/>
                  </a:cubicBezTo>
                  <a:cubicBezTo>
                    <a:pt x="10252" y="25538"/>
                    <a:pt x="10266" y="25538"/>
                    <a:pt x="10266" y="25538"/>
                  </a:cubicBezTo>
                  <a:lnTo>
                    <a:pt x="10305" y="25538"/>
                  </a:lnTo>
                  <a:cubicBezTo>
                    <a:pt x="10344" y="25552"/>
                    <a:pt x="10370" y="25552"/>
                    <a:pt x="10409" y="25564"/>
                  </a:cubicBezTo>
                  <a:lnTo>
                    <a:pt x="10435" y="25564"/>
                  </a:lnTo>
                  <a:cubicBezTo>
                    <a:pt x="10449" y="25578"/>
                    <a:pt x="10461" y="25578"/>
                    <a:pt x="10475" y="25578"/>
                  </a:cubicBezTo>
                  <a:cubicBezTo>
                    <a:pt x="10501" y="25578"/>
                    <a:pt x="10513" y="25590"/>
                    <a:pt x="10539" y="25590"/>
                  </a:cubicBezTo>
                  <a:lnTo>
                    <a:pt x="10579" y="25590"/>
                  </a:lnTo>
                  <a:lnTo>
                    <a:pt x="10591" y="25604"/>
                  </a:lnTo>
                  <a:lnTo>
                    <a:pt x="10618" y="25604"/>
                  </a:lnTo>
                  <a:cubicBezTo>
                    <a:pt x="10696" y="25616"/>
                    <a:pt x="10788" y="25630"/>
                    <a:pt x="10866" y="25642"/>
                  </a:cubicBezTo>
                  <a:cubicBezTo>
                    <a:pt x="10918" y="25656"/>
                    <a:pt x="10970" y="25656"/>
                    <a:pt x="11022" y="25668"/>
                  </a:cubicBezTo>
                  <a:cubicBezTo>
                    <a:pt x="11061" y="25668"/>
                    <a:pt x="11101" y="25682"/>
                    <a:pt x="11139" y="25682"/>
                  </a:cubicBezTo>
                  <a:cubicBezTo>
                    <a:pt x="11165" y="25694"/>
                    <a:pt x="11179" y="25694"/>
                    <a:pt x="11205" y="25694"/>
                  </a:cubicBezTo>
                  <a:lnTo>
                    <a:pt x="11257" y="25694"/>
                  </a:lnTo>
                  <a:lnTo>
                    <a:pt x="11270" y="25708"/>
                  </a:lnTo>
                  <a:lnTo>
                    <a:pt x="11335" y="25708"/>
                  </a:lnTo>
                  <a:cubicBezTo>
                    <a:pt x="11374" y="25721"/>
                    <a:pt x="11414" y="25721"/>
                    <a:pt x="11452" y="25721"/>
                  </a:cubicBezTo>
                  <a:cubicBezTo>
                    <a:pt x="11492" y="25734"/>
                    <a:pt x="11531" y="25734"/>
                    <a:pt x="11583" y="25734"/>
                  </a:cubicBezTo>
                  <a:cubicBezTo>
                    <a:pt x="11635" y="25747"/>
                    <a:pt x="11675" y="25747"/>
                    <a:pt x="11713" y="25747"/>
                  </a:cubicBezTo>
                  <a:lnTo>
                    <a:pt x="11739" y="25747"/>
                  </a:lnTo>
                  <a:cubicBezTo>
                    <a:pt x="11765" y="25760"/>
                    <a:pt x="11805" y="25760"/>
                    <a:pt x="11831" y="25760"/>
                  </a:cubicBezTo>
                  <a:cubicBezTo>
                    <a:pt x="11883" y="25773"/>
                    <a:pt x="11935" y="25773"/>
                    <a:pt x="11988" y="25773"/>
                  </a:cubicBezTo>
                  <a:lnTo>
                    <a:pt x="12066" y="25773"/>
                  </a:lnTo>
                  <a:cubicBezTo>
                    <a:pt x="12078" y="25773"/>
                    <a:pt x="12092" y="25786"/>
                    <a:pt x="12092" y="25786"/>
                  </a:cubicBezTo>
                  <a:lnTo>
                    <a:pt x="12131" y="25786"/>
                  </a:lnTo>
                  <a:cubicBezTo>
                    <a:pt x="12222" y="25786"/>
                    <a:pt x="12313" y="25786"/>
                    <a:pt x="12405" y="25799"/>
                  </a:cubicBezTo>
                  <a:lnTo>
                    <a:pt x="13370" y="25799"/>
                  </a:lnTo>
                  <a:cubicBezTo>
                    <a:pt x="13409" y="25799"/>
                    <a:pt x="13461" y="25799"/>
                    <a:pt x="13501" y="25786"/>
                  </a:cubicBezTo>
                  <a:lnTo>
                    <a:pt x="13696" y="25786"/>
                  </a:lnTo>
                  <a:cubicBezTo>
                    <a:pt x="13748" y="25773"/>
                    <a:pt x="13814" y="25773"/>
                    <a:pt x="13866" y="25773"/>
                  </a:cubicBezTo>
                  <a:lnTo>
                    <a:pt x="13918" y="25773"/>
                  </a:lnTo>
                  <a:cubicBezTo>
                    <a:pt x="13944" y="25760"/>
                    <a:pt x="13983" y="25760"/>
                    <a:pt x="14009" y="25760"/>
                  </a:cubicBezTo>
                  <a:cubicBezTo>
                    <a:pt x="14074" y="25747"/>
                    <a:pt x="14139" y="25747"/>
                    <a:pt x="14205" y="25734"/>
                  </a:cubicBezTo>
                  <a:lnTo>
                    <a:pt x="14231" y="25734"/>
                  </a:lnTo>
                  <a:cubicBezTo>
                    <a:pt x="14270" y="25734"/>
                    <a:pt x="14309" y="25734"/>
                    <a:pt x="14348" y="25721"/>
                  </a:cubicBezTo>
                  <a:cubicBezTo>
                    <a:pt x="14400" y="25721"/>
                    <a:pt x="14466" y="25708"/>
                    <a:pt x="14518" y="25708"/>
                  </a:cubicBezTo>
                  <a:cubicBezTo>
                    <a:pt x="14609" y="25694"/>
                    <a:pt x="14713" y="25682"/>
                    <a:pt x="14805" y="25668"/>
                  </a:cubicBezTo>
                  <a:cubicBezTo>
                    <a:pt x="14817" y="25668"/>
                    <a:pt x="14831" y="25668"/>
                    <a:pt x="14843" y="25656"/>
                  </a:cubicBezTo>
                  <a:cubicBezTo>
                    <a:pt x="14896" y="25656"/>
                    <a:pt x="14935" y="25642"/>
                    <a:pt x="14987" y="25642"/>
                  </a:cubicBezTo>
                  <a:lnTo>
                    <a:pt x="15000" y="25630"/>
                  </a:lnTo>
                  <a:lnTo>
                    <a:pt x="15078" y="25630"/>
                  </a:lnTo>
                  <a:lnTo>
                    <a:pt x="15092" y="25616"/>
                  </a:lnTo>
                  <a:lnTo>
                    <a:pt x="15118" y="25616"/>
                  </a:lnTo>
                  <a:cubicBezTo>
                    <a:pt x="15144" y="25616"/>
                    <a:pt x="15156" y="25604"/>
                    <a:pt x="15182" y="25604"/>
                  </a:cubicBezTo>
                  <a:cubicBezTo>
                    <a:pt x="15209" y="25604"/>
                    <a:pt x="15222" y="25604"/>
                    <a:pt x="15235" y="25590"/>
                  </a:cubicBezTo>
                  <a:lnTo>
                    <a:pt x="15274" y="25590"/>
                  </a:lnTo>
                  <a:cubicBezTo>
                    <a:pt x="15300" y="25590"/>
                    <a:pt x="15326" y="25578"/>
                    <a:pt x="15339" y="25578"/>
                  </a:cubicBezTo>
                  <a:lnTo>
                    <a:pt x="15496" y="25538"/>
                  </a:lnTo>
                  <a:lnTo>
                    <a:pt x="15509" y="25538"/>
                  </a:lnTo>
                  <a:cubicBezTo>
                    <a:pt x="15561" y="25525"/>
                    <a:pt x="15626" y="25525"/>
                    <a:pt x="15678" y="25499"/>
                  </a:cubicBezTo>
                  <a:cubicBezTo>
                    <a:pt x="15718" y="25499"/>
                    <a:pt x="15770" y="25486"/>
                    <a:pt x="15809" y="25473"/>
                  </a:cubicBezTo>
                  <a:cubicBezTo>
                    <a:pt x="15835" y="25473"/>
                    <a:pt x="15848" y="25473"/>
                    <a:pt x="15874" y="25460"/>
                  </a:cubicBezTo>
                  <a:lnTo>
                    <a:pt x="16069" y="25421"/>
                  </a:lnTo>
                  <a:cubicBezTo>
                    <a:pt x="16109" y="25408"/>
                    <a:pt x="16148" y="25395"/>
                    <a:pt x="16174" y="25381"/>
                  </a:cubicBezTo>
                  <a:cubicBezTo>
                    <a:pt x="16213" y="25381"/>
                    <a:pt x="16252" y="25369"/>
                    <a:pt x="16278" y="25355"/>
                  </a:cubicBezTo>
                  <a:cubicBezTo>
                    <a:pt x="16318" y="25343"/>
                    <a:pt x="16356" y="25329"/>
                    <a:pt x="16408" y="25329"/>
                  </a:cubicBezTo>
                  <a:cubicBezTo>
                    <a:pt x="16408" y="25317"/>
                    <a:pt x="16422" y="25317"/>
                    <a:pt x="16435" y="25317"/>
                  </a:cubicBezTo>
                  <a:lnTo>
                    <a:pt x="16448" y="25317"/>
                  </a:lnTo>
                  <a:cubicBezTo>
                    <a:pt x="16513" y="25291"/>
                    <a:pt x="16565" y="25277"/>
                    <a:pt x="16631" y="25265"/>
                  </a:cubicBezTo>
                  <a:cubicBezTo>
                    <a:pt x="16631" y="25265"/>
                    <a:pt x="16643" y="25251"/>
                    <a:pt x="16657" y="25251"/>
                  </a:cubicBezTo>
                  <a:cubicBezTo>
                    <a:pt x="16709" y="25238"/>
                    <a:pt x="16748" y="25225"/>
                    <a:pt x="16800" y="25212"/>
                  </a:cubicBezTo>
                  <a:cubicBezTo>
                    <a:pt x="16878" y="25186"/>
                    <a:pt x="16944" y="25160"/>
                    <a:pt x="17022" y="25134"/>
                  </a:cubicBezTo>
                  <a:cubicBezTo>
                    <a:pt x="17035" y="25134"/>
                    <a:pt x="17048" y="25121"/>
                    <a:pt x="17061" y="25121"/>
                  </a:cubicBezTo>
                  <a:cubicBezTo>
                    <a:pt x="17152" y="25082"/>
                    <a:pt x="17257" y="25056"/>
                    <a:pt x="17335" y="25016"/>
                  </a:cubicBezTo>
                  <a:lnTo>
                    <a:pt x="17348" y="25016"/>
                  </a:lnTo>
                  <a:cubicBezTo>
                    <a:pt x="17361" y="25016"/>
                    <a:pt x="17374" y="25004"/>
                    <a:pt x="17387" y="25004"/>
                  </a:cubicBezTo>
                  <a:lnTo>
                    <a:pt x="17400" y="25004"/>
                  </a:lnTo>
                  <a:cubicBezTo>
                    <a:pt x="17452" y="24978"/>
                    <a:pt x="17492" y="24964"/>
                    <a:pt x="17530" y="24952"/>
                  </a:cubicBezTo>
                  <a:cubicBezTo>
                    <a:pt x="17582" y="24925"/>
                    <a:pt x="17634" y="24912"/>
                    <a:pt x="17674" y="24886"/>
                  </a:cubicBezTo>
                  <a:cubicBezTo>
                    <a:pt x="17687" y="24886"/>
                    <a:pt x="17700" y="24886"/>
                    <a:pt x="17713" y="24873"/>
                  </a:cubicBezTo>
                  <a:cubicBezTo>
                    <a:pt x="17739" y="24873"/>
                    <a:pt x="17752" y="24860"/>
                    <a:pt x="17765" y="24860"/>
                  </a:cubicBezTo>
                  <a:cubicBezTo>
                    <a:pt x="17765" y="24860"/>
                    <a:pt x="17778" y="24860"/>
                    <a:pt x="17778" y="24847"/>
                  </a:cubicBezTo>
                  <a:cubicBezTo>
                    <a:pt x="17791" y="24847"/>
                    <a:pt x="17817" y="24834"/>
                    <a:pt x="17831" y="24834"/>
                  </a:cubicBezTo>
                  <a:cubicBezTo>
                    <a:pt x="17857" y="24821"/>
                    <a:pt x="17895" y="24808"/>
                    <a:pt x="17935" y="24781"/>
                  </a:cubicBezTo>
                  <a:lnTo>
                    <a:pt x="18052" y="24743"/>
                  </a:lnTo>
                  <a:lnTo>
                    <a:pt x="18130" y="24703"/>
                  </a:lnTo>
                  <a:cubicBezTo>
                    <a:pt x="18144" y="24691"/>
                    <a:pt x="18170" y="24691"/>
                    <a:pt x="18182" y="24677"/>
                  </a:cubicBezTo>
                  <a:cubicBezTo>
                    <a:pt x="18274" y="24639"/>
                    <a:pt x="18352" y="24599"/>
                    <a:pt x="18443" y="24560"/>
                  </a:cubicBezTo>
                  <a:cubicBezTo>
                    <a:pt x="18443" y="24560"/>
                    <a:pt x="18457" y="24547"/>
                    <a:pt x="18469" y="24547"/>
                  </a:cubicBezTo>
                  <a:cubicBezTo>
                    <a:pt x="18495" y="24534"/>
                    <a:pt x="18509" y="24521"/>
                    <a:pt x="18521" y="24521"/>
                  </a:cubicBezTo>
                  <a:cubicBezTo>
                    <a:pt x="18547" y="24508"/>
                    <a:pt x="18561" y="24495"/>
                    <a:pt x="18587" y="24495"/>
                  </a:cubicBezTo>
                  <a:cubicBezTo>
                    <a:pt x="18665" y="24456"/>
                    <a:pt x="18744" y="24404"/>
                    <a:pt x="18834" y="24364"/>
                  </a:cubicBezTo>
                  <a:cubicBezTo>
                    <a:pt x="18887" y="24338"/>
                    <a:pt x="18939" y="24312"/>
                    <a:pt x="18978" y="24286"/>
                  </a:cubicBezTo>
                  <a:cubicBezTo>
                    <a:pt x="19057" y="24247"/>
                    <a:pt x="19121" y="24208"/>
                    <a:pt x="19187" y="24169"/>
                  </a:cubicBezTo>
                  <a:cubicBezTo>
                    <a:pt x="19226" y="24155"/>
                    <a:pt x="19252" y="24143"/>
                    <a:pt x="19278" y="24117"/>
                  </a:cubicBezTo>
                  <a:cubicBezTo>
                    <a:pt x="19344" y="24091"/>
                    <a:pt x="19396" y="24051"/>
                    <a:pt x="19460" y="24012"/>
                  </a:cubicBezTo>
                  <a:lnTo>
                    <a:pt x="19539" y="23973"/>
                  </a:lnTo>
                  <a:cubicBezTo>
                    <a:pt x="19552" y="23960"/>
                    <a:pt x="19578" y="23947"/>
                    <a:pt x="19604" y="23934"/>
                  </a:cubicBezTo>
                  <a:cubicBezTo>
                    <a:pt x="19617" y="23921"/>
                    <a:pt x="19643" y="23908"/>
                    <a:pt x="19657" y="23895"/>
                  </a:cubicBezTo>
                  <a:cubicBezTo>
                    <a:pt x="19695" y="23882"/>
                    <a:pt x="19721" y="23856"/>
                    <a:pt x="19747" y="23842"/>
                  </a:cubicBezTo>
                  <a:cubicBezTo>
                    <a:pt x="19787" y="23816"/>
                    <a:pt x="19813" y="23804"/>
                    <a:pt x="19839" y="23778"/>
                  </a:cubicBezTo>
                  <a:cubicBezTo>
                    <a:pt x="19891" y="23752"/>
                    <a:pt x="19930" y="23726"/>
                    <a:pt x="19982" y="23699"/>
                  </a:cubicBezTo>
                  <a:cubicBezTo>
                    <a:pt x="20022" y="23660"/>
                    <a:pt x="20074" y="23634"/>
                    <a:pt x="20113" y="23608"/>
                  </a:cubicBezTo>
                  <a:cubicBezTo>
                    <a:pt x="20152" y="23582"/>
                    <a:pt x="20178" y="23555"/>
                    <a:pt x="20217" y="23529"/>
                  </a:cubicBezTo>
                  <a:cubicBezTo>
                    <a:pt x="20230" y="23517"/>
                    <a:pt x="20257" y="23503"/>
                    <a:pt x="20269" y="23491"/>
                  </a:cubicBezTo>
                  <a:cubicBezTo>
                    <a:pt x="20321" y="23465"/>
                    <a:pt x="20373" y="23425"/>
                    <a:pt x="20426" y="23386"/>
                  </a:cubicBezTo>
                  <a:cubicBezTo>
                    <a:pt x="20439" y="23386"/>
                    <a:pt x="20452" y="23373"/>
                    <a:pt x="20465" y="23360"/>
                  </a:cubicBezTo>
                  <a:cubicBezTo>
                    <a:pt x="20465" y="23347"/>
                    <a:pt x="20478" y="23347"/>
                    <a:pt x="20491" y="23334"/>
                  </a:cubicBezTo>
                  <a:cubicBezTo>
                    <a:pt x="20504" y="23334"/>
                    <a:pt x="20504" y="23334"/>
                    <a:pt x="20504" y="23321"/>
                  </a:cubicBezTo>
                  <a:cubicBezTo>
                    <a:pt x="20556" y="23295"/>
                    <a:pt x="20608" y="23256"/>
                    <a:pt x="20660" y="23216"/>
                  </a:cubicBezTo>
                  <a:cubicBezTo>
                    <a:pt x="20686" y="23190"/>
                    <a:pt x="20713" y="23178"/>
                    <a:pt x="20726" y="23164"/>
                  </a:cubicBezTo>
                  <a:lnTo>
                    <a:pt x="20765" y="23126"/>
                  </a:lnTo>
                  <a:lnTo>
                    <a:pt x="20921" y="23008"/>
                  </a:lnTo>
                  <a:cubicBezTo>
                    <a:pt x="20961" y="22982"/>
                    <a:pt x="20999" y="22956"/>
                    <a:pt x="21039" y="22917"/>
                  </a:cubicBezTo>
                  <a:lnTo>
                    <a:pt x="21234" y="22760"/>
                  </a:lnTo>
                  <a:lnTo>
                    <a:pt x="21234" y="22747"/>
                  </a:lnTo>
                  <a:cubicBezTo>
                    <a:pt x="21260" y="22734"/>
                    <a:pt x="21274" y="22721"/>
                    <a:pt x="21300" y="22708"/>
                  </a:cubicBezTo>
                  <a:lnTo>
                    <a:pt x="21391" y="22616"/>
                  </a:lnTo>
                  <a:cubicBezTo>
                    <a:pt x="21417" y="22590"/>
                    <a:pt x="21443" y="22578"/>
                    <a:pt x="21469" y="22552"/>
                  </a:cubicBezTo>
                  <a:lnTo>
                    <a:pt x="21495" y="22526"/>
                  </a:lnTo>
                  <a:cubicBezTo>
                    <a:pt x="21547" y="22486"/>
                    <a:pt x="21587" y="22447"/>
                    <a:pt x="21639" y="22408"/>
                  </a:cubicBezTo>
                  <a:cubicBezTo>
                    <a:pt x="21652" y="22382"/>
                    <a:pt x="21678" y="22369"/>
                    <a:pt x="21691" y="22343"/>
                  </a:cubicBezTo>
                  <a:cubicBezTo>
                    <a:pt x="21717" y="22329"/>
                    <a:pt x="21743" y="22303"/>
                    <a:pt x="21770" y="22277"/>
                  </a:cubicBezTo>
                  <a:lnTo>
                    <a:pt x="21860" y="22187"/>
                  </a:lnTo>
                  <a:lnTo>
                    <a:pt x="21926" y="22121"/>
                  </a:lnTo>
                  <a:cubicBezTo>
                    <a:pt x="21939" y="22121"/>
                    <a:pt x="21939" y="22108"/>
                    <a:pt x="21952" y="22095"/>
                  </a:cubicBezTo>
                  <a:cubicBezTo>
                    <a:pt x="22004" y="22043"/>
                    <a:pt x="22056" y="22004"/>
                    <a:pt x="22095" y="21952"/>
                  </a:cubicBezTo>
                  <a:cubicBezTo>
                    <a:pt x="22135" y="21926"/>
                    <a:pt x="22161" y="21886"/>
                    <a:pt x="22187" y="21860"/>
                  </a:cubicBezTo>
                  <a:lnTo>
                    <a:pt x="22199" y="21847"/>
                  </a:lnTo>
                  <a:cubicBezTo>
                    <a:pt x="22252" y="21795"/>
                    <a:pt x="22304" y="21743"/>
                    <a:pt x="22343" y="21691"/>
                  </a:cubicBezTo>
                  <a:cubicBezTo>
                    <a:pt x="22382" y="21665"/>
                    <a:pt x="22408" y="21625"/>
                    <a:pt x="22434" y="21599"/>
                  </a:cubicBezTo>
                  <a:lnTo>
                    <a:pt x="22460" y="21573"/>
                  </a:lnTo>
                  <a:cubicBezTo>
                    <a:pt x="22460" y="21560"/>
                    <a:pt x="22474" y="21560"/>
                    <a:pt x="22486" y="21547"/>
                  </a:cubicBezTo>
                  <a:cubicBezTo>
                    <a:pt x="22552" y="21469"/>
                    <a:pt x="22630" y="21378"/>
                    <a:pt x="22709" y="21286"/>
                  </a:cubicBezTo>
                  <a:cubicBezTo>
                    <a:pt x="22799" y="21182"/>
                    <a:pt x="22904" y="21065"/>
                    <a:pt x="22996" y="20947"/>
                  </a:cubicBezTo>
                  <a:cubicBezTo>
                    <a:pt x="23034" y="20895"/>
                    <a:pt x="23086" y="20830"/>
                    <a:pt x="23126" y="20778"/>
                  </a:cubicBezTo>
                  <a:cubicBezTo>
                    <a:pt x="23138" y="20764"/>
                    <a:pt x="23138" y="20752"/>
                    <a:pt x="23152" y="20752"/>
                  </a:cubicBezTo>
                  <a:cubicBezTo>
                    <a:pt x="23165" y="20726"/>
                    <a:pt x="23191" y="20700"/>
                    <a:pt x="23204" y="20674"/>
                  </a:cubicBezTo>
                  <a:cubicBezTo>
                    <a:pt x="23230" y="20647"/>
                    <a:pt x="23243" y="20621"/>
                    <a:pt x="23269" y="20582"/>
                  </a:cubicBezTo>
                  <a:cubicBezTo>
                    <a:pt x="23282" y="20569"/>
                    <a:pt x="23295" y="20556"/>
                    <a:pt x="23309" y="20530"/>
                  </a:cubicBezTo>
                  <a:lnTo>
                    <a:pt x="23387" y="20413"/>
                  </a:lnTo>
                  <a:cubicBezTo>
                    <a:pt x="23425" y="20373"/>
                    <a:pt x="23451" y="20321"/>
                    <a:pt x="23491" y="20282"/>
                  </a:cubicBezTo>
                  <a:cubicBezTo>
                    <a:pt x="23517" y="20243"/>
                    <a:pt x="23543" y="20190"/>
                    <a:pt x="23582" y="20152"/>
                  </a:cubicBezTo>
                  <a:cubicBezTo>
                    <a:pt x="23634" y="20074"/>
                    <a:pt x="23686" y="19995"/>
                    <a:pt x="23726" y="19917"/>
                  </a:cubicBezTo>
                  <a:cubicBezTo>
                    <a:pt x="23765" y="19877"/>
                    <a:pt x="23791" y="19825"/>
                    <a:pt x="23817" y="19787"/>
                  </a:cubicBezTo>
                  <a:cubicBezTo>
                    <a:pt x="23830" y="19761"/>
                    <a:pt x="23843" y="19734"/>
                    <a:pt x="23856" y="19721"/>
                  </a:cubicBezTo>
                  <a:cubicBezTo>
                    <a:pt x="23909" y="19643"/>
                    <a:pt x="23961" y="19552"/>
                    <a:pt x="23999" y="19474"/>
                  </a:cubicBezTo>
                  <a:cubicBezTo>
                    <a:pt x="24025" y="19448"/>
                    <a:pt x="24039" y="19421"/>
                    <a:pt x="24065" y="19382"/>
                  </a:cubicBezTo>
                  <a:cubicBezTo>
                    <a:pt x="24091" y="19330"/>
                    <a:pt x="24130" y="19265"/>
                    <a:pt x="24156" y="19213"/>
                  </a:cubicBezTo>
                  <a:cubicBezTo>
                    <a:pt x="24169" y="19199"/>
                    <a:pt x="24169" y="19187"/>
                    <a:pt x="24182" y="19187"/>
                  </a:cubicBezTo>
                  <a:cubicBezTo>
                    <a:pt x="24208" y="19135"/>
                    <a:pt x="24234" y="19069"/>
                    <a:pt x="24260" y="19017"/>
                  </a:cubicBezTo>
                  <a:cubicBezTo>
                    <a:pt x="24274" y="18991"/>
                    <a:pt x="24286" y="18978"/>
                    <a:pt x="24300" y="18952"/>
                  </a:cubicBezTo>
                  <a:cubicBezTo>
                    <a:pt x="24326" y="18900"/>
                    <a:pt x="24352" y="18860"/>
                    <a:pt x="24378" y="18808"/>
                  </a:cubicBezTo>
                  <a:cubicBezTo>
                    <a:pt x="24391" y="18769"/>
                    <a:pt x="24417" y="18730"/>
                    <a:pt x="24443" y="18678"/>
                  </a:cubicBezTo>
                  <a:cubicBezTo>
                    <a:pt x="24443" y="18665"/>
                    <a:pt x="24456" y="18651"/>
                    <a:pt x="24456" y="18639"/>
                  </a:cubicBezTo>
                  <a:cubicBezTo>
                    <a:pt x="24469" y="18625"/>
                    <a:pt x="24482" y="18599"/>
                    <a:pt x="24495" y="18587"/>
                  </a:cubicBezTo>
                  <a:cubicBezTo>
                    <a:pt x="24508" y="18561"/>
                    <a:pt x="24521" y="18535"/>
                    <a:pt x="24521" y="18508"/>
                  </a:cubicBezTo>
                  <a:cubicBezTo>
                    <a:pt x="24561" y="18430"/>
                    <a:pt x="24599" y="18364"/>
                    <a:pt x="24625" y="18300"/>
                  </a:cubicBezTo>
                  <a:cubicBezTo>
                    <a:pt x="24665" y="18208"/>
                    <a:pt x="24704" y="18130"/>
                    <a:pt x="24743" y="18039"/>
                  </a:cubicBezTo>
                  <a:cubicBezTo>
                    <a:pt x="24743" y="18025"/>
                    <a:pt x="24756" y="18013"/>
                    <a:pt x="24756" y="17999"/>
                  </a:cubicBezTo>
                  <a:cubicBezTo>
                    <a:pt x="24756" y="17999"/>
                    <a:pt x="24756" y="17987"/>
                    <a:pt x="24769" y="17987"/>
                  </a:cubicBezTo>
                  <a:lnTo>
                    <a:pt x="24769" y="17961"/>
                  </a:lnTo>
                  <a:cubicBezTo>
                    <a:pt x="24782" y="17935"/>
                    <a:pt x="24795" y="17909"/>
                    <a:pt x="24808" y="17869"/>
                  </a:cubicBezTo>
                  <a:cubicBezTo>
                    <a:pt x="24834" y="17817"/>
                    <a:pt x="24860" y="17765"/>
                    <a:pt x="24874" y="17712"/>
                  </a:cubicBezTo>
                  <a:cubicBezTo>
                    <a:pt x="24900" y="17674"/>
                    <a:pt x="24912" y="17634"/>
                    <a:pt x="24926" y="17596"/>
                  </a:cubicBezTo>
                  <a:lnTo>
                    <a:pt x="24938" y="17569"/>
                  </a:lnTo>
                  <a:cubicBezTo>
                    <a:pt x="24952" y="17530"/>
                    <a:pt x="24964" y="17504"/>
                    <a:pt x="24964" y="17478"/>
                  </a:cubicBezTo>
                  <a:cubicBezTo>
                    <a:pt x="24978" y="17452"/>
                    <a:pt x="24991" y="17425"/>
                    <a:pt x="24991" y="17413"/>
                  </a:cubicBezTo>
                  <a:cubicBezTo>
                    <a:pt x="25004" y="17387"/>
                    <a:pt x="25004" y="17373"/>
                    <a:pt x="25017" y="17361"/>
                  </a:cubicBezTo>
                  <a:cubicBezTo>
                    <a:pt x="25043" y="17295"/>
                    <a:pt x="25056" y="17230"/>
                    <a:pt x="25082" y="17165"/>
                  </a:cubicBezTo>
                  <a:cubicBezTo>
                    <a:pt x="25082" y="17152"/>
                    <a:pt x="25095" y="17126"/>
                    <a:pt x="25095" y="17112"/>
                  </a:cubicBezTo>
                  <a:cubicBezTo>
                    <a:pt x="25121" y="17060"/>
                    <a:pt x="25147" y="16996"/>
                    <a:pt x="25161" y="16943"/>
                  </a:cubicBezTo>
                  <a:cubicBezTo>
                    <a:pt x="25161" y="16930"/>
                    <a:pt x="25173" y="16917"/>
                    <a:pt x="25173" y="16917"/>
                  </a:cubicBezTo>
                  <a:lnTo>
                    <a:pt x="25173" y="16891"/>
                  </a:lnTo>
                  <a:cubicBezTo>
                    <a:pt x="25187" y="16852"/>
                    <a:pt x="25213" y="16799"/>
                    <a:pt x="25225" y="16747"/>
                  </a:cubicBezTo>
                  <a:lnTo>
                    <a:pt x="25225" y="16721"/>
                  </a:lnTo>
                  <a:cubicBezTo>
                    <a:pt x="25239" y="16709"/>
                    <a:pt x="25239" y="16695"/>
                    <a:pt x="25239" y="16683"/>
                  </a:cubicBezTo>
                  <a:cubicBezTo>
                    <a:pt x="25251" y="16669"/>
                    <a:pt x="25251" y="16656"/>
                    <a:pt x="25251" y="16643"/>
                  </a:cubicBezTo>
                  <a:cubicBezTo>
                    <a:pt x="25265" y="16604"/>
                    <a:pt x="25277" y="16565"/>
                    <a:pt x="25291" y="16512"/>
                  </a:cubicBezTo>
                  <a:cubicBezTo>
                    <a:pt x="25291" y="16512"/>
                    <a:pt x="25291" y="16500"/>
                    <a:pt x="25304" y="16486"/>
                  </a:cubicBezTo>
                  <a:cubicBezTo>
                    <a:pt x="25317" y="16422"/>
                    <a:pt x="25343" y="16356"/>
                    <a:pt x="25356" y="16291"/>
                  </a:cubicBezTo>
                  <a:cubicBezTo>
                    <a:pt x="25369" y="16252"/>
                    <a:pt x="25369" y="16226"/>
                    <a:pt x="25382" y="16199"/>
                  </a:cubicBezTo>
                  <a:lnTo>
                    <a:pt x="25382" y="16173"/>
                  </a:lnTo>
                  <a:cubicBezTo>
                    <a:pt x="25395" y="16161"/>
                    <a:pt x="25395" y="16147"/>
                    <a:pt x="25395" y="16121"/>
                  </a:cubicBezTo>
                  <a:cubicBezTo>
                    <a:pt x="25408" y="16083"/>
                    <a:pt x="25421" y="16030"/>
                    <a:pt x="25434" y="15965"/>
                  </a:cubicBezTo>
                  <a:cubicBezTo>
                    <a:pt x="25448" y="15952"/>
                    <a:pt x="25448" y="15926"/>
                    <a:pt x="25448" y="15912"/>
                  </a:cubicBezTo>
                  <a:cubicBezTo>
                    <a:pt x="25448" y="15900"/>
                    <a:pt x="25460" y="15900"/>
                    <a:pt x="25460" y="15886"/>
                  </a:cubicBezTo>
                  <a:cubicBezTo>
                    <a:pt x="25474" y="15848"/>
                    <a:pt x="25474" y="15808"/>
                    <a:pt x="25486" y="15770"/>
                  </a:cubicBezTo>
                  <a:cubicBezTo>
                    <a:pt x="25500" y="15704"/>
                    <a:pt x="25512" y="15639"/>
                    <a:pt x="25526" y="15561"/>
                  </a:cubicBezTo>
                  <a:cubicBezTo>
                    <a:pt x="25552" y="15469"/>
                    <a:pt x="25564" y="15378"/>
                    <a:pt x="25590" y="15274"/>
                  </a:cubicBezTo>
                  <a:cubicBezTo>
                    <a:pt x="25590" y="15234"/>
                    <a:pt x="25604" y="15196"/>
                    <a:pt x="25604" y="15156"/>
                  </a:cubicBezTo>
                  <a:lnTo>
                    <a:pt x="25643" y="14961"/>
                  </a:lnTo>
                  <a:lnTo>
                    <a:pt x="25643" y="14909"/>
                  </a:lnTo>
                  <a:cubicBezTo>
                    <a:pt x="25656" y="14869"/>
                    <a:pt x="25669" y="14817"/>
                    <a:pt x="25669" y="14778"/>
                  </a:cubicBezTo>
                  <a:cubicBezTo>
                    <a:pt x="25682" y="14726"/>
                    <a:pt x="25682" y="14674"/>
                    <a:pt x="25695" y="14622"/>
                  </a:cubicBezTo>
                  <a:cubicBezTo>
                    <a:pt x="25695" y="14582"/>
                    <a:pt x="25708" y="14544"/>
                    <a:pt x="25708" y="14504"/>
                  </a:cubicBezTo>
                  <a:cubicBezTo>
                    <a:pt x="25734" y="14309"/>
                    <a:pt x="25747" y="14113"/>
                    <a:pt x="25761" y="13917"/>
                  </a:cubicBezTo>
                  <a:cubicBezTo>
                    <a:pt x="25761" y="13904"/>
                    <a:pt x="25773" y="13891"/>
                    <a:pt x="25773" y="13878"/>
                  </a:cubicBezTo>
                  <a:cubicBezTo>
                    <a:pt x="25773" y="13773"/>
                    <a:pt x="25787" y="13669"/>
                    <a:pt x="25787" y="13565"/>
                  </a:cubicBezTo>
                  <a:cubicBezTo>
                    <a:pt x="25799" y="13344"/>
                    <a:pt x="25799" y="13121"/>
                    <a:pt x="25799" y="12900"/>
                  </a:cubicBezTo>
                  <a:lnTo>
                    <a:pt x="25799" y="12574"/>
                  </a:lnTo>
                  <a:cubicBezTo>
                    <a:pt x="25799" y="12457"/>
                    <a:pt x="25799" y="12352"/>
                    <a:pt x="25787" y="12234"/>
                  </a:cubicBezTo>
                  <a:cubicBezTo>
                    <a:pt x="25787" y="12170"/>
                    <a:pt x="25787" y="12104"/>
                    <a:pt x="25773" y="12039"/>
                  </a:cubicBezTo>
                  <a:lnTo>
                    <a:pt x="25773" y="12000"/>
                  </a:lnTo>
                  <a:cubicBezTo>
                    <a:pt x="25773" y="11948"/>
                    <a:pt x="25761" y="11883"/>
                    <a:pt x="25761" y="11831"/>
                  </a:cubicBezTo>
                  <a:cubicBezTo>
                    <a:pt x="25761" y="11752"/>
                    <a:pt x="25747" y="11674"/>
                    <a:pt x="25734" y="11596"/>
                  </a:cubicBezTo>
                  <a:lnTo>
                    <a:pt x="25734" y="11544"/>
                  </a:lnTo>
                  <a:cubicBezTo>
                    <a:pt x="25721" y="11400"/>
                    <a:pt x="25708" y="11257"/>
                    <a:pt x="25682" y="11113"/>
                  </a:cubicBezTo>
                  <a:lnTo>
                    <a:pt x="20034" y="11100"/>
                  </a:lnTo>
                  <a:lnTo>
                    <a:pt x="16904" y="11087"/>
                  </a:lnTo>
                  <a:lnTo>
                    <a:pt x="15939" y="11087"/>
                  </a:lnTo>
                  <a:lnTo>
                    <a:pt x="21404" y="3574"/>
                  </a:lnTo>
                  <a:lnTo>
                    <a:pt x="21573" y="3353"/>
                  </a:lnTo>
                  <a:lnTo>
                    <a:pt x="21535" y="3313"/>
                  </a:lnTo>
                  <a:cubicBezTo>
                    <a:pt x="21509" y="3287"/>
                    <a:pt x="21483" y="3261"/>
                    <a:pt x="21443" y="3235"/>
                  </a:cubicBezTo>
                  <a:cubicBezTo>
                    <a:pt x="21391" y="3183"/>
                    <a:pt x="21339" y="3131"/>
                    <a:pt x="21274" y="3092"/>
                  </a:cubicBezTo>
                  <a:lnTo>
                    <a:pt x="21248" y="3066"/>
                  </a:lnTo>
                  <a:cubicBezTo>
                    <a:pt x="21170" y="3000"/>
                    <a:pt x="21104" y="2936"/>
                    <a:pt x="21026" y="2870"/>
                  </a:cubicBezTo>
                  <a:cubicBezTo>
                    <a:pt x="21013" y="2870"/>
                    <a:pt x="20999" y="2857"/>
                    <a:pt x="20999" y="2857"/>
                  </a:cubicBezTo>
                  <a:cubicBezTo>
                    <a:pt x="20973" y="2844"/>
                    <a:pt x="20961" y="2818"/>
                    <a:pt x="20935" y="2805"/>
                  </a:cubicBezTo>
                  <a:cubicBezTo>
                    <a:pt x="20883" y="2766"/>
                    <a:pt x="20817" y="2713"/>
                    <a:pt x="20765" y="2661"/>
                  </a:cubicBezTo>
                  <a:cubicBezTo>
                    <a:pt x="20739" y="2649"/>
                    <a:pt x="20713" y="2635"/>
                    <a:pt x="20686" y="2609"/>
                  </a:cubicBezTo>
                  <a:cubicBezTo>
                    <a:pt x="20674" y="2596"/>
                    <a:pt x="20648" y="2583"/>
                    <a:pt x="20622" y="2557"/>
                  </a:cubicBezTo>
                  <a:cubicBezTo>
                    <a:pt x="20608" y="2557"/>
                    <a:pt x="20596" y="2544"/>
                    <a:pt x="20570" y="2531"/>
                  </a:cubicBezTo>
                  <a:lnTo>
                    <a:pt x="20530" y="2492"/>
                  </a:lnTo>
                  <a:cubicBezTo>
                    <a:pt x="20478" y="2453"/>
                    <a:pt x="20426" y="2414"/>
                    <a:pt x="20373" y="2388"/>
                  </a:cubicBezTo>
                  <a:cubicBezTo>
                    <a:pt x="20361" y="2374"/>
                    <a:pt x="20361" y="2362"/>
                    <a:pt x="20347" y="2362"/>
                  </a:cubicBezTo>
                  <a:lnTo>
                    <a:pt x="20074" y="2166"/>
                  </a:lnTo>
                  <a:lnTo>
                    <a:pt x="19996" y="2127"/>
                  </a:lnTo>
                  <a:lnTo>
                    <a:pt x="19761" y="1970"/>
                  </a:lnTo>
                  <a:cubicBezTo>
                    <a:pt x="19735" y="1957"/>
                    <a:pt x="19709" y="1931"/>
                    <a:pt x="19683" y="1918"/>
                  </a:cubicBezTo>
                  <a:cubicBezTo>
                    <a:pt x="19578" y="1853"/>
                    <a:pt x="19474" y="1800"/>
                    <a:pt x="19382" y="1736"/>
                  </a:cubicBezTo>
                  <a:cubicBezTo>
                    <a:pt x="19370" y="1736"/>
                    <a:pt x="19356" y="1722"/>
                    <a:pt x="19344" y="1722"/>
                  </a:cubicBezTo>
                  <a:cubicBezTo>
                    <a:pt x="19278" y="1684"/>
                    <a:pt x="19226" y="1644"/>
                    <a:pt x="19161" y="1618"/>
                  </a:cubicBezTo>
                  <a:cubicBezTo>
                    <a:pt x="19121" y="1592"/>
                    <a:pt x="19083" y="1579"/>
                    <a:pt x="19043" y="1553"/>
                  </a:cubicBezTo>
                  <a:cubicBezTo>
                    <a:pt x="18965" y="1501"/>
                    <a:pt x="18887" y="1461"/>
                    <a:pt x="18796" y="1423"/>
                  </a:cubicBezTo>
                  <a:cubicBezTo>
                    <a:pt x="18782" y="1409"/>
                    <a:pt x="18756" y="1397"/>
                    <a:pt x="18730" y="1397"/>
                  </a:cubicBezTo>
                  <a:cubicBezTo>
                    <a:pt x="18691" y="1370"/>
                    <a:pt x="18652" y="1344"/>
                    <a:pt x="18613" y="1331"/>
                  </a:cubicBezTo>
                  <a:cubicBezTo>
                    <a:pt x="18561" y="1305"/>
                    <a:pt x="18495" y="1266"/>
                    <a:pt x="18431" y="1240"/>
                  </a:cubicBezTo>
                  <a:cubicBezTo>
                    <a:pt x="18417" y="1240"/>
                    <a:pt x="18417" y="1226"/>
                    <a:pt x="18405" y="1226"/>
                  </a:cubicBezTo>
                  <a:cubicBezTo>
                    <a:pt x="18378" y="1214"/>
                    <a:pt x="18339" y="1200"/>
                    <a:pt x="18313" y="1188"/>
                  </a:cubicBezTo>
                  <a:cubicBezTo>
                    <a:pt x="18287" y="1174"/>
                    <a:pt x="18248" y="1148"/>
                    <a:pt x="18208" y="1136"/>
                  </a:cubicBezTo>
                  <a:cubicBezTo>
                    <a:pt x="18196" y="1136"/>
                    <a:pt x="18196" y="1122"/>
                    <a:pt x="18182" y="1122"/>
                  </a:cubicBezTo>
                  <a:cubicBezTo>
                    <a:pt x="18104" y="1084"/>
                    <a:pt x="18013" y="1044"/>
                    <a:pt x="17935" y="1018"/>
                  </a:cubicBezTo>
                  <a:lnTo>
                    <a:pt x="17921" y="1018"/>
                  </a:lnTo>
                  <a:cubicBezTo>
                    <a:pt x="17857" y="979"/>
                    <a:pt x="17778" y="953"/>
                    <a:pt x="17713" y="927"/>
                  </a:cubicBezTo>
                  <a:lnTo>
                    <a:pt x="17634" y="887"/>
                  </a:lnTo>
                  <a:cubicBezTo>
                    <a:pt x="17608" y="887"/>
                    <a:pt x="17582" y="875"/>
                    <a:pt x="17544" y="861"/>
                  </a:cubicBezTo>
                  <a:cubicBezTo>
                    <a:pt x="17478" y="835"/>
                    <a:pt x="17413" y="809"/>
                    <a:pt x="17335" y="783"/>
                  </a:cubicBezTo>
                  <a:cubicBezTo>
                    <a:pt x="17295" y="771"/>
                    <a:pt x="17257" y="744"/>
                    <a:pt x="17205" y="731"/>
                  </a:cubicBezTo>
                  <a:lnTo>
                    <a:pt x="16970" y="653"/>
                  </a:lnTo>
                  <a:cubicBezTo>
                    <a:pt x="16956" y="640"/>
                    <a:pt x="16930" y="640"/>
                    <a:pt x="16918" y="640"/>
                  </a:cubicBezTo>
                  <a:cubicBezTo>
                    <a:pt x="16904" y="627"/>
                    <a:pt x="16892" y="627"/>
                    <a:pt x="16866" y="614"/>
                  </a:cubicBezTo>
                  <a:cubicBezTo>
                    <a:pt x="16813" y="600"/>
                    <a:pt x="16748" y="588"/>
                    <a:pt x="16695" y="562"/>
                  </a:cubicBezTo>
                  <a:cubicBezTo>
                    <a:pt x="16669" y="562"/>
                    <a:pt x="16657" y="548"/>
                    <a:pt x="16631" y="548"/>
                  </a:cubicBezTo>
                  <a:cubicBezTo>
                    <a:pt x="16565" y="522"/>
                    <a:pt x="16500" y="510"/>
                    <a:pt x="16435" y="484"/>
                  </a:cubicBezTo>
                  <a:cubicBezTo>
                    <a:pt x="16382" y="470"/>
                    <a:pt x="16330" y="458"/>
                    <a:pt x="16292" y="444"/>
                  </a:cubicBezTo>
                  <a:cubicBezTo>
                    <a:pt x="16239" y="431"/>
                    <a:pt x="16174" y="418"/>
                    <a:pt x="16122" y="405"/>
                  </a:cubicBezTo>
                  <a:cubicBezTo>
                    <a:pt x="16109" y="405"/>
                    <a:pt x="16109" y="392"/>
                    <a:pt x="16095" y="392"/>
                  </a:cubicBezTo>
                  <a:lnTo>
                    <a:pt x="16057" y="392"/>
                  </a:lnTo>
                  <a:cubicBezTo>
                    <a:pt x="16031" y="379"/>
                    <a:pt x="16005" y="379"/>
                    <a:pt x="15979" y="366"/>
                  </a:cubicBezTo>
                  <a:cubicBezTo>
                    <a:pt x="15926" y="353"/>
                    <a:pt x="15887" y="340"/>
                    <a:pt x="15848" y="340"/>
                  </a:cubicBezTo>
                  <a:cubicBezTo>
                    <a:pt x="15835" y="327"/>
                    <a:pt x="15822" y="327"/>
                    <a:pt x="15822" y="327"/>
                  </a:cubicBezTo>
                  <a:lnTo>
                    <a:pt x="15782" y="327"/>
                  </a:lnTo>
                  <a:cubicBezTo>
                    <a:pt x="15678" y="301"/>
                    <a:pt x="15574" y="275"/>
                    <a:pt x="15469" y="261"/>
                  </a:cubicBezTo>
                  <a:cubicBezTo>
                    <a:pt x="15417" y="249"/>
                    <a:pt x="15353" y="235"/>
                    <a:pt x="15300" y="223"/>
                  </a:cubicBezTo>
                  <a:cubicBezTo>
                    <a:pt x="15287" y="223"/>
                    <a:pt x="15274" y="223"/>
                    <a:pt x="15261" y="209"/>
                  </a:cubicBezTo>
                  <a:lnTo>
                    <a:pt x="15209" y="209"/>
                  </a:lnTo>
                  <a:cubicBezTo>
                    <a:pt x="15209" y="209"/>
                    <a:pt x="15196" y="209"/>
                    <a:pt x="15182" y="197"/>
                  </a:cubicBezTo>
                  <a:cubicBezTo>
                    <a:pt x="15156" y="197"/>
                    <a:pt x="15130" y="183"/>
                    <a:pt x="15104" y="183"/>
                  </a:cubicBezTo>
                  <a:cubicBezTo>
                    <a:pt x="15066" y="183"/>
                    <a:pt x="15040" y="171"/>
                    <a:pt x="15000" y="171"/>
                  </a:cubicBezTo>
                  <a:cubicBezTo>
                    <a:pt x="14987" y="171"/>
                    <a:pt x="14974" y="171"/>
                    <a:pt x="14961" y="157"/>
                  </a:cubicBezTo>
                  <a:lnTo>
                    <a:pt x="14922" y="157"/>
                  </a:lnTo>
                  <a:cubicBezTo>
                    <a:pt x="14896" y="157"/>
                    <a:pt x="14869" y="144"/>
                    <a:pt x="14857" y="144"/>
                  </a:cubicBezTo>
                  <a:cubicBezTo>
                    <a:pt x="14817" y="144"/>
                    <a:pt x="14779" y="131"/>
                    <a:pt x="14727" y="131"/>
                  </a:cubicBezTo>
                  <a:cubicBezTo>
                    <a:pt x="14674" y="118"/>
                    <a:pt x="14622" y="118"/>
                    <a:pt x="14570" y="105"/>
                  </a:cubicBezTo>
                  <a:lnTo>
                    <a:pt x="14544" y="105"/>
                  </a:lnTo>
                  <a:cubicBezTo>
                    <a:pt x="14478" y="92"/>
                    <a:pt x="14413" y="79"/>
                    <a:pt x="14335" y="79"/>
                  </a:cubicBezTo>
                  <a:cubicBezTo>
                    <a:pt x="14296" y="79"/>
                    <a:pt x="14270" y="66"/>
                    <a:pt x="14231" y="66"/>
                  </a:cubicBezTo>
                  <a:cubicBezTo>
                    <a:pt x="14165" y="66"/>
                    <a:pt x="14087" y="53"/>
                    <a:pt x="14022" y="53"/>
                  </a:cubicBezTo>
                  <a:cubicBezTo>
                    <a:pt x="13996" y="40"/>
                    <a:pt x="13956" y="40"/>
                    <a:pt x="13930" y="40"/>
                  </a:cubicBezTo>
                  <a:lnTo>
                    <a:pt x="13866" y="40"/>
                  </a:lnTo>
                  <a:cubicBezTo>
                    <a:pt x="13852" y="27"/>
                    <a:pt x="13852" y="27"/>
                    <a:pt x="13840" y="27"/>
                  </a:cubicBezTo>
                  <a:lnTo>
                    <a:pt x="13722" y="27"/>
                  </a:lnTo>
                  <a:cubicBezTo>
                    <a:pt x="13683" y="27"/>
                    <a:pt x="13657" y="27"/>
                    <a:pt x="13631" y="14"/>
                  </a:cubicBezTo>
                  <a:lnTo>
                    <a:pt x="13461" y="14"/>
                  </a:lnTo>
                  <a:cubicBezTo>
                    <a:pt x="13383" y="14"/>
                    <a:pt x="13318" y="0"/>
                    <a:pt x="13240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6"/>
            <p:cNvSpPr/>
            <p:nvPr/>
          </p:nvSpPr>
          <p:spPr>
            <a:xfrm>
              <a:off x="2168625" y="1655200"/>
              <a:ext cx="631300" cy="624100"/>
            </a:xfrm>
            <a:custGeom>
              <a:avLst/>
              <a:gdLst/>
              <a:ahLst/>
              <a:cxnLst/>
              <a:rect l="l" t="t" r="r" b="b"/>
              <a:pathLst>
                <a:path w="25252" h="24964" extrusionOk="0">
                  <a:moveTo>
                    <a:pt x="12900" y="0"/>
                  </a:moveTo>
                  <a:cubicBezTo>
                    <a:pt x="11779" y="0"/>
                    <a:pt x="10696" y="144"/>
                    <a:pt x="9666" y="405"/>
                  </a:cubicBezTo>
                  <a:cubicBezTo>
                    <a:pt x="4736" y="1683"/>
                    <a:pt x="940" y="5791"/>
                    <a:pt x="157" y="10904"/>
                  </a:cubicBezTo>
                  <a:cubicBezTo>
                    <a:pt x="53" y="11556"/>
                    <a:pt x="1" y="12222"/>
                    <a:pt x="1" y="12900"/>
                  </a:cubicBezTo>
                  <a:cubicBezTo>
                    <a:pt x="1" y="15326"/>
                    <a:pt x="666" y="17595"/>
                    <a:pt x="1827" y="19538"/>
                  </a:cubicBezTo>
                  <a:cubicBezTo>
                    <a:pt x="1866" y="19578"/>
                    <a:pt x="1892" y="19616"/>
                    <a:pt x="1918" y="19656"/>
                  </a:cubicBezTo>
                  <a:cubicBezTo>
                    <a:pt x="1945" y="19682"/>
                    <a:pt x="1957" y="19721"/>
                    <a:pt x="1983" y="19747"/>
                  </a:cubicBezTo>
                  <a:cubicBezTo>
                    <a:pt x="2023" y="19812"/>
                    <a:pt x="2075" y="19865"/>
                    <a:pt x="2127" y="19929"/>
                  </a:cubicBezTo>
                  <a:cubicBezTo>
                    <a:pt x="2153" y="19969"/>
                    <a:pt x="2179" y="19995"/>
                    <a:pt x="2205" y="20034"/>
                  </a:cubicBezTo>
                  <a:cubicBezTo>
                    <a:pt x="2218" y="20047"/>
                    <a:pt x="2232" y="20073"/>
                    <a:pt x="2258" y="20086"/>
                  </a:cubicBezTo>
                  <a:cubicBezTo>
                    <a:pt x="2258" y="20099"/>
                    <a:pt x="2270" y="20112"/>
                    <a:pt x="2284" y="20126"/>
                  </a:cubicBezTo>
                  <a:cubicBezTo>
                    <a:pt x="2284" y="20138"/>
                    <a:pt x="2284" y="20138"/>
                    <a:pt x="2296" y="20152"/>
                  </a:cubicBezTo>
                  <a:cubicBezTo>
                    <a:pt x="2322" y="20178"/>
                    <a:pt x="2348" y="20216"/>
                    <a:pt x="2374" y="20242"/>
                  </a:cubicBezTo>
                  <a:cubicBezTo>
                    <a:pt x="2374" y="20256"/>
                    <a:pt x="2388" y="20268"/>
                    <a:pt x="2401" y="20268"/>
                  </a:cubicBezTo>
                  <a:lnTo>
                    <a:pt x="2401" y="20282"/>
                  </a:lnTo>
                  <a:lnTo>
                    <a:pt x="2440" y="20321"/>
                  </a:lnTo>
                  <a:cubicBezTo>
                    <a:pt x="2479" y="20373"/>
                    <a:pt x="2531" y="20439"/>
                    <a:pt x="2583" y="20491"/>
                  </a:cubicBezTo>
                  <a:cubicBezTo>
                    <a:pt x="2583" y="20503"/>
                    <a:pt x="2597" y="20517"/>
                    <a:pt x="2609" y="20529"/>
                  </a:cubicBezTo>
                  <a:lnTo>
                    <a:pt x="2649" y="20569"/>
                  </a:lnTo>
                  <a:cubicBezTo>
                    <a:pt x="2675" y="20595"/>
                    <a:pt x="2701" y="20621"/>
                    <a:pt x="2727" y="20660"/>
                  </a:cubicBezTo>
                  <a:lnTo>
                    <a:pt x="2805" y="20738"/>
                  </a:lnTo>
                  <a:cubicBezTo>
                    <a:pt x="2870" y="20816"/>
                    <a:pt x="2936" y="20882"/>
                    <a:pt x="2988" y="20947"/>
                  </a:cubicBezTo>
                  <a:cubicBezTo>
                    <a:pt x="3014" y="20960"/>
                    <a:pt x="3027" y="20986"/>
                    <a:pt x="3053" y="21012"/>
                  </a:cubicBezTo>
                  <a:cubicBezTo>
                    <a:pt x="3066" y="21012"/>
                    <a:pt x="3066" y="21025"/>
                    <a:pt x="3079" y="21038"/>
                  </a:cubicBezTo>
                  <a:lnTo>
                    <a:pt x="3118" y="21065"/>
                  </a:lnTo>
                  <a:cubicBezTo>
                    <a:pt x="3144" y="21103"/>
                    <a:pt x="3171" y="21129"/>
                    <a:pt x="3197" y="21155"/>
                  </a:cubicBezTo>
                  <a:cubicBezTo>
                    <a:pt x="3197" y="21155"/>
                    <a:pt x="3209" y="21169"/>
                    <a:pt x="3223" y="21169"/>
                  </a:cubicBezTo>
                  <a:cubicBezTo>
                    <a:pt x="3235" y="21195"/>
                    <a:pt x="3261" y="21221"/>
                    <a:pt x="3275" y="21234"/>
                  </a:cubicBezTo>
                  <a:lnTo>
                    <a:pt x="3301" y="21260"/>
                  </a:lnTo>
                  <a:cubicBezTo>
                    <a:pt x="3340" y="21299"/>
                    <a:pt x="3379" y="21338"/>
                    <a:pt x="3418" y="21364"/>
                  </a:cubicBezTo>
                  <a:cubicBezTo>
                    <a:pt x="3431" y="21390"/>
                    <a:pt x="3444" y="21390"/>
                    <a:pt x="3458" y="21404"/>
                  </a:cubicBezTo>
                  <a:cubicBezTo>
                    <a:pt x="3484" y="21442"/>
                    <a:pt x="3522" y="21468"/>
                    <a:pt x="3548" y="21494"/>
                  </a:cubicBezTo>
                  <a:cubicBezTo>
                    <a:pt x="3548" y="21508"/>
                    <a:pt x="3562" y="21508"/>
                    <a:pt x="3574" y="21521"/>
                  </a:cubicBezTo>
                  <a:lnTo>
                    <a:pt x="3588" y="21534"/>
                  </a:lnTo>
                  <a:cubicBezTo>
                    <a:pt x="3600" y="21547"/>
                    <a:pt x="3614" y="21560"/>
                    <a:pt x="3640" y="21573"/>
                  </a:cubicBezTo>
                  <a:cubicBezTo>
                    <a:pt x="3640" y="21586"/>
                    <a:pt x="3653" y="21599"/>
                    <a:pt x="3653" y="21599"/>
                  </a:cubicBezTo>
                  <a:cubicBezTo>
                    <a:pt x="3679" y="21625"/>
                    <a:pt x="3705" y="21638"/>
                    <a:pt x="3731" y="21665"/>
                  </a:cubicBezTo>
                  <a:cubicBezTo>
                    <a:pt x="3744" y="21665"/>
                    <a:pt x="3744" y="21677"/>
                    <a:pt x="3757" y="21691"/>
                  </a:cubicBezTo>
                  <a:cubicBezTo>
                    <a:pt x="3783" y="21717"/>
                    <a:pt x="3823" y="21743"/>
                    <a:pt x="3849" y="21769"/>
                  </a:cubicBezTo>
                  <a:cubicBezTo>
                    <a:pt x="3861" y="21769"/>
                    <a:pt x="3861" y="21769"/>
                    <a:pt x="3861" y="21781"/>
                  </a:cubicBezTo>
                  <a:cubicBezTo>
                    <a:pt x="3875" y="21795"/>
                    <a:pt x="3887" y="21807"/>
                    <a:pt x="3913" y="21821"/>
                  </a:cubicBezTo>
                  <a:cubicBezTo>
                    <a:pt x="3979" y="21873"/>
                    <a:pt x="4044" y="21938"/>
                    <a:pt x="4110" y="21990"/>
                  </a:cubicBezTo>
                  <a:lnTo>
                    <a:pt x="4136" y="22016"/>
                  </a:lnTo>
                  <a:cubicBezTo>
                    <a:pt x="4136" y="22016"/>
                    <a:pt x="4148" y="22016"/>
                    <a:pt x="4148" y="22030"/>
                  </a:cubicBezTo>
                  <a:cubicBezTo>
                    <a:pt x="4162" y="22042"/>
                    <a:pt x="4188" y="22056"/>
                    <a:pt x="4200" y="22068"/>
                  </a:cubicBezTo>
                  <a:cubicBezTo>
                    <a:pt x="4240" y="22094"/>
                    <a:pt x="4266" y="22121"/>
                    <a:pt x="4292" y="22147"/>
                  </a:cubicBezTo>
                  <a:cubicBezTo>
                    <a:pt x="4331" y="22173"/>
                    <a:pt x="4357" y="22199"/>
                    <a:pt x="4397" y="22212"/>
                  </a:cubicBezTo>
                  <a:cubicBezTo>
                    <a:pt x="4397" y="22225"/>
                    <a:pt x="4409" y="22238"/>
                    <a:pt x="4423" y="22251"/>
                  </a:cubicBezTo>
                  <a:cubicBezTo>
                    <a:pt x="4435" y="22251"/>
                    <a:pt x="4435" y="22264"/>
                    <a:pt x="4449" y="22264"/>
                  </a:cubicBezTo>
                  <a:cubicBezTo>
                    <a:pt x="4513" y="22317"/>
                    <a:pt x="4566" y="22355"/>
                    <a:pt x="4631" y="22407"/>
                  </a:cubicBezTo>
                  <a:lnTo>
                    <a:pt x="4748" y="22486"/>
                  </a:lnTo>
                  <a:cubicBezTo>
                    <a:pt x="4840" y="22564"/>
                    <a:pt x="4944" y="22630"/>
                    <a:pt x="5049" y="22708"/>
                  </a:cubicBezTo>
                  <a:cubicBezTo>
                    <a:pt x="5075" y="22720"/>
                    <a:pt x="5087" y="22734"/>
                    <a:pt x="5113" y="22747"/>
                  </a:cubicBezTo>
                  <a:cubicBezTo>
                    <a:pt x="5192" y="22799"/>
                    <a:pt x="5270" y="22851"/>
                    <a:pt x="5336" y="22903"/>
                  </a:cubicBezTo>
                  <a:cubicBezTo>
                    <a:pt x="5362" y="22917"/>
                    <a:pt x="5374" y="22929"/>
                    <a:pt x="5400" y="22943"/>
                  </a:cubicBezTo>
                  <a:cubicBezTo>
                    <a:pt x="5414" y="22943"/>
                    <a:pt x="5414" y="22955"/>
                    <a:pt x="5426" y="22955"/>
                  </a:cubicBezTo>
                  <a:cubicBezTo>
                    <a:pt x="5505" y="23007"/>
                    <a:pt x="5583" y="23060"/>
                    <a:pt x="5661" y="23099"/>
                  </a:cubicBezTo>
                  <a:cubicBezTo>
                    <a:pt x="5727" y="23138"/>
                    <a:pt x="5779" y="23177"/>
                    <a:pt x="5844" y="23204"/>
                  </a:cubicBezTo>
                  <a:lnTo>
                    <a:pt x="5844" y="23216"/>
                  </a:lnTo>
                  <a:lnTo>
                    <a:pt x="5922" y="23256"/>
                  </a:lnTo>
                  <a:cubicBezTo>
                    <a:pt x="5936" y="23256"/>
                    <a:pt x="5936" y="23268"/>
                    <a:pt x="5948" y="23268"/>
                  </a:cubicBezTo>
                  <a:cubicBezTo>
                    <a:pt x="5974" y="23282"/>
                    <a:pt x="6000" y="23308"/>
                    <a:pt x="6040" y="23320"/>
                  </a:cubicBezTo>
                  <a:cubicBezTo>
                    <a:pt x="6144" y="23373"/>
                    <a:pt x="6235" y="23438"/>
                    <a:pt x="6339" y="23490"/>
                  </a:cubicBezTo>
                  <a:cubicBezTo>
                    <a:pt x="6431" y="23529"/>
                    <a:pt x="6522" y="23581"/>
                    <a:pt x="6614" y="23621"/>
                  </a:cubicBezTo>
                  <a:cubicBezTo>
                    <a:pt x="6640" y="23633"/>
                    <a:pt x="6666" y="23647"/>
                    <a:pt x="6679" y="23660"/>
                  </a:cubicBezTo>
                  <a:cubicBezTo>
                    <a:pt x="6692" y="23660"/>
                    <a:pt x="6705" y="23673"/>
                    <a:pt x="6705" y="23673"/>
                  </a:cubicBezTo>
                  <a:lnTo>
                    <a:pt x="6783" y="23712"/>
                  </a:lnTo>
                  <a:cubicBezTo>
                    <a:pt x="6835" y="23738"/>
                    <a:pt x="6875" y="23751"/>
                    <a:pt x="6913" y="23777"/>
                  </a:cubicBezTo>
                  <a:lnTo>
                    <a:pt x="7031" y="23816"/>
                  </a:lnTo>
                  <a:cubicBezTo>
                    <a:pt x="7031" y="23830"/>
                    <a:pt x="7044" y="23830"/>
                    <a:pt x="7044" y="23830"/>
                  </a:cubicBezTo>
                  <a:cubicBezTo>
                    <a:pt x="7083" y="23842"/>
                    <a:pt x="7136" y="23868"/>
                    <a:pt x="7174" y="23882"/>
                  </a:cubicBezTo>
                  <a:cubicBezTo>
                    <a:pt x="7188" y="23894"/>
                    <a:pt x="7188" y="23894"/>
                    <a:pt x="7200" y="23894"/>
                  </a:cubicBezTo>
                  <a:cubicBezTo>
                    <a:pt x="7214" y="23908"/>
                    <a:pt x="7226" y="23908"/>
                    <a:pt x="7252" y="23920"/>
                  </a:cubicBezTo>
                  <a:cubicBezTo>
                    <a:pt x="7278" y="23934"/>
                    <a:pt x="7305" y="23946"/>
                    <a:pt x="7344" y="23960"/>
                  </a:cubicBezTo>
                  <a:cubicBezTo>
                    <a:pt x="7383" y="23973"/>
                    <a:pt x="7422" y="23999"/>
                    <a:pt x="7461" y="24012"/>
                  </a:cubicBezTo>
                  <a:cubicBezTo>
                    <a:pt x="7513" y="24038"/>
                    <a:pt x="7579" y="24051"/>
                    <a:pt x="7631" y="24077"/>
                  </a:cubicBezTo>
                  <a:cubicBezTo>
                    <a:pt x="7657" y="24090"/>
                    <a:pt x="7683" y="24103"/>
                    <a:pt x="7722" y="24117"/>
                  </a:cubicBezTo>
                  <a:cubicBezTo>
                    <a:pt x="7735" y="24117"/>
                    <a:pt x="7748" y="24129"/>
                    <a:pt x="7762" y="24129"/>
                  </a:cubicBezTo>
                  <a:cubicBezTo>
                    <a:pt x="7814" y="24143"/>
                    <a:pt x="7866" y="24169"/>
                    <a:pt x="7918" y="24181"/>
                  </a:cubicBezTo>
                  <a:cubicBezTo>
                    <a:pt x="7944" y="24195"/>
                    <a:pt x="7970" y="24207"/>
                    <a:pt x="7996" y="24207"/>
                  </a:cubicBezTo>
                  <a:cubicBezTo>
                    <a:pt x="8009" y="24221"/>
                    <a:pt x="8009" y="24221"/>
                    <a:pt x="8022" y="24221"/>
                  </a:cubicBezTo>
                  <a:lnTo>
                    <a:pt x="8035" y="24233"/>
                  </a:lnTo>
                  <a:lnTo>
                    <a:pt x="8049" y="24233"/>
                  </a:lnTo>
                  <a:cubicBezTo>
                    <a:pt x="8075" y="24247"/>
                    <a:pt x="8087" y="24247"/>
                    <a:pt x="8101" y="24247"/>
                  </a:cubicBezTo>
                  <a:cubicBezTo>
                    <a:pt x="8101" y="24259"/>
                    <a:pt x="8113" y="24259"/>
                    <a:pt x="8113" y="24259"/>
                  </a:cubicBezTo>
                  <a:lnTo>
                    <a:pt x="8127" y="24259"/>
                  </a:lnTo>
                  <a:cubicBezTo>
                    <a:pt x="8139" y="24259"/>
                    <a:pt x="8153" y="24273"/>
                    <a:pt x="8153" y="24273"/>
                  </a:cubicBezTo>
                  <a:cubicBezTo>
                    <a:pt x="8165" y="24273"/>
                    <a:pt x="8179" y="24273"/>
                    <a:pt x="8179" y="24286"/>
                  </a:cubicBezTo>
                  <a:cubicBezTo>
                    <a:pt x="8218" y="24299"/>
                    <a:pt x="8257" y="24299"/>
                    <a:pt x="8283" y="24312"/>
                  </a:cubicBezTo>
                  <a:cubicBezTo>
                    <a:pt x="8296" y="24325"/>
                    <a:pt x="8322" y="24325"/>
                    <a:pt x="8335" y="24325"/>
                  </a:cubicBezTo>
                  <a:cubicBezTo>
                    <a:pt x="8348" y="24338"/>
                    <a:pt x="8374" y="24351"/>
                    <a:pt x="8400" y="24351"/>
                  </a:cubicBezTo>
                  <a:cubicBezTo>
                    <a:pt x="8414" y="24351"/>
                    <a:pt x="8426" y="24364"/>
                    <a:pt x="8452" y="24364"/>
                  </a:cubicBezTo>
                  <a:cubicBezTo>
                    <a:pt x="8452" y="24364"/>
                    <a:pt x="8452" y="24377"/>
                    <a:pt x="8466" y="24377"/>
                  </a:cubicBezTo>
                  <a:cubicBezTo>
                    <a:pt x="8492" y="24377"/>
                    <a:pt x="8518" y="24390"/>
                    <a:pt x="8557" y="24403"/>
                  </a:cubicBezTo>
                  <a:cubicBezTo>
                    <a:pt x="8570" y="24403"/>
                    <a:pt x="8596" y="24416"/>
                    <a:pt x="8609" y="24416"/>
                  </a:cubicBezTo>
                  <a:cubicBezTo>
                    <a:pt x="8635" y="24430"/>
                    <a:pt x="8648" y="24430"/>
                    <a:pt x="8675" y="24442"/>
                  </a:cubicBezTo>
                  <a:cubicBezTo>
                    <a:pt x="8687" y="24442"/>
                    <a:pt x="8701" y="24442"/>
                    <a:pt x="8727" y="24456"/>
                  </a:cubicBezTo>
                  <a:cubicBezTo>
                    <a:pt x="8765" y="24468"/>
                    <a:pt x="8791" y="24468"/>
                    <a:pt x="8831" y="24482"/>
                  </a:cubicBezTo>
                  <a:cubicBezTo>
                    <a:pt x="8870" y="24494"/>
                    <a:pt x="8909" y="24508"/>
                    <a:pt x="8935" y="24508"/>
                  </a:cubicBezTo>
                  <a:cubicBezTo>
                    <a:pt x="8988" y="24520"/>
                    <a:pt x="9026" y="24534"/>
                    <a:pt x="9078" y="24546"/>
                  </a:cubicBezTo>
                  <a:cubicBezTo>
                    <a:pt x="9104" y="24560"/>
                    <a:pt x="9118" y="24560"/>
                    <a:pt x="9131" y="24560"/>
                  </a:cubicBezTo>
                  <a:cubicBezTo>
                    <a:pt x="9144" y="24560"/>
                    <a:pt x="9144" y="24573"/>
                    <a:pt x="9157" y="24573"/>
                  </a:cubicBezTo>
                  <a:lnTo>
                    <a:pt x="9183" y="24573"/>
                  </a:lnTo>
                  <a:lnTo>
                    <a:pt x="9339" y="24612"/>
                  </a:lnTo>
                  <a:cubicBezTo>
                    <a:pt x="9365" y="24625"/>
                    <a:pt x="9391" y="24625"/>
                    <a:pt x="9431" y="24638"/>
                  </a:cubicBezTo>
                  <a:cubicBezTo>
                    <a:pt x="9444" y="24638"/>
                    <a:pt x="9470" y="24651"/>
                    <a:pt x="9483" y="24651"/>
                  </a:cubicBezTo>
                  <a:cubicBezTo>
                    <a:pt x="9496" y="24651"/>
                    <a:pt x="9522" y="24651"/>
                    <a:pt x="9535" y="24664"/>
                  </a:cubicBezTo>
                  <a:cubicBezTo>
                    <a:pt x="9588" y="24677"/>
                    <a:pt x="9640" y="24690"/>
                    <a:pt x="9704" y="24690"/>
                  </a:cubicBezTo>
                  <a:cubicBezTo>
                    <a:pt x="9704" y="24703"/>
                    <a:pt x="9718" y="24703"/>
                    <a:pt x="9718" y="24703"/>
                  </a:cubicBezTo>
                  <a:lnTo>
                    <a:pt x="9757" y="24703"/>
                  </a:lnTo>
                  <a:cubicBezTo>
                    <a:pt x="9796" y="24717"/>
                    <a:pt x="9822" y="24717"/>
                    <a:pt x="9861" y="24729"/>
                  </a:cubicBezTo>
                  <a:lnTo>
                    <a:pt x="9887" y="24729"/>
                  </a:lnTo>
                  <a:cubicBezTo>
                    <a:pt x="9901" y="24743"/>
                    <a:pt x="9913" y="24743"/>
                    <a:pt x="9927" y="24743"/>
                  </a:cubicBezTo>
                  <a:cubicBezTo>
                    <a:pt x="9953" y="24743"/>
                    <a:pt x="9965" y="24755"/>
                    <a:pt x="9991" y="24755"/>
                  </a:cubicBezTo>
                  <a:lnTo>
                    <a:pt x="10031" y="24755"/>
                  </a:lnTo>
                  <a:lnTo>
                    <a:pt x="10043" y="24769"/>
                  </a:lnTo>
                  <a:lnTo>
                    <a:pt x="10070" y="24769"/>
                  </a:lnTo>
                  <a:cubicBezTo>
                    <a:pt x="10148" y="24781"/>
                    <a:pt x="10240" y="24795"/>
                    <a:pt x="10318" y="24807"/>
                  </a:cubicBezTo>
                  <a:cubicBezTo>
                    <a:pt x="10370" y="24821"/>
                    <a:pt x="10422" y="24821"/>
                    <a:pt x="10474" y="24833"/>
                  </a:cubicBezTo>
                  <a:cubicBezTo>
                    <a:pt x="10513" y="24833"/>
                    <a:pt x="10553" y="24847"/>
                    <a:pt x="10591" y="24847"/>
                  </a:cubicBezTo>
                  <a:cubicBezTo>
                    <a:pt x="10617" y="24859"/>
                    <a:pt x="10631" y="24859"/>
                    <a:pt x="10657" y="24859"/>
                  </a:cubicBezTo>
                  <a:lnTo>
                    <a:pt x="10709" y="24859"/>
                  </a:lnTo>
                  <a:lnTo>
                    <a:pt x="10722" y="24873"/>
                  </a:lnTo>
                  <a:lnTo>
                    <a:pt x="10787" y="24873"/>
                  </a:lnTo>
                  <a:cubicBezTo>
                    <a:pt x="10826" y="24886"/>
                    <a:pt x="10866" y="24886"/>
                    <a:pt x="10904" y="24886"/>
                  </a:cubicBezTo>
                  <a:cubicBezTo>
                    <a:pt x="10944" y="24899"/>
                    <a:pt x="10983" y="24899"/>
                    <a:pt x="11035" y="24899"/>
                  </a:cubicBezTo>
                  <a:cubicBezTo>
                    <a:pt x="11087" y="24912"/>
                    <a:pt x="11127" y="24912"/>
                    <a:pt x="11165" y="24912"/>
                  </a:cubicBezTo>
                  <a:lnTo>
                    <a:pt x="11191" y="24912"/>
                  </a:lnTo>
                  <a:cubicBezTo>
                    <a:pt x="11217" y="24925"/>
                    <a:pt x="11257" y="24925"/>
                    <a:pt x="11283" y="24925"/>
                  </a:cubicBezTo>
                  <a:cubicBezTo>
                    <a:pt x="11335" y="24938"/>
                    <a:pt x="11387" y="24938"/>
                    <a:pt x="11440" y="24938"/>
                  </a:cubicBezTo>
                  <a:lnTo>
                    <a:pt x="11518" y="24938"/>
                  </a:lnTo>
                  <a:cubicBezTo>
                    <a:pt x="11530" y="24938"/>
                    <a:pt x="11544" y="24951"/>
                    <a:pt x="11544" y="24951"/>
                  </a:cubicBezTo>
                  <a:lnTo>
                    <a:pt x="11583" y="24951"/>
                  </a:lnTo>
                  <a:cubicBezTo>
                    <a:pt x="11674" y="24951"/>
                    <a:pt x="11765" y="24951"/>
                    <a:pt x="11857" y="24964"/>
                  </a:cubicBezTo>
                  <a:lnTo>
                    <a:pt x="12822" y="24964"/>
                  </a:lnTo>
                  <a:cubicBezTo>
                    <a:pt x="12861" y="24964"/>
                    <a:pt x="12913" y="24964"/>
                    <a:pt x="12953" y="24951"/>
                  </a:cubicBezTo>
                  <a:lnTo>
                    <a:pt x="13148" y="24951"/>
                  </a:lnTo>
                  <a:cubicBezTo>
                    <a:pt x="13200" y="24938"/>
                    <a:pt x="13266" y="24938"/>
                    <a:pt x="13318" y="24938"/>
                  </a:cubicBezTo>
                  <a:lnTo>
                    <a:pt x="13370" y="24938"/>
                  </a:lnTo>
                  <a:cubicBezTo>
                    <a:pt x="13396" y="24925"/>
                    <a:pt x="13435" y="24925"/>
                    <a:pt x="13461" y="24925"/>
                  </a:cubicBezTo>
                  <a:cubicBezTo>
                    <a:pt x="13526" y="24912"/>
                    <a:pt x="13591" y="24912"/>
                    <a:pt x="13657" y="24899"/>
                  </a:cubicBezTo>
                  <a:lnTo>
                    <a:pt x="13683" y="24899"/>
                  </a:lnTo>
                  <a:cubicBezTo>
                    <a:pt x="13722" y="24899"/>
                    <a:pt x="13761" y="24899"/>
                    <a:pt x="13800" y="24886"/>
                  </a:cubicBezTo>
                  <a:cubicBezTo>
                    <a:pt x="13852" y="24886"/>
                    <a:pt x="13918" y="24873"/>
                    <a:pt x="13970" y="24873"/>
                  </a:cubicBezTo>
                  <a:cubicBezTo>
                    <a:pt x="14061" y="24859"/>
                    <a:pt x="14165" y="24847"/>
                    <a:pt x="14257" y="24833"/>
                  </a:cubicBezTo>
                  <a:cubicBezTo>
                    <a:pt x="14269" y="24833"/>
                    <a:pt x="14283" y="24833"/>
                    <a:pt x="14295" y="24821"/>
                  </a:cubicBezTo>
                  <a:cubicBezTo>
                    <a:pt x="14348" y="24821"/>
                    <a:pt x="14387" y="24807"/>
                    <a:pt x="14439" y="24807"/>
                  </a:cubicBezTo>
                  <a:lnTo>
                    <a:pt x="14452" y="24795"/>
                  </a:lnTo>
                  <a:lnTo>
                    <a:pt x="14530" y="24795"/>
                  </a:lnTo>
                  <a:lnTo>
                    <a:pt x="14530" y="24781"/>
                  </a:lnTo>
                  <a:lnTo>
                    <a:pt x="14570" y="24781"/>
                  </a:lnTo>
                  <a:cubicBezTo>
                    <a:pt x="14596" y="24781"/>
                    <a:pt x="14608" y="24769"/>
                    <a:pt x="14634" y="24769"/>
                  </a:cubicBezTo>
                  <a:cubicBezTo>
                    <a:pt x="14661" y="24769"/>
                    <a:pt x="14674" y="24769"/>
                    <a:pt x="14687" y="24755"/>
                  </a:cubicBezTo>
                  <a:lnTo>
                    <a:pt x="14726" y="24755"/>
                  </a:lnTo>
                  <a:cubicBezTo>
                    <a:pt x="14752" y="24755"/>
                    <a:pt x="14778" y="24743"/>
                    <a:pt x="14791" y="24743"/>
                  </a:cubicBezTo>
                  <a:lnTo>
                    <a:pt x="14948" y="24703"/>
                  </a:lnTo>
                  <a:lnTo>
                    <a:pt x="14961" y="24703"/>
                  </a:lnTo>
                  <a:cubicBezTo>
                    <a:pt x="15013" y="24690"/>
                    <a:pt x="15078" y="24690"/>
                    <a:pt x="15130" y="24664"/>
                  </a:cubicBezTo>
                  <a:cubicBezTo>
                    <a:pt x="15170" y="24664"/>
                    <a:pt x="15222" y="24651"/>
                    <a:pt x="15261" y="24638"/>
                  </a:cubicBezTo>
                  <a:cubicBezTo>
                    <a:pt x="15287" y="24638"/>
                    <a:pt x="15300" y="24638"/>
                    <a:pt x="15326" y="24625"/>
                  </a:cubicBezTo>
                  <a:lnTo>
                    <a:pt x="15521" y="24586"/>
                  </a:lnTo>
                  <a:cubicBezTo>
                    <a:pt x="15561" y="24573"/>
                    <a:pt x="15600" y="24560"/>
                    <a:pt x="15626" y="24546"/>
                  </a:cubicBezTo>
                  <a:cubicBezTo>
                    <a:pt x="15665" y="24546"/>
                    <a:pt x="15704" y="24534"/>
                    <a:pt x="15730" y="24520"/>
                  </a:cubicBezTo>
                  <a:cubicBezTo>
                    <a:pt x="15770" y="24508"/>
                    <a:pt x="15808" y="24494"/>
                    <a:pt x="15860" y="24494"/>
                  </a:cubicBezTo>
                  <a:cubicBezTo>
                    <a:pt x="15860" y="24482"/>
                    <a:pt x="15874" y="24482"/>
                    <a:pt x="15887" y="24482"/>
                  </a:cubicBezTo>
                  <a:lnTo>
                    <a:pt x="15900" y="24482"/>
                  </a:lnTo>
                  <a:cubicBezTo>
                    <a:pt x="15965" y="24456"/>
                    <a:pt x="16017" y="24442"/>
                    <a:pt x="16083" y="24430"/>
                  </a:cubicBezTo>
                  <a:cubicBezTo>
                    <a:pt x="16083" y="24430"/>
                    <a:pt x="16095" y="24416"/>
                    <a:pt x="16109" y="24416"/>
                  </a:cubicBezTo>
                  <a:cubicBezTo>
                    <a:pt x="16161" y="24403"/>
                    <a:pt x="16200" y="24390"/>
                    <a:pt x="16252" y="24377"/>
                  </a:cubicBezTo>
                  <a:cubicBezTo>
                    <a:pt x="16330" y="24351"/>
                    <a:pt x="16396" y="24325"/>
                    <a:pt x="16474" y="24299"/>
                  </a:cubicBezTo>
                  <a:cubicBezTo>
                    <a:pt x="16487" y="24299"/>
                    <a:pt x="16500" y="24286"/>
                    <a:pt x="16513" y="24286"/>
                  </a:cubicBezTo>
                  <a:cubicBezTo>
                    <a:pt x="16604" y="24247"/>
                    <a:pt x="16709" y="24221"/>
                    <a:pt x="16787" y="24181"/>
                  </a:cubicBezTo>
                  <a:lnTo>
                    <a:pt x="16800" y="24181"/>
                  </a:lnTo>
                  <a:cubicBezTo>
                    <a:pt x="16813" y="24181"/>
                    <a:pt x="16826" y="24169"/>
                    <a:pt x="16839" y="24169"/>
                  </a:cubicBezTo>
                  <a:lnTo>
                    <a:pt x="16852" y="24169"/>
                  </a:lnTo>
                  <a:cubicBezTo>
                    <a:pt x="16904" y="24143"/>
                    <a:pt x="16944" y="24129"/>
                    <a:pt x="16982" y="24117"/>
                  </a:cubicBezTo>
                  <a:cubicBezTo>
                    <a:pt x="17034" y="24090"/>
                    <a:pt x="17086" y="24077"/>
                    <a:pt x="17126" y="24051"/>
                  </a:cubicBezTo>
                  <a:cubicBezTo>
                    <a:pt x="17139" y="24051"/>
                    <a:pt x="17152" y="24051"/>
                    <a:pt x="17165" y="24038"/>
                  </a:cubicBezTo>
                  <a:cubicBezTo>
                    <a:pt x="17191" y="24038"/>
                    <a:pt x="17204" y="24025"/>
                    <a:pt x="17217" y="24025"/>
                  </a:cubicBezTo>
                  <a:cubicBezTo>
                    <a:pt x="17217" y="24025"/>
                    <a:pt x="17230" y="24025"/>
                    <a:pt x="17230" y="24012"/>
                  </a:cubicBezTo>
                  <a:cubicBezTo>
                    <a:pt x="17243" y="24012"/>
                    <a:pt x="17269" y="23999"/>
                    <a:pt x="17283" y="23999"/>
                  </a:cubicBezTo>
                  <a:cubicBezTo>
                    <a:pt x="17309" y="23986"/>
                    <a:pt x="17347" y="23973"/>
                    <a:pt x="17387" y="23946"/>
                  </a:cubicBezTo>
                  <a:lnTo>
                    <a:pt x="17504" y="23908"/>
                  </a:lnTo>
                  <a:lnTo>
                    <a:pt x="17582" y="23868"/>
                  </a:lnTo>
                  <a:cubicBezTo>
                    <a:pt x="17596" y="23856"/>
                    <a:pt x="17622" y="23856"/>
                    <a:pt x="17634" y="23842"/>
                  </a:cubicBezTo>
                  <a:cubicBezTo>
                    <a:pt x="17726" y="23804"/>
                    <a:pt x="17804" y="23764"/>
                    <a:pt x="17895" y="23725"/>
                  </a:cubicBezTo>
                  <a:cubicBezTo>
                    <a:pt x="17895" y="23725"/>
                    <a:pt x="17909" y="23712"/>
                    <a:pt x="17921" y="23712"/>
                  </a:cubicBezTo>
                  <a:cubicBezTo>
                    <a:pt x="17947" y="23699"/>
                    <a:pt x="17961" y="23686"/>
                    <a:pt x="17973" y="23686"/>
                  </a:cubicBezTo>
                  <a:cubicBezTo>
                    <a:pt x="17999" y="23673"/>
                    <a:pt x="18013" y="23660"/>
                    <a:pt x="18039" y="23660"/>
                  </a:cubicBezTo>
                  <a:cubicBezTo>
                    <a:pt x="18117" y="23621"/>
                    <a:pt x="18196" y="23569"/>
                    <a:pt x="18286" y="23529"/>
                  </a:cubicBezTo>
                  <a:cubicBezTo>
                    <a:pt x="18339" y="23503"/>
                    <a:pt x="18391" y="23477"/>
                    <a:pt x="18430" y="23451"/>
                  </a:cubicBezTo>
                  <a:cubicBezTo>
                    <a:pt x="18509" y="23412"/>
                    <a:pt x="18573" y="23373"/>
                    <a:pt x="18639" y="23334"/>
                  </a:cubicBezTo>
                  <a:cubicBezTo>
                    <a:pt x="18678" y="23320"/>
                    <a:pt x="18704" y="23308"/>
                    <a:pt x="18730" y="23282"/>
                  </a:cubicBezTo>
                  <a:cubicBezTo>
                    <a:pt x="18796" y="23256"/>
                    <a:pt x="18848" y="23216"/>
                    <a:pt x="18912" y="23177"/>
                  </a:cubicBezTo>
                  <a:lnTo>
                    <a:pt x="18991" y="23138"/>
                  </a:lnTo>
                  <a:cubicBezTo>
                    <a:pt x="19004" y="23125"/>
                    <a:pt x="19030" y="23112"/>
                    <a:pt x="19056" y="23099"/>
                  </a:cubicBezTo>
                  <a:cubicBezTo>
                    <a:pt x="19069" y="23086"/>
                    <a:pt x="19095" y="23073"/>
                    <a:pt x="19109" y="23060"/>
                  </a:cubicBezTo>
                  <a:cubicBezTo>
                    <a:pt x="19147" y="23047"/>
                    <a:pt x="19173" y="23021"/>
                    <a:pt x="19199" y="23007"/>
                  </a:cubicBezTo>
                  <a:cubicBezTo>
                    <a:pt x="19239" y="22981"/>
                    <a:pt x="19265" y="22969"/>
                    <a:pt x="19291" y="22943"/>
                  </a:cubicBezTo>
                  <a:cubicBezTo>
                    <a:pt x="19343" y="22917"/>
                    <a:pt x="19382" y="22891"/>
                    <a:pt x="19434" y="22864"/>
                  </a:cubicBezTo>
                  <a:cubicBezTo>
                    <a:pt x="19474" y="22825"/>
                    <a:pt x="19526" y="22799"/>
                    <a:pt x="19565" y="22773"/>
                  </a:cubicBezTo>
                  <a:cubicBezTo>
                    <a:pt x="19604" y="22747"/>
                    <a:pt x="19630" y="22720"/>
                    <a:pt x="19669" y="22694"/>
                  </a:cubicBezTo>
                  <a:cubicBezTo>
                    <a:pt x="19682" y="22682"/>
                    <a:pt x="19709" y="22668"/>
                    <a:pt x="19721" y="22656"/>
                  </a:cubicBezTo>
                  <a:cubicBezTo>
                    <a:pt x="19773" y="22630"/>
                    <a:pt x="19825" y="22590"/>
                    <a:pt x="19878" y="22551"/>
                  </a:cubicBezTo>
                  <a:cubicBezTo>
                    <a:pt x="19891" y="22551"/>
                    <a:pt x="19904" y="22538"/>
                    <a:pt x="19917" y="22525"/>
                  </a:cubicBezTo>
                  <a:cubicBezTo>
                    <a:pt x="19917" y="22512"/>
                    <a:pt x="19930" y="22512"/>
                    <a:pt x="19943" y="22499"/>
                  </a:cubicBezTo>
                  <a:cubicBezTo>
                    <a:pt x="19956" y="22499"/>
                    <a:pt x="19956" y="22499"/>
                    <a:pt x="19956" y="22486"/>
                  </a:cubicBezTo>
                  <a:cubicBezTo>
                    <a:pt x="20008" y="22460"/>
                    <a:pt x="20060" y="22421"/>
                    <a:pt x="20112" y="22381"/>
                  </a:cubicBezTo>
                  <a:cubicBezTo>
                    <a:pt x="20138" y="22355"/>
                    <a:pt x="20165" y="22343"/>
                    <a:pt x="20178" y="22329"/>
                  </a:cubicBezTo>
                  <a:lnTo>
                    <a:pt x="20217" y="22291"/>
                  </a:lnTo>
                  <a:lnTo>
                    <a:pt x="20373" y="22173"/>
                  </a:lnTo>
                  <a:cubicBezTo>
                    <a:pt x="20413" y="22147"/>
                    <a:pt x="20451" y="22121"/>
                    <a:pt x="20491" y="22082"/>
                  </a:cubicBezTo>
                  <a:lnTo>
                    <a:pt x="20686" y="21925"/>
                  </a:lnTo>
                  <a:lnTo>
                    <a:pt x="20686" y="21912"/>
                  </a:lnTo>
                  <a:cubicBezTo>
                    <a:pt x="20712" y="21899"/>
                    <a:pt x="20726" y="21886"/>
                    <a:pt x="20752" y="21873"/>
                  </a:cubicBezTo>
                  <a:lnTo>
                    <a:pt x="20843" y="21781"/>
                  </a:lnTo>
                  <a:cubicBezTo>
                    <a:pt x="20869" y="21755"/>
                    <a:pt x="20895" y="21743"/>
                    <a:pt x="20921" y="21717"/>
                  </a:cubicBezTo>
                  <a:lnTo>
                    <a:pt x="20947" y="21691"/>
                  </a:lnTo>
                  <a:cubicBezTo>
                    <a:pt x="20999" y="21651"/>
                    <a:pt x="21039" y="21612"/>
                    <a:pt x="21091" y="21573"/>
                  </a:cubicBezTo>
                  <a:cubicBezTo>
                    <a:pt x="21104" y="21547"/>
                    <a:pt x="21130" y="21534"/>
                    <a:pt x="21143" y="21508"/>
                  </a:cubicBezTo>
                  <a:cubicBezTo>
                    <a:pt x="21169" y="21494"/>
                    <a:pt x="21195" y="21468"/>
                    <a:pt x="21222" y="21442"/>
                  </a:cubicBezTo>
                  <a:lnTo>
                    <a:pt x="21312" y="21352"/>
                  </a:lnTo>
                  <a:lnTo>
                    <a:pt x="21378" y="21286"/>
                  </a:lnTo>
                  <a:cubicBezTo>
                    <a:pt x="21391" y="21286"/>
                    <a:pt x="21391" y="21273"/>
                    <a:pt x="21404" y="21260"/>
                  </a:cubicBezTo>
                  <a:cubicBezTo>
                    <a:pt x="21456" y="21208"/>
                    <a:pt x="21508" y="21169"/>
                    <a:pt x="21547" y="21117"/>
                  </a:cubicBezTo>
                  <a:cubicBezTo>
                    <a:pt x="21587" y="21091"/>
                    <a:pt x="21613" y="21051"/>
                    <a:pt x="21639" y="21025"/>
                  </a:cubicBezTo>
                  <a:lnTo>
                    <a:pt x="21651" y="21012"/>
                  </a:lnTo>
                  <a:cubicBezTo>
                    <a:pt x="21704" y="20960"/>
                    <a:pt x="21756" y="20908"/>
                    <a:pt x="21795" y="20856"/>
                  </a:cubicBezTo>
                  <a:cubicBezTo>
                    <a:pt x="21834" y="20830"/>
                    <a:pt x="21860" y="20790"/>
                    <a:pt x="21886" y="20764"/>
                  </a:cubicBezTo>
                  <a:lnTo>
                    <a:pt x="21912" y="20738"/>
                  </a:lnTo>
                  <a:cubicBezTo>
                    <a:pt x="21912" y="20725"/>
                    <a:pt x="21926" y="20725"/>
                    <a:pt x="21938" y="20712"/>
                  </a:cubicBezTo>
                  <a:cubicBezTo>
                    <a:pt x="22004" y="20634"/>
                    <a:pt x="22082" y="20543"/>
                    <a:pt x="22161" y="20451"/>
                  </a:cubicBezTo>
                  <a:cubicBezTo>
                    <a:pt x="22251" y="20347"/>
                    <a:pt x="22356" y="20230"/>
                    <a:pt x="22448" y="20112"/>
                  </a:cubicBezTo>
                  <a:cubicBezTo>
                    <a:pt x="22486" y="20060"/>
                    <a:pt x="22538" y="19995"/>
                    <a:pt x="22578" y="19943"/>
                  </a:cubicBezTo>
                  <a:cubicBezTo>
                    <a:pt x="22590" y="19929"/>
                    <a:pt x="22590" y="19917"/>
                    <a:pt x="22604" y="19917"/>
                  </a:cubicBezTo>
                  <a:cubicBezTo>
                    <a:pt x="22617" y="19891"/>
                    <a:pt x="22643" y="19865"/>
                    <a:pt x="22656" y="19839"/>
                  </a:cubicBezTo>
                  <a:cubicBezTo>
                    <a:pt x="22682" y="19812"/>
                    <a:pt x="22695" y="19786"/>
                    <a:pt x="22721" y="19747"/>
                  </a:cubicBezTo>
                  <a:cubicBezTo>
                    <a:pt x="22734" y="19734"/>
                    <a:pt x="22747" y="19721"/>
                    <a:pt x="22761" y="19695"/>
                  </a:cubicBezTo>
                  <a:lnTo>
                    <a:pt x="22839" y="19578"/>
                  </a:lnTo>
                  <a:cubicBezTo>
                    <a:pt x="22877" y="19538"/>
                    <a:pt x="22903" y="19486"/>
                    <a:pt x="22943" y="19447"/>
                  </a:cubicBezTo>
                  <a:cubicBezTo>
                    <a:pt x="22969" y="19408"/>
                    <a:pt x="22995" y="19355"/>
                    <a:pt x="23034" y="19317"/>
                  </a:cubicBezTo>
                  <a:cubicBezTo>
                    <a:pt x="23086" y="19239"/>
                    <a:pt x="23138" y="19160"/>
                    <a:pt x="23178" y="19082"/>
                  </a:cubicBezTo>
                  <a:cubicBezTo>
                    <a:pt x="23217" y="19042"/>
                    <a:pt x="23243" y="18990"/>
                    <a:pt x="23269" y="18952"/>
                  </a:cubicBezTo>
                  <a:cubicBezTo>
                    <a:pt x="23282" y="18926"/>
                    <a:pt x="23295" y="18899"/>
                    <a:pt x="23308" y="18886"/>
                  </a:cubicBezTo>
                  <a:cubicBezTo>
                    <a:pt x="23361" y="18808"/>
                    <a:pt x="23413" y="18717"/>
                    <a:pt x="23451" y="18639"/>
                  </a:cubicBezTo>
                  <a:cubicBezTo>
                    <a:pt x="23477" y="18613"/>
                    <a:pt x="23491" y="18586"/>
                    <a:pt x="23517" y="18547"/>
                  </a:cubicBezTo>
                  <a:cubicBezTo>
                    <a:pt x="23543" y="18495"/>
                    <a:pt x="23582" y="18430"/>
                    <a:pt x="23608" y="18378"/>
                  </a:cubicBezTo>
                  <a:cubicBezTo>
                    <a:pt x="23621" y="18364"/>
                    <a:pt x="23621" y="18352"/>
                    <a:pt x="23634" y="18352"/>
                  </a:cubicBezTo>
                  <a:cubicBezTo>
                    <a:pt x="23660" y="18300"/>
                    <a:pt x="23686" y="18234"/>
                    <a:pt x="23712" y="18182"/>
                  </a:cubicBezTo>
                  <a:cubicBezTo>
                    <a:pt x="23726" y="18156"/>
                    <a:pt x="23738" y="18143"/>
                    <a:pt x="23752" y="18117"/>
                  </a:cubicBezTo>
                  <a:cubicBezTo>
                    <a:pt x="23778" y="18065"/>
                    <a:pt x="23804" y="18025"/>
                    <a:pt x="23830" y="17973"/>
                  </a:cubicBezTo>
                  <a:cubicBezTo>
                    <a:pt x="23843" y="17934"/>
                    <a:pt x="23869" y="17895"/>
                    <a:pt x="23895" y="17843"/>
                  </a:cubicBezTo>
                  <a:cubicBezTo>
                    <a:pt x="23895" y="17830"/>
                    <a:pt x="23908" y="17816"/>
                    <a:pt x="23908" y="17804"/>
                  </a:cubicBezTo>
                  <a:cubicBezTo>
                    <a:pt x="23921" y="17790"/>
                    <a:pt x="23934" y="17764"/>
                    <a:pt x="23947" y="17752"/>
                  </a:cubicBezTo>
                  <a:cubicBezTo>
                    <a:pt x="23960" y="17726"/>
                    <a:pt x="23973" y="17700"/>
                    <a:pt x="23973" y="17673"/>
                  </a:cubicBezTo>
                  <a:cubicBezTo>
                    <a:pt x="24013" y="17595"/>
                    <a:pt x="24051" y="17529"/>
                    <a:pt x="24077" y="17465"/>
                  </a:cubicBezTo>
                  <a:cubicBezTo>
                    <a:pt x="24117" y="17373"/>
                    <a:pt x="24156" y="17295"/>
                    <a:pt x="24195" y="17204"/>
                  </a:cubicBezTo>
                  <a:cubicBezTo>
                    <a:pt x="24195" y="17190"/>
                    <a:pt x="24208" y="17178"/>
                    <a:pt x="24208" y="17164"/>
                  </a:cubicBezTo>
                  <a:cubicBezTo>
                    <a:pt x="24208" y="17164"/>
                    <a:pt x="24208" y="17152"/>
                    <a:pt x="24221" y="17152"/>
                  </a:cubicBezTo>
                  <a:lnTo>
                    <a:pt x="24221" y="17126"/>
                  </a:lnTo>
                  <a:cubicBezTo>
                    <a:pt x="24234" y="17100"/>
                    <a:pt x="24247" y="17074"/>
                    <a:pt x="24260" y="17034"/>
                  </a:cubicBezTo>
                  <a:cubicBezTo>
                    <a:pt x="24286" y="16982"/>
                    <a:pt x="24312" y="16930"/>
                    <a:pt x="24326" y="16877"/>
                  </a:cubicBezTo>
                  <a:cubicBezTo>
                    <a:pt x="24352" y="16839"/>
                    <a:pt x="24364" y="16799"/>
                    <a:pt x="24378" y="16761"/>
                  </a:cubicBezTo>
                  <a:lnTo>
                    <a:pt x="24390" y="16734"/>
                  </a:lnTo>
                  <a:cubicBezTo>
                    <a:pt x="24404" y="16695"/>
                    <a:pt x="24416" y="16669"/>
                    <a:pt x="24416" y="16643"/>
                  </a:cubicBezTo>
                  <a:cubicBezTo>
                    <a:pt x="24430" y="16617"/>
                    <a:pt x="24443" y="16590"/>
                    <a:pt x="24443" y="16578"/>
                  </a:cubicBezTo>
                  <a:cubicBezTo>
                    <a:pt x="24456" y="16552"/>
                    <a:pt x="24456" y="16538"/>
                    <a:pt x="24469" y="16526"/>
                  </a:cubicBezTo>
                  <a:cubicBezTo>
                    <a:pt x="24495" y="16460"/>
                    <a:pt x="24508" y="16395"/>
                    <a:pt x="24534" y="16330"/>
                  </a:cubicBezTo>
                  <a:cubicBezTo>
                    <a:pt x="24534" y="16317"/>
                    <a:pt x="24547" y="16291"/>
                    <a:pt x="24547" y="16277"/>
                  </a:cubicBezTo>
                  <a:cubicBezTo>
                    <a:pt x="24573" y="16225"/>
                    <a:pt x="24599" y="16161"/>
                    <a:pt x="24613" y="16108"/>
                  </a:cubicBezTo>
                  <a:cubicBezTo>
                    <a:pt x="24613" y="16095"/>
                    <a:pt x="24625" y="16082"/>
                    <a:pt x="24625" y="16082"/>
                  </a:cubicBezTo>
                  <a:lnTo>
                    <a:pt x="24625" y="16056"/>
                  </a:lnTo>
                  <a:cubicBezTo>
                    <a:pt x="24639" y="16030"/>
                    <a:pt x="24639" y="16004"/>
                    <a:pt x="24651" y="15978"/>
                  </a:cubicBezTo>
                  <a:cubicBezTo>
                    <a:pt x="24665" y="15964"/>
                    <a:pt x="24665" y="15938"/>
                    <a:pt x="24677" y="15912"/>
                  </a:cubicBezTo>
                  <a:lnTo>
                    <a:pt x="24677" y="15886"/>
                  </a:lnTo>
                  <a:cubicBezTo>
                    <a:pt x="24691" y="15874"/>
                    <a:pt x="24691" y="15860"/>
                    <a:pt x="24691" y="15848"/>
                  </a:cubicBezTo>
                  <a:cubicBezTo>
                    <a:pt x="24703" y="15834"/>
                    <a:pt x="24703" y="15821"/>
                    <a:pt x="24703" y="15808"/>
                  </a:cubicBezTo>
                  <a:cubicBezTo>
                    <a:pt x="24717" y="15769"/>
                    <a:pt x="24729" y="15730"/>
                    <a:pt x="24743" y="15677"/>
                  </a:cubicBezTo>
                  <a:cubicBezTo>
                    <a:pt x="24743" y="15677"/>
                    <a:pt x="24743" y="15665"/>
                    <a:pt x="24756" y="15651"/>
                  </a:cubicBezTo>
                  <a:cubicBezTo>
                    <a:pt x="24769" y="15587"/>
                    <a:pt x="24795" y="15521"/>
                    <a:pt x="24808" y="15456"/>
                  </a:cubicBezTo>
                  <a:cubicBezTo>
                    <a:pt x="24821" y="15417"/>
                    <a:pt x="24821" y="15391"/>
                    <a:pt x="24834" y="15364"/>
                  </a:cubicBezTo>
                  <a:cubicBezTo>
                    <a:pt x="24847" y="15312"/>
                    <a:pt x="24860" y="15274"/>
                    <a:pt x="24873" y="15221"/>
                  </a:cubicBezTo>
                  <a:cubicBezTo>
                    <a:pt x="24873" y="15195"/>
                    <a:pt x="24886" y="15169"/>
                    <a:pt x="24886" y="15143"/>
                  </a:cubicBezTo>
                  <a:cubicBezTo>
                    <a:pt x="24900" y="15117"/>
                    <a:pt x="24900" y="15091"/>
                    <a:pt x="24900" y="15077"/>
                  </a:cubicBezTo>
                  <a:cubicBezTo>
                    <a:pt x="24900" y="15065"/>
                    <a:pt x="24912" y="15065"/>
                    <a:pt x="24912" y="15051"/>
                  </a:cubicBezTo>
                  <a:cubicBezTo>
                    <a:pt x="24938" y="14935"/>
                    <a:pt x="24964" y="14830"/>
                    <a:pt x="24978" y="14726"/>
                  </a:cubicBezTo>
                  <a:cubicBezTo>
                    <a:pt x="25004" y="14634"/>
                    <a:pt x="25016" y="14543"/>
                    <a:pt x="25042" y="14439"/>
                  </a:cubicBezTo>
                  <a:cubicBezTo>
                    <a:pt x="25042" y="14399"/>
                    <a:pt x="25056" y="14361"/>
                    <a:pt x="25056" y="14321"/>
                  </a:cubicBezTo>
                  <a:lnTo>
                    <a:pt x="25095" y="14126"/>
                  </a:lnTo>
                  <a:lnTo>
                    <a:pt x="25095" y="14074"/>
                  </a:lnTo>
                  <a:cubicBezTo>
                    <a:pt x="25108" y="14034"/>
                    <a:pt x="25121" y="13982"/>
                    <a:pt x="25121" y="13943"/>
                  </a:cubicBezTo>
                  <a:cubicBezTo>
                    <a:pt x="25134" y="13891"/>
                    <a:pt x="25134" y="13839"/>
                    <a:pt x="25147" y="13787"/>
                  </a:cubicBezTo>
                  <a:cubicBezTo>
                    <a:pt x="25147" y="13747"/>
                    <a:pt x="25160" y="13709"/>
                    <a:pt x="25160" y="13669"/>
                  </a:cubicBezTo>
                  <a:cubicBezTo>
                    <a:pt x="25186" y="13474"/>
                    <a:pt x="25199" y="13278"/>
                    <a:pt x="25213" y="13082"/>
                  </a:cubicBezTo>
                  <a:cubicBezTo>
                    <a:pt x="25213" y="13069"/>
                    <a:pt x="25225" y="13056"/>
                    <a:pt x="25225" y="13043"/>
                  </a:cubicBezTo>
                  <a:cubicBezTo>
                    <a:pt x="25225" y="12938"/>
                    <a:pt x="25239" y="12834"/>
                    <a:pt x="25239" y="12730"/>
                  </a:cubicBezTo>
                  <a:cubicBezTo>
                    <a:pt x="25251" y="12509"/>
                    <a:pt x="25251" y="12286"/>
                    <a:pt x="25251" y="12065"/>
                  </a:cubicBezTo>
                  <a:lnTo>
                    <a:pt x="25251" y="11739"/>
                  </a:lnTo>
                  <a:cubicBezTo>
                    <a:pt x="25251" y="11622"/>
                    <a:pt x="25251" y="11517"/>
                    <a:pt x="25239" y="11399"/>
                  </a:cubicBezTo>
                  <a:cubicBezTo>
                    <a:pt x="25239" y="11335"/>
                    <a:pt x="25239" y="11269"/>
                    <a:pt x="25225" y="11204"/>
                  </a:cubicBezTo>
                  <a:lnTo>
                    <a:pt x="25225" y="11165"/>
                  </a:lnTo>
                  <a:cubicBezTo>
                    <a:pt x="25225" y="11113"/>
                    <a:pt x="25213" y="11048"/>
                    <a:pt x="25213" y="10996"/>
                  </a:cubicBezTo>
                  <a:cubicBezTo>
                    <a:pt x="25213" y="10917"/>
                    <a:pt x="25199" y="10839"/>
                    <a:pt x="25186" y="10761"/>
                  </a:cubicBezTo>
                  <a:lnTo>
                    <a:pt x="25186" y="10709"/>
                  </a:lnTo>
                  <a:cubicBezTo>
                    <a:pt x="25173" y="10565"/>
                    <a:pt x="25160" y="10422"/>
                    <a:pt x="25134" y="10278"/>
                  </a:cubicBezTo>
                  <a:lnTo>
                    <a:pt x="19486" y="10265"/>
                  </a:lnTo>
                  <a:lnTo>
                    <a:pt x="16356" y="10252"/>
                  </a:lnTo>
                  <a:lnTo>
                    <a:pt x="15391" y="10252"/>
                  </a:lnTo>
                  <a:lnTo>
                    <a:pt x="20856" y="2739"/>
                  </a:lnTo>
                  <a:cubicBezTo>
                    <a:pt x="20830" y="2727"/>
                    <a:pt x="20817" y="2701"/>
                    <a:pt x="20791" y="2687"/>
                  </a:cubicBezTo>
                  <a:cubicBezTo>
                    <a:pt x="18613" y="1005"/>
                    <a:pt x="15900" y="14"/>
                    <a:pt x="12953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6"/>
            <p:cNvSpPr/>
            <p:nvPr/>
          </p:nvSpPr>
          <p:spPr>
            <a:xfrm>
              <a:off x="2791425" y="2031475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rgbClr val="D3B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6"/>
            <p:cNvSpPr/>
            <p:nvPr/>
          </p:nvSpPr>
          <p:spPr>
            <a:xfrm>
              <a:off x="2785550" y="2032475"/>
              <a:ext cx="5575" cy="20550"/>
            </a:xfrm>
            <a:custGeom>
              <a:avLst/>
              <a:gdLst/>
              <a:ahLst/>
              <a:cxnLst/>
              <a:rect l="l" t="t" r="r" b="b"/>
              <a:pathLst>
                <a:path w="223" h="822" extrusionOk="0">
                  <a:moveTo>
                    <a:pt x="0" y="809"/>
                  </a:moveTo>
                  <a:lnTo>
                    <a:pt x="0" y="821"/>
                  </a:lnTo>
                  <a:lnTo>
                    <a:pt x="0" y="809"/>
                  </a:lnTo>
                  <a:close/>
                  <a:moveTo>
                    <a:pt x="223" y="0"/>
                  </a:moveTo>
                  <a:cubicBezTo>
                    <a:pt x="223" y="13"/>
                    <a:pt x="209" y="26"/>
                    <a:pt x="209" y="52"/>
                  </a:cubicBezTo>
                  <a:cubicBezTo>
                    <a:pt x="209" y="26"/>
                    <a:pt x="223" y="13"/>
                    <a:pt x="223" y="0"/>
                  </a:cubicBezTo>
                  <a:close/>
                </a:path>
              </a:pathLst>
            </a:custGeom>
            <a:solidFill>
              <a:srgbClr val="4F1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6"/>
            <p:cNvSpPr/>
            <p:nvPr/>
          </p:nvSpPr>
          <p:spPr>
            <a:xfrm>
              <a:off x="2759450" y="2109725"/>
              <a:ext cx="2000" cy="4275"/>
            </a:xfrm>
            <a:custGeom>
              <a:avLst/>
              <a:gdLst/>
              <a:ahLst/>
              <a:cxnLst/>
              <a:rect l="l" t="t" r="r" b="b"/>
              <a:pathLst>
                <a:path w="80" h="171" extrusionOk="0">
                  <a:moveTo>
                    <a:pt x="79" y="1"/>
                  </a:moveTo>
                  <a:lnTo>
                    <a:pt x="79" y="1"/>
                  </a:lnTo>
                  <a:cubicBezTo>
                    <a:pt x="61" y="37"/>
                    <a:pt x="42" y="81"/>
                    <a:pt x="24" y="121"/>
                  </a:cubicBezTo>
                  <a:lnTo>
                    <a:pt x="24" y="121"/>
                  </a:lnTo>
                  <a:cubicBezTo>
                    <a:pt x="25" y="120"/>
                    <a:pt x="26" y="119"/>
                    <a:pt x="27" y="119"/>
                  </a:cubicBezTo>
                  <a:cubicBezTo>
                    <a:pt x="41" y="79"/>
                    <a:pt x="67" y="40"/>
                    <a:pt x="79" y="1"/>
                  </a:cubicBezTo>
                  <a:close/>
                  <a:moveTo>
                    <a:pt x="24" y="121"/>
                  </a:moveTo>
                  <a:lnTo>
                    <a:pt x="24" y="121"/>
                  </a:lnTo>
                  <a:cubicBezTo>
                    <a:pt x="12" y="133"/>
                    <a:pt x="1" y="147"/>
                    <a:pt x="1" y="171"/>
                  </a:cubicBezTo>
                  <a:cubicBezTo>
                    <a:pt x="9" y="155"/>
                    <a:pt x="16" y="139"/>
                    <a:pt x="24" y="121"/>
                  </a:cubicBezTo>
                  <a:close/>
                </a:path>
              </a:pathLst>
            </a:custGeom>
            <a:solidFill>
              <a:srgbClr val="FBA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6"/>
            <p:cNvSpPr/>
            <p:nvPr/>
          </p:nvSpPr>
          <p:spPr>
            <a:xfrm>
              <a:off x="2719375" y="2166475"/>
              <a:ext cx="3275" cy="3625"/>
            </a:xfrm>
            <a:custGeom>
              <a:avLst/>
              <a:gdLst/>
              <a:ahLst/>
              <a:cxnLst/>
              <a:rect l="l" t="t" r="r" b="b"/>
              <a:pathLst>
                <a:path w="131" h="145" extrusionOk="0">
                  <a:moveTo>
                    <a:pt x="131" y="0"/>
                  </a:moveTo>
                  <a:cubicBezTo>
                    <a:pt x="99" y="32"/>
                    <a:pt x="75" y="63"/>
                    <a:pt x="47" y="102"/>
                  </a:cubicBezTo>
                  <a:lnTo>
                    <a:pt x="47" y="102"/>
                  </a:lnTo>
                  <a:cubicBezTo>
                    <a:pt x="78" y="70"/>
                    <a:pt x="104" y="35"/>
                    <a:pt x="131" y="0"/>
                  </a:cubicBezTo>
                  <a:close/>
                  <a:moveTo>
                    <a:pt x="47" y="102"/>
                  </a:moveTo>
                  <a:cubicBezTo>
                    <a:pt x="33" y="117"/>
                    <a:pt x="17" y="131"/>
                    <a:pt x="0" y="144"/>
                  </a:cubicBezTo>
                  <a:cubicBezTo>
                    <a:pt x="13" y="144"/>
                    <a:pt x="13" y="130"/>
                    <a:pt x="26" y="130"/>
                  </a:cubicBezTo>
                  <a:cubicBezTo>
                    <a:pt x="34" y="120"/>
                    <a:pt x="41" y="111"/>
                    <a:pt x="47" y="102"/>
                  </a:cubicBezTo>
                  <a:close/>
                </a:path>
              </a:pathLst>
            </a:custGeom>
            <a:solidFill>
              <a:srgbClr val="FBA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6"/>
            <p:cNvSpPr/>
            <p:nvPr/>
          </p:nvSpPr>
          <p:spPr>
            <a:xfrm>
              <a:off x="2255050" y="2190275"/>
              <a:ext cx="2300" cy="230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1" y="1"/>
                  </a:moveTo>
                  <a:cubicBezTo>
                    <a:pt x="27" y="39"/>
                    <a:pt x="65" y="65"/>
                    <a:pt x="91" y="91"/>
                  </a:cubicBezTo>
                  <a:lnTo>
                    <a:pt x="91" y="91"/>
                  </a:lnTo>
                  <a:lnTo>
                    <a:pt x="91" y="91"/>
                  </a:lnTo>
                  <a:cubicBezTo>
                    <a:pt x="65" y="65"/>
                    <a:pt x="27" y="39"/>
                    <a:pt x="1" y="1"/>
                  </a:cubicBezTo>
                  <a:close/>
                </a:path>
              </a:pathLst>
            </a:custGeom>
            <a:solidFill>
              <a:srgbClr val="FE7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6"/>
            <p:cNvSpPr/>
            <p:nvPr/>
          </p:nvSpPr>
          <p:spPr>
            <a:xfrm>
              <a:off x="2272975" y="2206250"/>
              <a:ext cx="2325" cy="1975"/>
            </a:xfrm>
            <a:custGeom>
              <a:avLst/>
              <a:gdLst/>
              <a:ahLst/>
              <a:cxnLst/>
              <a:rect l="l" t="t" r="r" b="b"/>
              <a:pathLst>
                <a:path w="93" h="79" extrusionOk="0">
                  <a:moveTo>
                    <a:pt x="0" y="0"/>
                  </a:moveTo>
                  <a:lnTo>
                    <a:pt x="26" y="26"/>
                  </a:lnTo>
                  <a:cubicBezTo>
                    <a:pt x="30" y="28"/>
                    <a:pt x="34" y="31"/>
                    <a:pt x="38" y="33"/>
                  </a:cubicBezTo>
                  <a:lnTo>
                    <a:pt x="38" y="33"/>
                  </a:lnTo>
                  <a:cubicBezTo>
                    <a:pt x="24" y="22"/>
                    <a:pt x="11" y="11"/>
                    <a:pt x="0" y="0"/>
                  </a:cubicBezTo>
                  <a:close/>
                  <a:moveTo>
                    <a:pt x="38" y="33"/>
                  </a:moveTo>
                  <a:cubicBezTo>
                    <a:pt x="57" y="48"/>
                    <a:pt x="77" y="63"/>
                    <a:pt x="92" y="79"/>
                  </a:cubicBezTo>
                  <a:cubicBezTo>
                    <a:pt x="70" y="56"/>
                    <a:pt x="57" y="44"/>
                    <a:pt x="38" y="33"/>
                  </a:cubicBezTo>
                  <a:close/>
                </a:path>
              </a:pathLst>
            </a:custGeom>
            <a:solidFill>
              <a:srgbClr val="D3B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6"/>
            <p:cNvSpPr/>
            <p:nvPr/>
          </p:nvSpPr>
          <p:spPr>
            <a:xfrm>
              <a:off x="2331000" y="2244400"/>
              <a:ext cx="4600" cy="2300"/>
            </a:xfrm>
            <a:custGeom>
              <a:avLst/>
              <a:gdLst/>
              <a:ahLst/>
              <a:cxnLst/>
              <a:rect l="l" t="t" r="r" b="b"/>
              <a:pathLst>
                <a:path w="184" h="92" extrusionOk="0">
                  <a:moveTo>
                    <a:pt x="1" y="1"/>
                  </a:moveTo>
                  <a:lnTo>
                    <a:pt x="1" y="1"/>
                  </a:lnTo>
                  <a:cubicBezTo>
                    <a:pt x="53" y="27"/>
                    <a:pt x="119" y="65"/>
                    <a:pt x="184" y="92"/>
                  </a:cubicBezTo>
                  <a:cubicBezTo>
                    <a:pt x="171" y="79"/>
                    <a:pt x="145" y="65"/>
                    <a:pt x="119" y="53"/>
                  </a:cubicBezTo>
                  <a:cubicBezTo>
                    <a:pt x="79" y="39"/>
                    <a:pt x="41" y="13"/>
                    <a:pt x="1" y="1"/>
                  </a:cubicBezTo>
                  <a:close/>
                </a:path>
              </a:pathLst>
            </a:custGeom>
            <a:solidFill>
              <a:srgbClr val="FE7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6"/>
            <p:cNvSpPr/>
            <p:nvPr/>
          </p:nvSpPr>
          <p:spPr>
            <a:xfrm>
              <a:off x="2327100" y="2242450"/>
              <a:ext cx="6875" cy="3275"/>
            </a:xfrm>
            <a:custGeom>
              <a:avLst/>
              <a:gdLst/>
              <a:ahLst/>
              <a:cxnLst/>
              <a:rect l="l" t="t" r="r" b="b"/>
              <a:pathLst>
                <a:path w="275" h="131" extrusionOk="0">
                  <a:moveTo>
                    <a:pt x="0" y="0"/>
                  </a:moveTo>
                  <a:cubicBezTo>
                    <a:pt x="24" y="12"/>
                    <a:pt x="46" y="22"/>
                    <a:pt x="67" y="31"/>
                  </a:cubicBezTo>
                  <a:lnTo>
                    <a:pt x="67" y="31"/>
                  </a:lnTo>
                  <a:cubicBezTo>
                    <a:pt x="45" y="20"/>
                    <a:pt x="23" y="10"/>
                    <a:pt x="0" y="0"/>
                  </a:cubicBezTo>
                  <a:close/>
                  <a:moveTo>
                    <a:pt x="67" y="31"/>
                  </a:moveTo>
                  <a:lnTo>
                    <a:pt x="67" y="31"/>
                  </a:lnTo>
                  <a:cubicBezTo>
                    <a:pt x="93" y="43"/>
                    <a:pt x="119" y="56"/>
                    <a:pt x="145" y="69"/>
                  </a:cubicBezTo>
                  <a:lnTo>
                    <a:pt x="145" y="69"/>
                  </a:lnTo>
                  <a:cubicBezTo>
                    <a:pt x="144" y="67"/>
                    <a:pt x="144" y="65"/>
                    <a:pt x="144" y="65"/>
                  </a:cubicBezTo>
                  <a:cubicBezTo>
                    <a:pt x="116" y="51"/>
                    <a:pt x="92" y="41"/>
                    <a:pt x="67" y="31"/>
                  </a:cubicBezTo>
                  <a:close/>
                  <a:moveTo>
                    <a:pt x="145" y="69"/>
                  </a:moveTo>
                  <a:cubicBezTo>
                    <a:pt x="146" y="73"/>
                    <a:pt x="149" y="79"/>
                    <a:pt x="157" y="79"/>
                  </a:cubicBezTo>
                  <a:cubicBezTo>
                    <a:pt x="197" y="91"/>
                    <a:pt x="235" y="117"/>
                    <a:pt x="275" y="131"/>
                  </a:cubicBezTo>
                  <a:cubicBezTo>
                    <a:pt x="231" y="112"/>
                    <a:pt x="188" y="91"/>
                    <a:pt x="145" y="69"/>
                  </a:cubicBezTo>
                  <a:close/>
                </a:path>
              </a:pathLst>
            </a:custGeom>
            <a:solidFill>
              <a:srgbClr val="D3B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6"/>
            <p:cNvSpPr/>
            <p:nvPr/>
          </p:nvSpPr>
          <p:spPr>
            <a:xfrm>
              <a:off x="2335925" y="2246675"/>
              <a:ext cx="675" cy="375"/>
            </a:xfrm>
            <a:custGeom>
              <a:avLst/>
              <a:gdLst/>
              <a:ahLst/>
              <a:cxnLst/>
              <a:rect l="l" t="t" r="r" b="b"/>
              <a:pathLst>
                <a:path w="27" h="15" extrusionOk="0">
                  <a:moveTo>
                    <a:pt x="0" y="1"/>
                  </a:moveTo>
                  <a:lnTo>
                    <a:pt x="13" y="14"/>
                  </a:lnTo>
                  <a:lnTo>
                    <a:pt x="26" y="14"/>
                  </a:lnTo>
                  <a:cubicBezTo>
                    <a:pt x="26" y="14"/>
                    <a:pt x="13" y="14"/>
                    <a:pt x="0" y="1"/>
                  </a:cubicBezTo>
                  <a:close/>
                </a:path>
              </a:pathLst>
            </a:custGeom>
            <a:solidFill>
              <a:srgbClr val="FE7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6"/>
            <p:cNvSpPr/>
            <p:nvPr/>
          </p:nvSpPr>
          <p:spPr>
            <a:xfrm>
              <a:off x="2336225" y="2247025"/>
              <a:ext cx="1975" cy="975"/>
            </a:xfrm>
            <a:custGeom>
              <a:avLst/>
              <a:gdLst/>
              <a:ahLst/>
              <a:cxnLst/>
              <a:rect l="l" t="t" r="r" b="b"/>
              <a:pathLst>
                <a:path w="79" h="39" extrusionOk="0">
                  <a:moveTo>
                    <a:pt x="1" y="0"/>
                  </a:moveTo>
                  <a:lnTo>
                    <a:pt x="52" y="26"/>
                  </a:lnTo>
                  <a:lnTo>
                    <a:pt x="52" y="26"/>
                  </a:lnTo>
                  <a:cubicBezTo>
                    <a:pt x="40" y="13"/>
                    <a:pt x="26" y="12"/>
                    <a:pt x="14" y="0"/>
                  </a:cubicBezTo>
                  <a:close/>
                  <a:moveTo>
                    <a:pt x="52" y="26"/>
                  </a:moveTo>
                  <a:lnTo>
                    <a:pt x="52" y="26"/>
                  </a:lnTo>
                  <a:cubicBezTo>
                    <a:pt x="52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lnTo>
                    <a:pt x="53" y="26"/>
                  </a:lnTo>
                  <a:lnTo>
                    <a:pt x="52" y="26"/>
                  </a:lnTo>
                  <a:close/>
                  <a:moveTo>
                    <a:pt x="53" y="26"/>
                  </a:moveTo>
                  <a:lnTo>
                    <a:pt x="79" y="39"/>
                  </a:lnTo>
                  <a:cubicBezTo>
                    <a:pt x="79" y="39"/>
                    <a:pt x="67" y="27"/>
                    <a:pt x="53" y="26"/>
                  </a:cubicBezTo>
                  <a:close/>
                </a:path>
              </a:pathLst>
            </a:custGeom>
            <a:solidFill>
              <a:srgbClr val="D3B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6"/>
            <p:cNvSpPr/>
            <p:nvPr/>
          </p:nvSpPr>
          <p:spPr>
            <a:xfrm>
              <a:off x="2616650" y="2247325"/>
              <a:ext cx="1325" cy="675"/>
            </a:xfrm>
            <a:custGeom>
              <a:avLst/>
              <a:gdLst/>
              <a:ahLst/>
              <a:cxnLst/>
              <a:rect l="l" t="t" r="r" b="b"/>
              <a:pathLst>
                <a:path w="53" h="27" extrusionOk="0">
                  <a:moveTo>
                    <a:pt x="52" y="1"/>
                  </a:moveTo>
                  <a:cubicBezTo>
                    <a:pt x="40" y="1"/>
                    <a:pt x="26" y="14"/>
                    <a:pt x="0" y="27"/>
                  </a:cubicBezTo>
                  <a:cubicBezTo>
                    <a:pt x="14" y="27"/>
                    <a:pt x="26" y="14"/>
                    <a:pt x="26" y="14"/>
                  </a:cubicBezTo>
                  <a:cubicBezTo>
                    <a:pt x="40" y="14"/>
                    <a:pt x="52" y="1"/>
                    <a:pt x="52" y="1"/>
                  </a:cubicBezTo>
                  <a:close/>
                </a:path>
              </a:pathLst>
            </a:custGeom>
            <a:solidFill>
              <a:srgbClr val="FBA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6"/>
            <p:cNvSpPr/>
            <p:nvPr/>
          </p:nvSpPr>
          <p:spPr>
            <a:xfrm>
              <a:off x="2341450" y="2249625"/>
              <a:ext cx="2975" cy="1000"/>
            </a:xfrm>
            <a:custGeom>
              <a:avLst/>
              <a:gdLst/>
              <a:ahLst/>
              <a:cxnLst/>
              <a:rect l="l" t="t" r="r" b="b"/>
              <a:pathLst>
                <a:path w="119" h="40" extrusionOk="0">
                  <a:moveTo>
                    <a:pt x="0" y="0"/>
                  </a:moveTo>
                  <a:lnTo>
                    <a:pt x="118" y="39"/>
                  </a:lnTo>
                  <a:close/>
                </a:path>
              </a:pathLst>
            </a:custGeom>
            <a:solidFill>
              <a:srgbClr val="D3B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6"/>
            <p:cNvSpPr/>
            <p:nvPr/>
          </p:nvSpPr>
          <p:spPr>
            <a:xfrm>
              <a:off x="2588600" y="2259725"/>
              <a:ext cx="375" cy="25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A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6"/>
            <p:cNvSpPr/>
            <p:nvPr/>
          </p:nvSpPr>
          <p:spPr>
            <a:xfrm>
              <a:off x="2371775" y="2261675"/>
              <a:ext cx="675" cy="375"/>
            </a:xfrm>
            <a:custGeom>
              <a:avLst/>
              <a:gdLst/>
              <a:ahLst/>
              <a:cxnLst/>
              <a:rect l="l" t="t" r="r" b="b"/>
              <a:pathLst>
                <a:path w="27" h="15" extrusionOk="0">
                  <a:moveTo>
                    <a:pt x="1" y="0"/>
                  </a:moveTo>
                  <a:cubicBezTo>
                    <a:pt x="13" y="0"/>
                    <a:pt x="13" y="14"/>
                    <a:pt x="27" y="14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E7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6"/>
            <p:cNvSpPr/>
            <p:nvPr/>
          </p:nvSpPr>
          <p:spPr>
            <a:xfrm>
              <a:off x="2573300" y="2264625"/>
              <a:ext cx="1625" cy="325"/>
            </a:xfrm>
            <a:custGeom>
              <a:avLst/>
              <a:gdLst/>
              <a:ahLst/>
              <a:cxnLst/>
              <a:rect l="l" t="t" r="r" b="b"/>
              <a:pathLst>
                <a:path w="65" h="13" extrusionOk="0">
                  <a:moveTo>
                    <a:pt x="65" y="0"/>
                  </a:moveTo>
                  <a:cubicBezTo>
                    <a:pt x="52" y="0"/>
                    <a:pt x="26" y="13"/>
                    <a:pt x="0" y="13"/>
                  </a:cubicBezTo>
                  <a:cubicBezTo>
                    <a:pt x="26" y="13"/>
                    <a:pt x="52" y="0"/>
                    <a:pt x="65" y="0"/>
                  </a:cubicBezTo>
                  <a:close/>
                </a:path>
              </a:pathLst>
            </a:custGeom>
            <a:solidFill>
              <a:srgbClr val="FE7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6"/>
            <p:cNvSpPr/>
            <p:nvPr/>
          </p:nvSpPr>
          <p:spPr>
            <a:xfrm>
              <a:off x="2382525" y="2265275"/>
              <a:ext cx="375" cy="25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4" y="0"/>
                  </a:lnTo>
                  <a:close/>
                </a:path>
              </a:pathLst>
            </a:custGeom>
            <a:solidFill>
              <a:srgbClr val="FE7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6"/>
            <p:cNvSpPr/>
            <p:nvPr/>
          </p:nvSpPr>
          <p:spPr>
            <a:xfrm>
              <a:off x="2382525" y="2265275"/>
              <a:ext cx="1325" cy="325"/>
            </a:xfrm>
            <a:custGeom>
              <a:avLst/>
              <a:gdLst/>
              <a:ahLst/>
              <a:cxnLst/>
              <a:rect l="l" t="t" r="r" b="b"/>
              <a:pathLst>
                <a:path w="53" h="13" extrusionOk="0">
                  <a:moveTo>
                    <a:pt x="1" y="0"/>
                  </a:moveTo>
                  <a:cubicBezTo>
                    <a:pt x="5" y="0"/>
                    <a:pt x="11" y="2"/>
                    <a:pt x="18" y="4"/>
                  </a:cubicBezTo>
                  <a:lnTo>
                    <a:pt x="18" y="4"/>
                  </a:lnTo>
                  <a:cubicBezTo>
                    <a:pt x="17" y="3"/>
                    <a:pt x="15" y="2"/>
                    <a:pt x="14" y="0"/>
                  </a:cubicBezTo>
                  <a:close/>
                  <a:moveTo>
                    <a:pt x="18" y="4"/>
                  </a:moveTo>
                  <a:lnTo>
                    <a:pt x="18" y="4"/>
                  </a:lnTo>
                  <a:cubicBezTo>
                    <a:pt x="29" y="13"/>
                    <a:pt x="42" y="13"/>
                    <a:pt x="53" y="13"/>
                  </a:cubicBezTo>
                  <a:cubicBezTo>
                    <a:pt x="45" y="13"/>
                    <a:pt x="31" y="8"/>
                    <a:pt x="18" y="4"/>
                  </a:cubicBezTo>
                  <a:close/>
                </a:path>
              </a:pathLst>
            </a:custGeom>
            <a:solidFill>
              <a:srgbClr val="D3B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6"/>
            <p:cNvSpPr/>
            <p:nvPr/>
          </p:nvSpPr>
          <p:spPr>
            <a:xfrm>
              <a:off x="2391000" y="2267875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extrusionOk="0">
                  <a:moveTo>
                    <a:pt x="1" y="1"/>
                  </a:moveTo>
                  <a:lnTo>
                    <a:pt x="40" y="1"/>
                  </a:lnTo>
                  <a:lnTo>
                    <a:pt x="40" y="1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FE7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6"/>
            <p:cNvSpPr/>
            <p:nvPr/>
          </p:nvSpPr>
          <p:spPr>
            <a:xfrm>
              <a:off x="2398175" y="2269500"/>
              <a:ext cx="1025" cy="375"/>
            </a:xfrm>
            <a:custGeom>
              <a:avLst/>
              <a:gdLst/>
              <a:ahLst/>
              <a:cxnLst/>
              <a:rect l="l" t="t" r="r" b="b"/>
              <a:pathLst>
                <a:path w="41" h="15" extrusionOk="0">
                  <a:moveTo>
                    <a:pt x="1" y="1"/>
                  </a:moveTo>
                  <a:cubicBezTo>
                    <a:pt x="1" y="14"/>
                    <a:pt x="14" y="14"/>
                    <a:pt x="27" y="14"/>
                  </a:cubicBezTo>
                  <a:lnTo>
                    <a:pt x="40" y="14"/>
                  </a:lnTo>
                  <a:cubicBezTo>
                    <a:pt x="27" y="14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FBA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6"/>
            <p:cNvSpPr/>
            <p:nvPr/>
          </p:nvSpPr>
          <p:spPr>
            <a:xfrm>
              <a:off x="2401125" y="2270500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1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E7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6"/>
            <p:cNvSpPr/>
            <p:nvPr/>
          </p:nvSpPr>
          <p:spPr>
            <a:xfrm>
              <a:off x="2402100" y="2270500"/>
              <a:ext cx="2325" cy="675"/>
            </a:xfrm>
            <a:custGeom>
              <a:avLst/>
              <a:gdLst/>
              <a:ahLst/>
              <a:cxnLst/>
              <a:rect l="l" t="t" r="r" b="b"/>
              <a:pathLst>
                <a:path w="93" h="27" extrusionOk="0">
                  <a:moveTo>
                    <a:pt x="0" y="0"/>
                  </a:moveTo>
                  <a:cubicBezTo>
                    <a:pt x="7" y="3"/>
                    <a:pt x="13" y="6"/>
                    <a:pt x="20" y="8"/>
                  </a:cubicBezTo>
                  <a:lnTo>
                    <a:pt x="20" y="8"/>
                  </a:lnTo>
                  <a:cubicBezTo>
                    <a:pt x="15" y="4"/>
                    <a:pt x="8" y="0"/>
                    <a:pt x="0" y="0"/>
                  </a:cubicBezTo>
                  <a:close/>
                  <a:moveTo>
                    <a:pt x="20" y="8"/>
                  </a:moveTo>
                  <a:cubicBezTo>
                    <a:pt x="24" y="10"/>
                    <a:pt x="26" y="13"/>
                    <a:pt x="26" y="13"/>
                  </a:cubicBezTo>
                  <a:cubicBezTo>
                    <a:pt x="52" y="13"/>
                    <a:pt x="66" y="26"/>
                    <a:pt x="92" y="26"/>
                  </a:cubicBezTo>
                  <a:cubicBezTo>
                    <a:pt x="62" y="16"/>
                    <a:pt x="40" y="14"/>
                    <a:pt x="20" y="8"/>
                  </a:cubicBezTo>
                  <a:close/>
                </a:path>
              </a:pathLst>
            </a:custGeom>
            <a:solidFill>
              <a:srgbClr val="D3B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6"/>
            <p:cNvSpPr/>
            <p:nvPr/>
          </p:nvSpPr>
          <p:spPr>
            <a:xfrm>
              <a:off x="2399825" y="2269850"/>
              <a:ext cx="2300" cy="675"/>
            </a:xfrm>
            <a:custGeom>
              <a:avLst/>
              <a:gdLst/>
              <a:ahLst/>
              <a:cxnLst/>
              <a:rect l="l" t="t" r="r" b="b"/>
              <a:pathLst>
                <a:path w="92" h="27" extrusionOk="0">
                  <a:moveTo>
                    <a:pt x="0" y="0"/>
                  </a:moveTo>
                  <a:cubicBezTo>
                    <a:pt x="0" y="13"/>
                    <a:pt x="13" y="13"/>
                    <a:pt x="13" y="13"/>
                  </a:cubicBezTo>
                  <a:cubicBezTo>
                    <a:pt x="19" y="13"/>
                    <a:pt x="24" y="13"/>
                    <a:pt x="30" y="14"/>
                  </a:cubicBezTo>
                  <a:lnTo>
                    <a:pt x="30" y="14"/>
                  </a:lnTo>
                  <a:cubicBezTo>
                    <a:pt x="20" y="9"/>
                    <a:pt x="10" y="5"/>
                    <a:pt x="0" y="0"/>
                  </a:cubicBezTo>
                  <a:close/>
                  <a:moveTo>
                    <a:pt x="30" y="14"/>
                  </a:moveTo>
                  <a:cubicBezTo>
                    <a:pt x="34" y="15"/>
                    <a:pt x="38" y="17"/>
                    <a:pt x="43" y="18"/>
                  </a:cubicBezTo>
                  <a:lnTo>
                    <a:pt x="43" y="18"/>
                  </a:lnTo>
                  <a:cubicBezTo>
                    <a:pt x="38" y="16"/>
                    <a:pt x="34" y="14"/>
                    <a:pt x="30" y="14"/>
                  </a:cubicBezTo>
                  <a:close/>
                  <a:moveTo>
                    <a:pt x="43" y="18"/>
                  </a:moveTo>
                  <a:cubicBezTo>
                    <a:pt x="46" y="20"/>
                    <a:pt x="49" y="23"/>
                    <a:pt x="53" y="26"/>
                  </a:cubicBezTo>
                  <a:lnTo>
                    <a:pt x="91" y="26"/>
                  </a:lnTo>
                  <a:cubicBezTo>
                    <a:pt x="73" y="26"/>
                    <a:pt x="57" y="23"/>
                    <a:pt x="43" y="18"/>
                  </a:cubicBezTo>
                  <a:close/>
                </a:path>
              </a:pathLst>
            </a:custGeom>
            <a:solidFill>
              <a:srgbClr val="FBA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6"/>
            <p:cNvSpPr/>
            <p:nvPr/>
          </p:nvSpPr>
          <p:spPr>
            <a:xfrm>
              <a:off x="2404400" y="2271150"/>
              <a:ext cx="675" cy="325"/>
            </a:xfrm>
            <a:custGeom>
              <a:avLst/>
              <a:gdLst/>
              <a:ahLst/>
              <a:cxnLst/>
              <a:rect l="l" t="t" r="r" b="b"/>
              <a:pathLst>
                <a:path w="27" h="13" extrusionOk="0">
                  <a:moveTo>
                    <a:pt x="0" y="0"/>
                  </a:moveTo>
                  <a:cubicBezTo>
                    <a:pt x="13" y="0"/>
                    <a:pt x="26" y="0"/>
                    <a:pt x="26" y="13"/>
                  </a:cubicBezTo>
                  <a:cubicBezTo>
                    <a:pt x="26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BA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6"/>
            <p:cNvSpPr/>
            <p:nvPr/>
          </p:nvSpPr>
          <p:spPr>
            <a:xfrm>
              <a:off x="2537725" y="2272750"/>
              <a:ext cx="4600" cy="1025"/>
            </a:xfrm>
            <a:custGeom>
              <a:avLst/>
              <a:gdLst/>
              <a:ahLst/>
              <a:cxnLst/>
              <a:rect l="l" t="t" r="r" b="b"/>
              <a:pathLst>
                <a:path w="184" h="41" extrusionOk="0">
                  <a:moveTo>
                    <a:pt x="184" y="1"/>
                  </a:moveTo>
                  <a:lnTo>
                    <a:pt x="170" y="4"/>
                  </a:lnTo>
                  <a:lnTo>
                    <a:pt x="170" y="4"/>
                  </a:lnTo>
                  <a:cubicBezTo>
                    <a:pt x="175" y="3"/>
                    <a:pt x="179" y="2"/>
                    <a:pt x="184" y="1"/>
                  </a:cubicBezTo>
                  <a:close/>
                  <a:moveTo>
                    <a:pt x="170" y="4"/>
                  </a:moveTo>
                  <a:cubicBezTo>
                    <a:pt x="120" y="17"/>
                    <a:pt x="61" y="28"/>
                    <a:pt x="1" y="41"/>
                  </a:cubicBezTo>
                  <a:lnTo>
                    <a:pt x="27" y="41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FE7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6"/>
            <p:cNvSpPr/>
            <p:nvPr/>
          </p:nvSpPr>
          <p:spPr>
            <a:xfrm>
              <a:off x="2531225" y="2275050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3B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6"/>
            <p:cNvSpPr/>
            <p:nvPr/>
          </p:nvSpPr>
          <p:spPr>
            <a:xfrm>
              <a:off x="2444475" y="2277675"/>
              <a:ext cx="3300" cy="325"/>
            </a:xfrm>
            <a:custGeom>
              <a:avLst/>
              <a:gdLst/>
              <a:ahLst/>
              <a:cxnLst/>
              <a:rect l="l" t="t" r="r" b="b"/>
              <a:pathLst>
                <a:path w="132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27" y="13"/>
                    <a:pt x="40" y="13"/>
                    <a:pt x="66" y="13"/>
                  </a:cubicBezTo>
                  <a:lnTo>
                    <a:pt x="131" y="13"/>
                  </a:lnTo>
                  <a:cubicBezTo>
                    <a:pt x="93" y="13"/>
                    <a:pt x="53" y="13"/>
                    <a:pt x="1" y="0"/>
                  </a:cubicBezTo>
                  <a:close/>
                </a:path>
              </a:pathLst>
            </a:custGeom>
            <a:solidFill>
              <a:srgbClr val="FBA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6"/>
            <p:cNvSpPr/>
            <p:nvPr/>
          </p:nvSpPr>
          <p:spPr>
            <a:xfrm>
              <a:off x="2495350" y="2278975"/>
              <a:ext cx="1975" cy="25"/>
            </a:xfrm>
            <a:custGeom>
              <a:avLst/>
              <a:gdLst/>
              <a:ahLst/>
              <a:cxnLst/>
              <a:rect l="l" t="t" r="r" b="b"/>
              <a:pathLst>
                <a:path w="79" h="1" extrusionOk="0">
                  <a:moveTo>
                    <a:pt x="7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3B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6"/>
            <p:cNvSpPr/>
            <p:nvPr/>
          </p:nvSpPr>
          <p:spPr>
            <a:xfrm>
              <a:off x="2458175" y="2278975"/>
              <a:ext cx="6875" cy="325"/>
            </a:xfrm>
            <a:custGeom>
              <a:avLst/>
              <a:gdLst/>
              <a:ahLst/>
              <a:cxnLst/>
              <a:rect l="l" t="t" r="r" b="b"/>
              <a:pathLst>
                <a:path w="275" h="13" extrusionOk="0">
                  <a:moveTo>
                    <a:pt x="1" y="0"/>
                  </a:moveTo>
                  <a:cubicBezTo>
                    <a:pt x="52" y="0"/>
                    <a:pt x="104" y="0"/>
                    <a:pt x="156" y="3"/>
                  </a:cubicBezTo>
                  <a:lnTo>
                    <a:pt x="156" y="3"/>
                  </a:lnTo>
                  <a:cubicBezTo>
                    <a:pt x="140" y="1"/>
                    <a:pt x="123" y="0"/>
                    <a:pt x="105" y="0"/>
                  </a:cubicBezTo>
                  <a:close/>
                  <a:moveTo>
                    <a:pt x="156" y="3"/>
                  </a:moveTo>
                  <a:lnTo>
                    <a:pt x="156" y="3"/>
                  </a:lnTo>
                  <a:cubicBezTo>
                    <a:pt x="199" y="6"/>
                    <a:pt x="237" y="13"/>
                    <a:pt x="275" y="13"/>
                  </a:cubicBezTo>
                  <a:cubicBezTo>
                    <a:pt x="235" y="7"/>
                    <a:pt x="195" y="4"/>
                    <a:pt x="156" y="3"/>
                  </a:cubicBezTo>
                  <a:close/>
                </a:path>
              </a:pathLst>
            </a:custGeom>
            <a:solidFill>
              <a:srgbClr val="D3B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6"/>
            <p:cNvSpPr/>
            <p:nvPr/>
          </p:nvSpPr>
          <p:spPr>
            <a:xfrm>
              <a:off x="2492750" y="2278975"/>
              <a:ext cx="2625" cy="25"/>
            </a:xfrm>
            <a:custGeom>
              <a:avLst/>
              <a:gdLst/>
              <a:ahLst/>
              <a:cxnLst/>
              <a:rect l="l" t="t" r="r" b="b"/>
              <a:pathLst>
                <a:path w="105" h="1" extrusionOk="0">
                  <a:moveTo>
                    <a:pt x="104" y="0"/>
                  </a:moveTo>
                  <a:lnTo>
                    <a:pt x="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A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6"/>
            <p:cNvSpPr/>
            <p:nvPr/>
          </p:nvSpPr>
          <p:spPr>
            <a:xfrm>
              <a:off x="2489175" y="2278975"/>
              <a:ext cx="3600" cy="325"/>
            </a:xfrm>
            <a:custGeom>
              <a:avLst/>
              <a:gdLst/>
              <a:ahLst/>
              <a:cxnLst/>
              <a:rect l="l" t="t" r="r" b="b"/>
              <a:pathLst>
                <a:path w="144" h="13" extrusionOk="0">
                  <a:moveTo>
                    <a:pt x="131" y="0"/>
                  </a:moveTo>
                  <a:cubicBezTo>
                    <a:pt x="91" y="13"/>
                    <a:pt x="39" y="13"/>
                    <a:pt x="0" y="13"/>
                  </a:cubicBezTo>
                  <a:cubicBezTo>
                    <a:pt x="39" y="13"/>
                    <a:pt x="91" y="13"/>
                    <a:pt x="143" y="0"/>
                  </a:cubicBezTo>
                  <a:close/>
                </a:path>
              </a:pathLst>
            </a:custGeom>
            <a:solidFill>
              <a:srgbClr val="FE7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6"/>
            <p:cNvSpPr/>
            <p:nvPr/>
          </p:nvSpPr>
          <p:spPr>
            <a:xfrm>
              <a:off x="2469600" y="2279275"/>
              <a:ext cx="2950" cy="25"/>
            </a:xfrm>
            <a:custGeom>
              <a:avLst/>
              <a:gdLst/>
              <a:ahLst/>
              <a:cxnLst/>
              <a:rect l="l" t="t" r="r" b="b"/>
              <a:pathLst>
                <a:path w="118" h="1" extrusionOk="0">
                  <a:moveTo>
                    <a:pt x="1" y="1"/>
                  </a:moveTo>
                  <a:lnTo>
                    <a:pt x="1" y="1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D3B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6"/>
            <p:cNvSpPr/>
            <p:nvPr/>
          </p:nvSpPr>
          <p:spPr>
            <a:xfrm>
              <a:off x="2168625" y="1911475"/>
              <a:ext cx="624450" cy="367825"/>
            </a:xfrm>
            <a:custGeom>
              <a:avLst/>
              <a:gdLst/>
              <a:ahLst/>
              <a:cxnLst/>
              <a:rect l="l" t="t" r="r" b="b"/>
              <a:pathLst>
                <a:path w="24978" h="14713" extrusionOk="0">
                  <a:moveTo>
                    <a:pt x="1540" y="5505"/>
                  </a:moveTo>
                  <a:cubicBezTo>
                    <a:pt x="1748" y="5505"/>
                    <a:pt x="1905" y="5661"/>
                    <a:pt x="1905" y="5870"/>
                  </a:cubicBezTo>
                  <a:cubicBezTo>
                    <a:pt x="1905" y="6066"/>
                    <a:pt x="1748" y="6235"/>
                    <a:pt x="1540" y="6235"/>
                  </a:cubicBezTo>
                  <a:cubicBezTo>
                    <a:pt x="1345" y="6235"/>
                    <a:pt x="1175" y="6066"/>
                    <a:pt x="1175" y="5870"/>
                  </a:cubicBezTo>
                  <a:cubicBezTo>
                    <a:pt x="1175" y="5661"/>
                    <a:pt x="1345" y="5505"/>
                    <a:pt x="1540" y="5505"/>
                  </a:cubicBezTo>
                  <a:close/>
                  <a:moveTo>
                    <a:pt x="19356" y="9066"/>
                  </a:moveTo>
                  <a:cubicBezTo>
                    <a:pt x="19565" y="9066"/>
                    <a:pt x="19721" y="9222"/>
                    <a:pt x="19721" y="9431"/>
                  </a:cubicBezTo>
                  <a:cubicBezTo>
                    <a:pt x="19721" y="9626"/>
                    <a:pt x="19565" y="9796"/>
                    <a:pt x="19356" y="9796"/>
                  </a:cubicBezTo>
                  <a:cubicBezTo>
                    <a:pt x="19161" y="9796"/>
                    <a:pt x="18991" y="9626"/>
                    <a:pt x="18991" y="9431"/>
                  </a:cubicBezTo>
                  <a:cubicBezTo>
                    <a:pt x="18991" y="9222"/>
                    <a:pt x="19161" y="9066"/>
                    <a:pt x="19356" y="9066"/>
                  </a:cubicBezTo>
                  <a:close/>
                  <a:moveTo>
                    <a:pt x="16356" y="1"/>
                  </a:moveTo>
                  <a:cubicBezTo>
                    <a:pt x="16330" y="14"/>
                    <a:pt x="16318" y="27"/>
                    <a:pt x="16304" y="40"/>
                  </a:cubicBezTo>
                  <a:cubicBezTo>
                    <a:pt x="15626" y="640"/>
                    <a:pt x="15417" y="1605"/>
                    <a:pt x="15391" y="2492"/>
                  </a:cubicBezTo>
                  <a:cubicBezTo>
                    <a:pt x="15287" y="4774"/>
                    <a:pt x="16017" y="7200"/>
                    <a:pt x="15065" y="9275"/>
                  </a:cubicBezTo>
                  <a:cubicBezTo>
                    <a:pt x="14335" y="10866"/>
                    <a:pt x="12600" y="11909"/>
                    <a:pt x="10866" y="11909"/>
                  </a:cubicBezTo>
                  <a:cubicBezTo>
                    <a:pt x="10539" y="11909"/>
                    <a:pt x="10200" y="11870"/>
                    <a:pt x="9874" y="11791"/>
                  </a:cubicBezTo>
                  <a:cubicBezTo>
                    <a:pt x="7852" y="11296"/>
                    <a:pt x="6327" y="9235"/>
                    <a:pt x="6444" y="7162"/>
                  </a:cubicBezTo>
                  <a:cubicBezTo>
                    <a:pt x="6470" y="6483"/>
                    <a:pt x="6666" y="5818"/>
                    <a:pt x="6600" y="5153"/>
                  </a:cubicBezTo>
                  <a:cubicBezTo>
                    <a:pt x="6509" y="3979"/>
                    <a:pt x="5596" y="2910"/>
                    <a:pt x="4449" y="2635"/>
                  </a:cubicBezTo>
                  <a:cubicBezTo>
                    <a:pt x="3392" y="2388"/>
                    <a:pt x="2192" y="2740"/>
                    <a:pt x="1253" y="2205"/>
                  </a:cubicBezTo>
                  <a:cubicBezTo>
                    <a:pt x="666" y="1879"/>
                    <a:pt x="327" y="1305"/>
                    <a:pt x="157" y="653"/>
                  </a:cubicBezTo>
                  <a:cubicBezTo>
                    <a:pt x="53" y="1305"/>
                    <a:pt x="1" y="1971"/>
                    <a:pt x="1" y="2649"/>
                  </a:cubicBezTo>
                  <a:cubicBezTo>
                    <a:pt x="1" y="5075"/>
                    <a:pt x="666" y="7344"/>
                    <a:pt x="1827" y="9287"/>
                  </a:cubicBezTo>
                  <a:cubicBezTo>
                    <a:pt x="1866" y="9327"/>
                    <a:pt x="1892" y="9365"/>
                    <a:pt x="1918" y="9405"/>
                  </a:cubicBezTo>
                  <a:cubicBezTo>
                    <a:pt x="1945" y="9431"/>
                    <a:pt x="1957" y="9470"/>
                    <a:pt x="1983" y="9496"/>
                  </a:cubicBezTo>
                  <a:cubicBezTo>
                    <a:pt x="2023" y="9561"/>
                    <a:pt x="2075" y="9614"/>
                    <a:pt x="2127" y="9678"/>
                  </a:cubicBezTo>
                  <a:cubicBezTo>
                    <a:pt x="2153" y="9718"/>
                    <a:pt x="2179" y="9744"/>
                    <a:pt x="2205" y="9783"/>
                  </a:cubicBezTo>
                  <a:cubicBezTo>
                    <a:pt x="2218" y="9796"/>
                    <a:pt x="2232" y="9822"/>
                    <a:pt x="2258" y="9835"/>
                  </a:cubicBezTo>
                  <a:cubicBezTo>
                    <a:pt x="2258" y="9848"/>
                    <a:pt x="2270" y="9861"/>
                    <a:pt x="2284" y="9875"/>
                  </a:cubicBezTo>
                  <a:cubicBezTo>
                    <a:pt x="2284" y="9887"/>
                    <a:pt x="2284" y="9887"/>
                    <a:pt x="2296" y="9901"/>
                  </a:cubicBezTo>
                  <a:cubicBezTo>
                    <a:pt x="2322" y="9927"/>
                    <a:pt x="2348" y="9965"/>
                    <a:pt x="2374" y="9991"/>
                  </a:cubicBezTo>
                  <a:cubicBezTo>
                    <a:pt x="2374" y="10005"/>
                    <a:pt x="2388" y="10017"/>
                    <a:pt x="2401" y="10017"/>
                  </a:cubicBezTo>
                  <a:lnTo>
                    <a:pt x="2401" y="10031"/>
                  </a:lnTo>
                  <a:lnTo>
                    <a:pt x="2440" y="10070"/>
                  </a:lnTo>
                  <a:cubicBezTo>
                    <a:pt x="2479" y="10122"/>
                    <a:pt x="2531" y="10188"/>
                    <a:pt x="2583" y="10240"/>
                  </a:cubicBezTo>
                  <a:cubicBezTo>
                    <a:pt x="2583" y="10252"/>
                    <a:pt x="2597" y="10266"/>
                    <a:pt x="2609" y="10278"/>
                  </a:cubicBezTo>
                  <a:lnTo>
                    <a:pt x="2649" y="10318"/>
                  </a:lnTo>
                  <a:cubicBezTo>
                    <a:pt x="2675" y="10344"/>
                    <a:pt x="2701" y="10370"/>
                    <a:pt x="2727" y="10409"/>
                  </a:cubicBezTo>
                  <a:lnTo>
                    <a:pt x="2805" y="10487"/>
                  </a:lnTo>
                  <a:cubicBezTo>
                    <a:pt x="2870" y="10565"/>
                    <a:pt x="2936" y="10631"/>
                    <a:pt x="2988" y="10696"/>
                  </a:cubicBezTo>
                  <a:cubicBezTo>
                    <a:pt x="3014" y="10709"/>
                    <a:pt x="3027" y="10735"/>
                    <a:pt x="3053" y="10761"/>
                  </a:cubicBezTo>
                  <a:cubicBezTo>
                    <a:pt x="3066" y="10761"/>
                    <a:pt x="3066" y="10774"/>
                    <a:pt x="3079" y="10787"/>
                  </a:cubicBezTo>
                  <a:lnTo>
                    <a:pt x="3118" y="10814"/>
                  </a:lnTo>
                  <a:cubicBezTo>
                    <a:pt x="3144" y="10852"/>
                    <a:pt x="3171" y="10878"/>
                    <a:pt x="3197" y="10904"/>
                  </a:cubicBezTo>
                  <a:cubicBezTo>
                    <a:pt x="3197" y="10904"/>
                    <a:pt x="3209" y="10918"/>
                    <a:pt x="3223" y="10918"/>
                  </a:cubicBezTo>
                  <a:cubicBezTo>
                    <a:pt x="3235" y="10944"/>
                    <a:pt x="3261" y="10970"/>
                    <a:pt x="3275" y="10983"/>
                  </a:cubicBezTo>
                  <a:lnTo>
                    <a:pt x="3301" y="11009"/>
                  </a:lnTo>
                  <a:cubicBezTo>
                    <a:pt x="3340" y="11048"/>
                    <a:pt x="3379" y="11087"/>
                    <a:pt x="3418" y="11113"/>
                  </a:cubicBezTo>
                  <a:cubicBezTo>
                    <a:pt x="3431" y="11139"/>
                    <a:pt x="3444" y="11139"/>
                    <a:pt x="3458" y="11153"/>
                  </a:cubicBezTo>
                  <a:cubicBezTo>
                    <a:pt x="3484" y="11191"/>
                    <a:pt x="3522" y="11217"/>
                    <a:pt x="3548" y="11243"/>
                  </a:cubicBezTo>
                  <a:cubicBezTo>
                    <a:pt x="3548" y="11257"/>
                    <a:pt x="3562" y="11257"/>
                    <a:pt x="3574" y="11270"/>
                  </a:cubicBezTo>
                  <a:lnTo>
                    <a:pt x="3588" y="11283"/>
                  </a:lnTo>
                  <a:cubicBezTo>
                    <a:pt x="3600" y="11296"/>
                    <a:pt x="3614" y="11309"/>
                    <a:pt x="3640" y="11322"/>
                  </a:cubicBezTo>
                  <a:cubicBezTo>
                    <a:pt x="3640" y="11335"/>
                    <a:pt x="3653" y="11348"/>
                    <a:pt x="3653" y="11348"/>
                  </a:cubicBezTo>
                  <a:cubicBezTo>
                    <a:pt x="3679" y="11374"/>
                    <a:pt x="3705" y="11387"/>
                    <a:pt x="3731" y="11414"/>
                  </a:cubicBezTo>
                  <a:cubicBezTo>
                    <a:pt x="3744" y="11414"/>
                    <a:pt x="3744" y="11426"/>
                    <a:pt x="3757" y="11440"/>
                  </a:cubicBezTo>
                  <a:cubicBezTo>
                    <a:pt x="3783" y="11466"/>
                    <a:pt x="3823" y="11492"/>
                    <a:pt x="3849" y="11518"/>
                  </a:cubicBezTo>
                  <a:cubicBezTo>
                    <a:pt x="3861" y="11518"/>
                    <a:pt x="3861" y="11518"/>
                    <a:pt x="3861" y="11530"/>
                  </a:cubicBezTo>
                  <a:cubicBezTo>
                    <a:pt x="3875" y="11544"/>
                    <a:pt x="3887" y="11556"/>
                    <a:pt x="3913" y="11570"/>
                  </a:cubicBezTo>
                  <a:cubicBezTo>
                    <a:pt x="3979" y="11622"/>
                    <a:pt x="4044" y="11687"/>
                    <a:pt x="4110" y="11739"/>
                  </a:cubicBezTo>
                  <a:lnTo>
                    <a:pt x="4136" y="11765"/>
                  </a:lnTo>
                  <a:cubicBezTo>
                    <a:pt x="4136" y="11765"/>
                    <a:pt x="4148" y="11765"/>
                    <a:pt x="4148" y="11779"/>
                  </a:cubicBezTo>
                  <a:cubicBezTo>
                    <a:pt x="4162" y="11779"/>
                    <a:pt x="4162" y="11791"/>
                    <a:pt x="4174" y="11791"/>
                  </a:cubicBezTo>
                  <a:lnTo>
                    <a:pt x="4200" y="11817"/>
                  </a:lnTo>
                  <a:cubicBezTo>
                    <a:pt x="4227" y="11831"/>
                    <a:pt x="4240" y="11843"/>
                    <a:pt x="4266" y="11870"/>
                  </a:cubicBezTo>
                  <a:cubicBezTo>
                    <a:pt x="4279" y="11870"/>
                    <a:pt x="4279" y="11883"/>
                    <a:pt x="4292" y="11896"/>
                  </a:cubicBezTo>
                  <a:cubicBezTo>
                    <a:pt x="4331" y="11922"/>
                    <a:pt x="4357" y="11948"/>
                    <a:pt x="4397" y="11961"/>
                  </a:cubicBezTo>
                  <a:cubicBezTo>
                    <a:pt x="4397" y="11974"/>
                    <a:pt x="4409" y="11987"/>
                    <a:pt x="4423" y="12000"/>
                  </a:cubicBezTo>
                  <a:cubicBezTo>
                    <a:pt x="4435" y="12000"/>
                    <a:pt x="4435" y="12013"/>
                    <a:pt x="4449" y="12013"/>
                  </a:cubicBezTo>
                  <a:cubicBezTo>
                    <a:pt x="4513" y="12066"/>
                    <a:pt x="4566" y="12104"/>
                    <a:pt x="4631" y="12156"/>
                  </a:cubicBezTo>
                  <a:lnTo>
                    <a:pt x="4748" y="12235"/>
                  </a:lnTo>
                  <a:cubicBezTo>
                    <a:pt x="4840" y="12313"/>
                    <a:pt x="4944" y="12379"/>
                    <a:pt x="5049" y="12457"/>
                  </a:cubicBezTo>
                  <a:cubicBezTo>
                    <a:pt x="5075" y="12469"/>
                    <a:pt x="5087" y="12483"/>
                    <a:pt x="5113" y="12496"/>
                  </a:cubicBezTo>
                  <a:cubicBezTo>
                    <a:pt x="5192" y="12548"/>
                    <a:pt x="5270" y="12600"/>
                    <a:pt x="5336" y="12652"/>
                  </a:cubicBezTo>
                  <a:cubicBezTo>
                    <a:pt x="5362" y="12666"/>
                    <a:pt x="5374" y="12678"/>
                    <a:pt x="5400" y="12692"/>
                  </a:cubicBezTo>
                  <a:cubicBezTo>
                    <a:pt x="5414" y="12692"/>
                    <a:pt x="5414" y="12704"/>
                    <a:pt x="5426" y="12704"/>
                  </a:cubicBezTo>
                  <a:cubicBezTo>
                    <a:pt x="5505" y="12756"/>
                    <a:pt x="5583" y="12809"/>
                    <a:pt x="5661" y="12848"/>
                  </a:cubicBezTo>
                  <a:cubicBezTo>
                    <a:pt x="5727" y="12887"/>
                    <a:pt x="5779" y="12926"/>
                    <a:pt x="5844" y="12953"/>
                  </a:cubicBezTo>
                  <a:lnTo>
                    <a:pt x="5844" y="12965"/>
                  </a:lnTo>
                  <a:lnTo>
                    <a:pt x="5922" y="13005"/>
                  </a:lnTo>
                  <a:cubicBezTo>
                    <a:pt x="5936" y="13005"/>
                    <a:pt x="5936" y="13017"/>
                    <a:pt x="5948" y="13017"/>
                  </a:cubicBezTo>
                  <a:cubicBezTo>
                    <a:pt x="5974" y="13031"/>
                    <a:pt x="6000" y="13057"/>
                    <a:pt x="6040" y="13069"/>
                  </a:cubicBezTo>
                  <a:cubicBezTo>
                    <a:pt x="6144" y="13122"/>
                    <a:pt x="6235" y="13187"/>
                    <a:pt x="6339" y="13239"/>
                  </a:cubicBezTo>
                  <a:cubicBezTo>
                    <a:pt x="6431" y="13278"/>
                    <a:pt x="6522" y="13330"/>
                    <a:pt x="6614" y="13370"/>
                  </a:cubicBezTo>
                  <a:cubicBezTo>
                    <a:pt x="6640" y="13382"/>
                    <a:pt x="6666" y="13396"/>
                    <a:pt x="6679" y="13409"/>
                  </a:cubicBezTo>
                  <a:lnTo>
                    <a:pt x="6692" y="13409"/>
                  </a:lnTo>
                  <a:lnTo>
                    <a:pt x="6705" y="13422"/>
                  </a:lnTo>
                  <a:lnTo>
                    <a:pt x="6783" y="13461"/>
                  </a:lnTo>
                  <a:cubicBezTo>
                    <a:pt x="6835" y="13487"/>
                    <a:pt x="6875" y="13500"/>
                    <a:pt x="6913" y="13526"/>
                  </a:cubicBezTo>
                  <a:lnTo>
                    <a:pt x="7031" y="13565"/>
                  </a:lnTo>
                  <a:cubicBezTo>
                    <a:pt x="7031" y="13579"/>
                    <a:pt x="7044" y="13579"/>
                    <a:pt x="7044" y="13579"/>
                  </a:cubicBezTo>
                  <a:cubicBezTo>
                    <a:pt x="7083" y="13591"/>
                    <a:pt x="7136" y="13617"/>
                    <a:pt x="7174" y="13631"/>
                  </a:cubicBezTo>
                  <a:cubicBezTo>
                    <a:pt x="7188" y="13643"/>
                    <a:pt x="7188" y="13643"/>
                    <a:pt x="7200" y="13643"/>
                  </a:cubicBezTo>
                  <a:cubicBezTo>
                    <a:pt x="7214" y="13657"/>
                    <a:pt x="7226" y="13657"/>
                    <a:pt x="7252" y="13669"/>
                  </a:cubicBezTo>
                  <a:cubicBezTo>
                    <a:pt x="7278" y="13683"/>
                    <a:pt x="7305" y="13695"/>
                    <a:pt x="7344" y="13709"/>
                  </a:cubicBezTo>
                  <a:cubicBezTo>
                    <a:pt x="7383" y="13722"/>
                    <a:pt x="7422" y="13748"/>
                    <a:pt x="7461" y="13761"/>
                  </a:cubicBezTo>
                  <a:cubicBezTo>
                    <a:pt x="7513" y="13787"/>
                    <a:pt x="7579" y="13800"/>
                    <a:pt x="7631" y="13826"/>
                  </a:cubicBezTo>
                  <a:cubicBezTo>
                    <a:pt x="7657" y="13839"/>
                    <a:pt x="7683" y="13852"/>
                    <a:pt x="7722" y="13866"/>
                  </a:cubicBezTo>
                  <a:cubicBezTo>
                    <a:pt x="7735" y="13866"/>
                    <a:pt x="7748" y="13878"/>
                    <a:pt x="7762" y="13878"/>
                  </a:cubicBezTo>
                  <a:cubicBezTo>
                    <a:pt x="7814" y="13892"/>
                    <a:pt x="7866" y="13918"/>
                    <a:pt x="7918" y="13930"/>
                  </a:cubicBezTo>
                  <a:cubicBezTo>
                    <a:pt x="7944" y="13944"/>
                    <a:pt x="7970" y="13956"/>
                    <a:pt x="7996" y="13956"/>
                  </a:cubicBezTo>
                  <a:cubicBezTo>
                    <a:pt x="8009" y="13970"/>
                    <a:pt x="8009" y="13970"/>
                    <a:pt x="8022" y="13970"/>
                  </a:cubicBezTo>
                  <a:lnTo>
                    <a:pt x="8035" y="13982"/>
                  </a:lnTo>
                  <a:lnTo>
                    <a:pt x="8049" y="13982"/>
                  </a:lnTo>
                  <a:cubicBezTo>
                    <a:pt x="8075" y="13996"/>
                    <a:pt x="8087" y="13996"/>
                    <a:pt x="8101" y="13996"/>
                  </a:cubicBezTo>
                  <a:cubicBezTo>
                    <a:pt x="8101" y="14008"/>
                    <a:pt x="8113" y="14008"/>
                    <a:pt x="8113" y="14008"/>
                  </a:cubicBezTo>
                  <a:lnTo>
                    <a:pt x="8127" y="14008"/>
                  </a:lnTo>
                  <a:cubicBezTo>
                    <a:pt x="8139" y="14008"/>
                    <a:pt x="8139" y="14008"/>
                    <a:pt x="8153" y="14022"/>
                  </a:cubicBezTo>
                  <a:cubicBezTo>
                    <a:pt x="8165" y="14022"/>
                    <a:pt x="8165" y="14022"/>
                    <a:pt x="8179" y="14035"/>
                  </a:cubicBezTo>
                  <a:cubicBezTo>
                    <a:pt x="8218" y="14048"/>
                    <a:pt x="8257" y="14048"/>
                    <a:pt x="8283" y="14061"/>
                  </a:cubicBezTo>
                  <a:cubicBezTo>
                    <a:pt x="8296" y="14074"/>
                    <a:pt x="8322" y="14074"/>
                    <a:pt x="8335" y="14074"/>
                  </a:cubicBezTo>
                  <a:cubicBezTo>
                    <a:pt x="8348" y="14087"/>
                    <a:pt x="8374" y="14100"/>
                    <a:pt x="8400" y="14100"/>
                  </a:cubicBezTo>
                  <a:cubicBezTo>
                    <a:pt x="8414" y="14100"/>
                    <a:pt x="8426" y="14113"/>
                    <a:pt x="8452" y="14113"/>
                  </a:cubicBezTo>
                  <a:cubicBezTo>
                    <a:pt x="8452" y="14113"/>
                    <a:pt x="8452" y="14126"/>
                    <a:pt x="8466" y="14126"/>
                  </a:cubicBezTo>
                  <a:cubicBezTo>
                    <a:pt x="8492" y="14126"/>
                    <a:pt x="8518" y="14139"/>
                    <a:pt x="8557" y="14152"/>
                  </a:cubicBezTo>
                  <a:cubicBezTo>
                    <a:pt x="8570" y="14152"/>
                    <a:pt x="8596" y="14165"/>
                    <a:pt x="8609" y="14165"/>
                  </a:cubicBezTo>
                  <a:cubicBezTo>
                    <a:pt x="8635" y="14179"/>
                    <a:pt x="8648" y="14179"/>
                    <a:pt x="8675" y="14191"/>
                  </a:cubicBezTo>
                  <a:cubicBezTo>
                    <a:pt x="8687" y="14191"/>
                    <a:pt x="8701" y="14191"/>
                    <a:pt x="8727" y="14205"/>
                  </a:cubicBezTo>
                  <a:cubicBezTo>
                    <a:pt x="8765" y="14217"/>
                    <a:pt x="8791" y="14217"/>
                    <a:pt x="8831" y="14231"/>
                  </a:cubicBezTo>
                  <a:cubicBezTo>
                    <a:pt x="8857" y="14243"/>
                    <a:pt x="8870" y="14243"/>
                    <a:pt x="8896" y="14257"/>
                  </a:cubicBezTo>
                  <a:lnTo>
                    <a:pt x="8935" y="14257"/>
                  </a:lnTo>
                  <a:cubicBezTo>
                    <a:pt x="8988" y="14269"/>
                    <a:pt x="9026" y="14283"/>
                    <a:pt x="9078" y="14295"/>
                  </a:cubicBezTo>
                  <a:cubicBezTo>
                    <a:pt x="9104" y="14309"/>
                    <a:pt x="9118" y="14309"/>
                    <a:pt x="9131" y="14309"/>
                  </a:cubicBezTo>
                  <a:cubicBezTo>
                    <a:pt x="9144" y="14309"/>
                    <a:pt x="9144" y="14322"/>
                    <a:pt x="9157" y="14322"/>
                  </a:cubicBezTo>
                  <a:lnTo>
                    <a:pt x="9183" y="14322"/>
                  </a:lnTo>
                  <a:cubicBezTo>
                    <a:pt x="9196" y="14335"/>
                    <a:pt x="9209" y="14335"/>
                    <a:pt x="9222" y="14335"/>
                  </a:cubicBezTo>
                  <a:lnTo>
                    <a:pt x="9248" y="14335"/>
                  </a:lnTo>
                  <a:cubicBezTo>
                    <a:pt x="9275" y="14348"/>
                    <a:pt x="9301" y="14361"/>
                    <a:pt x="9339" y="14361"/>
                  </a:cubicBezTo>
                  <a:cubicBezTo>
                    <a:pt x="9365" y="14374"/>
                    <a:pt x="9391" y="14374"/>
                    <a:pt x="9431" y="14387"/>
                  </a:cubicBezTo>
                  <a:cubicBezTo>
                    <a:pt x="9444" y="14387"/>
                    <a:pt x="9457" y="14387"/>
                    <a:pt x="9457" y="14400"/>
                  </a:cubicBezTo>
                  <a:lnTo>
                    <a:pt x="9483" y="14400"/>
                  </a:lnTo>
                  <a:cubicBezTo>
                    <a:pt x="9496" y="14400"/>
                    <a:pt x="9522" y="14400"/>
                    <a:pt x="9535" y="14413"/>
                  </a:cubicBezTo>
                  <a:cubicBezTo>
                    <a:pt x="9588" y="14426"/>
                    <a:pt x="9640" y="14439"/>
                    <a:pt x="9704" y="14439"/>
                  </a:cubicBezTo>
                  <a:cubicBezTo>
                    <a:pt x="9704" y="14452"/>
                    <a:pt x="9718" y="14452"/>
                    <a:pt x="9718" y="14452"/>
                  </a:cubicBezTo>
                  <a:lnTo>
                    <a:pt x="9757" y="14452"/>
                  </a:lnTo>
                  <a:cubicBezTo>
                    <a:pt x="9796" y="14466"/>
                    <a:pt x="9822" y="14466"/>
                    <a:pt x="9861" y="14478"/>
                  </a:cubicBezTo>
                  <a:lnTo>
                    <a:pt x="9887" y="14478"/>
                  </a:lnTo>
                  <a:cubicBezTo>
                    <a:pt x="9901" y="14492"/>
                    <a:pt x="9913" y="14492"/>
                    <a:pt x="9927" y="14492"/>
                  </a:cubicBezTo>
                  <a:cubicBezTo>
                    <a:pt x="9953" y="14492"/>
                    <a:pt x="9965" y="14504"/>
                    <a:pt x="9991" y="14504"/>
                  </a:cubicBezTo>
                  <a:lnTo>
                    <a:pt x="10031" y="14504"/>
                  </a:lnTo>
                  <a:lnTo>
                    <a:pt x="10043" y="14518"/>
                  </a:lnTo>
                  <a:lnTo>
                    <a:pt x="10070" y="14518"/>
                  </a:lnTo>
                  <a:cubicBezTo>
                    <a:pt x="10148" y="14530"/>
                    <a:pt x="10240" y="14544"/>
                    <a:pt x="10318" y="14556"/>
                  </a:cubicBezTo>
                  <a:cubicBezTo>
                    <a:pt x="10370" y="14570"/>
                    <a:pt x="10422" y="14570"/>
                    <a:pt x="10474" y="14582"/>
                  </a:cubicBezTo>
                  <a:cubicBezTo>
                    <a:pt x="10513" y="14582"/>
                    <a:pt x="10553" y="14596"/>
                    <a:pt x="10591" y="14596"/>
                  </a:cubicBezTo>
                  <a:cubicBezTo>
                    <a:pt x="10617" y="14608"/>
                    <a:pt x="10631" y="14608"/>
                    <a:pt x="10657" y="14608"/>
                  </a:cubicBezTo>
                  <a:lnTo>
                    <a:pt x="10709" y="14608"/>
                  </a:lnTo>
                  <a:lnTo>
                    <a:pt x="10722" y="14622"/>
                  </a:lnTo>
                  <a:lnTo>
                    <a:pt x="10787" y="14622"/>
                  </a:lnTo>
                  <a:cubicBezTo>
                    <a:pt x="10826" y="14635"/>
                    <a:pt x="10866" y="14635"/>
                    <a:pt x="10904" y="14635"/>
                  </a:cubicBezTo>
                  <a:cubicBezTo>
                    <a:pt x="10944" y="14648"/>
                    <a:pt x="10983" y="14648"/>
                    <a:pt x="11035" y="14648"/>
                  </a:cubicBezTo>
                  <a:cubicBezTo>
                    <a:pt x="11087" y="14661"/>
                    <a:pt x="11127" y="14661"/>
                    <a:pt x="11165" y="14661"/>
                  </a:cubicBezTo>
                  <a:lnTo>
                    <a:pt x="11191" y="14661"/>
                  </a:lnTo>
                  <a:cubicBezTo>
                    <a:pt x="11217" y="14674"/>
                    <a:pt x="11257" y="14674"/>
                    <a:pt x="11283" y="14674"/>
                  </a:cubicBezTo>
                  <a:cubicBezTo>
                    <a:pt x="11335" y="14687"/>
                    <a:pt x="11387" y="14687"/>
                    <a:pt x="11440" y="14687"/>
                  </a:cubicBezTo>
                  <a:lnTo>
                    <a:pt x="11518" y="14687"/>
                  </a:lnTo>
                  <a:cubicBezTo>
                    <a:pt x="11530" y="14687"/>
                    <a:pt x="11544" y="14700"/>
                    <a:pt x="11544" y="14700"/>
                  </a:cubicBezTo>
                  <a:lnTo>
                    <a:pt x="11583" y="14700"/>
                  </a:lnTo>
                  <a:cubicBezTo>
                    <a:pt x="11674" y="14700"/>
                    <a:pt x="11765" y="14700"/>
                    <a:pt x="11857" y="14713"/>
                  </a:cubicBezTo>
                  <a:lnTo>
                    <a:pt x="12822" y="14713"/>
                  </a:lnTo>
                  <a:cubicBezTo>
                    <a:pt x="12861" y="14713"/>
                    <a:pt x="12913" y="14713"/>
                    <a:pt x="12953" y="14700"/>
                  </a:cubicBezTo>
                  <a:lnTo>
                    <a:pt x="13148" y="14700"/>
                  </a:lnTo>
                  <a:cubicBezTo>
                    <a:pt x="13200" y="14687"/>
                    <a:pt x="13266" y="14687"/>
                    <a:pt x="13318" y="14687"/>
                  </a:cubicBezTo>
                  <a:lnTo>
                    <a:pt x="13370" y="14687"/>
                  </a:lnTo>
                  <a:cubicBezTo>
                    <a:pt x="13396" y="14674"/>
                    <a:pt x="13435" y="14674"/>
                    <a:pt x="13461" y="14674"/>
                  </a:cubicBezTo>
                  <a:cubicBezTo>
                    <a:pt x="13526" y="14661"/>
                    <a:pt x="13591" y="14661"/>
                    <a:pt x="13657" y="14648"/>
                  </a:cubicBezTo>
                  <a:lnTo>
                    <a:pt x="13683" y="14648"/>
                  </a:lnTo>
                  <a:cubicBezTo>
                    <a:pt x="13722" y="14648"/>
                    <a:pt x="13761" y="14648"/>
                    <a:pt x="13800" y="14635"/>
                  </a:cubicBezTo>
                  <a:cubicBezTo>
                    <a:pt x="13852" y="14635"/>
                    <a:pt x="13918" y="14622"/>
                    <a:pt x="13970" y="14622"/>
                  </a:cubicBezTo>
                  <a:cubicBezTo>
                    <a:pt x="14061" y="14608"/>
                    <a:pt x="14165" y="14596"/>
                    <a:pt x="14257" y="14582"/>
                  </a:cubicBezTo>
                  <a:cubicBezTo>
                    <a:pt x="14269" y="14582"/>
                    <a:pt x="14283" y="14582"/>
                    <a:pt x="14295" y="14570"/>
                  </a:cubicBezTo>
                  <a:cubicBezTo>
                    <a:pt x="14348" y="14570"/>
                    <a:pt x="14387" y="14556"/>
                    <a:pt x="14439" y="14556"/>
                  </a:cubicBezTo>
                  <a:lnTo>
                    <a:pt x="14452" y="14544"/>
                  </a:lnTo>
                  <a:lnTo>
                    <a:pt x="14530" y="14544"/>
                  </a:lnTo>
                  <a:lnTo>
                    <a:pt x="14530" y="14530"/>
                  </a:lnTo>
                  <a:lnTo>
                    <a:pt x="14570" y="14530"/>
                  </a:lnTo>
                  <a:cubicBezTo>
                    <a:pt x="14596" y="14530"/>
                    <a:pt x="14608" y="14518"/>
                    <a:pt x="14634" y="14518"/>
                  </a:cubicBezTo>
                  <a:cubicBezTo>
                    <a:pt x="14661" y="14518"/>
                    <a:pt x="14674" y="14518"/>
                    <a:pt x="14687" y="14504"/>
                  </a:cubicBezTo>
                  <a:lnTo>
                    <a:pt x="14726" y="14504"/>
                  </a:lnTo>
                  <a:cubicBezTo>
                    <a:pt x="14739" y="14504"/>
                    <a:pt x="14752" y="14492"/>
                    <a:pt x="14765" y="14492"/>
                  </a:cubicBezTo>
                  <a:lnTo>
                    <a:pt x="14791" y="14492"/>
                  </a:lnTo>
                  <a:lnTo>
                    <a:pt x="14948" y="14452"/>
                  </a:lnTo>
                  <a:lnTo>
                    <a:pt x="14961" y="14452"/>
                  </a:lnTo>
                  <a:cubicBezTo>
                    <a:pt x="15013" y="14439"/>
                    <a:pt x="15078" y="14439"/>
                    <a:pt x="15130" y="14413"/>
                  </a:cubicBezTo>
                  <a:cubicBezTo>
                    <a:pt x="15170" y="14413"/>
                    <a:pt x="15222" y="14400"/>
                    <a:pt x="15261" y="14387"/>
                  </a:cubicBezTo>
                  <a:cubicBezTo>
                    <a:pt x="15287" y="14387"/>
                    <a:pt x="15300" y="14387"/>
                    <a:pt x="15326" y="14374"/>
                  </a:cubicBezTo>
                  <a:lnTo>
                    <a:pt x="15521" y="14335"/>
                  </a:lnTo>
                  <a:cubicBezTo>
                    <a:pt x="15561" y="14322"/>
                    <a:pt x="15600" y="14309"/>
                    <a:pt x="15626" y="14295"/>
                  </a:cubicBezTo>
                  <a:cubicBezTo>
                    <a:pt x="15665" y="14295"/>
                    <a:pt x="15704" y="14283"/>
                    <a:pt x="15730" y="14269"/>
                  </a:cubicBezTo>
                  <a:cubicBezTo>
                    <a:pt x="15770" y="14257"/>
                    <a:pt x="15808" y="14243"/>
                    <a:pt x="15860" y="14243"/>
                  </a:cubicBezTo>
                  <a:cubicBezTo>
                    <a:pt x="15926" y="14217"/>
                    <a:pt x="16004" y="14191"/>
                    <a:pt x="16083" y="14179"/>
                  </a:cubicBezTo>
                  <a:cubicBezTo>
                    <a:pt x="16109" y="14165"/>
                    <a:pt x="16147" y="14152"/>
                    <a:pt x="16187" y="14139"/>
                  </a:cubicBezTo>
                  <a:cubicBezTo>
                    <a:pt x="16213" y="14139"/>
                    <a:pt x="16239" y="14126"/>
                    <a:pt x="16252" y="14126"/>
                  </a:cubicBezTo>
                  <a:cubicBezTo>
                    <a:pt x="16330" y="14100"/>
                    <a:pt x="16396" y="14074"/>
                    <a:pt x="16474" y="14048"/>
                  </a:cubicBezTo>
                  <a:lnTo>
                    <a:pt x="16787" y="13930"/>
                  </a:lnTo>
                  <a:lnTo>
                    <a:pt x="16813" y="13930"/>
                  </a:lnTo>
                  <a:cubicBezTo>
                    <a:pt x="16826" y="13930"/>
                    <a:pt x="16826" y="13918"/>
                    <a:pt x="16826" y="13918"/>
                  </a:cubicBezTo>
                  <a:lnTo>
                    <a:pt x="16852" y="13918"/>
                  </a:lnTo>
                  <a:cubicBezTo>
                    <a:pt x="16904" y="13892"/>
                    <a:pt x="16944" y="13878"/>
                    <a:pt x="16982" y="13866"/>
                  </a:cubicBezTo>
                  <a:cubicBezTo>
                    <a:pt x="17034" y="13839"/>
                    <a:pt x="17086" y="13826"/>
                    <a:pt x="17126" y="13800"/>
                  </a:cubicBezTo>
                  <a:cubicBezTo>
                    <a:pt x="17152" y="13800"/>
                    <a:pt x="17178" y="13787"/>
                    <a:pt x="17204" y="13774"/>
                  </a:cubicBezTo>
                  <a:lnTo>
                    <a:pt x="17217" y="13774"/>
                  </a:lnTo>
                  <a:cubicBezTo>
                    <a:pt x="17217" y="13774"/>
                    <a:pt x="17230" y="13774"/>
                    <a:pt x="17230" y="13761"/>
                  </a:cubicBezTo>
                  <a:cubicBezTo>
                    <a:pt x="17243" y="13761"/>
                    <a:pt x="17269" y="13748"/>
                    <a:pt x="17283" y="13748"/>
                  </a:cubicBezTo>
                  <a:cubicBezTo>
                    <a:pt x="17309" y="13735"/>
                    <a:pt x="17347" y="13722"/>
                    <a:pt x="17387" y="13695"/>
                  </a:cubicBezTo>
                  <a:lnTo>
                    <a:pt x="17504" y="13657"/>
                  </a:lnTo>
                  <a:lnTo>
                    <a:pt x="17582" y="13617"/>
                  </a:lnTo>
                  <a:cubicBezTo>
                    <a:pt x="17596" y="13605"/>
                    <a:pt x="17622" y="13605"/>
                    <a:pt x="17634" y="13591"/>
                  </a:cubicBezTo>
                  <a:cubicBezTo>
                    <a:pt x="17726" y="13553"/>
                    <a:pt x="17804" y="13513"/>
                    <a:pt x="17895" y="13474"/>
                  </a:cubicBezTo>
                  <a:cubicBezTo>
                    <a:pt x="17895" y="13474"/>
                    <a:pt x="17909" y="13461"/>
                    <a:pt x="17921" y="13461"/>
                  </a:cubicBezTo>
                  <a:cubicBezTo>
                    <a:pt x="17947" y="13448"/>
                    <a:pt x="17961" y="13435"/>
                    <a:pt x="17973" y="13435"/>
                  </a:cubicBezTo>
                  <a:cubicBezTo>
                    <a:pt x="17999" y="13422"/>
                    <a:pt x="18013" y="13409"/>
                    <a:pt x="18039" y="13409"/>
                  </a:cubicBezTo>
                  <a:cubicBezTo>
                    <a:pt x="18117" y="13370"/>
                    <a:pt x="18196" y="13318"/>
                    <a:pt x="18286" y="13278"/>
                  </a:cubicBezTo>
                  <a:cubicBezTo>
                    <a:pt x="18339" y="13252"/>
                    <a:pt x="18391" y="13226"/>
                    <a:pt x="18430" y="13200"/>
                  </a:cubicBezTo>
                  <a:cubicBezTo>
                    <a:pt x="18509" y="13161"/>
                    <a:pt x="18573" y="13122"/>
                    <a:pt x="18639" y="13083"/>
                  </a:cubicBezTo>
                  <a:cubicBezTo>
                    <a:pt x="18678" y="13069"/>
                    <a:pt x="18704" y="13057"/>
                    <a:pt x="18730" y="13031"/>
                  </a:cubicBezTo>
                  <a:cubicBezTo>
                    <a:pt x="18796" y="13005"/>
                    <a:pt x="18848" y="12965"/>
                    <a:pt x="18912" y="12926"/>
                  </a:cubicBezTo>
                  <a:lnTo>
                    <a:pt x="18991" y="12887"/>
                  </a:lnTo>
                  <a:cubicBezTo>
                    <a:pt x="19004" y="12874"/>
                    <a:pt x="19030" y="12861"/>
                    <a:pt x="19056" y="12848"/>
                  </a:cubicBezTo>
                  <a:cubicBezTo>
                    <a:pt x="19069" y="12835"/>
                    <a:pt x="19095" y="12822"/>
                    <a:pt x="19109" y="12809"/>
                  </a:cubicBezTo>
                  <a:cubicBezTo>
                    <a:pt x="19147" y="12796"/>
                    <a:pt x="19173" y="12770"/>
                    <a:pt x="19199" y="12756"/>
                  </a:cubicBezTo>
                  <a:cubicBezTo>
                    <a:pt x="19239" y="12730"/>
                    <a:pt x="19265" y="12718"/>
                    <a:pt x="19291" y="12692"/>
                  </a:cubicBezTo>
                  <a:cubicBezTo>
                    <a:pt x="19343" y="12666"/>
                    <a:pt x="19382" y="12640"/>
                    <a:pt x="19434" y="12613"/>
                  </a:cubicBezTo>
                  <a:cubicBezTo>
                    <a:pt x="19474" y="12574"/>
                    <a:pt x="19526" y="12548"/>
                    <a:pt x="19565" y="12522"/>
                  </a:cubicBezTo>
                  <a:cubicBezTo>
                    <a:pt x="19604" y="12496"/>
                    <a:pt x="19630" y="12469"/>
                    <a:pt x="19669" y="12443"/>
                  </a:cubicBezTo>
                  <a:cubicBezTo>
                    <a:pt x="19682" y="12431"/>
                    <a:pt x="19709" y="12417"/>
                    <a:pt x="19721" y="12405"/>
                  </a:cubicBezTo>
                  <a:cubicBezTo>
                    <a:pt x="19787" y="12365"/>
                    <a:pt x="19852" y="12327"/>
                    <a:pt x="19917" y="12274"/>
                  </a:cubicBezTo>
                  <a:cubicBezTo>
                    <a:pt x="19917" y="12261"/>
                    <a:pt x="19930" y="12261"/>
                    <a:pt x="19943" y="12248"/>
                  </a:cubicBezTo>
                  <a:cubicBezTo>
                    <a:pt x="19956" y="12248"/>
                    <a:pt x="19956" y="12248"/>
                    <a:pt x="19956" y="12235"/>
                  </a:cubicBezTo>
                  <a:cubicBezTo>
                    <a:pt x="20008" y="12209"/>
                    <a:pt x="20060" y="12170"/>
                    <a:pt x="20112" y="12130"/>
                  </a:cubicBezTo>
                  <a:cubicBezTo>
                    <a:pt x="20138" y="12104"/>
                    <a:pt x="20165" y="12092"/>
                    <a:pt x="20178" y="12078"/>
                  </a:cubicBezTo>
                  <a:lnTo>
                    <a:pt x="20217" y="12040"/>
                  </a:lnTo>
                  <a:lnTo>
                    <a:pt x="20373" y="11922"/>
                  </a:lnTo>
                  <a:cubicBezTo>
                    <a:pt x="20413" y="11896"/>
                    <a:pt x="20451" y="11870"/>
                    <a:pt x="20491" y="11831"/>
                  </a:cubicBezTo>
                  <a:lnTo>
                    <a:pt x="20686" y="11674"/>
                  </a:lnTo>
                  <a:lnTo>
                    <a:pt x="20686" y="11661"/>
                  </a:lnTo>
                  <a:cubicBezTo>
                    <a:pt x="20738" y="11622"/>
                    <a:pt x="20791" y="11583"/>
                    <a:pt x="20843" y="11530"/>
                  </a:cubicBezTo>
                  <a:cubicBezTo>
                    <a:pt x="20869" y="11504"/>
                    <a:pt x="20895" y="11492"/>
                    <a:pt x="20921" y="11466"/>
                  </a:cubicBezTo>
                  <a:lnTo>
                    <a:pt x="20947" y="11440"/>
                  </a:lnTo>
                  <a:cubicBezTo>
                    <a:pt x="20999" y="11400"/>
                    <a:pt x="21039" y="11361"/>
                    <a:pt x="21091" y="11322"/>
                  </a:cubicBezTo>
                  <a:cubicBezTo>
                    <a:pt x="21104" y="11296"/>
                    <a:pt x="21130" y="11283"/>
                    <a:pt x="21143" y="11257"/>
                  </a:cubicBezTo>
                  <a:cubicBezTo>
                    <a:pt x="21169" y="11243"/>
                    <a:pt x="21195" y="11217"/>
                    <a:pt x="21222" y="11191"/>
                  </a:cubicBezTo>
                  <a:lnTo>
                    <a:pt x="21312" y="11101"/>
                  </a:lnTo>
                  <a:lnTo>
                    <a:pt x="21378" y="11035"/>
                  </a:lnTo>
                  <a:cubicBezTo>
                    <a:pt x="21391" y="11035"/>
                    <a:pt x="21391" y="11022"/>
                    <a:pt x="21404" y="11009"/>
                  </a:cubicBezTo>
                  <a:cubicBezTo>
                    <a:pt x="21456" y="10957"/>
                    <a:pt x="21508" y="10918"/>
                    <a:pt x="21547" y="10866"/>
                  </a:cubicBezTo>
                  <a:cubicBezTo>
                    <a:pt x="21587" y="10840"/>
                    <a:pt x="21613" y="10800"/>
                    <a:pt x="21639" y="10774"/>
                  </a:cubicBezTo>
                  <a:lnTo>
                    <a:pt x="21651" y="10761"/>
                  </a:lnTo>
                  <a:cubicBezTo>
                    <a:pt x="21704" y="10709"/>
                    <a:pt x="21756" y="10657"/>
                    <a:pt x="21795" y="10605"/>
                  </a:cubicBezTo>
                  <a:cubicBezTo>
                    <a:pt x="21834" y="10579"/>
                    <a:pt x="21860" y="10539"/>
                    <a:pt x="21886" y="10513"/>
                  </a:cubicBezTo>
                  <a:lnTo>
                    <a:pt x="21912" y="10487"/>
                  </a:lnTo>
                  <a:cubicBezTo>
                    <a:pt x="21912" y="10474"/>
                    <a:pt x="21926" y="10474"/>
                    <a:pt x="21938" y="10461"/>
                  </a:cubicBezTo>
                  <a:cubicBezTo>
                    <a:pt x="21964" y="10422"/>
                    <a:pt x="22004" y="10383"/>
                    <a:pt x="22030" y="10344"/>
                  </a:cubicBezTo>
                  <a:cubicBezTo>
                    <a:pt x="22082" y="10304"/>
                    <a:pt x="22121" y="10252"/>
                    <a:pt x="22161" y="10200"/>
                  </a:cubicBezTo>
                  <a:cubicBezTo>
                    <a:pt x="22251" y="10096"/>
                    <a:pt x="22356" y="9979"/>
                    <a:pt x="22448" y="9861"/>
                  </a:cubicBezTo>
                  <a:cubicBezTo>
                    <a:pt x="22486" y="9809"/>
                    <a:pt x="22538" y="9744"/>
                    <a:pt x="22578" y="9692"/>
                  </a:cubicBezTo>
                  <a:cubicBezTo>
                    <a:pt x="22590" y="9678"/>
                    <a:pt x="22590" y="9666"/>
                    <a:pt x="22604" y="9666"/>
                  </a:cubicBezTo>
                  <a:cubicBezTo>
                    <a:pt x="22617" y="9640"/>
                    <a:pt x="22643" y="9614"/>
                    <a:pt x="22656" y="9588"/>
                  </a:cubicBezTo>
                  <a:cubicBezTo>
                    <a:pt x="22682" y="9561"/>
                    <a:pt x="22695" y="9535"/>
                    <a:pt x="22721" y="9496"/>
                  </a:cubicBezTo>
                  <a:cubicBezTo>
                    <a:pt x="22734" y="9483"/>
                    <a:pt x="22747" y="9470"/>
                    <a:pt x="22761" y="9444"/>
                  </a:cubicBezTo>
                  <a:lnTo>
                    <a:pt x="22839" y="9327"/>
                  </a:lnTo>
                  <a:cubicBezTo>
                    <a:pt x="22877" y="9287"/>
                    <a:pt x="22903" y="9235"/>
                    <a:pt x="22943" y="9196"/>
                  </a:cubicBezTo>
                  <a:cubicBezTo>
                    <a:pt x="22969" y="9157"/>
                    <a:pt x="22995" y="9104"/>
                    <a:pt x="23034" y="9066"/>
                  </a:cubicBezTo>
                  <a:cubicBezTo>
                    <a:pt x="23086" y="8988"/>
                    <a:pt x="23138" y="8909"/>
                    <a:pt x="23178" y="8831"/>
                  </a:cubicBezTo>
                  <a:cubicBezTo>
                    <a:pt x="23217" y="8791"/>
                    <a:pt x="23243" y="8739"/>
                    <a:pt x="23269" y="8701"/>
                  </a:cubicBezTo>
                  <a:cubicBezTo>
                    <a:pt x="23282" y="8675"/>
                    <a:pt x="23295" y="8648"/>
                    <a:pt x="23308" y="8635"/>
                  </a:cubicBezTo>
                  <a:cubicBezTo>
                    <a:pt x="23361" y="8557"/>
                    <a:pt x="23413" y="8466"/>
                    <a:pt x="23451" y="8388"/>
                  </a:cubicBezTo>
                  <a:cubicBezTo>
                    <a:pt x="23477" y="8362"/>
                    <a:pt x="23491" y="8335"/>
                    <a:pt x="23517" y="8296"/>
                  </a:cubicBezTo>
                  <a:cubicBezTo>
                    <a:pt x="23543" y="8244"/>
                    <a:pt x="23582" y="8179"/>
                    <a:pt x="23608" y="8127"/>
                  </a:cubicBezTo>
                  <a:cubicBezTo>
                    <a:pt x="23621" y="8113"/>
                    <a:pt x="23621" y="8101"/>
                    <a:pt x="23634" y="8101"/>
                  </a:cubicBezTo>
                  <a:cubicBezTo>
                    <a:pt x="23660" y="8049"/>
                    <a:pt x="23686" y="7983"/>
                    <a:pt x="23712" y="7931"/>
                  </a:cubicBezTo>
                  <a:cubicBezTo>
                    <a:pt x="23726" y="7905"/>
                    <a:pt x="23738" y="7892"/>
                    <a:pt x="23752" y="7866"/>
                  </a:cubicBezTo>
                  <a:cubicBezTo>
                    <a:pt x="23778" y="7814"/>
                    <a:pt x="23804" y="7774"/>
                    <a:pt x="23830" y="7722"/>
                  </a:cubicBezTo>
                  <a:cubicBezTo>
                    <a:pt x="23843" y="7683"/>
                    <a:pt x="23869" y="7644"/>
                    <a:pt x="23895" y="7592"/>
                  </a:cubicBezTo>
                  <a:cubicBezTo>
                    <a:pt x="23895" y="7579"/>
                    <a:pt x="23908" y="7565"/>
                    <a:pt x="23908" y="7553"/>
                  </a:cubicBezTo>
                  <a:cubicBezTo>
                    <a:pt x="23921" y="7539"/>
                    <a:pt x="23934" y="7513"/>
                    <a:pt x="23947" y="7501"/>
                  </a:cubicBezTo>
                  <a:cubicBezTo>
                    <a:pt x="23960" y="7475"/>
                    <a:pt x="23973" y="7449"/>
                    <a:pt x="23973" y="7422"/>
                  </a:cubicBezTo>
                  <a:cubicBezTo>
                    <a:pt x="24013" y="7344"/>
                    <a:pt x="24051" y="7278"/>
                    <a:pt x="24077" y="7214"/>
                  </a:cubicBezTo>
                  <a:cubicBezTo>
                    <a:pt x="24117" y="7122"/>
                    <a:pt x="24156" y="7044"/>
                    <a:pt x="24195" y="6953"/>
                  </a:cubicBezTo>
                  <a:cubicBezTo>
                    <a:pt x="24195" y="6939"/>
                    <a:pt x="24208" y="6927"/>
                    <a:pt x="24208" y="6913"/>
                  </a:cubicBezTo>
                  <a:cubicBezTo>
                    <a:pt x="24208" y="6913"/>
                    <a:pt x="24208" y="6901"/>
                    <a:pt x="24221" y="6901"/>
                  </a:cubicBezTo>
                  <a:lnTo>
                    <a:pt x="24221" y="6875"/>
                  </a:lnTo>
                  <a:cubicBezTo>
                    <a:pt x="24260" y="6796"/>
                    <a:pt x="24300" y="6705"/>
                    <a:pt x="24326" y="6626"/>
                  </a:cubicBezTo>
                  <a:cubicBezTo>
                    <a:pt x="24352" y="6574"/>
                    <a:pt x="24364" y="6522"/>
                    <a:pt x="24390" y="6483"/>
                  </a:cubicBezTo>
                  <a:cubicBezTo>
                    <a:pt x="24404" y="6444"/>
                    <a:pt x="24416" y="6418"/>
                    <a:pt x="24416" y="6392"/>
                  </a:cubicBezTo>
                  <a:cubicBezTo>
                    <a:pt x="24430" y="6366"/>
                    <a:pt x="24443" y="6339"/>
                    <a:pt x="24443" y="6327"/>
                  </a:cubicBezTo>
                  <a:cubicBezTo>
                    <a:pt x="24456" y="6301"/>
                    <a:pt x="24456" y="6287"/>
                    <a:pt x="24469" y="6275"/>
                  </a:cubicBezTo>
                  <a:cubicBezTo>
                    <a:pt x="24495" y="6209"/>
                    <a:pt x="24508" y="6144"/>
                    <a:pt x="24534" y="6079"/>
                  </a:cubicBezTo>
                  <a:cubicBezTo>
                    <a:pt x="24534" y="6066"/>
                    <a:pt x="24547" y="6040"/>
                    <a:pt x="24547" y="6026"/>
                  </a:cubicBezTo>
                  <a:cubicBezTo>
                    <a:pt x="24587" y="5936"/>
                    <a:pt x="24625" y="5831"/>
                    <a:pt x="24651" y="5727"/>
                  </a:cubicBezTo>
                  <a:cubicBezTo>
                    <a:pt x="24665" y="5713"/>
                    <a:pt x="24665" y="5687"/>
                    <a:pt x="24677" y="5661"/>
                  </a:cubicBezTo>
                  <a:lnTo>
                    <a:pt x="24677" y="5649"/>
                  </a:lnTo>
                  <a:cubicBezTo>
                    <a:pt x="24677" y="5635"/>
                    <a:pt x="24691" y="5609"/>
                    <a:pt x="24691" y="5597"/>
                  </a:cubicBezTo>
                  <a:cubicBezTo>
                    <a:pt x="24703" y="5544"/>
                    <a:pt x="24729" y="5492"/>
                    <a:pt x="24743" y="5426"/>
                  </a:cubicBezTo>
                  <a:cubicBezTo>
                    <a:pt x="24743" y="5426"/>
                    <a:pt x="24743" y="5414"/>
                    <a:pt x="24756" y="5400"/>
                  </a:cubicBezTo>
                  <a:cubicBezTo>
                    <a:pt x="24769" y="5336"/>
                    <a:pt x="24795" y="5270"/>
                    <a:pt x="24808" y="5205"/>
                  </a:cubicBezTo>
                  <a:cubicBezTo>
                    <a:pt x="24821" y="5166"/>
                    <a:pt x="24821" y="5140"/>
                    <a:pt x="24834" y="5113"/>
                  </a:cubicBezTo>
                  <a:cubicBezTo>
                    <a:pt x="24847" y="5061"/>
                    <a:pt x="24860" y="5023"/>
                    <a:pt x="24873" y="4970"/>
                  </a:cubicBezTo>
                  <a:cubicBezTo>
                    <a:pt x="24873" y="4944"/>
                    <a:pt x="24886" y="4918"/>
                    <a:pt x="24886" y="4892"/>
                  </a:cubicBezTo>
                  <a:cubicBezTo>
                    <a:pt x="24886" y="4866"/>
                    <a:pt x="24900" y="4853"/>
                    <a:pt x="24900" y="4840"/>
                  </a:cubicBezTo>
                  <a:cubicBezTo>
                    <a:pt x="24900" y="4826"/>
                    <a:pt x="24900" y="4826"/>
                    <a:pt x="24912" y="4814"/>
                  </a:cubicBezTo>
                  <a:lnTo>
                    <a:pt x="24912" y="4800"/>
                  </a:lnTo>
                  <a:cubicBezTo>
                    <a:pt x="24938" y="4684"/>
                    <a:pt x="24964" y="4579"/>
                    <a:pt x="24978" y="4475"/>
                  </a:cubicBezTo>
                  <a:lnTo>
                    <a:pt x="24952" y="4475"/>
                  </a:lnTo>
                  <a:cubicBezTo>
                    <a:pt x="24886" y="4475"/>
                    <a:pt x="24834" y="4461"/>
                    <a:pt x="24769" y="4461"/>
                  </a:cubicBezTo>
                  <a:cubicBezTo>
                    <a:pt x="24534" y="4461"/>
                    <a:pt x="24300" y="4501"/>
                    <a:pt x="24065" y="4540"/>
                  </a:cubicBezTo>
                  <a:cubicBezTo>
                    <a:pt x="23830" y="4579"/>
                    <a:pt x="23595" y="4618"/>
                    <a:pt x="23373" y="4618"/>
                  </a:cubicBezTo>
                  <a:cubicBezTo>
                    <a:pt x="23217" y="4618"/>
                    <a:pt x="23074" y="4605"/>
                    <a:pt x="22930" y="4566"/>
                  </a:cubicBezTo>
                  <a:cubicBezTo>
                    <a:pt x="22056" y="4318"/>
                    <a:pt x="21691" y="3327"/>
                    <a:pt x="21338" y="2479"/>
                  </a:cubicBezTo>
                  <a:cubicBezTo>
                    <a:pt x="20935" y="1514"/>
                    <a:pt x="20361" y="588"/>
                    <a:pt x="19486" y="14"/>
                  </a:cubicBezTo>
                  <a:lnTo>
                    <a:pt x="16356" y="1"/>
                  </a:lnTo>
                  <a:close/>
                </a:path>
              </a:pathLst>
            </a:custGeom>
            <a:solidFill>
              <a:srgbClr val="FBA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6"/>
            <p:cNvSpPr/>
            <p:nvPr/>
          </p:nvSpPr>
          <p:spPr>
            <a:xfrm>
              <a:off x="2407650" y="1634325"/>
              <a:ext cx="93600" cy="80025"/>
            </a:xfrm>
            <a:custGeom>
              <a:avLst/>
              <a:gdLst/>
              <a:ahLst/>
              <a:cxnLst/>
              <a:rect l="l" t="t" r="r" b="b"/>
              <a:pathLst>
                <a:path w="3744" h="3201" extrusionOk="0">
                  <a:moveTo>
                    <a:pt x="2413" y="0"/>
                  </a:moveTo>
                  <a:cubicBezTo>
                    <a:pt x="2387" y="40"/>
                    <a:pt x="2374" y="66"/>
                    <a:pt x="2348" y="105"/>
                  </a:cubicBezTo>
                  <a:cubicBezTo>
                    <a:pt x="2244" y="314"/>
                    <a:pt x="2166" y="536"/>
                    <a:pt x="2035" y="731"/>
                  </a:cubicBezTo>
                  <a:cubicBezTo>
                    <a:pt x="2009" y="783"/>
                    <a:pt x="1957" y="849"/>
                    <a:pt x="1891" y="861"/>
                  </a:cubicBezTo>
                  <a:cubicBezTo>
                    <a:pt x="1881" y="864"/>
                    <a:pt x="1871" y="865"/>
                    <a:pt x="1860" y="865"/>
                  </a:cubicBezTo>
                  <a:cubicBezTo>
                    <a:pt x="1815" y="865"/>
                    <a:pt x="1764" y="844"/>
                    <a:pt x="1722" y="823"/>
                  </a:cubicBezTo>
                  <a:cubicBezTo>
                    <a:pt x="1526" y="718"/>
                    <a:pt x="1357" y="562"/>
                    <a:pt x="1161" y="431"/>
                  </a:cubicBezTo>
                  <a:cubicBezTo>
                    <a:pt x="1013" y="333"/>
                    <a:pt x="844" y="264"/>
                    <a:pt x="674" y="264"/>
                  </a:cubicBezTo>
                  <a:cubicBezTo>
                    <a:pt x="618" y="264"/>
                    <a:pt x="563" y="272"/>
                    <a:pt x="509" y="287"/>
                  </a:cubicBezTo>
                  <a:cubicBezTo>
                    <a:pt x="313" y="340"/>
                    <a:pt x="169" y="522"/>
                    <a:pt x="105" y="705"/>
                  </a:cubicBezTo>
                  <a:cubicBezTo>
                    <a:pt x="0" y="1044"/>
                    <a:pt x="131" y="1423"/>
                    <a:pt x="326" y="1710"/>
                  </a:cubicBezTo>
                  <a:cubicBezTo>
                    <a:pt x="352" y="1736"/>
                    <a:pt x="378" y="1774"/>
                    <a:pt x="392" y="1800"/>
                  </a:cubicBezTo>
                  <a:cubicBezTo>
                    <a:pt x="639" y="2113"/>
                    <a:pt x="966" y="2336"/>
                    <a:pt x="1265" y="2583"/>
                  </a:cubicBezTo>
                  <a:cubicBezTo>
                    <a:pt x="1435" y="2713"/>
                    <a:pt x="1604" y="2844"/>
                    <a:pt x="1787" y="2948"/>
                  </a:cubicBezTo>
                  <a:cubicBezTo>
                    <a:pt x="2056" y="3101"/>
                    <a:pt x="2346" y="3200"/>
                    <a:pt x="2658" y="3200"/>
                  </a:cubicBezTo>
                  <a:cubicBezTo>
                    <a:pt x="2693" y="3200"/>
                    <a:pt x="2729" y="3199"/>
                    <a:pt x="2765" y="3196"/>
                  </a:cubicBezTo>
                  <a:cubicBezTo>
                    <a:pt x="2935" y="3183"/>
                    <a:pt x="3117" y="3131"/>
                    <a:pt x="3261" y="3026"/>
                  </a:cubicBezTo>
                  <a:cubicBezTo>
                    <a:pt x="3404" y="2922"/>
                    <a:pt x="3508" y="2753"/>
                    <a:pt x="3508" y="2570"/>
                  </a:cubicBezTo>
                  <a:cubicBezTo>
                    <a:pt x="3508" y="2374"/>
                    <a:pt x="3378" y="2205"/>
                    <a:pt x="3221" y="2075"/>
                  </a:cubicBezTo>
                  <a:cubicBezTo>
                    <a:pt x="3078" y="1944"/>
                    <a:pt x="2896" y="1853"/>
                    <a:pt x="2752" y="1736"/>
                  </a:cubicBezTo>
                  <a:cubicBezTo>
                    <a:pt x="2648" y="1657"/>
                    <a:pt x="2557" y="1540"/>
                    <a:pt x="2595" y="1423"/>
                  </a:cubicBezTo>
                  <a:cubicBezTo>
                    <a:pt x="2609" y="1370"/>
                    <a:pt x="2648" y="1318"/>
                    <a:pt x="2700" y="1279"/>
                  </a:cubicBezTo>
                  <a:cubicBezTo>
                    <a:pt x="2844" y="1148"/>
                    <a:pt x="3039" y="1057"/>
                    <a:pt x="3221" y="940"/>
                  </a:cubicBezTo>
                  <a:cubicBezTo>
                    <a:pt x="3392" y="835"/>
                    <a:pt x="3574" y="705"/>
                    <a:pt x="3665" y="522"/>
                  </a:cubicBezTo>
                  <a:cubicBezTo>
                    <a:pt x="3743" y="379"/>
                    <a:pt x="3743" y="197"/>
                    <a:pt x="3705" y="27"/>
                  </a:cubicBezTo>
                  <a:cubicBezTo>
                    <a:pt x="3404" y="14"/>
                    <a:pt x="3105" y="0"/>
                    <a:pt x="279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6"/>
            <p:cNvSpPr/>
            <p:nvPr/>
          </p:nvSpPr>
          <p:spPr>
            <a:xfrm>
              <a:off x="2319600" y="1910375"/>
              <a:ext cx="101125" cy="91000"/>
            </a:xfrm>
            <a:custGeom>
              <a:avLst/>
              <a:gdLst/>
              <a:ahLst/>
              <a:cxnLst/>
              <a:rect l="l" t="t" r="r" b="b"/>
              <a:pathLst>
                <a:path w="4045" h="3640" extrusionOk="0">
                  <a:moveTo>
                    <a:pt x="1747" y="1"/>
                  </a:moveTo>
                  <a:cubicBezTo>
                    <a:pt x="1591" y="1"/>
                    <a:pt x="1432" y="13"/>
                    <a:pt x="1279" y="32"/>
                  </a:cubicBezTo>
                  <a:cubicBezTo>
                    <a:pt x="940" y="71"/>
                    <a:pt x="613" y="189"/>
                    <a:pt x="353" y="423"/>
                  </a:cubicBezTo>
                  <a:cubicBezTo>
                    <a:pt x="222" y="540"/>
                    <a:pt x="105" y="684"/>
                    <a:pt x="53" y="853"/>
                  </a:cubicBezTo>
                  <a:cubicBezTo>
                    <a:pt x="1" y="1023"/>
                    <a:pt x="27" y="1219"/>
                    <a:pt x="131" y="1363"/>
                  </a:cubicBezTo>
                  <a:cubicBezTo>
                    <a:pt x="248" y="1519"/>
                    <a:pt x="457" y="1584"/>
                    <a:pt x="653" y="1597"/>
                  </a:cubicBezTo>
                  <a:cubicBezTo>
                    <a:pt x="683" y="1599"/>
                    <a:pt x="712" y="1600"/>
                    <a:pt x="742" y="1600"/>
                  </a:cubicBezTo>
                  <a:cubicBezTo>
                    <a:pt x="888" y="1600"/>
                    <a:pt x="1029" y="1581"/>
                    <a:pt x="1169" y="1581"/>
                  </a:cubicBezTo>
                  <a:cubicBezTo>
                    <a:pt x="1197" y="1581"/>
                    <a:pt x="1225" y="1582"/>
                    <a:pt x="1253" y="1584"/>
                  </a:cubicBezTo>
                  <a:cubicBezTo>
                    <a:pt x="1370" y="1584"/>
                    <a:pt x="1514" y="1623"/>
                    <a:pt x="1566" y="1728"/>
                  </a:cubicBezTo>
                  <a:cubicBezTo>
                    <a:pt x="1579" y="1780"/>
                    <a:pt x="1579" y="1845"/>
                    <a:pt x="1566" y="1910"/>
                  </a:cubicBezTo>
                  <a:cubicBezTo>
                    <a:pt x="1526" y="2119"/>
                    <a:pt x="1422" y="2302"/>
                    <a:pt x="1344" y="2497"/>
                  </a:cubicBezTo>
                  <a:cubicBezTo>
                    <a:pt x="1266" y="2679"/>
                    <a:pt x="1213" y="2902"/>
                    <a:pt x="1239" y="3097"/>
                  </a:cubicBezTo>
                  <a:cubicBezTo>
                    <a:pt x="1292" y="3358"/>
                    <a:pt x="1514" y="3580"/>
                    <a:pt x="1775" y="3632"/>
                  </a:cubicBezTo>
                  <a:cubicBezTo>
                    <a:pt x="1808" y="3637"/>
                    <a:pt x="1841" y="3639"/>
                    <a:pt x="1874" y="3639"/>
                  </a:cubicBezTo>
                  <a:cubicBezTo>
                    <a:pt x="2105" y="3639"/>
                    <a:pt x="2339" y="3524"/>
                    <a:pt x="2453" y="3319"/>
                  </a:cubicBezTo>
                  <a:cubicBezTo>
                    <a:pt x="2583" y="3123"/>
                    <a:pt x="2583" y="2875"/>
                    <a:pt x="2557" y="2641"/>
                  </a:cubicBezTo>
                  <a:cubicBezTo>
                    <a:pt x="2518" y="2406"/>
                    <a:pt x="2439" y="2184"/>
                    <a:pt x="2427" y="1949"/>
                  </a:cubicBezTo>
                  <a:cubicBezTo>
                    <a:pt x="2413" y="1884"/>
                    <a:pt x="2413" y="1819"/>
                    <a:pt x="2453" y="1766"/>
                  </a:cubicBezTo>
                  <a:cubicBezTo>
                    <a:pt x="2492" y="1714"/>
                    <a:pt x="2557" y="1702"/>
                    <a:pt x="2622" y="1688"/>
                  </a:cubicBezTo>
                  <a:cubicBezTo>
                    <a:pt x="2733" y="1669"/>
                    <a:pt x="2847" y="1666"/>
                    <a:pt x="2963" y="1666"/>
                  </a:cubicBezTo>
                  <a:cubicBezTo>
                    <a:pt x="3019" y="1666"/>
                    <a:pt x="3075" y="1666"/>
                    <a:pt x="3131" y="1666"/>
                  </a:cubicBezTo>
                  <a:cubicBezTo>
                    <a:pt x="3192" y="1666"/>
                    <a:pt x="3253" y="1666"/>
                    <a:pt x="3314" y="1662"/>
                  </a:cubicBezTo>
                  <a:cubicBezTo>
                    <a:pt x="3535" y="1636"/>
                    <a:pt x="3783" y="1571"/>
                    <a:pt x="3926" y="1389"/>
                  </a:cubicBezTo>
                  <a:cubicBezTo>
                    <a:pt x="4044" y="1219"/>
                    <a:pt x="4044" y="997"/>
                    <a:pt x="3978" y="801"/>
                  </a:cubicBezTo>
                  <a:cubicBezTo>
                    <a:pt x="3862" y="462"/>
                    <a:pt x="3522" y="241"/>
                    <a:pt x="3196" y="137"/>
                  </a:cubicBezTo>
                  <a:cubicBezTo>
                    <a:pt x="3170" y="123"/>
                    <a:pt x="3131" y="110"/>
                    <a:pt x="3092" y="97"/>
                  </a:cubicBezTo>
                  <a:cubicBezTo>
                    <a:pt x="2714" y="6"/>
                    <a:pt x="2309" y="6"/>
                    <a:pt x="1918" y="6"/>
                  </a:cubicBezTo>
                  <a:cubicBezTo>
                    <a:pt x="1861" y="2"/>
                    <a:pt x="1804" y="1"/>
                    <a:pt x="1747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6"/>
            <p:cNvSpPr/>
            <p:nvPr/>
          </p:nvSpPr>
          <p:spPr>
            <a:xfrm>
              <a:off x="2396550" y="2240500"/>
              <a:ext cx="100475" cy="38800"/>
            </a:xfrm>
            <a:custGeom>
              <a:avLst/>
              <a:gdLst/>
              <a:ahLst/>
              <a:cxnLst/>
              <a:rect l="l" t="t" r="r" b="b"/>
              <a:pathLst>
                <a:path w="4019" h="1552" extrusionOk="0">
                  <a:moveTo>
                    <a:pt x="1892" y="0"/>
                  </a:moveTo>
                  <a:cubicBezTo>
                    <a:pt x="1683" y="0"/>
                    <a:pt x="1474" y="0"/>
                    <a:pt x="1253" y="26"/>
                  </a:cubicBezTo>
                  <a:cubicBezTo>
                    <a:pt x="914" y="65"/>
                    <a:pt x="587" y="183"/>
                    <a:pt x="327" y="418"/>
                  </a:cubicBezTo>
                  <a:cubicBezTo>
                    <a:pt x="196" y="534"/>
                    <a:pt x="79" y="678"/>
                    <a:pt x="27" y="847"/>
                  </a:cubicBezTo>
                  <a:cubicBezTo>
                    <a:pt x="1" y="952"/>
                    <a:pt x="1" y="1056"/>
                    <a:pt x="14" y="1148"/>
                  </a:cubicBezTo>
                  <a:cubicBezTo>
                    <a:pt x="274" y="1226"/>
                    <a:pt x="549" y="1278"/>
                    <a:pt x="810" y="1331"/>
                  </a:cubicBezTo>
                  <a:cubicBezTo>
                    <a:pt x="888" y="1343"/>
                    <a:pt x="953" y="1357"/>
                    <a:pt x="1031" y="1369"/>
                  </a:cubicBezTo>
                  <a:cubicBezTo>
                    <a:pt x="1083" y="1383"/>
                    <a:pt x="1135" y="1383"/>
                    <a:pt x="1187" y="1395"/>
                  </a:cubicBezTo>
                  <a:cubicBezTo>
                    <a:pt x="1253" y="1409"/>
                    <a:pt x="1318" y="1421"/>
                    <a:pt x="1396" y="1421"/>
                  </a:cubicBezTo>
                  <a:cubicBezTo>
                    <a:pt x="1422" y="1435"/>
                    <a:pt x="1448" y="1435"/>
                    <a:pt x="1474" y="1435"/>
                  </a:cubicBezTo>
                  <a:cubicBezTo>
                    <a:pt x="1500" y="1447"/>
                    <a:pt x="1514" y="1447"/>
                    <a:pt x="1540" y="1447"/>
                  </a:cubicBezTo>
                  <a:cubicBezTo>
                    <a:pt x="1579" y="1447"/>
                    <a:pt x="1631" y="1461"/>
                    <a:pt x="1670" y="1461"/>
                  </a:cubicBezTo>
                  <a:cubicBezTo>
                    <a:pt x="1827" y="1487"/>
                    <a:pt x="1983" y="1500"/>
                    <a:pt x="2126" y="1513"/>
                  </a:cubicBezTo>
                  <a:cubicBezTo>
                    <a:pt x="2231" y="1526"/>
                    <a:pt x="2323" y="1526"/>
                    <a:pt x="2427" y="1539"/>
                  </a:cubicBezTo>
                  <a:lnTo>
                    <a:pt x="2439" y="1539"/>
                  </a:lnTo>
                  <a:cubicBezTo>
                    <a:pt x="2700" y="1552"/>
                    <a:pt x="2975" y="1552"/>
                    <a:pt x="3236" y="1552"/>
                  </a:cubicBezTo>
                  <a:lnTo>
                    <a:pt x="3705" y="1552"/>
                  </a:lnTo>
                  <a:cubicBezTo>
                    <a:pt x="3783" y="1513"/>
                    <a:pt x="3848" y="1447"/>
                    <a:pt x="3900" y="1383"/>
                  </a:cubicBezTo>
                  <a:cubicBezTo>
                    <a:pt x="4018" y="1213"/>
                    <a:pt x="4018" y="991"/>
                    <a:pt x="3952" y="795"/>
                  </a:cubicBezTo>
                  <a:cubicBezTo>
                    <a:pt x="3848" y="470"/>
                    <a:pt x="3509" y="235"/>
                    <a:pt x="3183" y="131"/>
                  </a:cubicBezTo>
                  <a:cubicBezTo>
                    <a:pt x="3144" y="117"/>
                    <a:pt x="3105" y="105"/>
                    <a:pt x="3065" y="105"/>
                  </a:cubicBezTo>
                  <a:cubicBezTo>
                    <a:pt x="2688" y="0"/>
                    <a:pt x="2283" y="13"/>
                    <a:pt x="189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6"/>
            <p:cNvSpPr/>
            <p:nvPr/>
          </p:nvSpPr>
          <p:spPr>
            <a:xfrm>
              <a:off x="2196350" y="1744725"/>
              <a:ext cx="205775" cy="154725"/>
            </a:xfrm>
            <a:custGeom>
              <a:avLst/>
              <a:gdLst/>
              <a:ahLst/>
              <a:cxnLst/>
              <a:rect l="l" t="t" r="r" b="b"/>
              <a:pathLst>
                <a:path w="8231" h="6189" extrusionOk="0">
                  <a:moveTo>
                    <a:pt x="5230" y="1"/>
                  </a:moveTo>
                  <a:cubicBezTo>
                    <a:pt x="4547" y="1"/>
                    <a:pt x="3800" y="221"/>
                    <a:pt x="3053" y="841"/>
                  </a:cubicBezTo>
                  <a:cubicBezTo>
                    <a:pt x="1" y="3371"/>
                    <a:pt x="2427" y="6189"/>
                    <a:pt x="2427" y="6189"/>
                  </a:cubicBezTo>
                  <a:lnTo>
                    <a:pt x="2766" y="5914"/>
                  </a:lnTo>
                  <a:lnTo>
                    <a:pt x="2818" y="5876"/>
                  </a:lnTo>
                  <a:lnTo>
                    <a:pt x="4148" y="4766"/>
                  </a:lnTo>
                  <a:lnTo>
                    <a:pt x="4279" y="4650"/>
                  </a:lnTo>
                  <a:lnTo>
                    <a:pt x="4970" y="4062"/>
                  </a:lnTo>
                  <a:lnTo>
                    <a:pt x="5035" y="4024"/>
                  </a:lnTo>
                  <a:lnTo>
                    <a:pt x="5166" y="3919"/>
                  </a:lnTo>
                  <a:lnTo>
                    <a:pt x="5218" y="3867"/>
                  </a:lnTo>
                  <a:lnTo>
                    <a:pt x="5413" y="3711"/>
                  </a:lnTo>
                  <a:lnTo>
                    <a:pt x="5465" y="3658"/>
                  </a:lnTo>
                  <a:lnTo>
                    <a:pt x="5583" y="3554"/>
                  </a:lnTo>
                  <a:lnTo>
                    <a:pt x="5635" y="3514"/>
                  </a:lnTo>
                  <a:lnTo>
                    <a:pt x="6169" y="3058"/>
                  </a:lnTo>
                  <a:lnTo>
                    <a:pt x="6287" y="2967"/>
                  </a:lnTo>
                  <a:lnTo>
                    <a:pt x="7969" y="1572"/>
                  </a:lnTo>
                  <a:lnTo>
                    <a:pt x="8009" y="1532"/>
                  </a:lnTo>
                  <a:lnTo>
                    <a:pt x="8230" y="1349"/>
                  </a:lnTo>
                  <a:cubicBezTo>
                    <a:pt x="8230" y="1349"/>
                    <a:pt x="6921" y="1"/>
                    <a:pt x="5230" y="1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6"/>
            <p:cNvSpPr/>
            <p:nvPr/>
          </p:nvSpPr>
          <p:spPr>
            <a:xfrm>
              <a:off x="2241350" y="1754425"/>
              <a:ext cx="155225" cy="138500"/>
            </a:xfrm>
            <a:custGeom>
              <a:avLst/>
              <a:gdLst/>
              <a:ahLst/>
              <a:cxnLst/>
              <a:rect l="l" t="t" r="r" b="b"/>
              <a:pathLst>
                <a:path w="6209" h="5540" extrusionOk="0">
                  <a:moveTo>
                    <a:pt x="3438" y="1"/>
                  </a:moveTo>
                  <a:cubicBezTo>
                    <a:pt x="2802" y="1"/>
                    <a:pt x="2116" y="197"/>
                    <a:pt x="1448" y="753"/>
                  </a:cubicBezTo>
                  <a:cubicBezTo>
                    <a:pt x="627" y="1431"/>
                    <a:pt x="183" y="2201"/>
                    <a:pt x="118" y="3048"/>
                  </a:cubicBezTo>
                  <a:cubicBezTo>
                    <a:pt x="1" y="4418"/>
                    <a:pt x="952" y="5514"/>
                    <a:pt x="952" y="5526"/>
                  </a:cubicBezTo>
                  <a:lnTo>
                    <a:pt x="966" y="5526"/>
                  </a:lnTo>
                  <a:lnTo>
                    <a:pt x="978" y="5540"/>
                  </a:lnTo>
                  <a:cubicBezTo>
                    <a:pt x="992" y="5540"/>
                    <a:pt x="1004" y="5526"/>
                    <a:pt x="1004" y="5526"/>
                  </a:cubicBezTo>
                  <a:cubicBezTo>
                    <a:pt x="1018" y="5514"/>
                    <a:pt x="1018" y="5500"/>
                    <a:pt x="1018" y="5488"/>
                  </a:cubicBezTo>
                  <a:lnTo>
                    <a:pt x="1004" y="5474"/>
                  </a:lnTo>
                  <a:cubicBezTo>
                    <a:pt x="1004" y="5474"/>
                    <a:pt x="79" y="4392"/>
                    <a:pt x="183" y="3048"/>
                  </a:cubicBezTo>
                  <a:cubicBezTo>
                    <a:pt x="248" y="2227"/>
                    <a:pt x="691" y="1471"/>
                    <a:pt x="1488" y="805"/>
                  </a:cubicBezTo>
                  <a:cubicBezTo>
                    <a:pt x="2145" y="256"/>
                    <a:pt x="2821" y="62"/>
                    <a:pt x="3447" y="62"/>
                  </a:cubicBezTo>
                  <a:cubicBezTo>
                    <a:pt x="4933" y="62"/>
                    <a:pt x="6138" y="1152"/>
                    <a:pt x="6157" y="1170"/>
                  </a:cubicBezTo>
                  <a:lnTo>
                    <a:pt x="6169" y="1184"/>
                  </a:lnTo>
                  <a:lnTo>
                    <a:pt x="6209" y="1144"/>
                  </a:lnTo>
                  <a:cubicBezTo>
                    <a:pt x="6209" y="1131"/>
                    <a:pt x="6209" y="1131"/>
                    <a:pt x="6195" y="1118"/>
                  </a:cubicBezTo>
                  <a:cubicBezTo>
                    <a:pt x="6177" y="1109"/>
                    <a:pt x="4950" y="1"/>
                    <a:pt x="3438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6"/>
            <p:cNvSpPr/>
            <p:nvPr/>
          </p:nvSpPr>
          <p:spPr>
            <a:xfrm>
              <a:off x="2268100" y="1775625"/>
              <a:ext cx="64900" cy="67100"/>
            </a:xfrm>
            <a:custGeom>
              <a:avLst/>
              <a:gdLst/>
              <a:ahLst/>
              <a:cxnLst/>
              <a:rect l="l" t="t" r="r" b="b"/>
              <a:pathLst>
                <a:path w="2596" h="2684" extrusionOk="0">
                  <a:moveTo>
                    <a:pt x="1445" y="1"/>
                  </a:moveTo>
                  <a:cubicBezTo>
                    <a:pt x="1428" y="1"/>
                    <a:pt x="1411" y="4"/>
                    <a:pt x="1395" y="9"/>
                  </a:cubicBezTo>
                  <a:cubicBezTo>
                    <a:pt x="365" y="336"/>
                    <a:pt x="91" y="1092"/>
                    <a:pt x="26" y="1392"/>
                  </a:cubicBezTo>
                  <a:cubicBezTo>
                    <a:pt x="0" y="1470"/>
                    <a:pt x="39" y="1548"/>
                    <a:pt x="105" y="1574"/>
                  </a:cubicBezTo>
                  <a:lnTo>
                    <a:pt x="2296" y="2683"/>
                  </a:lnTo>
                  <a:lnTo>
                    <a:pt x="2348" y="2631"/>
                  </a:lnTo>
                  <a:lnTo>
                    <a:pt x="143" y="1522"/>
                  </a:lnTo>
                  <a:cubicBezTo>
                    <a:pt x="91" y="1496"/>
                    <a:pt x="78" y="1457"/>
                    <a:pt x="91" y="1405"/>
                  </a:cubicBezTo>
                  <a:cubicBezTo>
                    <a:pt x="157" y="1118"/>
                    <a:pt x="418" y="388"/>
                    <a:pt x="1409" y="75"/>
                  </a:cubicBezTo>
                  <a:lnTo>
                    <a:pt x="1435" y="75"/>
                  </a:lnTo>
                  <a:cubicBezTo>
                    <a:pt x="1474" y="75"/>
                    <a:pt x="1513" y="87"/>
                    <a:pt x="1526" y="127"/>
                  </a:cubicBezTo>
                  <a:lnTo>
                    <a:pt x="2543" y="2475"/>
                  </a:lnTo>
                  <a:lnTo>
                    <a:pt x="2595" y="2422"/>
                  </a:lnTo>
                  <a:lnTo>
                    <a:pt x="1591" y="101"/>
                  </a:lnTo>
                  <a:cubicBezTo>
                    <a:pt x="1571" y="39"/>
                    <a:pt x="1509" y="1"/>
                    <a:pt x="1445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6"/>
            <p:cNvSpPr/>
            <p:nvPr/>
          </p:nvSpPr>
          <p:spPr>
            <a:xfrm>
              <a:off x="2317650" y="1766075"/>
              <a:ext cx="53500" cy="67525"/>
            </a:xfrm>
            <a:custGeom>
              <a:avLst/>
              <a:gdLst/>
              <a:ahLst/>
              <a:cxnLst/>
              <a:rect l="l" t="t" r="r" b="b"/>
              <a:pathLst>
                <a:path w="2140" h="2701" extrusionOk="0">
                  <a:moveTo>
                    <a:pt x="1026" y="1"/>
                  </a:moveTo>
                  <a:cubicBezTo>
                    <a:pt x="586" y="1"/>
                    <a:pt x="256" y="159"/>
                    <a:pt x="91" y="261"/>
                  </a:cubicBezTo>
                  <a:cubicBezTo>
                    <a:pt x="27" y="300"/>
                    <a:pt x="1" y="378"/>
                    <a:pt x="13" y="443"/>
                  </a:cubicBezTo>
                  <a:lnTo>
                    <a:pt x="731" y="2700"/>
                  </a:lnTo>
                  <a:lnTo>
                    <a:pt x="783" y="2660"/>
                  </a:lnTo>
                  <a:lnTo>
                    <a:pt x="79" y="431"/>
                  </a:lnTo>
                  <a:cubicBezTo>
                    <a:pt x="65" y="391"/>
                    <a:pt x="91" y="339"/>
                    <a:pt x="131" y="313"/>
                  </a:cubicBezTo>
                  <a:cubicBezTo>
                    <a:pt x="288" y="222"/>
                    <a:pt x="601" y="65"/>
                    <a:pt x="1018" y="65"/>
                  </a:cubicBezTo>
                  <a:cubicBezTo>
                    <a:pt x="1305" y="65"/>
                    <a:pt x="1644" y="144"/>
                    <a:pt x="2009" y="339"/>
                  </a:cubicBezTo>
                  <a:cubicBezTo>
                    <a:pt x="2048" y="352"/>
                    <a:pt x="2074" y="405"/>
                    <a:pt x="2048" y="457"/>
                  </a:cubicBezTo>
                  <a:lnTo>
                    <a:pt x="1317" y="2204"/>
                  </a:lnTo>
                  <a:lnTo>
                    <a:pt x="1317" y="2204"/>
                  </a:lnTo>
                  <a:lnTo>
                    <a:pt x="1435" y="2113"/>
                  </a:lnTo>
                  <a:lnTo>
                    <a:pt x="2114" y="483"/>
                  </a:lnTo>
                  <a:cubicBezTo>
                    <a:pt x="2140" y="405"/>
                    <a:pt x="2114" y="313"/>
                    <a:pt x="2035" y="274"/>
                  </a:cubicBezTo>
                  <a:cubicBezTo>
                    <a:pt x="1660" y="71"/>
                    <a:pt x="1318" y="1"/>
                    <a:pt x="1026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6"/>
            <p:cNvSpPr/>
            <p:nvPr/>
          </p:nvSpPr>
          <p:spPr>
            <a:xfrm>
              <a:off x="2248200" y="1822600"/>
              <a:ext cx="74050" cy="53050"/>
            </a:xfrm>
            <a:custGeom>
              <a:avLst/>
              <a:gdLst/>
              <a:ahLst/>
              <a:cxnLst/>
              <a:rect l="l" t="t" r="r" b="b"/>
              <a:pathLst>
                <a:path w="2962" h="2122" extrusionOk="0">
                  <a:moveTo>
                    <a:pt x="641" y="0"/>
                  </a:moveTo>
                  <a:cubicBezTo>
                    <a:pt x="577" y="0"/>
                    <a:pt x="514" y="35"/>
                    <a:pt x="483" y="86"/>
                  </a:cubicBezTo>
                  <a:cubicBezTo>
                    <a:pt x="0" y="1039"/>
                    <a:pt x="339" y="1769"/>
                    <a:pt x="509" y="2043"/>
                  </a:cubicBezTo>
                  <a:cubicBezTo>
                    <a:pt x="535" y="2082"/>
                    <a:pt x="588" y="2121"/>
                    <a:pt x="640" y="2121"/>
                  </a:cubicBezTo>
                  <a:cubicBezTo>
                    <a:pt x="666" y="2121"/>
                    <a:pt x="678" y="2109"/>
                    <a:pt x="692" y="2109"/>
                  </a:cubicBezTo>
                  <a:lnTo>
                    <a:pt x="2074" y="1651"/>
                  </a:lnTo>
                  <a:lnTo>
                    <a:pt x="2205" y="1535"/>
                  </a:lnTo>
                  <a:lnTo>
                    <a:pt x="678" y="2043"/>
                  </a:lnTo>
                  <a:cubicBezTo>
                    <a:pt x="665" y="2046"/>
                    <a:pt x="653" y="2048"/>
                    <a:pt x="641" y="2048"/>
                  </a:cubicBezTo>
                  <a:cubicBezTo>
                    <a:pt x="607" y="2048"/>
                    <a:pt x="581" y="2033"/>
                    <a:pt x="561" y="2004"/>
                  </a:cubicBezTo>
                  <a:cubicBezTo>
                    <a:pt x="391" y="1743"/>
                    <a:pt x="66" y="1039"/>
                    <a:pt x="548" y="112"/>
                  </a:cubicBezTo>
                  <a:cubicBezTo>
                    <a:pt x="561" y="86"/>
                    <a:pt x="600" y="74"/>
                    <a:pt x="626" y="74"/>
                  </a:cubicBezTo>
                  <a:lnTo>
                    <a:pt x="666" y="74"/>
                  </a:lnTo>
                  <a:lnTo>
                    <a:pt x="2896" y="947"/>
                  </a:lnTo>
                  <a:lnTo>
                    <a:pt x="2961" y="909"/>
                  </a:lnTo>
                  <a:lnTo>
                    <a:pt x="692" y="8"/>
                  </a:lnTo>
                  <a:cubicBezTo>
                    <a:pt x="675" y="3"/>
                    <a:pt x="658" y="0"/>
                    <a:pt x="641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6"/>
            <p:cNvSpPr/>
            <p:nvPr/>
          </p:nvSpPr>
          <p:spPr>
            <a:xfrm>
              <a:off x="2504175" y="2166625"/>
              <a:ext cx="150325" cy="99325"/>
            </a:xfrm>
            <a:custGeom>
              <a:avLst/>
              <a:gdLst/>
              <a:ahLst/>
              <a:cxnLst/>
              <a:rect l="l" t="t" r="r" b="b"/>
              <a:pathLst>
                <a:path w="6013" h="3973" extrusionOk="0">
                  <a:moveTo>
                    <a:pt x="2548" y="1"/>
                  </a:moveTo>
                  <a:cubicBezTo>
                    <a:pt x="1086" y="1"/>
                    <a:pt x="0" y="999"/>
                    <a:pt x="0" y="999"/>
                  </a:cubicBezTo>
                  <a:lnTo>
                    <a:pt x="300" y="1324"/>
                  </a:lnTo>
                  <a:lnTo>
                    <a:pt x="339" y="1377"/>
                  </a:lnTo>
                  <a:lnTo>
                    <a:pt x="1487" y="2668"/>
                  </a:lnTo>
                  <a:lnTo>
                    <a:pt x="1617" y="2799"/>
                  </a:lnTo>
                  <a:lnTo>
                    <a:pt x="2217" y="3477"/>
                  </a:lnTo>
                  <a:lnTo>
                    <a:pt x="2269" y="3529"/>
                  </a:lnTo>
                  <a:lnTo>
                    <a:pt x="2374" y="3660"/>
                  </a:lnTo>
                  <a:lnTo>
                    <a:pt x="2426" y="3712"/>
                  </a:lnTo>
                  <a:lnTo>
                    <a:pt x="2595" y="3894"/>
                  </a:lnTo>
                  <a:lnTo>
                    <a:pt x="2635" y="3946"/>
                  </a:lnTo>
                  <a:lnTo>
                    <a:pt x="2661" y="3973"/>
                  </a:lnTo>
                  <a:cubicBezTo>
                    <a:pt x="3704" y="3646"/>
                    <a:pt x="4708" y="3203"/>
                    <a:pt x="5634" y="2642"/>
                  </a:cubicBezTo>
                  <a:cubicBezTo>
                    <a:pt x="5647" y="2629"/>
                    <a:pt x="5673" y="2616"/>
                    <a:pt x="5687" y="2603"/>
                  </a:cubicBezTo>
                  <a:cubicBezTo>
                    <a:pt x="5791" y="2538"/>
                    <a:pt x="5908" y="2472"/>
                    <a:pt x="6012" y="2407"/>
                  </a:cubicBezTo>
                  <a:cubicBezTo>
                    <a:pt x="5869" y="2081"/>
                    <a:pt x="5661" y="1755"/>
                    <a:pt x="5374" y="1442"/>
                  </a:cubicBezTo>
                  <a:cubicBezTo>
                    <a:pt x="4398" y="346"/>
                    <a:pt x="3408" y="1"/>
                    <a:pt x="2548" y="1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6"/>
            <p:cNvSpPr/>
            <p:nvPr/>
          </p:nvSpPr>
          <p:spPr>
            <a:xfrm>
              <a:off x="2511325" y="2176500"/>
              <a:ext cx="135025" cy="56200"/>
            </a:xfrm>
            <a:custGeom>
              <a:avLst/>
              <a:gdLst/>
              <a:ahLst/>
              <a:cxnLst/>
              <a:rect l="l" t="t" r="r" b="b"/>
              <a:pathLst>
                <a:path w="5401" h="2248" extrusionOk="0">
                  <a:moveTo>
                    <a:pt x="2332" y="1"/>
                  </a:moveTo>
                  <a:cubicBezTo>
                    <a:pt x="1015" y="1"/>
                    <a:pt x="27" y="917"/>
                    <a:pt x="14" y="929"/>
                  </a:cubicBezTo>
                  <a:cubicBezTo>
                    <a:pt x="1" y="943"/>
                    <a:pt x="1" y="943"/>
                    <a:pt x="1" y="955"/>
                  </a:cubicBezTo>
                  <a:cubicBezTo>
                    <a:pt x="1" y="955"/>
                    <a:pt x="1" y="969"/>
                    <a:pt x="14" y="969"/>
                  </a:cubicBezTo>
                  <a:cubicBezTo>
                    <a:pt x="14" y="978"/>
                    <a:pt x="26" y="987"/>
                    <a:pt x="39" y="987"/>
                  </a:cubicBezTo>
                  <a:cubicBezTo>
                    <a:pt x="44" y="987"/>
                    <a:pt x="49" y="986"/>
                    <a:pt x="53" y="982"/>
                  </a:cubicBezTo>
                  <a:cubicBezTo>
                    <a:pt x="65" y="969"/>
                    <a:pt x="1043" y="65"/>
                    <a:pt x="2323" y="65"/>
                  </a:cubicBezTo>
                  <a:cubicBezTo>
                    <a:pt x="2366" y="65"/>
                    <a:pt x="2409" y="66"/>
                    <a:pt x="2453" y="69"/>
                  </a:cubicBezTo>
                  <a:cubicBezTo>
                    <a:pt x="3288" y="108"/>
                    <a:pt x="4057" y="512"/>
                    <a:pt x="4748" y="1295"/>
                  </a:cubicBezTo>
                  <a:cubicBezTo>
                    <a:pt x="5022" y="1608"/>
                    <a:pt x="5218" y="1921"/>
                    <a:pt x="5348" y="2247"/>
                  </a:cubicBezTo>
                  <a:cubicBezTo>
                    <a:pt x="5361" y="2234"/>
                    <a:pt x="5387" y="2221"/>
                    <a:pt x="5401" y="2208"/>
                  </a:cubicBezTo>
                  <a:cubicBezTo>
                    <a:pt x="5270" y="1882"/>
                    <a:pt x="5074" y="1569"/>
                    <a:pt x="4801" y="1256"/>
                  </a:cubicBezTo>
                  <a:cubicBezTo>
                    <a:pt x="4096" y="460"/>
                    <a:pt x="3314" y="42"/>
                    <a:pt x="2466" y="4"/>
                  </a:cubicBezTo>
                  <a:cubicBezTo>
                    <a:pt x="2421" y="2"/>
                    <a:pt x="2376" y="1"/>
                    <a:pt x="233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6"/>
            <p:cNvSpPr/>
            <p:nvPr/>
          </p:nvSpPr>
          <p:spPr>
            <a:xfrm>
              <a:off x="2563500" y="2200175"/>
              <a:ext cx="66550" cy="65125"/>
            </a:xfrm>
            <a:custGeom>
              <a:avLst/>
              <a:gdLst/>
              <a:ahLst/>
              <a:cxnLst/>
              <a:rect l="l" t="t" r="r" b="b"/>
              <a:pathLst>
                <a:path w="2662" h="2605" extrusionOk="0">
                  <a:moveTo>
                    <a:pt x="1159" y="0"/>
                  </a:moveTo>
                  <a:cubicBezTo>
                    <a:pt x="1105" y="0"/>
                    <a:pt x="1051" y="38"/>
                    <a:pt x="1031" y="100"/>
                  </a:cubicBezTo>
                  <a:lnTo>
                    <a:pt x="1" y="2318"/>
                  </a:lnTo>
                  <a:lnTo>
                    <a:pt x="53" y="2370"/>
                  </a:lnTo>
                  <a:lnTo>
                    <a:pt x="1083" y="126"/>
                  </a:lnTo>
                  <a:cubicBezTo>
                    <a:pt x="1109" y="74"/>
                    <a:pt x="1149" y="61"/>
                    <a:pt x="1201" y="61"/>
                  </a:cubicBezTo>
                  <a:cubicBezTo>
                    <a:pt x="1488" y="126"/>
                    <a:pt x="2231" y="374"/>
                    <a:pt x="2570" y="1352"/>
                  </a:cubicBezTo>
                  <a:cubicBezTo>
                    <a:pt x="2583" y="1365"/>
                    <a:pt x="2583" y="1365"/>
                    <a:pt x="2583" y="1378"/>
                  </a:cubicBezTo>
                  <a:cubicBezTo>
                    <a:pt x="2583" y="1417"/>
                    <a:pt x="2557" y="1457"/>
                    <a:pt x="2517" y="1469"/>
                  </a:cubicBezTo>
                  <a:lnTo>
                    <a:pt x="222" y="2552"/>
                  </a:lnTo>
                  <a:lnTo>
                    <a:pt x="262" y="2604"/>
                  </a:lnTo>
                  <a:lnTo>
                    <a:pt x="2557" y="1535"/>
                  </a:lnTo>
                  <a:cubicBezTo>
                    <a:pt x="2622" y="1495"/>
                    <a:pt x="2661" y="1405"/>
                    <a:pt x="2635" y="1326"/>
                  </a:cubicBezTo>
                  <a:cubicBezTo>
                    <a:pt x="2283" y="322"/>
                    <a:pt x="1514" y="61"/>
                    <a:pt x="1201" y="8"/>
                  </a:cubicBezTo>
                  <a:cubicBezTo>
                    <a:pt x="1187" y="3"/>
                    <a:pt x="1173" y="0"/>
                    <a:pt x="1159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6"/>
            <p:cNvSpPr/>
            <p:nvPr/>
          </p:nvSpPr>
          <p:spPr>
            <a:xfrm>
              <a:off x="2528600" y="2186950"/>
              <a:ext cx="53200" cy="67925"/>
            </a:xfrm>
            <a:custGeom>
              <a:avLst/>
              <a:gdLst/>
              <a:ahLst/>
              <a:cxnLst/>
              <a:rect l="l" t="t" r="r" b="b"/>
              <a:pathLst>
                <a:path w="2128" h="2717" extrusionOk="0">
                  <a:moveTo>
                    <a:pt x="1078" y="0"/>
                  </a:moveTo>
                  <a:cubicBezTo>
                    <a:pt x="593" y="0"/>
                    <a:pt x="246" y="186"/>
                    <a:pt x="79" y="303"/>
                  </a:cubicBezTo>
                  <a:cubicBezTo>
                    <a:pt x="27" y="342"/>
                    <a:pt x="1" y="395"/>
                    <a:pt x="1" y="447"/>
                  </a:cubicBezTo>
                  <a:cubicBezTo>
                    <a:pt x="1" y="459"/>
                    <a:pt x="1" y="485"/>
                    <a:pt x="14" y="499"/>
                  </a:cubicBezTo>
                  <a:lnTo>
                    <a:pt x="510" y="1855"/>
                  </a:lnTo>
                  <a:lnTo>
                    <a:pt x="640" y="1986"/>
                  </a:lnTo>
                  <a:lnTo>
                    <a:pt x="66" y="473"/>
                  </a:lnTo>
                  <a:cubicBezTo>
                    <a:pt x="53" y="433"/>
                    <a:pt x="66" y="381"/>
                    <a:pt x="105" y="355"/>
                  </a:cubicBezTo>
                  <a:cubicBezTo>
                    <a:pt x="273" y="246"/>
                    <a:pt x="613" y="62"/>
                    <a:pt x="1088" y="62"/>
                  </a:cubicBezTo>
                  <a:cubicBezTo>
                    <a:pt x="1352" y="62"/>
                    <a:pt x="1657" y="118"/>
                    <a:pt x="1997" y="277"/>
                  </a:cubicBezTo>
                  <a:cubicBezTo>
                    <a:pt x="2023" y="290"/>
                    <a:pt x="2049" y="329"/>
                    <a:pt x="2049" y="368"/>
                  </a:cubicBezTo>
                  <a:cubicBezTo>
                    <a:pt x="2049" y="381"/>
                    <a:pt x="2049" y="381"/>
                    <a:pt x="2035" y="395"/>
                  </a:cubicBezTo>
                  <a:lnTo>
                    <a:pt x="1240" y="2664"/>
                  </a:lnTo>
                  <a:lnTo>
                    <a:pt x="1292" y="2716"/>
                  </a:lnTo>
                  <a:lnTo>
                    <a:pt x="2101" y="421"/>
                  </a:lnTo>
                  <a:cubicBezTo>
                    <a:pt x="2127" y="342"/>
                    <a:pt x="2088" y="251"/>
                    <a:pt x="2023" y="224"/>
                  </a:cubicBezTo>
                  <a:cubicBezTo>
                    <a:pt x="1669" y="60"/>
                    <a:pt x="1352" y="0"/>
                    <a:pt x="1078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6"/>
            <p:cNvSpPr/>
            <p:nvPr/>
          </p:nvSpPr>
          <p:spPr>
            <a:xfrm>
              <a:off x="2694575" y="2050075"/>
              <a:ext cx="91000" cy="86750"/>
            </a:xfrm>
            <a:custGeom>
              <a:avLst/>
              <a:gdLst/>
              <a:ahLst/>
              <a:cxnLst/>
              <a:rect l="l" t="t" r="r" b="b"/>
              <a:pathLst>
                <a:path w="3640" h="3470" extrusionOk="0">
                  <a:moveTo>
                    <a:pt x="1" y="0"/>
                  </a:moveTo>
                  <a:cubicBezTo>
                    <a:pt x="1" y="0"/>
                    <a:pt x="118" y="2505"/>
                    <a:pt x="2022" y="3470"/>
                  </a:cubicBezTo>
                  <a:cubicBezTo>
                    <a:pt x="2100" y="3365"/>
                    <a:pt x="2166" y="3247"/>
                    <a:pt x="2244" y="3143"/>
                  </a:cubicBezTo>
                  <a:cubicBezTo>
                    <a:pt x="2244" y="3131"/>
                    <a:pt x="2257" y="3104"/>
                    <a:pt x="2270" y="3091"/>
                  </a:cubicBezTo>
                  <a:cubicBezTo>
                    <a:pt x="2688" y="2413"/>
                    <a:pt x="3053" y="1708"/>
                    <a:pt x="3340" y="966"/>
                  </a:cubicBezTo>
                  <a:lnTo>
                    <a:pt x="3352" y="939"/>
                  </a:lnTo>
                  <a:lnTo>
                    <a:pt x="3431" y="743"/>
                  </a:lnTo>
                  <a:cubicBezTo>
                    <a:pt x="3444" y="679"/>
                    <a:pt x="3470" y="600"/>
                    <a:pt x="3496" y="535"/>
                  </a:cubicBezTo>
                  <a:cubicBezTo>
                    <a:pt x="3522" y="456"/>
                    <a:pt x="3561" y="366"/>
                    <a:pt x="3587" y="287"/>
                  </a:cubicBezTo>
                  <a:lnTo>
                    <a:pt x="3587" y="261"/>
                  </a:lnTo>
                  <a:cubicBezTo>
                    <a:pt x="3601" y="222"/>
                    <a:pt x="3627" y="169"/>
                    <a:pt x="3639" y="117"/>
                  </a:cubicBezTo>
                  <a:lnTo>
                    <a:pt x="3392" y="117"/>
                  </a:lnTo>
                  <a:lnTo>
                    <a:pt x="2688" y="91"/>
                  </a:lnTo>
                  <a:lnTo>
                    <a:pt x="2544" y="91"/>
                  </a:lnTo>
                  <a:lnTo>
                    <a:pt x="353" y="13"/>
                  </a:lnTo>
                  <a:lnTo>
                    <a:pt x="300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6"/>
            <p:cNvSpPr/>
            <p:nvPr/>
          </p:nvSpPr>
          <p:spPr>
            <a:xfrm>
              <a:off x="2701750" y="2050375"/>
              <a:ext cx="49600" cy="78300"/>
            </a:xfrm>
            <a:custGeom>
              <a:avLst/>
              <a:gdLst/>
              <a:ahLst/>
              <a:cxnLst/>
              <a:rect l="l" t="t" r="r" b="b"/>
              <a:pathLst>
                <a:path w="1984" h="3132" extrusionOk="0">
                  <a:moveTo>
                    <a:pt x="13" y="1"/>
                  </a:moveTo>
                  <a:cubicBezTo>
                    <a:pt x="13" y="14"/>
                    <a:pt x="1" y="14"/>
                    <a:pt x="1" y="27"/>
                  </a:cubicBezTo>
                  <a:cubicBezTo>
                    <a:pt x="13" y="53"/>
                    <a:pt x="248" y="2270"/>
                    <a:pt x="1957" y="3131"/>
                  </a:cubicBezTo>
                  <a:cubicBezTo>
                    <a:pt x="1957" y="3119"/>
                    <a:pt x="1970" y="3092"/>
                    <a:pt x="1983" y="3079"/>
                  </a:cubicBezTo>
                  <a:cubicBezTo>
                    <a:pt x="314" y="2232"/>
                    <a:pt x="79" y="41"/>
                    <a:pt x="66" y="14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6"/>
            <p:cNvSpPr/>
            <p:nvPr/>
          </p:nvSpPr>
          <p:spPr>
            <a:xfrm>
              <a:off x="2778375" y="2053000"/>
              <a:ext cx="7200" cy="20575"/>
            </a:xfrm>
            <a:custGeom>
              <a:avLst/>
              <a:gdLst/>
              <a:ahLst/>
              <a:cxnLst/>
              <a:rect l="l" t="t" r="r" b="b"/>
              <a:pathLst>
                <a:path w="288" h="823" extrusionOk="0">
                  <a:moveTo>
                    <a:pt x="275" y="0"/>
                  </a:moveTo>
                  <a:lnTo>
                    <a:pt x="0" y="822"/>
                  </a:lnTo>
                  <a:lnTo>
                    <a:pt x="79" y="626"/>
                  </a:lnTo>
                  <a:cubicBezTo>
                    <a:pt x="92" y="562"/>
                    <a:pt x="118" y="483"/>
                    <a:pt x="144" y="418"/>
                  </a:cubicBezTo>
                  <a:cubicBezTo>
                    <a:pt x="170" y="339"/>
                    <a:pt x="209" y="249"/>
                    <a:pt x="235" y="170"/>
                  </a:cubicBezTo>
                  <a:lnTo>
                    <a:pt x="235" y="144"/>
                  </a:lnTo>
                  <a:cubicBezTo>
                    <a:pt x="249" y="105"/>
                    <a:pt x="275" y="52"/>
                    <a:pt x="287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6"/>
            <p:cNvSpPr/>
            <p:nvPr/>
          </p:nvSpPr>
          <p:spPr>
            <a:xfrm>
              <a:off x="2715450" y="2052350"/>
              <a:ext cx="65550" cy="57150"/>
            </a:xfrm>
            <a:custGeom>
              <a:avLst/>
              <a:gdLst/>
              <a:ahLst/>
              <a:cxnLst/>
              <a:rect l="l" t="t" r="r" b="b"/>
              <a:pathLst>
                <a:path w="2622" h="2286" extrusionOk="0">
                  <a:moveTo>
                    <a:pt x="1709" y="0"/>
                  </a:moveTo>
                  <a:lnTo>
                    <a:pt x="118" y="770"/>
                  </a:lnTo>
                  <a:cubicBezTo>
                    <a:pt x="39" y="796"/>
                    <a:pt x="1" y="887"/>
                    <a:pt x="27" y="965"/>
                  </a:cubicBezTo>
                  <a:cubicBezTo>
                    <a:pt x="404" y="1970"/>
                    <a:pt x="1161" y="2217"/>
                    <a:pt x="1474" y="2283"/>
                  </a:cubicBezTo>
                  <a:cubicBezTo>
                    <a:pt x="1484" y="2285"/>
                    <a:pt x="1493" y="2285"/>
                    <a:pt x="1503" y="2285"/>
                  </a:cubicBezTo>
                  <a:cubicBezTo>
                    <a:pt x="1571" y="2285"/>
                    <a:pt x="1634" y="2247"/>
                    <a:pt x="1657" y="2179"/>
                  </a:cubicBezTo>
                  <a:lnTo>
                    <a:pt x="2622" y="26"/>
                  </a:lnTo>
                  <a:lnTo>
                    <a:pt x="2557" y="26"/>
                  </a:lnTo>
                  <a:lnTo>
                    <a:pt x="1592" y="2153"/>
                  </a:lnTo>
                  <a:cubicBezTo>
                    <a:pt x="1578" y="2205"/>
                    <a:pt x="1526" y="2217"/>
                    <a:pt x="1488" y="2217"/>
                  </a:cubicBezTo>
                  <a:cubicBezTo>
                    <a:pt x="1305" y="2179"/>
                    <a:pt x="966" y="2074"/>
                    <a:pt x="653" y="1800"/>
                  </a:cubicBezTo>
                  <a:cubicBezTo>
                    <a:pt x="444" y="1605"/>
                    <a:pt x="235" y="1330"/>
                    <a:pt x="91" y="939"/>
                  </a:cubicBezTo>
                  <a:cubicBezTo>
                    <a:pt x="79" y="901"/>
                    <a:pt x="91" y="848"/>
                    <a:pt x="144" y="822"/>
                  </a:cubicBezTo>
                  <a:lnTo>
                    <a:pt x="1853" y="0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6"/>
            <p:cNvSpPr/>
            <p:nvPr/>
          </p:nvSpPr>
          <p:spPr>
            <a:xfrm>
              <a:off x="2460475" y="1742925"/>
              <a:ext cx="90325" cy="120000"/>
            </a:xfrm>
            <a:custGeom>
              <a:avLst/>
              <a:gdLst/>
              <a:ahLst/>
              <a:cxnLst/>
              <a:rect l="l" t="t" r="r" b="b"/>
              <a:pathLst>
                <a:path w="3613" h="4800" extrusionOk="0">
                  <a:moveTo>
                    <a:pt x="3378" y="0"/>
                  </a:moveTo>
                  <a:cubicBezTo>
                    <a:pt x="2387" y="378"/>
                    <a:pt x="1421" y="939"/>
                    <a:pt x="809" y="1800"/>
                  </a:cubicBezTo>
                  <a:cubicBezTo>
                    <a:pt x="195" y="2673"/>
                    <a:pt x="0" y="3887"/>
                    <a:pt x="548" y="4800"/>
                  </a:cubicBezTo>
                  <a:cubicBezTo>
                    <a:pt x="1004" y="4604"/>
                    <a:pt x="1644" y="4265"/>
                    <a:pt x="2061" y="3991"/>
                  </a:cubicBezTo>
                  <a:cubicBezTo>
                    <a:pt x="2374" y="3769"/>
                    <a:pt x="2674" y="3522"/>
                    <a:pt x="2908" y="3235"/>
                  </a:cubicBezTo>
                  <a:cubicBezTo>
                    <a:pt x="3613" y="2334"/>
                    <a:pt x="3600" y="1122"/>
                    <a:pt x="3378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6"/>
            <p:cNvSpPr/>
            <p:nvPr/>
          </p:nvSpPr>
          <p:spPr>
            <a:xfrm>
              <a:off x="2472850" y="1756125"/>
              <a:ext cx="63950" cy="107775"/>
            </a:xfrm>
            <a:custGeom>
              <a:avLst/>
              <a:gdLst/>
              <a:ahLst/>
              <a:cxnLst/>
              <a:rect l="l" t="t" r="r" b="b"/>
              <a:pathLst>
                <a:path w="2558" h="4311" extrusionOk="0">
                  <a:moveTo>
                    <a:pt x="2505" y="0"/>
                  </a:moveTo>
                  <a:cubicBezTo>
                    <a:pt x="2495" y="0"/>
                    <a:pt x="2485" y="7"/>
                    <a:pt x="2479" y="20"/>
                  </a:cubicBezTo>
                  <a:cubicBezTo>
                    <a:pt x="653" y="1989"/>
                    <a:pt x="13" y="4246"/>
                    <a:pt x="13" y="4258"/>
                  </a:cubicBezTo>
                  <a:cubicBezTo>
                    <a:pt x="1" y="4284"/>
                    <a:pt x="13" y="4310"/>
                    <a:pt x="40" y="4310"/>
                  </a:cubicBezTo>
                  <a:lnTo>
                    <a:pt x="53" y="4310"/>
                  </a:lnTo>
                  <a:cubicBezTo>
                    <a:pt x="66" y="4310"/>
                    <a:pt x="92" y="4298"/>
                    <a:pt x="92" y="4284"/>
                  </a:cubicBezTo>
                  <a:cubicBezTo>
                    <a:pt x="105" y="4258"/>
                    <a:pt x="731" y="2041"/>
                    <a:pt x="2544" y="72"/>
                  </a:cubicBezTo>
                  <a:cubicBezTo>
                    <a:pt x="2557" y="59"/>
                    <a:pt x="2557" y="33"/>
                    <a:pt x="2531" y="20"/>
                  </a:cubicBezTo>
                  <a:cubicBezTo>
                    <a:pt x="2524" y="7"/>
                    <a:pt x="2515" y="0"/>
                    <a:pt x="2505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6"/>
            <p:cNvSpPr/>
            <p:nvPr/>
          </p:nvSpPr>
          <p:spPr>
            <a:xfrm>
              <a:off x="2589600" y="1931525"/>
              <a:ext cx="68800" cy="101625"/>
            </a:xfrm>
            <a:custGeom>
              <a:avLst/>
              <a:gdLst/>
              <a:ahLst/>
              <a:cxnLst/>
              <a:rect l="l" t="t" r="r" b="b"/>
              <a:pathLst>
                <a:path w="2752" h="4065" extrusionOk="0">
                  <a:moveTo>
                    <a:pt x="170" y="1"/>
                  </a:moveTo>
                  <a:cubicBezTo>
                    <a:pt x="118" y="1"/>
                    <a:pt x="65" y="3"/>
                    <a:pt x="13" y="7"/>
                  </a:cubicBezTo>
                  <a:cubicBezTo>
                    <a:pt x="0" y="438"/>
                    <a:pt x="13" y="1064"/>
                    <a:pt x="65" y="1494"/>
                  </a:cubicBezTo>
                  <a:cubicBezTo>
                    <a:pt x="117" y="1821"/>
                    <a:pt x="195" y="2146"/>
                    <a:pt x="339" y="2447"/>
                  </a:cubicBezTo>
                  <a:cubicBezTo>
                    <a:pt x="757" y="3346"/>
                    <a:pt x="1708" y="3803"/>
                    <a:pt x="2673" y="4064"/>
                  </a:cubicBezTo>
                  <a:cubicBezTo>
                    <a:pt x="2752" y="3151"/>
                    <a:pt x="2687" y="2186"/>
                    <a:pt x="2256" y="1364"/>
                  </a:cubicBezTo>
                  <a:cubicBezTo>
                    <a:pt x="1838" y="601"/>
                    <a:pt x="1037" y="1"/>
                    <a:pt x="170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6"/>
            <p:cNvSpPr/>
            <p:nvPr/>
          </p:nvSpPr>
          <p:spPr>
            <a:xfrm>
              <a:off x="2588950" y="1930800"/>
              <a:ext cx="60675" cy="90600"/>
            </a:xfrm>
            <a:custGeom>
              <a:avLst/>
              <a:gdLst/>
              <a:ahLst/>
              <a:cxnLst/>
              <a:rect l="l" t="t" r="r" b="b"/>
              <a:pathLst>
                <a:path w="2427" h="3624" extrusionOk="0">
                  <a:moveTo>
                    <a:pt x="39" y="1"/>
                  </a:moveTo>
                  <a:cubicBezTo>
                    <a:pt x="29" y="1"/>
                    <a:pt x="19" y="4"/>
                    <a:pt x="13" y="10"/>
                  </a:cubicBezTo>
                  <a:cubicBezTo>
                    <a:pt x="0" y="24"/>
                    <a:pt x="0" y="50"/>
                    <a:pt x="26" y="62"/>
                  </a:cubicBezTo>
                  <a:cubicBezTo>
                    <a:pt x="39" y="76"/>
                    <a:pt x="1526" y="1432"/>
                    <a:pt x="2360" y="3598"/>
                  </a:cubicBezTo>
                  <a:cubicBezTo>
                    <a:pt x="2360" y="3610"/>
                    <a:pt x="2374" y="3624"/>
                    <a:pt x="2386" y="3624"/>
                  </a:cubicBezTo>
                  <a:cubicBezTo>
                    <a:pt x="2400" y="3624"/>
                    <a:pt x="2400" y="3624"/>
                    <a:pt x="2400" y="3610"/>
                  </a:cubicBezTo>
                  <a:cubicBezTo>
                    <a:pt x="2426" y="3610"/>
                    <a:pt x="2426" y="3584"/>
                    <a:pt x="2426" y="3571"/>
                  </a:cubicBezTo>
                  <a:cubicBezTo>
                    <a:pt x="1591" y="1393"/>
                    <a:pt x="78" y="24"/>
                    <a:pt x="65" y="10"/>
                  </a:cubicBezTo>
                  <a:cubicBezTo>
                    <a:pt x="59" y="4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6"/>
            <p:cNvSpPr/>
            <p:nvPr/>
          </p:nvSpPr>
          <p:spPr>
            <a:xfrm>
              <a:off x="2249175" y="2154550"/>
              <a:ext cx="119375" cy="60250"/>
            </a:xfrm>
            <a:custGeom>
              <a:avLst/>
              <a:gdLst/>
              <a:ahLst/>
              <a:cxnLst/>
              <a:rect l="l" t="t" r="r" b="b"/>
              <a:pathLst>
                <a:path w="4775" h="2410" extrusionOk="0">
                  <a:moveTo>
                    <a:pt x="1747" y="1"/>
                  </a:moveTo>
                  <a:cubicBezTo>
                    <a:pt x="1087" y="1"/>
                    <a:pt x="429" y="229"/>
                    <a:pt x="1" y="712"/>
                  </a:cubicBezTo>
                  <a:cubicBezTo>
                    <a:pt x="300" y="1051"/>
                    <a:pt x="744" y="1494"/>
                    <a:pt x="1096" y="1755"/>
                  </a:cubicBezTo>
                  <a:cubicBezTo>
                    <a:pt x="1357" y="1964"/>
                    <a:pt x="1644" y="2147"/>
                    <a:pt x="1957" y="2264"/>
                  </a:cubicBezTo>
                  <a:cubicBezTo>
                    <a:pt x="2226" y="2365"/>
                    <a:pt x="2500" y="2409"/>
                    <a:pt x="2775" y="2409"/>
                  </a:cubicBezTo>
                  <a:cubicBezTo>
                    <a:pt x="3460" y="2409"/>
                    <a:pt x="4150" y="2135"/>
                    <a:pt x="4774" y="1781"/>
                  </a:cubicBezTo>
                  <a:cubicBezTo>
                    <a:pt x="4187" y="1064"/>
                    <a:pt x="3470" y="399"/>
                    <a:pt x="2583" y="125"/>
                  </a:cubicBezTo>
                  <a:cubicBezTo>
                    <a:pt x="2316" y="43"/>
                    <a:pt x="2032" y="1"/>
                    <a:pt x="1747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6"/>
            <p:cNvSpPr/>
            <p:nvPr/>
          </p:nvSpPr>
          <p:spPr>
            <a:xfrm>
              <a:off x="2248525" y="2171350"/>
              <a:ext cx="106650" cy="24825"/>
            </a:xfrm>
            <a:custGeom>
              <a:avLst/>
              <a:gdLst/>
              <a:ahLst/>
              <a:cxnLst/>
              <a:rect l="l" t="t" r="r" b="b"/>
              <a:pathLst>
                <a:path w="4266" h="993" extrusionOk="0">
                  <a:moveTo>
                    <a:pt x="116" y="0"/>
                  </a:moveTo>
                  <a:cubicBezTo>
                    <a:pt x="61" y="0"/>
                    <a:pt x="30" y="1"/>
                    <a:pt x="27" y="1"/>
                  </a:cubicBezTo>
                  <a:cubicBezTo>
                    <a:pt x="13" y="14"/>
                    <a:pt x="1" y="27"/>
                    <a:pt x="1" y="40"/>
                  </a:cubicBezTo>
                  <a:cubicBezTo>
                    <a:pt x="1" y="61"/>
                    <a:pt x="9" y="83"/>
                    <a:pt x="27" y="83"/>
                  </a:cubicBezTo>
                  <a:cubicBezTo>
                    <a:pt x="30" y="83"/>
                    <a:pt x="35" y="82"/>
                    <a:pt x="39" y="79"/>
                  </a:cubicBezTo>
                  <a:cubicBezTo>
                    <a:pt x="41" y="79"/>
                    <a:pt x="71" y="79"/>
                    <a:pt x="126" y="79"/>
                  </a:cubicBezTo>
                  <a:cubicBezTo>
                    <a:pt x="536" y="79"/>
                    <a:pt x="2339" y="130"/>
                    <a:pt x="4213" y="992"/>
                  </a:cubicBezTo>
                  <a:lnTo>
                    <a:pt x="4226" y="992"/>
                  </a:lnTo>
                  <a:cubicBezTo>
                    <a:pt x="4239" y="992"/>
                    <a:pt x="4253" y="979"/>
                    <a:pt x="4253" y="966"/>
                  </a:cubicBezTo>
                  <a:cubicBezTo>
                    <a:pt x="4265" y="953"/>
                    <a:pt x="4253" y="927"/>
                    <a:pt x="4239" y="927"/>
                  </a:cubicBezTo>
                  <a:cubicBezTo>
                    <a:pt x="2350" y="52"/>
                    <a:pt x="534" y="0"/>
                    <a:pt x="116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6"/>
            <p:cNvSpPr/>
            <p:nvPr/>
          </p:nvSpPr>
          <p:spPr>
            <a:xfrm>
              <a:off x="2580125" y="1718050"/>
              <a:ext cx="62975" cy="56875"/>
            </a:xfrm>
            <a:custGeom>
              <a:avLst/>
              <a:gdLst/>
              <a:ahLst/>
              <a:cxnLst/>
              <a:rect l="l" t="t" r="r" b="b"/>
              <a:pathLst>
                <a:path w="2519" h="2275" extrusionOk="0">
                  <a:moveTo>
                    <a:pt x="1281" y="0"/>
                  </a:moveTo>
                  <a:cubicBezTo>
                    <a:pt x="830" y="0"/>
                    <a:pt x="403" y="277"/>
                    <a:pt x="171" y="669"/>
                  </a:cubicBezTo>
                  <a:cubicBezTo>
                    <a:pt x="0" y="969"/>
                    <a:pt x="66" y="1308"/>
                    <a:pt x="209" y="1621"/>
                  </a:cubicBezTo>
                  <a:cubicBezTo>
                    <a:pt x="313" y="1882"/>
                    <a:pt x="522" y="2117"/>
                    <a:pt x="770" y="2247"/>
                  </a:cubicBezTo>
                  <a:cubicBezTo>
                    <a:pt x="807" y="2266"/>
                    <a:pt x="848" y="2274"/>
                    <a:pt x="888" y="2274"/>
                  </a:cubicBezTo>
                  <a:cubicBezTo>
                    <a:pt x="962" y="2274"/>
                    <a:pt x="1037" y="2246"/>
                    <a:pt x="1096" y="2195"/>
                  </a:cubicBezTo>
                  <a:lnTo>
                    <a:pt x="1096" y="2182"/>
                  </a:lnTo>
                  <a:cubicBezTo>
                    <a:pt x="1214" y="2077"/>
                    <a:pt x="1214" y="1895"/>
                    <a:pt x="1110" y="1778"/>
                  </a:cubicBezTo>
                  <a:cubicBezTo>
                    <a:pt x="979" y="1660"/>
                    <a:pt x="887" y="1517"/>
                    <a:pt x="835" y="1347"/>
                  </a:cubicBezTo>
                  <a:cubicBezTo>
                    <a:pt x="770" y="1190"/>
                    <a:pt x="757" y="995"/>
                    <a:pt x="835" y="839"/>
                  </a:cubicBezTo>
                  <a:cubicBezTo>
                    <a:pt x="927" y="682"/>
                    <a:pt x="1110" y="604"/>
                    <a:pt x="1292" y="604"/>
                  </a:cubicBezTo>
                  <a:cubicBezTo>
                    <a:pt x="1461" y="604"/>
                    <a:pt x="1631" y="682"/>
                    <a:pt x="1774" y="787"/>
                  </a:cubicBezTo>
                  <a:cubicBezTo>
                    <a:pt x="1826" y="839"/>
                    <a:pt x="1892" y="891"/>
                    <a:pt x="1944" y="956"/>
                  </a:cubicBezTo>
                  <a:cubicBezTo>
                    <a:pt x="1998" y="1016"/>
                    <a:pt x="2069" y="1046"/>
                    <a:pt x="2141" y="1046"/>
                  </a:cubicBezTo>
                  <a:cubicBezTo>
                    <a:pt x="2209" y="1046"/>
                    <a:pt x="2278" y="1020"/>
                    <a:pt x="2336" y="969"/>
                  </a:cubicBezTo>
                  <a:cubicBezTo>
                    <a:pt x="2348" y="956"/>
                    <a:pt x="2374" y="943"/>
                    <a:pt x="2388" y="917"/>
                  </a:cubicBezTo>
                  <a:cubicBezTo>
                    <a:pt x="2505" y="813"/>
                    <a:pt x="2518" y="616"/>
                    <a:pt x="2400" y="512"/>
                  </a:cubicBezTo>
                  <a:cubicBezTo>
                    <a:pt x="2113" y="265"/>
                    <a:pt x="1748" y="30"/>
                    <a:pt x="1370" y="4"/>
                  </a:cubicBezTo>
                  <a:cubicBezTo>
                    <a:pt x="1341" y="2"/>
                    <a:pt x="1311" y="0"/>
                    <a:pt x="128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6"/>
            <p:cNvSpPr/>
            <p:nvPr/>
          </p:nvSpPr>
          <p:spPr>
            <a:xfrm>
              <a:off x="2694575" y="1941650"/>
              <a:ext cx="63300" cy="48350"/>
            </a:xfrm>
            <a:custGeom>
              <a:avLst/>
              <a:gdLst/>
              <a:ahLst/>
              <a:cxnLst/>
              <a:rect l="l" t="t" r="r" b="b"/>
              <a:pathLst>
                <a:path w="2532" h="1934" extrusionOk="0">
                  <a:moveTo>
                    <a:pt x="2108" y="1"/>
                  </a:moveTo>
                  <a:cubicBezTo>
                    <a:pt x="2089" y="1"/>
                    <a:pt x="2068" y="3"/>
                    <a:pt x="2048" y="7"/>
                  </a:cubicBezTo>
                  <a:lnTo>
                    <a:pt x="2036" y="7"/>
                  </a:lnTo>
                  <a:cubicBezTo>
                    <a:pt x="1865" y="33"/>
                    <a:pt x="1775" y="190"/>
                    <a:pt x="1813" y="346"/>
                  </a:cubicBezTo>
                  <a:cubicBezTo>
                    <a:pt x="1839" y="515"/>
                    <a:pt x="1839" y="685"/>
                    <a:pt x="1801" y="854"/>
                  </a:cubicBezTo>
                  <a:cubicBezTo>
                    <a:pt x="1761" y="1025"/>
                    <a:pt x="1683" y="1194"/>
                    <a:pt x="1526" y="1285"/>
                  </a:cubicBezTo>
                  <a:cubicBezTo>
                    <a:pt x="1465" y="1316"/>
                    <a:pt x="1395" y="1331"/>
                    <a:pt x="1324" y="1331"/>
                  </a:cubicBezTo>
                  <a:cubicBezTo>
                    <a:pt x="1215" y="1331"/>
                    <a:pt x="1105" y="1296"/>
                    <a:pt x="1018" y="1233"/>
                  </a:cubicBezTo>
                  <a:cubicBezTo>
                    <a:pt x="874" y="1141"/>
                    <a:pt x="770" y="985"/>
                    <a:pt x="718" y="816"/>
                  </a:cubicBezTo>
                  <a:cubicBezTo>
                    <a:pt x="692" y="738"/>
                    <a:pt x="666" y="659"/>
                    <a:pt x="653" y="581"/>
                  </a:cubicBezTo>
                  <a:cubicBezTo>
                    <a:pt x="630" y="452"/>
                    <a:pt x="512" y="355"/>
                    <a:pt x="384" y="355"/>
                  </a:cubicBezTo>
                  <a:cubicBezTo>
                    <a:pt x="370" y="355"/>
                    <a:pt x="355" y="356"/>
                    <a:pt x="340" y="359"/>
                  </a:cubicBezTo>
                  <a:cubicBezTo>
                    <a:pt x="314" y="359"/>
                    <a:pt x="288" y="372"/>
                    <a:pt x="262" y="372"/>
                  </a:cubicBezTo>
                  <a:cubicBezTo>
                    <a:pt x="105" y="398"/>
                    <a:pt x="1" y="555"/>
                    <a:pt x="40" y="712"/>
                  </a:cubicBezTo>
                  <a:cubicBezTo>
                    <a:pt x="131" y="1077"/>
                    <a:pt x="314" y="1468"/>
                    <a:pt x="627" y="1703"/>
                  </a:cubicBezTo>
                  <a:cubicBezTo>
                    <a:pt x="833" y="1859"/>
                    <a:pt x="1093" y="1934"/>
                    <a:pt x="1357" y="1934"/>
                  </a:cubicBezTo>
                  <a:cubicBezTo>
                    <a:pt x="1577" y="1934"/>
                    <a:pt x="1800" y="1882"/>
                    <a:pt x="1996" y="1781"/>
                  </a:cubicBezTo>
                  <a:cubicBezTo>
                    <a:pt x="2296" y="1611"/>
                    <a:pt x="2427" y="1298"/>
                    <a:pt x="2479" y="959"/>
                  </a:cubicBezTo>
                  <a:cubicBezTo>
                    <a:pt x="2531" y="685"/>
                    <a:pt x="2479" y="385"/>
                    <a:pt x="2349" y="138"/>
                  </a:cubicBezTo>
                  <a:cubicBezTo>
                    <a:pt x="2294" y="51"/>
                    <a:pt x="2205" y="1"/>
                    <a:pt x="2108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6"/>
            <p:cNvSpPr/>
            <p:nvPr/>
          </p:nvSpPr>
          <p:spPr>
            <a:xfrm>
              <a:off x="2479375" y="1931175"/>
              <a:ext cx="61000" cy="56575"/>
            </a:xfrm>
            <a:custGeom>
              <a:avLst/>
              <a:gdLst/>
              <a:ahLst/>
              <a:cxnLst/>
              <a:rect l="l" t="t" r="r" b="b"/>
              <a:pathLst>
                <a:path w="2440" h="2263" extrusionOk="0">
                  <a:moveTo>
                    <a:pt x="1192" y="1"/>
                  </a:moveTo>
                  <a:cubicBezTo>
                    <a:pt x="925" y="1"/>
                    <a:pt x="685" y="139"/>
                    <a:pt x="470" y="322"/>
                  </a:cubicBezTo>
                  <a:cubicBezTo>
                    <a:pt x="248" y="491"/>
                    <a:pt x="92" y="752"/>
                    <a:pt x="27" y="1026"/>
                  </a:cubicBezTo>
                  <a:cubicBezTo>
                    <a:pt x="1" y="1157"/>
                    <a:pt x="66" y="1273"/>
                    <a:pt x="170" y="1326"/>
                  </a:cubicBezTo>
                  <a:cubicBezTo>
                    <a:pt x="170" y="1326"/>
                    <a:pt x="170" y="1339"/>
                    <a:pt x="183" y="1339"/>
                  </a:cubicBezTo>
                  <a:cubicBezTo>
                    <a:pt x="224" y="1364"/>
                    <a:pt x="271" y="1376"/>
                    <a:pt x="317" y="1376"/>
                  </a:cubicBezTo>
                  <a:cubicBezTo>
                    <a:pt x="418" y="1376"/>
                    <a:pt x="521" y="1320"/>
                    <a:pt x="575" y="1221"/>
                  </a:cubicBezTo>
                  <a:cubicBezTo>
                    <a:pt x="653" y="1078"/>
                    <a:pt x="770" y="948"/>
                    <a:pt x="900" y="844"/>
                  </a:cubicBezTo>
                  <a:cubicBezTo>
                    <a:pt x="1015" y="760"/>
                    <a:pt x="1155" y="701"/>
                    <a:pt x="1293" y="701"/>
                  </a:cubicBezTo>
                  <a:cubicBezTo>
                    <a:pt x="1327" y="701"/>
                    <a:pt x="1362" y="705"/>
                    <a:pt x="1396" y="713"/>
                  </a:cubicBezTo>
                  <a:cubicBezTo>
                    <a:pt x="1566" y="752"/>
                    <a:pt x="1696" y="896"/>
                    <a:pt x="1749" y="1065"/>
                  </a:cubicBezTo>
                  <a:cubicBezTo>
                    <a:pt x="1801" y="1247"/>
                    <a:pt x="1775" y="1430"/>
                    <a:pt x="1696" y="1586"/>
                  </a:cubicBezTo>
                  <a:cubicBezTo>
                    <a:pt x="1670" y="1665"/>
                    <a:pt x="1631" y="1730"/>
                    <a:pt x="1592" y="1795"/>
                  </a:cubicBezTo>
                  <a:cubicBezTo>
                    <a:pt x="1514" y="1939"/>
                    <a:pt x="1552" y="2108"/>
                    <a:pt x="1696" y="2186"/>
                  </a:cubicBezTo>
                  <a:cubicBezTo>
                    <a:pt x="1709" y="2200"/>
                    <a:pt x="1735" y="2213"/>
                    <a:pt x="1749" y="2226"/>
                  </a:cubicBezTo>
                  <a:cubicBezTo>
                    <a:pt x="1793" y="2251"/>
                    <a:pt x="1842" y="2262"/>
                    <a:pt x="1890" y="2262"/>
                  </a:cubicBezTo>
                  <a:cubicBezTo>
                    <a:pt x="1995" y="2262"/>
                    <a:pt x="2095" y="2207"/>
                    <a:pt x="2140" y="2108"/>
                  </a:cubicBezTo>
                  <a:cubicBezTo>
                    <a:pt x="2309" y="1769"/>
                    <a:pt x="2439" y="1352"/>
                    <a:pt x="2348" y="987"/>
                  </a:cubicBezTo>
                  <a:cubicBezTo>
                    <a:pt x="2257" y="517"/>
                    <a:pt x="1839" y="139"/>
                    <a:pt x="1370" y="21"/>
                  </a:cubicBezTo>
                  <a:cubicBezTo>
                    <a:pt x="1309" y="7"/>
                    <a:pt x="1250" y="1"/>
                    <a:pt x="1192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6"/>
            <p:cNvSpPr/>
            <p:nvPr/>
          </p:nvSpPr>
          <p:spPr>
            <a:xfrm>
              <a:off x="2210050" y="1941025"/>
              <a:ext cx="50250" cy="59725"/>
            </a:xfrm>
            <a:custGeom>
              <a:avLst/>
              <a:gdLst/>
              <a:ahLst/>
              <a:cxnLst/>
              <a:rect l="l" t="t" r="r" b="b"/>
              <a:pathLst>
                <a:path w="2010" h="2389" extrusionOk="0">
                  <a:moveTo>
                    <a:pt x="717" y="1"/>
                  </a:moveTo>
                  <a:cubicBezTo>
                    <a:pt x="652" y="1"/>
                    <a:pt x="586" y="6"/>
                    <a:pt x="522" y="19"/>
                  </a:cubicBezTo>
                  <a:cubicBezTo>
                    <a:pt x="392" y="32"/>
                    <a:pt x="314" y="137"/>
                    <a:pt x="288" y="253"/>
                  </a:cubicBezTo>
                  <a:lnTo>
                    <a:pt x="288" y="267"/>
                  </a:lnTo>
                  <a:cubicBezTo>
                    <a:pt x="261" y="423"/>
                    <a:pt x="366" y="566"/>
                    <a:pt x="535" y="593"/>
                  </a:cubicBezTo>
                  <a:cubicBezTo>
                    <a:pt x="705" y="606"/>
                    <a:pt x="861" y="671"/>
                    <a:pt x="1004" y="763"/>
                  </a:cubicBezTo>
                  <a:cubicBezTo>
                    <a:pt x="1161" y="853"/>
                    <a:pt x="1291" y="997"/>
                    <a:pt x="1317" y="1180"/>
                  </a:cubicBezTo>
                  <a:cubicBezTo>
                    <a:pt x="1331" y="1349"/>
                    <a:pt x="1239" y="1532"/>
                    <a:pt x="1096" y="1636"/>
                  </a:cubicBezTo>
                  <a:cubicBezTo>
                    <a:pt x="952" y="1740"/>
                    <a:pt x="783" y="1780"/>
                    <a:pt x="601" y="1780"/>
                  </a:cubicBezTo>
                  <a:cubicBezTo>
                    <a:pt x="522" y="1780"/>
                    <a:pt x="444" y="1766"/>
                    <a:pt x="366" y="1754"/>
                  </a:cubicBezTo>
                  <a:cubicBezTo>
                    <a:pt x="350" y="1751"/>
                    <a:pt x="333" y="1750"/>
                    <a:pt x="318" y="1750"/>
                  </a:cubicBezTo>
                  <a:cubicBezTo>
                    <a:pt x="181" y="1750"/>
                    <a:pt x="63" y="1847"/>
                    <a:pt x="39" y="1975"/>
                  </a:cubicBezTo>
                  <a:cubicBezTo>
                    <a:pt x="39" y="2001"/>
                    <a:pt x="39" y="2027"/>
                    <a:pt x="27" y="2053"/>
                  </a:cubicBezTo>
                  <a:cubicBezTo>
                    <a:pt x="1" y="2210"/>
                    <a:pt x="105" y="2366"/>
                    <a:pt x="274" y="2380"/>
                  </a:cubicBezTo>
                  <a:cubicBezTo>
                    <a:pt x="350" y="2385"/>
                    <a:pt x="428" y="2388"/>
                    <a:pt x="506" y="2388"/>
                  </a:cubicBezTo>
                  <a:cubicBezTo>
                    <a:pt x="820" y="2388"/>
                    <a:pt x="1145" y="2338"/>
                    <a:pt x="1396" y="2171"/>
                  </a:cubicBezTo>
                  <a:cubicBezTo>
                    <a:pt x="1801" y="1897"/>
                    <a:pt x="2009" y="1375"/>
                    <a:pt x="1943" y="906"/>
                  </a:cubicBezTo>
                  <a:cubicBezTo>
                    <a:pt x="1891" y="554"/>
                    <a:pt x="1644" y="332"/>
                    <a:pt x="1344" y="163"/>
                  </a:cubicBezTo>
                  <a:cubicBezTo>
                    <a:pt x="1154" y="63"/>
                    <a:pt x="933" y="1"/>
                    <a:pt x="717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6"/>
            <p:cNvSpPr/>
            <p:nvPr/>
          </p:nvSpPr>
          <p:spPr>
            <a:xfrm>
              <a:off x="2403075" y="1844650"/>
              <a:ext cx="18300" cy="18275"/>
            </a:xfrm>
            <a:custGeom>
              <a:avLst/>
              <a:gdLst/>
              <a:ahLst/>
              <a:cxnLst/>
              <a:rect l="l" t="t" r="r" b="b"/>
              <a:pathLst>
                <a:path w="732" h="731" extrusionOk="0">
                  <a:moveTo>
                    <a:pt x="366" y="1"/>
                  </a:moveTo>
                  <a:cubicBezTo>
                    <a:pt x="157" y="1"/>
                    <a:pt x="1" y="170"/>
                    <a:pt x="1" y="366"/>
                  </a:cubicBezTo>
                  <a:cubicBezTo>
                    <a:pt x="1" y="574"/>
                    <a:pt x="157" y="731"/>
                    <a:pt x="366" y="731"/>
                  </a:cubicBezTo>
                  <a:cubicBezTo>
                    <a:pt x="561" y="731"/>
                    <a:pt x="731" y="574"/>
                    <a:pt x="731" y="366"/>
                  </a:cubicBezTo>
                  <a:cubicBezTo>
                    <a:pt x="731" y="170"/>
                    <a:pt x="561" y="1"/>
                    <a:pt x="366" y="1"/>
                  </a:cubicBezTo>
                  <a:close/>
                </a:path>
              </a:pathLst>
            </a:custGeom>
            <a:solidFill>
              <a:srgbClr val="FBA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6"/>
            <p:cNvSpPr/>
            <p:nvPr/>
          </p:nvSpPr>
          <p:spPr>
            <a:xfrm>
              <a:off x="2572300" y="1844650"/>
              <a:ext cx="18275" cy="18275"/>
            </a:xfrm>
            <a:custGeom>
              <a:avLst/>
              <a:gdLst/>
              <a:ahLst/>
              <a:cxnLst/>
              <a:rect l="l" t="t" r="r" b="b"/>
              <a:pathLst>
                <a:path w="731" h="731" extrusionOk="0">
                  <a:moveTo>
                    <a:pt x="366" y="1"/>
                  </a:moveTo>
                  <a:cubicBezTo>
                    <a:pt x="171" y="1"/>
                    <a:pt x="0" y="170"/>
                    <a:pt x="0" y="366"/>
                  </a:cubicBezTo>
                  <a:cubicBezTo>
                    <a:pt x="0" y="574"/>
                    <a:pt x="171" y="731"/>
                    <a:pt x="366" y="731"/>
                  </a:cubicBezTo>
                  <a:cubicBezTo>
                    <a:pt x="562" y="731"/>
                    <a:pt x="731" y="574"/>
                    <a:pt x="731" y="366"/>
                  </a:cubicBezTo>
                  <a:cubicBezTo>
                    <a:pt x="731" y="170"/>
                    <a:pt x="562" y="1"/>
                    <a:pt x="366" y="1"/>
                  </a:cubicBezTo>
                  <a:close/>
                </a:path>
              </a:pathLst>
            </a:custGeom>
            <a:solidFill>
              <a:srgbClr val="FBA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6"/>
            <p:cNvSpPr/>
            <p:nvPr/>
          </p:nvSpPr>
          <p:spPr>
            <a:xfrm>
              <a:off x="2547525" y="1691050"/>
              <a:ext cx="18275" cy="18300"/>
            </a:xfrm>
            <a:custGeom>
              <a:avLst/>
              <a:gdLst/>
              <a:ahLst/>
              <a:cxnLst/>
              <a:rect l="l" t="t" r="r" b="b"/>
              <a:pathLst>
                <a:path w="731" h="732" extrusionOk="0">
                  <a:moveTo>
                    <a:pt x="365" y="1"/>
                  </a:moveTo>
                  <a:cubicBezTo>
                    <a:pt x="170" y="1"/>
                    <a:pt x="0" y="157"/>
                    <a:pt x="0" y="366"/>
                  </a:cubicBezTo>
                  <a:cubicBezTo>
                    <a:pt x="0" y="562"/>
                    <a:pt x="170" y="731"/>
                    <a:pt x="365" y="731"/>
                  </a:cubicBezTo>
                  <a:cubicBezTo>
                    <a:pt x="574" y="731"/>
                    <a:pt x="731" y="562"/>
                    <a:pt x="731" y="366"/>
                  </a:cubicBezTo>
                  <a:cubicBezTo>
                    <a:pt x="731" y="157"/>
                    <a:pt x="574" y="1"/>
                    <a:pt x="365" y="1"/>
                  </a:cubicBezTo>
                  <a:close/>
                </a:path>
              </a:pathLst>
            </a:custGeom>
            <a:solidFill>
              <a:srgbClr val="FBA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6"/>
            <p:cNvSpPr/>
            <p:nvPr/>
          </p:nvSpPr>
          <p:spPr>
            <a:xfrm>
              <a:off x="2643375" y="2138100"/>
              <a:ext cx="18300" cy="18300"/>
            </a:xfrm>
            <a:custGeom>
              <a:avLst/>
              <a:gdLst/>
              <a:ahLst/>
              <a:cxnLst/>
              <a:rect l="l" t="t" r="r" b="b"/>
              <a:pathLst>
                <a:path w="732" h="732" extrusionOk="0">
                  <a:moveTo>
                    <a:pt x="366" y="1"/>
                  </a:moveTo>
                  <a:cubicBezTo>
                    <a:pt x="171" y="1"/>
                    <a:pt x="1" y="157"/>
                    <a:pt x="1" y="366"/>
                  </a:cubicBezTo>
                  <a:cubicBezTo>
                    <a:pt x="1" y="561"/>
                    <a:pt x="171" y="731"/>
                    <a:pt x="366" y="731"/>
                  </a:cubicBezTo>
                  <a:cubicBezTo>
                    <a:pt x="575" y="731"/>
                    <a:pt x="731" y="561"/>
                    <a:pt x="731" y="366"/>
                  </a:cubicBezTo>
                  <a:cubicBezTo>
                    <a:pt x="731" y="157"/>
                    <a:pt x="575" y="1"/>
                    <a:pt x="366" y="1"/>
                  </a:cubicBezTo>
                  <a:close/>
                </a:path>
              </a:pathLst>
            </a:custGeom>
            <a:solidFill>
              <a:srgbClr val="FA9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6"/>
            <p:cNvSpPr/>
            <p:nvPr/>
          </p:nvSpPr>
          <p:spPr>
            <a:xfrm>
              <a:off x="2397225" y="2138100"/>
              <a:ext cx="18275" cy="18300"/>
            </a:xfrm>
            <a:custGeom>
              <a:avLst/>
              <a:gdLst/>
              <a:ahLst/>
              <a:cxnLst/>
              <a:rect l="l" t="t" r="r" b="b"/>
              <a:pathLst>
                <a:path w="731" h="732" extrusionOk="0">
                  <a:moveTo>
                    <a:pt x="365" y="1"/>
                  </a:moveTo>
                  <a:cubicBezTo>
                    <a:pt x="169" y="1"/>
                    <a:pt x="0" y="157"/>
                    <a:pt x="0" y="366"/>
                  </a:cubicBezTo>
                  <a:cubicBezTo>
                    <a:pt x="0" y="561"/>
                    <a:pt x="169" y="731"/>
                    <a:pt x="365" y="731"/>
                  </a:cubicBezTo>
                  <a:cubicBezTo>
                    <a:pt x="574" y="731"/>
                    <a:pt x="730" y="561"/>
                    <a:pt x="730" y="366"/>
                  </a:cubicBezTo>
                  <a:cubicBezTo>
                    <a:pt x="730" y="157"/>
                    <a:pt x="574" y="1"/>
                    <a:pt x="365" y="1"/>
                  </a:cubicBezTo>
                  <a:close/>
                </a:path>
              </a:pathLst>
            </a:custGeom>
            <a:solidFill>
              <a:srgbClr val="FBA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6"/>
            <p:cNvSpPr/>
            <p:nvPr/>
          </p:nvSpPr>
          <p:spPr>
            <a:xfrm>
              <a:off x="2397225" y="2010950"/>
              <a:ext cx="18275" cy="18275"/>
            </a:xfrm>
            <a:custGeom>
              <a:avLst/>
              <a:gdLst/>
              <a:ahLst/>
              <a:cxnLst/>
              <a:rect l="l" t="t" r="r" b="b"/>
              <a:pathLst>
                <a:path w="731" h="731" extrusionOk="0">
                  <a:moveTo>
                    <a:pt x="365" y="0"/>
                  </a:moveTo>
                  <a:cubicBezTo>
                    <a:pt x="169" y="0"/>
                    <a:pt x="0" y="169"/>
                    <a:pt x="0" y="365"/>
                  </a:cubicBezTo>
                  <a:cubicBezTo>
                    <a:pt x="0" y="574"/>
                    <a:pt x="169" y="731"/>
                    <a:pt x="365" y="731"/>
                  </a:cubicBezTo>
                  <a:cubicBezTo>
                    <a:pt x="574" y="731"/>
                    <a:pt x="730" y="574"/>
                    <a:pt x="730" y="365"/>
                  </a:cubicBezTo>
                  <a:cubicBezTo>
                    <a:pt x="730" y="169"/>
                    <a:pt x="574" y="0"/>
                    <a:pt x="365" y="0"/>
                  </a:cubicBezTo>
                  <a:close/>
                </a:path>
              </a:pathLst>
            </a:custGeom>
            <a:solidFill>
              <a:srgbClr val="FBA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6"/>
            <p:cNvSpPr/>
            <p:nvPr/>
          </p:nvSpPr>
          <p:spPr>
            <a:xfrm>
              <a:off x="2197975" y="2049075"/>
              <a:ext cx="18275" cy="18300"/>
            </a:xfrm>
            <a:custGeom>
              <a:avLst/>
              <a:gdLst/>
              <a:ahLst/>
              <a:cxnLst/>
              <a:rect l="l" t="t" r="r" b="b"/>
              <a:pathLst>
                <a:path w="731" h="732" extrusionOk="0">
                  <a:moveTo>
                    <a:pt x="366" y="1"/>
                  </a:moveTo>
                  <a:cubicBezTo>
                    <a:pt x="171" y="1"/>
                    <a:pt x="1" y="157"/>
                    <a:pt x="1" y="366"/>
                  </a:cubicBezTo>
                  <a:cubicBezTo>
                    <a:pt x="1" y="562"/>
                    <a:pt x="171" y="731"/>
                    <a:pt x="366" y="731"/>
                  </a:cubicBezTo>
                  <a:cubicBezTo>
                    <a:pt x="574" y="731"/>
                    <a:pt x="731" y="562"/>
                    <a:pt x="731" y="366"/>
                  </a:cubicBezTo>
                  <a:cubicBezTo>
                    <a:pt x="731" y="157"/>
                    <a:pt x="574" y="1"/>
                    <a:pt x="366" y="1"/>
                  </a:cubicBezTo>
                  <a:close/>
                </a:path>
              </a:pathLst>
            </a:custGeom>
            <a:solidFill>
              <a:srgbClr val="FA9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6"/>
            <p:cNvSpPr/>
            <p:nvPr/>
          </p:nvSpPr>
          <p:spPr>
            <a:xfrm>
              <a:off x="2196675" y="1907900"/>
              <a:ext cx="18275" cy="18300"/>
            </a:xfrm>
            <a:custGeom>
              <a:avLst/>
              <a:gdLst/>
              <a:ahLst/>
              <a:cxnLst/>
              <a:rect l="l" t="t" r="r" b="b"/>
              <a:pathLst>
                <a:path w="731" h="732" extrusionOk="0">
                  <a:moveTo>
                    <a:pt x="366" y="1"/>
                  </a:moveTo>
                  <a:cubicBezTo>
                    <a:pt x="157" y="1"/>
                    <a:pt x="0" y="157"/>
                    <a:pt x="0" y="366"/>
                  </a:cubicBezTo>
                  <a:cubicBezTo>
                    <a:pt x="0" y="561"/>
                    <a:pt x="157" y="731"/>
                    <a:pt x="366" y="731"/>
                  </a:cubicBezTo>
                  <a:cubicBezTo>
                    <a:pt x="562" y="731"/>
                    <a:pt x="731" y="561"/>
                    <a:pt x="731" y="366"/>
                  </a:cubicBezTo>
                  <a:cubicBezTo>
                    <a:pt x="731" y="157"/>
                    <a:pt x="562" y="1"/>
                    <a:pt x="366" y="1"/>
                  </a:cubicBezTo>
                  <a:close/>
                </a:path>
              </a:pathLst>
            </a:custGeom>
            <a:solidFill>
              <a:srgbClr val="FBA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6"/>
            <p:cNvSpPr/>
            <p:nvPr/>
          </p:nvSpPr>
          <p:spPr>
            <a:xfrm>
              <a:off x="2383825" y="2047725"/>
              <a:ext cx="35900" cy="34725"/>
            </a:xfrm>
            <a:custGeom>
              <a:avLst/>
              <a:gdLst/>
              <a:ahLst/>
              <a:cxnLst/>
              <a:rect l="l" t="t" r="r" b="b"/>
              <a:pathLst>
                <a:path w="1436" h="1389" extrusionOk="0">
                  <a:moveTo>
                    <a:pt x="723" y="1"/>
                  </a:moveTo>
                  <a:cubicBezTo>
                    <a:pt x="364" y="1"/>
                    <a:pt x="52" y="279"/>
                    <a:pt x="27" y="642"/>
                  </a:cubicBezTo>
                  <a:cubicBezTo>
                    <a:pt x="1" y="1020"/>
                    <a:pt x="288" y="1359"/>
                    <a:pt x="667" y="1385"/>
                  </a:cubicBezTo>
                  <a:cubicBezTo>
                    <a:pt x="690" y="1388"/>
                    <a:pt x="713" y="1389"/>
                    <a:pt x="736" y="1389"/>
                  </a:cubicBezTo>
                  <a:cubicBezTo>
                    <a:pt x="1085" y="1389"/>
                    <a:pt x="1385" y="1113"/>
                    <a:pt x="1409" y="746"/>
                  </a:cubicBezTo>
                  <a:cubicBezTo>
                    <a:pt x="1435" y="368"/>
                    <a:pt x="1162" y="42"/>
                    <a:pt x="771" y="3"/>
                  </a:cubicBezTo>
                  <a:cubicBezTo>
                    <a:pt x="755" y="1"/>
                    <a:pt x="739" y="1"/>
                    <a:pt x="72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6"/>
            <p:cNvSpPr/>
            <p:nvPr/>
          </p:nvSpPr>
          <p:spPr>
            <a:xfrm>
              <a:off x="2536425" y="2044775"/>
              <a:ext cx="35900" cy="34700"/>
            </a:xfrm>
            <a:custGeom>
              <a:avLst/>
              <a:gdLst/>
              <a:ahLst/>
              <a:cxnLst/>
              <a:rect l="l" t="t" r="r" b="b"/>
              <a:pathLst>
                <a:path w="1436" h="1388" extrusionOk="0">
                  <a:moveTo>
                    <a:pt x="701" y="0"/>
                  </a:moveTo>
                  <a:cubicBezTo>
                    <a:pt x="351" y="0"/>
                    <a:pt x="51" y="274"/>
                    <a:pt x="27" y="630"/>
                  </a:cubicBezTo>
                  <a:cubicBezTo>
                    <a:pt x="1" y="1021"/>
                    <a:pt x="288" y="1347"/>
                    <a:pt x="666" y="1386"/>
                  </a:cubicBezTo>
                  <a:cubicBezTo>
                    <a:pt x="682" y="1387"/>
                    <a:pt x="698" y="1388"/>
                    <a:pt x="714" y="1388"/>
                  </a:cubicBezTo>
                  <a:cubicBezTo>
                    <a:pt x="1072" y="1388"/>
                    <a:pt x="1384" y="1109"/>
                    <a:pt x="1409" y="747"/>
                  </a:cubicBezTo>
                  <a:cubicBezTo>
                    <a:pt x="1435" y="355"/>
                    <a:pt x="1162" y="30"/>
                    <a:pt x="771" y="4"/>
                  </a:cubicBezTo>
                  <a:cubicBezTo>
                    <a:pt x="747" y="1"/>
                    <a:pt x="724" y="0"/>
                    <a:pt x="70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6"/>
            <p:cNvSpPr/>
            <p:nvPr/>
          </p:nvSpPr>
          <p:spPr>
            <a:xfrm>
              <a:off x="2458175" y="2076750"/>
              <a:ext cx="50250" cy="22900"/>
            </a:xfrm>
            <a:custGeom>
              <a:avLst/>
              <a:gdLst/>
              <a:ahLst/>
              <a:cxnLst/>
              <a:rect l="l" t="t" r="r" b="b"/>
              <a:pathLst>
                <a:path w="2010" h="916" extrusionOk="0">
                  <a:moveTo>
                    <a:pt x="1897" y="0"/>
                  </a:moveTo>
                  <a:cubicBezTo>
                    <a:pt x="1853" y="0"/>
                    <a:pt x="1812" y="36"/>
                    <a:pt x="1800" y="81"/>
                  </a:cubicBezTo>
                  <a:cubicBezTo>
                    <a:pt x="1736" y="354"/>
                    <a:pt x="1527" y="589"/>
                    <a:pt x="1253" y="681"/>
                  </a:cubicBezTo>
                  <a:cubicBezTo>
                    <a:pt x="1175" y="707"/>
                    <a:pt x="1094" y="719"/>
                    <a:pt x="1013" y="719"/>
                  </a:cubicBezTo>
                  <a:cubicBezTo>
                    <a:pt x="810" y="719"/>
                    <a:pt x="607" y="642"/>
                    <a:pt x="458" y="511"/>
                  </a:cubicBezTo>
                  <a:cubicBezTo>
                    <a:pt x="327" y="394"/>
                    <a:pt x="249" y="250"/>
                    <a:pt x="209" y="107"/>
                  </a:cubicBezTo>
                  <a:cubicBezTo>
                    <a:pt x="209" y="62"/>
                    <a:pt x="161" y="26"/>
                    <a:pt x="114" y="26"/>
                  </a:cubicBezTo>
                  <a:cubicBezTo>
                    <a:pt x="107" y="26"/>
                    <a:pt x="99" y="27"/>
                    <a:pt x="92" y="29"/>
                  </a:cubicBezTo>
                  <a:cubicBezTo>
                    <a:pt x="40" y="41"/>
                    <a:pt x="1" y="94"/>
                    <a:pt x="14" y="146"/>
                  </a:cubicBezTo>
                  <a:cubicBezTo>
                    <a:pt x="53" y="328"/>
                    <a:pt x="157" y="525"/>
                    <a:pt x="314" y="655"/>
                  </a:cubicBezTo>
                  <a:cubicBezTo>
                    <a:pt x="510" y="824"/>
                    <a:pt x="757" y="916"/>
                    <a:pt x="1005" y="916"/>
                  </a:cubicBezTo>
                  <a:cubicBezTo>
                    <a:pt x="1110" y="916"/>
                    <a:pt x="1214" y="902"/>
                    <a:pt x="1318" y="876"/>
                  </a:cubicBezTo>
                  <a:cubicBezTo>
                    <a:pt x="1657" y="759"/>
                    <a:pt x="1918" y="472"/>
                    <a:pt x="1997" y="120"/>
                  </a:cubicBezTo>
                  <a:cubicBezTo>
                    <a:pt x="2009" y="68"/>
                    <a:pt x="1970" y="15"/>
                    <a:pt x="1918" y="3"/>
                  </a:cubicBezTo>
                  <a:cubicBezTo>
                    <a:pt x="1911" y="1"/>
                    <a:pt x="1904" y="0"/>
                    <a:pt x="1897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6"/>
            <p:cNvSpPr/>
            <p:nvPr/>
          </p:nvSpPr>
          <p:spPr>
            <a:xfrm>
              <a:off x="2270350" y="2047475"/>
              <a:ext cx="97850" cy="97825"/>
            </a:xfrm>
            <a:custGeom>
              <a:avLst/>
              <a:gdLst/>
              <a:ahLst/>
              <a:cxnLst/>
              <a:rect l="l" t="t" r="r" b="b"/>
              <a:pathLst>
                <a:path w="3914" h="3913" extrusionOk="0">
                  <a:moveTo>
                    <a:pt x="1957" y="0"/>
                  </a:moveTo>
                  <a:cubicBezTo>
                    <a:pt x="875" y="0"/>
                    <a:pt x="1" y="873"/>
                    <a:pt x="1" y="1956"/>
                  </a:cubicBezTo>
                  <a:cubicBezTo>
                    <a:pt x="1" y="3038"/>
                    <a:pt x="875" y="3913"/>
                    <a:pt x="1957" y="3913"/>
                  </a:cubicBezTo>
                  <a:cubicBezTo>
                    <a:pt x="3040" y="3913"/>
                    <a:pt x="3914" y="3038"/>
                    <a:pt x="3914" y="1956"/>
                  </a:cubicBezTo>
                  <a:cubicBezTo>
                    <a:pt x="3914" y="873"/>
                    <a:pt x="3040" y="0"/>
                    <a:pt x="1957" y="0"/>
                  </a:cubicBezTo>
                  <a:close/>
                </a:path>
              </a:pathLst>
            </a:custGeom>
            <a:solidFill>
              <a:srgbClr val="D4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6"/>
            <p:cNvSpPr/>
            <p:nvPr/>
          </p:nvSpPr>
          <p:spPr>
            <a:xfrm>
              <a:off x="2581775" y="2047475"/>
              <a:ext cx="97825" cy="97825"/>
            </a:xfrm>
            <a:custGeom>
              <a:avLst/>
              <a:gdLst/>
              <a:ahLst/>
              <a:cxnLst/>
              <a:rect l="l" t="t" r="r" b="b"/>
              <a:pathLst>
                <a:path w="3913" h="3913" extrusionOk="0">
                  <a:moveTo>
                    <a:pt x="1957" y="0"/>
                  </a:moveTo>
                  <a:cubicBezTo>
                    <a:pt x="874" y="0"/>
                    <a:pt x="0" y="873"/>
                    <a:pt x="0" y="1956"/>
                  </a:cubicBezTo>
                  <a:cubicBezTo>
                    <a:pt x="0" y="3038"/>
                    <a:pt x="874" y="3913"/>
                    <a:pt x="1957" y="3913"/>
                  </a:cubicBezTo>
                  <a:cubicBezTo>
                    <a:pt x="3039" y="3913"/>
                    <a:pt x="3913" y="3038"/>
                    <a:pt x="3913" y="1956"/>
                  </a:cubicBezTo>
                  <a:cubicBezTo>
                    <a:pt x="3913" y="873"/>
                    <a:pt x="3039" y="0"/>
                    <a:pt x="1957" y="0"/>
                  </a:cubicBezTo>
                  <a:close/>
                </a:path>
              </a:pathLst>
            </a:custGeom>
            <a:solidFill>
              <a:srgbClr val="D4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6"/>
            <p:cNvSpPr/>
            <p:nvPr/>
          </p:nvSpPr>
          <p:spPr>
            <a:xfrm>
              <a:off x="2702725" y="1780175"/>
              <a:ext cx="114475" cy="59400"/>
            </a:xfrm>
            <a:custGeom>
              <a:avLst/>
              <a:gdLst/>
              <a:ahLst/>
              <a:cxnLst/>
              <a:rect l="l" t="t" r="r" b="b"/>
              <a:pathLst>
                <a:path w="4579" h="2376" extrusionOk="0">
                  <a:moveTo>
                    <a:pt x="2922" y="0"/>
                  </a:moveTo>
                  <a:cubicBezTo>
                    <a:pt x="2542" y="0"/>
                    <a:pt x="2165" y="50"/>
                    <a:pt x="1800" y="166"/>
                  </a:cubicBezTo>
                  <a:cubicBezTo>
                    <a:pt x="901" y="441"/>
                    <a:pt x="105" y="1197"/>
                    <a:pt x="0" y="2136"/>
                  </a:cubicBezTo>
                  <a:cubicBezTo>
                    <a:pt x="431" y="2240"/>
                    <a:pt x="1070" y="2345"/>
                    <a:pt x="1513" y="2371"/>
                  </a:cubicBezTo>
                  <a:cubicBezTo>
                    <a:pt x="1583" y="2373"/>
                    <a:pt x="1653" y="2375"/>
                    <a:pt x="1724" y="2375"/>
                  </a:cubicBezTo>
                  <a:cubicBezTo>
                    <a:pt x="1984" y="2375"/>
                    <a:pt x="2248" y="2354"/>
                    <a:pt x="2505" y="2293"/>
                  </a:cubicBezTo>
                  <a:cubicBezTo>
                    <a:pt x="3496" y="2044"/>
                    <a:pt x="4135" y="1171"/>
                    <a:pt x="4579" y="270"/>
                  </a:cubicBezTo>
                  <a:cubicBezTo>
                    <a:pt x="4043" y="108"/>
                    <a:pt x="3480" y="0"/>
                    <a:pt x="2922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6"/>
            <p:cNvSpPr/>
            <p:nvPr/>
          </p:nvSpPr>
          <p:spPr>
            <a:xfrm>
              <a:off x="2701750" y="1791050"/>
              <a:ext cx="102075" cy="43500"/>
            </a:xfrm>
            <a:custGeom>
              <a:avLst/>
              <a:gdLst/>
              <a:ahLst/>
              <a:cxnLst/>
              <a:rect l="l" t="t" r="r" b="b"/>
              <a:pathLst>
                <a:path w="4083" h="1740" extrusionOk="0">
                  <a:moveTo>
                    <a:pt x="4051" y="0"/>
                  </a:moveTo>
                  <a:cubicBezTo>
                    <a:pt x="4045" y="0"/>
                    <a:pt x="4038" y="2"/>
                    <a:pt x="4030" y="6"/>
                  </a:cubicBezTo>
                  <a:cubicBezTo>
                    <a:pt x="1696" y="423"/>
                    <a:pt x="39" y="1661"/>
                    <a:pt x="27" y="1675"/>
                  </a:cubicBezTo>
                  <a:cubicBezTo>
                    <a:pt x="1" y="1687"/>
                    <a:pt x="1" y="1701"/>
                    <a:pt x="13" y="1727"/>
                  </a:cubicBezTo>
                  <a:cubicBezTo>
                    <a:pt x="27" y="1727"/>
                    <a:pt x="39" y="1740"/>
                    <a:pt x="39" y="1740"/>
                  </a:cubicBezTo>
                  <a:cubicBezTo>
                    <a:pt x="53" y="1740"/>
                    <a:pt x="66" y="1740"/>
                    <a:pt x="66" y="1727"/>
                  </a:cubicBezTo>
                  <a:cubicBezTo>
                    <a:pt x="79" y="1714"/>
                    <a:pt x="1722" y="488"/>
                    <a:pt x="4044" y="70"/>
                  </a:cubicBezTo>
                  <a:cubicBezTo>
                    <a:pt x="4070" y="70"/>
                    <a:pt x="4083" y="58"/>
                    <a:pt x="4083" y="32"/>
                  </a:cubicBezTo>
                  <a:cubicBezTo>
                    <a:pt x="4083" y="13"/>
                    <a:pt x="4069" y="0"/>
                    <a:pt x="405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6"/>
            <p:cNvSpPr/>
            <p:nvPr/>
          </p:nvSpPr>
          <p:spPr>
            <a:xfrm>
              <a:off x="2181350" y="1598575"/>
              <a:ext cx="127200" cy="66875"/>
            </a:xfrm>
            <a:custGeom>
              <a:avLst/>
              <a:gdLst/>
              <a:ahLst/>
              <a:cxnLst/>
              <a:rect l="l" t="t" r="r" b="b"/>
              <a:pathLst>
                <a:path w="5088" h="2675" extrusionOk="0">
                  <a:moveTo>
                    <a:pt x="1754" y="0"/>
                  </a:moveTo>
                  <a:cubicBezTo>
                    <a:pt x="1100" y="0"/>
                    <a:pt x="454" y="213"/>
                    <a:pt x="1" y="674"/>
                  </a:cubicBezTo>
                  <a:cubicBezTo>
                    <a:pt x="288" y="1053"/>
                    <a:pt x="757" y="1548"/>
                    <a:pt x="1109" y="1861"/>
                  </a:cubicBezTo>
                  <a:cubicBezTo>
                    <a:pt x="1383" y="2096"/>
                    <a:pt x="1683" y="2317"/>
                    <a:pt x="2009" y="2461"/>
                  </a:cubicBezTo>
                  <a:cubicBezTo>
                    <a:pt x="2345" y="2612"/>
                    <a:pt x="2694" y="2675"/>
                    <a:pt x="3047" y="2675"/>
                  </a:cubicBezTo>
                  <a:cubicBezTo>
                    <a:pt x="3736" y="2675"/>
                    <a:pt x="4440" y="2433"/>
                    <a:pt x="5087" y="2122"/>
                  </a:cubicBezTo>
                  <a:cubicBezTo>
                    <a:pt x="4500" y="1300"/>
                    <a:pt x="3757" y="557"/>
                    <a:pt x="2818" y="192"/>
                  </a:cubicBezTo>
                  <a:cubicBezTo>
                    <a:pt x="2483" y="66"/>
                    <a:pt x="2117" y="0"/>
                    <a:pt x="1754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6"/>
            <p:cNvSpPr/>
            <p:nvPr/>
          </p:nvSpPr>
          <p:spPr>
            <a:xfrm>
              <a:off x="2180375" y="1614450"/>
              <a:ext cx="113825" cy="32950"/>
            </a:xfrm>
            <a:custGeom>
              <a:avLst/>
              <a:gdLst/>
              <a:ahLst/>
              <a:cxnLst/>
              <a:rect l="l" t="t" r="r" b="b"/>
              <a:pathLst>
                <a:path w="4553" h="1318" extrusionOk="0">
                  <a:moveTo>
                    <a:pt x="40" y="0"/>
                  </a:moveTo>
                  <a:cubicBezTo>
                    <a:pt x="26" y="0"/>
                    <a:pt x="0" y="13"/>
                    <a:pt x="0" y="39"/>
                  </a:cubicBezTo>
                  <a:cubicBezTo>
                    <a:pt x="0" y="53"/>
                    <a:pt x="14" y="79"/>
                    <a:pt x="40" y="79"/>
                  </a:cubicBezTo>
                  <a:cubicBezTo>
                    <a:pt x="66" y="79"/>
                    <a:pt x="2257" y="131"/>
                    <a:pt x="4487" y="1317"/>
                  </a:cubicBezTo>
                  <a:lnTo>
                    <a:pt x="4513" y="1317"/>
                  </a:lnTo>
                  <a:cubicBezTo>
                    <a:pt x="4527" y="1317"/>
                    <a:pt x="4539" y="1317"/>
                    <a:pt x="4539" y="1305"/>
                  </a:cubicBezTo>
                  <a:cubicBezTo>
                    <a:pt x="4553" y="1279"/>
                    <a:pt x="4553" y="1253"/>
                    <a:pt x="4527" y="1253"/>
                  </a:cubicBezTo>
                  <a:cubicBezTo>
                    <a:pt x="2283" y="53"/>
                    <a:pt x="66" y="0"/>
                    <a:pt x="40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6"/>
            <p:cNvSpPr/>
            <p:nvPr/>
          </p:nvSpPr>
          <p:spPr>
            <a:xfrm>
              <a:off x="2167675" y="2243100"/>
              <a:ext cx="96525" cy="83500"/>
            </a:xfrm>
            <a:custGeom>
              <a:avLst/>
              <a:gdLst/>
              <a:ahLst/>
              <a:cxnLst/>
              <a:rect l="l" t="t" r="r" b="b"/>
              <a:pathLst>
                <a:path w="3861" h="3340" extrusionOk="0">
                  <a:moveTo>
                    <a:pt x="3626" y="1"/>
                  </a:moveTo>
                  <a:lnTo>
                    <a:pt x="3626" y="1"/>
                  </a:lnTo>
                  <a:cubicBezTo>
                    <a:pt x="3195" y="53"/>
                    <a:pt x="2569" y="170"/>
                    <a:pt x="2139" y="300"/>
                  </a:cubicBezTo>
                  <a:cubicBezTo>
                    <a:pt x="1826" y="404"/>
                    <a:pt x="1499" y="535"/>
                    <a:pt x="1226" y="731"/>
                  </a:cubicBezTo>
                  <a:cubicBezTo>
                    <a:pt x="391" y="1305"/>
                    <a:pt x="91" y="2335"/>
                    <a:pt x="0" y="3339"/>
                  </a:cubicBezTo>
                  <a:cubicBezTo>
                    <a:pt x="939" y="3274"/>
                    <a:pt x="1891" y="3053"/>
                    <a:pt x="2635" y="2479"/>
                  </a:cubicBezTo>
                  <a:cubicBezTo>
                    <a:pt x="3378" y="1905"/>
                    <a:pt x="3861" y="914"/>
                    <a:pt x="3626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6"/>
            <p:cNvSpPr/>
            <p:nvPr/>
          </p:nvSpPr>
          <p:spPr>
            <a:xfrm>
              <a:off x="2178100" y="2242225"/>
              <a:ext cx="81550" cy="75550"/>
            </a:xfrm>
            <a:custGeom>
              <a:avLst/>
              <a:gdLst/>
              <a:ahLst/>
              <a:cxnLst/>
              <a:rect l="l" t="t" r="r" b="b"/>
              <a:pathLst>
                <a:path w="3262" h="3022" extrusionOk="0">
                  <a:moveTo>
                    <a:pt x="3213" y="1"/>
                  </a:moveTo>
                  <a:cubicBezTo>
                    <a:pt x="3202" y="1"/>
                    <a:pt x="3190" y="7"/>
                    <a:pt x="3183" y="22"/>
                  </a:cubicBezTo>
                  <a:cubicBezTo>
                    <a:pt x="3169" y="36"/>
                    <a:pt x="2061" y="1757"/>
                    <a:pt x="27" y="2957"/>
                  </a:cubicBezTo>
                  <a:cubicBezTo>
                    <a:pt x="0" y="2970"/>
                    <a:pt x="0" y="2983"/>
                    <a:pt x="13" y="3009"/>
                  </a:cubicBezTo>
                  <a:cubicBezTo>
                    <a:pt x="13" y="3022"/>
                    <a:pt x="27" y="3022"/>
                    <a:pt x="39" y="3022"/>
                  </a:cubicBezTo>
                  <a:lnTo>
                    <a:pt x="65" y="3022"/>
                  </a:lnTo>
                  <a:cubicBezTo>
                    <a:pt x="2113" y="1809"/>
                    <a:pt x="3235" y="74"/>
                    <a:pt x="3248" y="62"/>
                  </a:cubicBezTo>
                  <a:cubicBezTo>
                    <a:pt x="3261" y="36"/>
                    <a:pt x="3248" y="22"/>
                    <a:pt x="3235" y="9"/>
                  </a:cubicBezTo>
                  <a:cubicBezTo>
                    <a:pt x="3229" y="4"/>
                    <a:pt x="3221" y="1"/>
                    <a:pt x="321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6"/>
            <p:cNvSpPr/>
            <p:nvPr/>
          </p:nvSpPr>
          <p:spPr>
            <a:xfrm>
              <a:off x="2025825" y="2001825"/>
              <a:ext cx="72400" cy="72050"/>
            </a:xfrm>
            <a:custGeom>
              <a:avLst/>
              <a:gdLst/>
              <a:ahLst/>
              <a:cxnLst/>
              <a:rect l="l" t="t" r="r" b="b"/>
              <a:pathLst>
                <a:path w="2896" h="2882" extrusionOk="0">
                  <a:moveTo>
                    <a:pt x="1448" y="0"/>
                  </a:moveTo>
                  <a:cubicBezTo>
                    <a:pt x="1278" y="717"/>
                    <a:pt x="718" y="1278"/>
                    <a:pt x="0" y="1447"/>
                  </a:cubicBezTo>
                  <a:cubicBezTo>
                    <a:pt x="718" y="1604"/>
                    <a:pt x="1278" y="2165"/>
                    <a:pt x="1448" y="2882"/>
                  </a:cubicBezTo>
                  <a:cubicBezTo>
                    <a:pt x="1605" y="2165"/>
                    <a:pt x="2165" y="1604"/>
                    <a:pt x="2896" y="1447"/>
                  </a:cubicBezTo>
                  <a:cubicBezTo>
                    <a:pt x="2165" y="1278"/>
                    <a:pt x="1605" y="717"/>
                    <a:pt x="1448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6"/>
            <p:cNvSpPr/>
            <p:nvPr/>
          </p:nvSpPr>
          <p:spPr>
            <a:xfrm>
              <a:off x="2460775" y="1513675"/>
              <a:ext cx="72100" cy="72425"/>
            </a:xfrm>
            <a:custGeom>
              <a:avLst/>
              <a:gdLst/>
              <a:ahLst/>
              <a:cxnLst/>
              <a:rect l="l" t="t" r="r" b="b"/>
              <a:pathLst>
                <a:path w="2884" h="2897" extrusionOk="0">
                  <a:moveTo>
                    <a:pt x="1436" y="1"/>
                  </a:moveTo>
                  <a:cubicBezTo>
                    <a:pt x="1279" y="719"/>
                    <a:pt x="719" y="1279"/>
                    <a:pt x="1" y="1449"/>
                  </a:cubicBezTo>
                  <a:cubicBezTo>
                    <a:pt x="719" y="1605"/>
                    <a:pt x="1279" y="2166"/>
                    <a:pt x="1436" y="2896"/>
                  </a:cubicBezTo>
                  <a:cubicBezTo>
                    <a:pt x="1606" y="2166"/>
                    <a:pt x="2166" y="1605"/>
                    <a:pt x="2884" y="1449"/>
                  </a:cubicBezTo>
                  <a:cubicBezTo>
                    <a:pt x="2166" y="1279"/>
                    <a:pt x="1606" y="719"/>
                    <a:pt x="1436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6"/>
            <p:cNvSpPr/>
            <p:nvPr/>
          </p:nvSpPr>
          <p:spPr>
            <a:xfrm>
              <a:off x="2793050" y="1971175"/>
              <a:ext cx="70125" cy="70100"/>
            </a:xfrm>
            <a:custGeom>
              <a:avLst/>
              <a:gdLst/>
              <a:ahLst/>
              <a:cxnLst/>
              <a:rect l="l" t="t" r="r" b="b"/>
              <a:pathLst>
                <a:path w="2805" h="2804" extrusionOk="0">
                  <a:moveTo>
                    <a:pt x="1448" y="0"/>
                  </a:moveTo>
                  <a:cubicBezTo>
                    <a:pt x="1265" y="704"/>
                    <a:pt x="705" y="1265"/>
                    <a:pt x="1" y="1447"/>
                  </a:cubicBezTo>
                  <a:cubicBezTo>
                    <a:pt x="692" y="1578"/>
                    <a:pt x="1213" y="2113"/>
                    <a:pt x="1357" y="2804"/>
                  </a:cubicBezTo>
                  <a:cubicBezTo>
                    <a:pt x="1540" y="2099"/>
                    <a:pt x="2100" y="1539"/>
                    <a:pt x="2804" y="1356"/>
                  </a:cubicBezTo>
                  <a:cubicBezTo>
                    <a:pt x="2114" y="1212"/>
                    <a:pt x="1592" y="691"/>
                    <a:pt x="1448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6"/>
            <p:cNvSpPr/>
            <p:nvPr/>
          </p:nvSpPr>
          <p:spPr>
            <a:xfrm>
              <a:off x="2465350" y="2281575"/>
              <a:ext cx="69800" cy="70125"/>
            </a:xfrm>
            <a:custGeom>
              <a:avLst/>
              <a:gdLst/>
              <a:ahLst/>
              <a:cxnLst/>
              <a:rect l="l" t="t" r="r" b="b"/>
              <a:pathLst>
                <a:path w="2792" h="2805" extrusionOk="0">
                  <a:moveTo>
                    <a:pt x="1449" y="1"/>
                  </a:moveTo>
                  <a:cubicBezTo>
                    <a:pt x="1266" y="705"/>
                    <a:pt x="705" y="1265"/>
                    <a:pt x="0" y="1448"/>
                  </a:cubicBezTo>
                  <a:cubicBezTo>
                    <a:pt x="692" y="1592"/>
                    <a:pt x="1214" y="2114"/>
                    <a:pt x="1357" y="2804"/>
                  </a:cubicBezTo>
                  <a:cubicBezTo>
                    <a:pt x="1539" y="2100"/>
                    <a:pt x="2101" y="1540"/>
                    <a:pt x="2792" y="1357"/>
                  </a:cubicBezTo>
                  <a:cubicBezTo>
                    <a:pt x="2113" y="1227"/>
                    <a:pt x="1579" y="691"/>
                    <a:pt x="1449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6"/>
            <p:cNvSpPr/>
            <p:nvPr/>
          </p:nvSpPr>
          <p:spPr>
            <a:xfrm>
              <a:off x="2771525" y="2107775"/>
              <a:ext cx="47300" cy="47325"/>
            </a:xfrm>
            <a:custGeom>
              <a:avLst/>
              <a:gdLst/>
              <a:ahLst/>
              <a:cxnLst/>
              <a:rect l="l" t="t" r="r" b="b"/>
              <a:pathLst>
                <a:path w="1892" h="1893" extrusionOk="0">
                  <a:moveTo>
                    <a:pt x="979" y="0"/>
                  </a:moveTo>
                  <a:cubicBezTo>
                    <a:pt x="862" y="470"/>
                    <a:pt x="471" y="849"/>
                    <a:pt x="1" y="979"/>
                  </a:cubicBezTo>
                  <a:cubicBezTo>
                    <a:pt x="471" y="1070"/>
                    <a:pt x="822" y="1423"/>
                    <a:pt x="914" y="1892"/>
                  </a:cubicBezTo>
                  <a:cubicBezTo>
                    <a:pt x="1044" y="1409"/>
                    <a:pt x="1422" y="1031"/>
                    <a:pt x="1892" y="913"/>
                  </a:cubicBezTo>
                  <a:cubicBezTo>
                    <a:pt x="1422" y="823"/>
                    <a:pt x="1070" y="457"/>
                    <a:pt x="979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6"/>
            <p:cNvSpPr/>
            <p:nvPr/>
          </p:nvSpPr>
          <p:spPr>
            <a:xfrm>
              <a:off x="2109950" y="1796400"/>
              <a:ext cx="22850" cy="22850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457" y="0"/>
                  </a:moveTo>
                  <a:cubicBezTo>
                    <a:pt x="209" y="0"/>
                    <a:pt x="0" y="209"/>
                    <a:pt x="0" y="456"/>
                  </a:cubicBezTo>
                  <a:cubicBezTo>
                    <a:pt x="0" y="704"/>
                    <a:pt x="209" y="913"/>
                    <a:pt x="457" y="913"/>
                  </a:cubicBezTo>
                  <a:cubicBezTo>
                    <a:pt x="704" y="913"/>
                    <a:pt x="913" y="704"/>
                    <a:pt x="913" y="456"/>
                  </a:cubicBezTo>
                  <a:cubicBezTo>
                    <a:pt x="913" y="209"/>
                    <a:pt x="704" y="0"/>
                    <a:pt x="457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6"/>
            <p:cNvSpPr/>
            <p:nvPr/>
          </p:nvSpPr>
          <p:spPr>
            <a:xfrm>
              <a:off x="2738925" y="1693350"/>
              <a:ext cx="22850" cy="22525"/>
            </a:xfrm>
            <a:custGeom>
              <a:avLst/>
              <a:gdLst/>
              <a:ahLst/>
              <a:cxnLst/>
              <a:rect l="l" t="t" r="r" b="b"/>
              <a:pathLst>
                <a:path w="914" h="901" extrusionOk="0">
                  <a:moveTo>
                    <a:pt x="457" y="1"/>
                  </a:moveTo>
                  <a:cubicBezTo>
                    <a:pt x="209" y="1"/>
                    <a:pt x="1" y="196"/>
                    <a:pt x="1" y="457"/>
                  </a:cubicBezTo>
                  <a:cubicBezTo>
                    <a:pt x="1" y="705"/>
                    <a:pt x="209" y="900"/>
                    <a:pt x="457" y="900"/>
                  </a:cubicBezTo>
                  <a:cubicBezTo>
                    <a:pt x="705" y="900"/>
                    <a:pt x="914" y="705"/>
                    <a:pt x="914" y="457"/>
                  </a:cubicBezTo>
                  <a:cubicBezTo>
                    <a:pt x="914" y="196"/>
                    <a:pt x="705" y="1"/>
                    <a:pt x="457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6"/>
            <p:cNvSpPr/>
            <p:nvPr/>
          </p:nvSpPr>
          <p:spPr>
            <a:xfrm>
              <a:off x="2670125" y="1864875"/>
              <a:ext cx="22850" cy="22850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457" y="0"/>
                  </a:moveTo>
                  <a:cubicBezTo>
                    <a:pt x="209" y="0"/>
                    <a:pt x="0" y="209"/>
                    <a:pt x="0" y="456"/>
                  </a:cubicBezTo>
                  <a:cubicBezTo>
                    <a:pt x="0" y="704"/>
                    <a:pt x="209" y="913"/>
                    <a:pt x="457" y="913"/>
                  </a:cubicBezTo>
                  <a:cubicBezTo>
                    <a:pt x="705" y="913"/>
                    <a:pt x="913" y="704"/>
                    <a:pt x="913" y="456"/>
                  </a:cubicBezTo>
                  <a:cubicBezTo>
                    <a:pt x="913" y="209"/>
                    <a:pt x="705" y="0"/>
                    <a:pt x="457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6"/>
            <p:cNvSpPr/>
            <p:nvPr/>
          </p:nvSpPr>
          <p:spPr>
            <a:xfrm>
              <a:off x="2724900" y="2240800"/>
              <a:ext cx="22850" cy="22850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457" y="1"/>
                  </a:moveTo>
                  <a:cubicBezTo>
                    <a:pt x="209" y="1"/>
                    <a:pt x="0" y="209"/>
                    <a:pt x="0" y="458"/>
                  </a:cubicBezTo>
                  <a:cubicBezTo>
                    <a:pt x="0" y="705"/>
                    <a:pt x="209" y="914"/>
                    <a:pt x="457" y="914"/>
                  </a:cubicBezTo>
                  <a:cubicBezTo>
                    <a:pt x="705" y="914"/>
                    <a:pt x="913" y="705"/>
                    <a:pt x="913" y="458"/>
                  </a:cubicBezTo>
                  <a:cubicBezTo>
                    <a:pt x="913" y="209"/>
                    <a:pt x="705" y="1"/>
                    <a:pt x="457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6"/>
            <p:cNvSpPr/>
            <p:nvPr/>
          </p:nvSpPr>
          <p:spPr>
            <a:xfrm>
              <a:off x="2347975" y="2325275"/>
              <a:ext cx="22525" cy="22850"/>
            </a:xfrm>
            <a:custGeom>
              <a:avLst/>
              <a:gdLst/>
              <a:ahLst/>
              <a:cxnLst/>
              <a:rect l="l" t="t" r="r" b="b"/>
              <a:pathLst>
                <a:path w="901" h="914" extrusionOk="0">
                  <a:moveTo>
                    <a:pt x="457" y="0"/>
                  </a:moveTo>
                  <a:cubicBezTo>
                    <a:pt x="196" y="0"/>
                    <a:pt x="0" y="209"/>
                    <a:pt x="0" y="456"/>
                  </a:cubicBezTo>
                  <a:cubicBezTo>
                    <a:pt x="0" y="705"/>
                    <a:pt x="196" y="913"/>
                    <a:pt x="457" y="913"/>
                  </a:cubicBezTo>
                  <a:cubicBezTo>
                    <a:pt x="704" y="913"/>
                    <a:pt x="901" y="705"/>
                    <a:pt x="901" y="456"/>
                  </a:cubicBezTo>
                  <a:cubicBezTo>
                    <a:pt x="901" y="209"/>
                    <a:pt x="704" y="0"/>
                    <a:pt x="457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6"/>
            <p:cNvSpPr/>
            <p:nvPr/>
          </p:nvSpPr>
          <p:spPr>
            <a:xfrm>
              <a:off x="2120700" y="2151475"/>
              <a:ext cx="22850" cy="22850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457" y="0"/>
                  </a:moveTo>
                  <a:cubicBezTo>
                    <a:pt x="210" y="0"/>
                    <a:pt x="1" y="209"/>
                    <a:pt x="1" y="457"/>
                  </a:cubicBezTo>
                  <a:cubicBezTo>
                    <a:pt x="1" y="704"/>
                    <a:pt x="210" y="913"/>
                    <a:pt x="457" y="913"/>
                  </a:cubicBezTo>
                  <a:cubicBezTo>
                    <a:pt x="705" y="913"/>
                    <a:pt x="914" y="704"/>
                    <a:pt x="914" y="457"/>
                  </a:cubicBezTo>
                  <a:cubicBezTo>
                    <a:pt x="914" y="209"/>
                    <a:pt x="705" y="0"/>
                    <a:pt x="457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584;p37"/>
          <p:cNvSpPr txBox="1">
            <a:spLocks noGrp="1"/>
          </p:cNvSpPr>
          <p:nvPr>
            <p:ph type="title"/>
          </p:nvPr>
        </p:nvSpPr>
        <p:spPr>
          <a:xfrm>
            <a:off x="915586" y="45420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+mn-lt"/>
              </a:rPr>
              <a:t>KẾT LUẬN</a:t>
            </a:r>
            <a:endParaRPr sz="24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949" y="971992"/>
            <a:ext cx="35505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vẹn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bầm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dập</a:t>
            </a:r>
            <a:r>
              <a:rPr lang="en-US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8790" y="1657343"/>
            <a:ext cx="309173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lẫn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khác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hay </a:t>
            </a:r>
            <a:r>
              <a:rPr lang="en-US" sz="1800" dirty="0" err="1"/>
              <a:t>thực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cũ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mới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cùng</a:t>
            </a:r>
            <a:r>
              <a:rPr lang="en-US" sz="1800" dirty="0"/>
              <a:t> </a:t>
            </a:r>
            <a:r>
              <a:rPr lang="en-US" sz="1800" dirty="0" err="1"/>
              <a:t>vật</a:t>
            </a:r>
            <a:r>
              <a:rPr lang="en-US" sz="1800" dirty="0"/>
              <a:t> </a:t>
            </a:r>
            <a:r>
              <a:rPr lang="en-US" sz="1800" dirty="0" err="1"/>
              <a:t>chứa</a:t>
            </a:r>
            <a:r>
              <a:rPr lang="en-US" sz="18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49924" y="2809695"/>
            <a:ext cx="322387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+mn-lt"/>
                <a:ea typeface="Calibri" panose="020F0502020204030204" pitchFamily="34" charset="0"/>
              </a:rPr>
              <a:t>Nơi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để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vật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chứa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kho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bảo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quản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phải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sạch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khô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thoáng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ly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với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nguồn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+mn-lt"/>
                <a:ea typeface="Calibri" panose="020F0502020204030204" pitchFamily="34" charset="0"/>
              </a:rPr>
              <a:t>bệnh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. </a:t>
            </a:r>
            <a:endParaRPr lang="en-US" sz="18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1969" y="3259522"/>
            <a:ext cx="3082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khi</a:t>
            </a:r>
            <a:r>
              <a:rPr lang="en-US" sz="1800" dirty="0"/>
              <a:t>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thúc</a:t>
            </a:r>
            <a:r>
              <a:rPr lang="en-US" sz="1800" dirty="0"/>
              <a:t> </a:t>
            </a:r>
            <a:r>
              <a:rPr lang="en-US" sz="1800" dirty="0" err="1"/>
              <a:t>bảo</a:t>
            </a:r>
            <a:r>
              <a:rPr lang="en-US" sz="1800" dirty="0"/>
              <a:t> </a:t>
            </a:r>
            <a:r>
              <a:rPr lang="en-US" sz="1800" dirty="0" err="1"/>
              <a:t>quản</a:t>
            </a:r>
            <a:r>
              <a:rPr lang="en-US" sz="1800" dirty="0"/>
              <a:t> </a:t>
            </a:r>
            <a:r>
              <a:rPr lang="en-US" sz="1800" dirty="0" err="1"/>
              <a:t>phải</a:t>
            </a:r>
            <a:r>
              <a:rPr lang="en-US" sz="1800" dirty="0"/>
              <a:t> </a:t>
            </a:r>
            <a:r>
              <a:rPr lang="en-US" sz="1800" dirty="0" err="1"/>
              <a:t>vệ</a:t>
            </a:r>
            <a:r>
              <a:rPr lang="en-US" sz="1800" dirty="0"/>
              <a:t> </a:t>
            </a:r>
            <a:r>
              <a:rPr lang="en-US" sz="1800" dirty="0" err="1"/>
              <a:t>sinh</a:t>
            </a:r>
            <a:r>
              <a:rPr lang="en-US" sz="1800" dirty="0"/>
              <a:t> </a:t>
            </a:r>
            <a:r>
              <a:rPr lang="en-US" sz="1800" dirty="0" err="1"/>
              <a:t>vật</a:t>
            </a:r>
            <a:r>
              <a:rPr lang="en-US" sz="1800" dirty="0"/>
              <a:t> </a:t>
            </a:r>
            <a:r>
              <a:rPr lang="en-US" sz="1800" dirty="0" err="1"/>
              <a:t>chứa</a:t>
            </a:r>
            <a:r>
              <a:rPr lang="en-US" sz="18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</a:rPr>
              <a:t>LUYỆN TẬP</a:t>
            </a:r>
            <a:endParaRPr dirty="0">
              <a:latin typeface="+mn-lt"/>
            </a:endParaRPr>
          </a:p>
        </p:txBody>
      </p:sp>
      <p:grpSp>
        <p:nvGrpSpPr>
          <p:cNvPr id="1604" name="Google Shape;1604;p37"/>
          <p:cNvGrpSpPr/>
          <p:nvPr/>
        </p:nvGrpSpPr>
        <p:grpSpPr>
          <a:xfrm>
            <a:off x="7324542" y="148619"/>
            <a:ext cx="1045202" cy="1044706"/>
            <a:chOff x="1126900" y="1684329"/>
            <a:chExt cx="1418377" cy="1417896"/>
          </a:xfrm>
        </p:grpSpPr>
        <p:sp>
          <p:nvSpPr>
            <p:cNvPr id="1605" name="Google Shape;1605;p37"/>
            <p:cNvSpPr/>
            <p:nvPr/>
          </p:nvSpPr>
          <p:spPr>
            <a:xfrm>
              <a:off x="1126900" y="1684329"/>
              <a:ext cx="1418377" cy="1417896"/>
            </a:xfrm>
            <a:custGeom>
              <a:avLst/>
              <a:gdLst/>
              <a:ahLst/>
              <a:cxnLst/>
              <a:rect l="l" t="t" r="r" b="b"/>
              <a:pathLst>
                <a:path w="35424" h="35412" extrusionOk="0">
                  <a:moveTo>
                    <a:pt x="17712" y="1"/>
                  </a:moveTo>
                  <a:cubicBezTo>
                    <a:pt x="14008" y="1"/>
                    <a:pt x="10486" y="1123"/>
                    <a:pt x="7487" y="3248"/>
                  </a:cubicBezTo>
                  <a:cubicBezTo>
                    <a:pt x="6977" y="3352"/>
                    <a:pt x="6548" y="3679"/>
                    <a:pt x="6325" y="4148"/>
                  </a:cubicBezTo>
                  <a:cubicBezTo>
                    <a:pt x="2296" y="7526"/>
                    <a:pt x="0" y="12444"/>
                    <a:pt x="0" y="17713"/>
                  </a:cubicBezTo>
                  <a:cubicBezTo>
                    <a:pt x="0" y="27469"/>
                    <a:pt x="7943" y="35411"/>
                    <a:pt x="17712" y="35411"/>
                  </a:cubicBezTo>
                  <a:cubicBezTo>
                    <a:pt x="27480" y="35411"/>
                    <a:pt x="35424" y="27469"/>
                    <a:pt x="35424" y="17713"/>
                  </a:cubicBezTo>
                  <a:cubicBezTo>
                    <a:pt x="35424" y="14308"/>
                    <a:pt x="34459" y="11009"/>
                    <a:pt x="32633" y="8166"/>
                  </a:cubicBezTo>
                  <a:cubicBezTo>
                    <a:pt x="31106" y="5792"/>
                    <a:pt x="29059" y="3822"/>
                    <a:pt x="26633" y="2401"/>
                  </a:cubicBezTo>
                  <a:cubicBezTo>
                    <a:pt x="26711" y="2088"/>
                    <a:pt x="26659" y="1749"/>
                    <a:pt x="26451" y="1474"/>
                  </a:cubicBezTo>
                  <a:cubicBezTo>
                    <a:pt x="26242" y="1161"/>
                    <a:pt x="25877" y="979"/>
                    <a:pt x="25498" y="979"/>
                  </a:cubicBezTo>
                  <a:cubicBezTo>
                    <a:pt x="25263" y="979"/>
                    <a:pt x="25028" y="1044"/>
                    <a:pt x="24833" y="1187"/>
                  </a:cubicBezTo>
                  <a:cubicBezTo>
                    <a:pt x="24755" y="1253"/>
                    <a:pt x="24663" y="1318"/>
                    <a:pt x="24585" y="1383"/>
                  </a:cubicBezTo>
                  <a:cubicBezTo>
                    <a:pt x="22407" y="457"/>
                    <a:pt x="20098" y="1"/>
                    <a:pt x="17712" y="1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1174387" y="1726130"/>
              <a:ext cx="1334333" cy="1334293"/>
            </a:xfrm>
            <a:custGeom>
              <a:avLst/>
              <a:gdLst/>
              <a:ahLst/>
              <a:cxnLst/>
              <a:rect l="l" t="t" r="r" b="b"/>
              <a:pathLst>
                <a:path w="33325" h="33324" extrusionOk="0">
                  <a:moveTo>
                    <a:pt x="16656" y="0"/>
                  </a:moveTo>
                  <a:cubicBezTo>
                    <a:pt x="7461" y="0"/>
                    <a:pt x="1" y="7461"/>
                    <a:pt x="1" y="16669"/>
                  </a:cubicBezTo>
                  <a:cubicBezTo>
                    <a:pt x="1" y="25863"/>
                    <a:pt x="7461" y="33324"/>
                    <a:pt x="16656" y="33324"/>
                  </a:cubicBezTo>
                  <a:cubicBezTo>
                    <a:pt x="25865" y="33324"/>
                    <a:pt x="33325" y="25863"/>
                    <a:pt x="33325" y="16669"/>
                  </a:cubicBezTo>
                  <a:cubicBezTo>
                    <a:pt x="33325" y="7461"/>
                    <a:pt x="25865" y="0"/>
                    <a:pt x="166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1922204" y="1825347"/>
              <a:ext cx="253854" cy="194955"/>
            </a:xfrm>
            <a:custGeom>
              <a:avLst/>
              <a:gdLst/>
              <a:ahLst/>
              <a:cxnLst/>
              <a:rect l="l" t="t" r="r" b="b"/>
              <a:pathLst>
                <a:path w="6340" h="4869" extrusionOk="0">
                  <a:moveTo>
                    <a:pt x="2138" y="0"/>
                  </a:moveTo>
                  <a:cubicBezTo>
                    <a:pt x="1537" y="0"/>
                    <a:pt x="963" y="242"/>
                    <a:pt x="588" y="795"/>
                  </a:cubicBezTo>
                  <a:lnTo>
                    <a:pt x="574" y="809"/>
                  </a:lnTo>
                  <a:cubicBezTo>
                    <a:pt x="418" y="1030"/>
                    <a:pt x="327" y="1291"/>
                    <a:pt x="261" y="1552"/>
                  </a:cubicBezTo>
                  <a:cubicBezTo>
                    <a:pt x="1" y="2804"/>
                    <a:pt x="809" y="4160"/>
                    <a:pt x="1997" y="4644"/>
                  </a:cubicBezTo>
                  <a:cubicBezTo>
                    <a:pt x="2365" y="4797"/>
                    <a:pt x="2759" y="4868"/>
                    <a:pt x="3156" y="4868"/>
                  </a:cubicBezTo>
                  <a:cubicBezTo>
                    <a:pt x="4006" y="4868"/>
                    <a:pt x="4868" y="4539"/>
                    <a:pt x="5518" y="3978"/>
                  </a:cubicBezTo>
                  <a:lnTo>
                    <a:pt x="5570" y="3926"/>
                  </a:lnTo>
                  <a:cubicBezTo>
                    <a:pt x="5844" y="3678"/>
                    <a:pt x="6092" y="3378"/>
                    <a:pt x="6196" y="3026"/>
                  </a:cubicBezTo>
                  <a:cubicBezTo>
                    <a:pt x="6339" y="2531"/>
                    <a:pt x="6183" y="1983"/>
                    <a:pt x="5922" y="1539"/>
                  </a:cubicBezTo>
                  <a:cubicBezTo>
                    <a:pt x="5779" y="1291"/>
                    <a:pt x="5583" y="1070"/>
                    <a:pt x="5336" y="926"/>
                  </a:cubicBezTo>
                  <a:cubicBezTo>
                    <a:pt x="4918" y="705"/>
                    <a:pt x="4409" y="743"/>
                    <a:pt x="3966" y="600"/>
                  </a:cubicBezTo>
                  <a:cubicBezTo>
                    <a:pt x="3652" y="496"/>
                    <a:pt x="3379" y="326"/>
                    <a:pt x="3092" y="196"/>
                  </a:cubicBezTo>
                  <a:cubicBezTo>
                    <a:pt x="2784" y="69"/>
                    <a:pt x="2457" y="0"/>
                    <a:pt x="2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1942063" y="1857179"/>
              <a:ext cx="201121" cy="142102"/>
            </a:xfrm>
            <a:custGeom>
              <a:avLst/>
              <a:gdLst/>
              <a:ahLst/>
              <a:cxnLst/>
              <a:rect l="l" t="t" r="r" b="b"/>
              <a:pathLst>
                <a:path w="5023" h="3549" extrusionOk="0">
                  <a:moveTo>
                    <a:pt x="92" y="0"/>
                  </a:moveTo>
                  <a:lnTo>
                    <a:pt x="78" y="14"/>
                  </a:lnTo>
                  <a:lnTo>
                    <a:pt x="0" y="131"/>
                  </a:lnTo>
                  <a:cubicBezTo>
                    <a:pt x="222" y="301"/>
                    <a:pt x="418" y="510"/>
                    <a:pt x="588" y="731"/>
                  </a:cubicBezTo>
                  <a:cubicBezTo>
                    <a:pt x="692" y="887"/>
                    <a:pt x="796" y="1044"/>
                    <a:pt x="875" y="1214"/>
                  </a:cubicBezTo>
                  <a:cubicBezTo>
                    <a:pt x="1083" y="1253"/>
                    <a:pt x="1292" y="1305"/>
                    <a:pt x="1487" y="1357"/>
                  </a:cubicBezTo>
                  <a:cubicBezTo>
                    <a:pt x="1304" y="1214"/>
                    <a:pt x="1109" y="1057"/>
                    <a:pt x="927" y="887"/>
                  </a:cubicBezTo>
                  <a:cubicBezTo>
                    <a:pt x="626" y="627"/>
                    <a:pt x="327" y="327"/>
                    <a:pt x="92" y="0"/>
                  </a:cubicBezTo>
                  <a:close/>
                  <a:moveTo>
                    <a:pt x="3835" y="2727"/>
                  </a:moveTo>
                  <a:lnTo>
                    <a:pt x="3835" y="2727"/>
                  </a:lnTo>
                  <a:cubicBezTo>
                    <a:pt x="4096" y="2988"/>
                    <a:pt x="4318" y="3261"/>
                    <a:pt x="4513" y="3548"/>
                  </a:cubicBezTo>
                  <a:cubicBezTo>
                    <a:pt x="4696" y="3444"/>
                    <a:pt x="4866" y="3327"/>
                    <a:pt x="5022" y="3183"/>
                  </a:cubicBezTo>
                  <a:cubicBezTo>
                    <a:pt x="4617" y="3052"/>
                    <a:pt x="4226" y="2896"/>
                    <a:pt x="3835" y="2727"/>
                  </a:cubicBezTo>
                  <a:close/>
                </a:path>
              </a:pathLst>
            </a:custGeom>
            <a:solidFill>
              <a:srgbClr val="C43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2118077" y="1876237"/>
              <a:ext cx="43884" cy="50330"/>
            </a:xfrm>
            <a:custGeom>
              <a:avLst/>
              <a:gdLst/>
              <a:ahLst/>
              <a:cxnLst/>
              <a:rect l="l" t="t" r="r" b="b"/>
              <a:pathLst>
                <a:path w="1096" h="1257" extrusionOk="0">
                  <a:moveTo>
                    <a:pt x="371" y="1"/>
                  </a:moveTo>
                  <a:cubicBezTo>
                    <a:pt x="287" y="1"/>
                    <a:pt x="207" y="49"/>
                    <a:pt x="143" y="138"/>
                  </a:cubicBezTo>
                  <a:cubicBezTo>
                    <a:pt x="0" y="347"/>
                    <a:pt x="78" y="620"/>
                    <a:pt x="169" y="829"/>
                  </a:cubicBezTo>
                  <a:cubicBezTo>
                    <a:pt x="221" y="959"/>
                    <a:pt x="300" y="1103"/>
                    <a:pt x="417" y="1181"/>
                  </a:cubicBezTo>
                  <a:cubicBezTo>
                    <a:pt x="480" y="1230"/>
                    <a:pt x="561" y="1257"/>
                    <a:pt x="640" y="1257"/>
                  </a:cubicBezTo>
                  <a:cubicBezTo>
                    <a:pt x="707" y="1257"/>
                    <a:pt x="773" y="1237"/>
                    <a:pt x="821" y="1194"/>
                  </a:cubicBezTo>
                  <a:cubicBezTo>
                    <a:pt x="1096" y="933"/>
                    <a:pt x="795" y="242"/>
                    <a:pt x="534" y="60"/>
                  </a:cubicBezTo>
                  <a:cubicBezTo>
                    <a:pt x="479" y="20"/>
                    <a:pt x="424" y="1"/>
                    <a:pt x="37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2133251" y="1935496"/>
              <a:ext cx="29990" cy="23223"/>
            </a:xfrm>
            <a:custGeom>
              <a:avLst/>
              <a:gdLst/>
              <a:ahLst/>
              <a:cxnLst/>
              <a:rect l="l" t="t" r="r" b="b"/>
              <a:pathLst>
                <a:path w="749" h="580" extrusionOk="0">
                  <a:moveTo>
                    <a:pt x="340" y="0"/>
                  </a:moveTo>
                  <a:cubicBezTo>
                    <a:pt x="76" y="0"/>
                    <a:pt x="0" y="458"/>
                    <a:pt x="299" y="562"/>
                  </a:cubicBezTo>
                  <a:cubicBezTo>
                    <a:pt x="336" y="574"/>
                    <a:pt x="371" y="580"/>
                    <a:pt x="403" y="580"/>
                  </a:cubicBezTo>
                  <a:cubicBezTo>
                    <a:pt x="684" y="580"/>
                    <a:pt x="748" y="156"/>
                    <a:pt x="456" y="27"/>
                  </a:cubicBezTo>
                  <a:cubicBezTo>
                    <a:pt x="414" y="8"/>
                    <a:pt x="375" y="0"/>
                    <a:pt x="34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2076796" y="1765408"/>
              <a:ext cx="82042" cy="90130"/>
            </a:xfrm>
            <a:custGeom>
              <a:avLst/>
              <a:gdLst/>
              <a:ahLst/>
              <a:cxnLst/>
              <a:rect l="l" t="t" r="r" b="b"/>
              <a:pathLst>
                <a:path w="2049" h="2251" extrusionOk="0">
                  <a:moveTo>
                    <a:pt x="1918" y="1"/>
                  </a:moveTo>
                  <a:cubicBezTo>
                    <a:pt x="1896" y="1"/>
                    <a:pt x="1873" y="8"/>
                    <a:pt x="1852" y="23"/>
                  </a:cubicBezTo>
                  <a:cubicBezTo>
                    <a:pt x="1448" y="297"/>
                    <a:pt x="1096" y="637"/>
                    <a:pt x="783" y="1014"/>
                  </a:cubicBezTo>
                  <a:cubicBezTo>
                    <a:pt x="640" y="1197"/>
                    <a:pt x="496" y="1406"/>
                    <a:pt x="379" y="1614"/>
                  </a:cubicBezTo>
                  <a:cubicBezTo>
                    <a:pt x="261" y="1810"/>
                    <a:pt x="157" y="2032"/>
                    <a:pt x="0" y="2214"/>
                  </a:cubicBezTo>
                  <a:cubicBezTo>
                    <a:pt x="0" y="2228"/>
                    <a:pt x="0" y="2240"/>
                    <a:pt x="14" y="2240"/>
                  </a:cubicBezTo>
                  <a:cubicBezTo>
                    <a:pt x="14" y="2247"/>
                    <a:pt x="17" y="2250"/>
                    <a:pt x="22" y="2250"/>
                  </a:cubicBezTo>
                  <a:cubicBezTo>
                    <a:pt x="27" y="2250"/>
                    <a:pt x="33" y="2247"/>
                    <a:pt x="40" y="2240"/>
                  </a:cubicBezTo>
                  <a:cubicBezTo>
                    <a:pt x="196" y="2058"/>
                    <a:pt x="327" y="1849"/>
                    <a:pt x="457" y="1654"/>
                  </a:cubicBezTo>
                  <a:cubicBezTo>
                    <a:pt x="588" y="1458"/>
                    <a:pt x="731" y="1275"/>
                    <a:pt x="887" y="1106"/>
                  </a:cubicBezTo>
                  <a:cubicBezTo>
                    <a:pt x="1214" y="753"/>
                    <a:pt x="1579" y="454"/>
                    <a:pt x="1970" y="206"/>
                  </a:cubicBezTo>
                  <a:lnTo>
                    <a:pt x="1983" y="206"/>
                  </a:lnTo>
                  <a:cubicBezTo>
                    <a:pt x="2035" y="167"/>
                    <a:pt x="2048" y="101"/>
                    <a:pt x="2009" y="49"/>
                  </a:cubicBezTo>
                  <a:cubicBezTo>
                    <a:pt x="1985" y="18"/>
                    <a:pt x="1952" y="1"/>
                    <a:pt x="1918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1553520" y="1750634"/>
              <a:ext cx="432993" cy="295255"/>
            </a:xfrm>
            <a:custGeom>
              <a:avLst/>
              <a:gdLst/>
              <a:ahLst/>
              <a:cxnLst/>
              <a:rect l="l" t="t" r="r" b="b"/>
              <a:pathLst>
                <a:path w="10814" h="7374" extrusionOk="0">
                  <a:moveTo>
                    <a:pt x="6457" y="1"/>
                  </a:moveTo>
                  <a:lnTo>
                    <a:pt x="6457" y="1"/>
                  </a:lnTo>
                  <a:cubicBezTo>
                    <a:pt x="3718" y="614"/>
                    <a:pt x="1357" y="2675"/>
                    <a:pt x="301" y="5270"/>
                  </a:cubicBezTo>
                  <a:cubicBezTo>
                    <a:pt x="183" y="5557"/>
                    <a:pt x="79" y="5857"/>
                    <a:pt x="0" y="6157"/>
                  </a:cubicBezTo>
                  <a:cubicBezTo>
                    <a:pt x="1094" y="6980"/>
                    <a:pt x="2644" y="7374"/>
                    <a:pt x="4062" y="7374"/>
                  </a:cubicBezTo>
                  <a:cubicBezTo>
                    <a:pt x="4286" y="7374"/>
                    <a:pt x="4507" y="7364"/>
                    <a:pt x="4722" y="7344"/>
                  </a:cubicBezTo>
                  <a:cubicBezTo>
                    <a:pt x="5596" y="7252"/>
                    <a:pt x="6470" y="7083"/>
                    <a:pt x="7292" y="6770"/>
                  </a:cubicBezTo>
                  <a:cubicBezTo>
                    <a:pt x="8335" y="6379"/>
                    <a:pt x="9261" y="5753"/>
                    <a:pt x="10095" y="5009"/>
                  </a:cubicBezTo>
                  <a:cubicBezTo>
                    <a:pt x="10356" y="4774"/>
                    <a:pt x="10813" y="4461"/>
                    <a:pt x="10683" y="4122"/>
                  </a:cubicBezTo>
                  <a:cubicBezTo>
                    <a:pt x="10591" y="3861"/>
                    <a:pt x="10448" y="3614"/>
                    <a:pt x="10292" y="3392"/>
                  </a:cubicBezTo>
                  <a:cubicBezTo>
                    <a:pt x="10083" y="3105"/>
                    <a:pt x="9822" y="2858"/>
                    <a:pt x="9522" y="2649"/>
                  </a:cubicBezTo>
                  <a:cubicBezTo>
                    <a:pt x="9013" y="2310"/>
                    <a:pt x="8400" y="2127"/>
                    <a:pt x="7800" y="1997"/>
                  </a:cubicBezTo>
                  <a:cubicBezTo>
                    <a:pt x="7278" y="1879"/>
                    <a:pt x="6692" y="1749"/>
                    <a:pt x="6365" y="1319"/>
                  </a:cubicBezTo>
                  <a:cubicBezTo>
                    <a:pt x="6078" y="914"/>
                    <a:pt x="6092" y="340"/>
                    <a:pt x="64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1638644" y="1882243"/>
              <a:ext cx="338458" cy="67948"/>
            </a:xfrm>
            <a:custGeom>
              <a:avLst/>
              <a:gdLst/>
              <a:ahLst/>
              <a:cxnLst/>
              <a:rect l="l" t="t" r="r" b="b"/>
              <a:pathLst>
                <a:path w="8453" h="1697" extrusionOk="0">
                  <a:moveTo>
                    <a:pt x="7200" y="1"/>
                  </a:moveTo>
                  <a:cubicBezTo>
                    <a:pt x="6261" y="1"/>
                    <a:pt x="5270" y="249"/>
                    <a:pt x="4435" y="510"/>
                  </a:cubicBezTo>
                  <a:cubicBezTo>
                    <a:pt x="3653" y="744"/>
                    <a:pt x="2923" y="1122"/>
                    <a:pt x="2100" y="1253"/>
                  </a:cubicBezTo>
                  <a:cubicBezTo>
                    <a:pt x="1683" y="1305"/>
                    <a:pt x="1239" y="1292"/>
                    <a:pt x="822" y="1305"/>
                  </a:cubicBezTo>
                  <a:cubicBezTo>
                    <a:pt x="535" y="1318"/>
                    <a:pt x="274" y="1371"/>
                    <a:pt x="1" y="1423"/>
                  </a:cubicBezTo>
                  <a:cubicBezTo>
                    <a:pt x="92" y="1461"/>
                    <a:pt x="196" y="1513"/>
                    <a:pt x="288" y="1566"/>
                  </a:cubicBezTo>
                  <a:cubicBezTo>
                    <a:pt x="666" y="1501"/>
                    <a:pt x="1044" y="1461"/>
                    <a:pt x="1436" y="1461"/>
                  </a:cubicBezTo>
                  <a:cubicBezTo>
                    <a:pt x="2074" y="1461"/>
                    <a:pt x="2726" y="1553"/>
                    <a:pt x="3366" y="1696"/>
                  </a:cubicBezTo>
                  <a:cubicBezTo>
                    <a:pt x="3613" y="1631"/>
                    <a:pt x="3874" y="1540"/>
                    <a:pt x="4122" y="1435"/>
                  </a:cubicBezTo>
                  <a:cubicBezTo>
                    <a:pt x="4905" y="1148"/>
                    <a:pt x="5674" y="783"/>
                    <a:pt x="6483" y="614"/>
                  </a:cubicBezTo>
                  <a:cubicBezTo>
                    <a:pt x="6835" y="548"/>
                    <a:pt x="7187" y="510"/>
                    <a:pt x="7540" y="510"/>
                  </a:cubicBezTo>
                  <a:cubicBezTo>
                    <a:pt x="7839" y="510"/>
                    <a:pt x="8152" y="536"/>
                    <a:pt x="8453" y="588"/>
                  </a:cubicBezTo>
                  <a:cubicBezTo>
                    <a:pt x="8374" y="418"/>
                    <a:pt x="8270" y="261"/>
                    <a:pt x="8166" y="105"/>
                  </a:cubicBezTo>
                  <a:cubicBezTo>
                    <a:pt x="7853" y="40"/>
                    <a:pt x="7526" y="1"/>
                    <a:pt x="7200" y="1"/>
                  </a:cubicBezTo>
                  <a:close/>
                </a:path>
              </a:pathLst>
            </a:custGeom>
            <a:solidFill>
              <a:srgbClr val="380E0E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1717482" y="1902583"/>
              <a:ext cx="443443" cy="208568"/>
            </a:xfrm>
            <a:custGeom>
              <a:avLst/>
              <a:gdLst/>
              <a:ahLst/>
              <a:cxnLst/>
              <a:rect l="l" t="t" r="r" b="b"/>
              <a:pathLst>
                <a:path w="11075" h="5209" extrusionOk="0">
                  <a:moveTo>
                    <a:pt x="5567" y="1"/>
                  </a:moveTo>
                  <a:cubicBezTo>
                    <a:pt x="5214" y="1"/>
                    <a:pt x="4861" y="35"/>
                    <a:pt x="4514" y="106"/>
                  </a:cubicBezTo>
                  <a:cubicBezTo>
                    <a:pt x="3705" y="275"/>
                    <a:pt x="2936" y="640"/>
                    <a:pt x="2153" y="927"/>
                  </a:cubicBezTo>
                  <a:cubicBezTo>
                    <a:pt x="1449" y="1202"/>
                    <a:pt x="745" y="1423"/>
                    <a:pt x="1" y="1423"/>
                  </a:cubicBezTo>
                  <a:cubicBezTo>
                    <a:pt x="314" y="2010"/>
                    <a:pt x="496" y="2897"/>
                    <a:pt x="1018" y="3315"/>
                  </a:cubicBezTo>
                  <a:cubicBezTo>
                    <a:pt x="1553" y="3718"/>
                    <a:pt x="2153" y="4031"/>
                    <a:pt x="2779" y="4280"/>
                  </a:cubicBezTo>
                  <a:cubicBezTo>
                    <a:pt x="4309" y="4904"/>
                    <a:pt x="5946" y="5208"/>
                    <a:pt x="7588" y="5208"/>
                  </a:cubicBezTo>
                  <a:cubicBezTo>
                    <a:pt x="8760" y="5208"/>
                    <a:pt x="9934" y="5053"/>
                    <a:pt x="11075" y="4749"/>
                  </a:cubicBezTo>
                  <a:cubicBezTo>
                    <a:pt x="10970" y="4136"/>
                    <a:pt x="10762" y="3523"/>
                    <a:pt x="10475" y="2975"/>
                  </a:cubicBezTo>
                  <a:cubicBezTo>
                    <a:pt x="10057" y="2205"/>
                    <a:pt x="9483" y="1541"/>
                    <a:pt x="8779" y="1032"/>
                  </a:cubicBezTo>
                  <a:cubicBezTo>
                    <a:pt x="7852" y="364"/>
                    <a:pt x="6711" y="1"/>
                    <a:pt x="5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1773377" y="1939179"/>
              <a:ext cx="383863" cy="136336"/>
            </a:xfrm>
            <a:custGeom>
              <a:avLst/>
              <a:gdLst/>
              <a:ahLst/>
              <a:cxnLst/>
              <a:rect l="l" t="t" r="r" b="b"/>
              <a:pathLst>
                <a:path w="9587" h="3405" extrusionOk="0">
                  <a:moveTo>
                    <a:pt x="1123" y="1"/>
                  </a:moveTo>
                  <a:cubicBezTo>
                    <a:pt x="992" y="1"/>
                    <a:pt x="874" y="13"/>
                    <a:pt x="757" y="13"/>
                  </a:cubicBezTo>
                  <a:cubicBezTo>
                    <a:pt x="509" y="118"/>
                    <a:pt x="248" y="209"/>
                    <a:pt x="1" y="274"/>
                  </a:cubicBezTo>
                  <a:cubicBezTo>
                    <a:pt x="288" y="352"/>
                    <a:pt x="575" y="418"/>
                    <a:pt x="848" y="509"/>
                  </a:cubicBezTo>
                  <a:cubicBezTo>
                    <a:pt x="2375" y="966"/>
                    <a:pt x="3835" y="1631"/>
                    <a:pt x="5401" y="1891"/>
                  </a:cubicBezTo>
                  <a:cubicBezTo>
                    <a:pt x="6300" y="2048"/>
                    <a:pt x="7227" y="2061"/>
                    <a:pt x="8100" y="2361"/>
                  </a:cubicBezTo>
                  <a:cubicBezTo>
                    <a:pt x="8674" y="2557"/>
                    <a:pt x="9235" y="2909"/>
                    <a:pt x="9587" y="3404"/>
                  </a:cubicBezTo>
                  <a:cubicBezTo>
                    <a:pt x="9482" y="2935"/>
                    <a:pt x="9300" y="2479"/>
                    <a:pt x="9079" y="2061"/>
                  </a:cubicBezTo>
                  <a:cubicBezTo>
                    <a:pt x="8987" y="2022"/>
                    <a:pt x="8909" y="1983"/>
                    <a:pt x="8830" y="1957"/>
                  </a:cubicBezTo>
                  <a:cubicBezTo>
                    <a:pt x="7996" y="1644"/>
                    <a:pt x="7083" y="1592"/>
                    <a:pt x="6196" y="1488"/>
                  </a:cubicBezTo>
                  <a:cubicBezTo>
                    <a:pt x="5270" y="1383"/>
                    <a:pt x="4318" y="1201"/>
                    <a:pt x="3470" y="796"/>
                  </a:cubicBezTo>
                  <a:cubicBezTo>
                    <a:pt x="2949" y="561"/>
                    <a:pt x="2479" y="248"/>
                    <a:pt x="1931" y="105"/>
                  </a:cubicBezTo>
                  <a:cubicBezTo>
                    <a:pt x="1657" y="27"/>
                    <a:pt x="1383" y="1"/>
                    <a:pt x="1123" y="1"/>
                  </a:cubicBezTo>
                  <a:close/>
                </a:path>
              </a:pathLst>
            </a:custGeom>
            <a:solidFill>
              <a:srgbClr val="380E0E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1444893" y="1940861"/>
              <a:ext cx="726486" cy="224865"/>
            </a:xfrm>
            <a:custGeom>
              <a:avLst/>
              <a:gdLst/>
              <a:ahLst/>
              <a:cxnLst/>
              <a:rect l="l" t="t" r="r" b="b"/>
              <a:pathLst>
                <a:path w="18144" h="5616" extrusionOk="0">
                  <a:moveTo>
                    <a:pt x="6263" y="0"/>
                  </a:moveTo>
                  <a:cubicBezTo>
                    <a:pt x="5617" y="0"/>
                    <a:pt x="4978" y="94"/>
                    <a:pt x="4370" y="324"/>
                  </a:cubicBezTo>
                  <a:cubicBezTo>
                    <a:pt x="3744" y="559"/>
                    <a:pt x="3183" y="936"/>
                    <a:pt x="2635" y="1315"/>
                  </a:cubicBezTo>
                  <a:cubicBezTo>
                    <a:pt x="1487" y="2084"/>
                    <a:pt x="301" y="3037"/>
                    <a:pt x="1" y="4380"/>
                  </a:cubicBezTo>
                  <a:cubicBezTo>
                    <a:pt x="1690" y="5330"/>
                    <a:pt x="3569" y="5616"/>
                    <a:pt x="5505" y="5616"/>
                  </a:cubicBezTo>
                  <a:cubicBezTo>
                    <a:pt x="5722" y="5616"/>
                    <a:pt x="5939" y="5612"/>
                    <a:pt x="6157" y="5606"/>
                  </a:cubicBezTo>
                  <a:cubicBezTo>
                    <a:pt x="10174" y="5475"/>
                    <a:pt x="14191" y="4954"/>
                    <a:pt x="18143" y="4158"/>
                  </a:cubicBezTo>
                  <a:cubicBezTo>
                    <a:pt x="17987" y="3258"/>
                    <a:pt x="17165" y="2606"/>
                    <a:pt x="16304" y="2319"/>
                  </a:cubicBezTo>
                  <a:cubicBezTo>
                    <a:pt x="15431" y="2019"/>
                    <a:pt x="14504" y="2006"/>
                    <a:pt x="13605" y="1849"/>
                  </a:cubicBezTo>
                  <a:cubicBezTo>
                    <a:pt x="12039" y="1589"/>
                    <a:pt x="10579" y="924"/>
                    <a:pt x="9052" y="467"/>
                  </a:cubicBezTo>
                  <a:cubicBezTo>
                    <a:pt x="8150" y="197"/>
                    <a:pt x="7198" y="0"/>
                    <a:pt x="6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1444413" y="1931452"/>
              <a:ext cx="240240" cy="202442"/>
            </a:xfrm>
            <a:custGeom>
              <a:avLst/>
              <a:gdLst/>
              <a:ahLst/>
              <a:cxnLst/>
              <a:rect l="l" t="t" r="r" b="b"/>
              <a:pathLst>
                <a:path w="6000" h="5056" extrusionOk="0">
                  <a:moveTo>
                    <a:pt x="4105" y="1"/>
                  </a:moveTo>
                  <a:cubicBezTo>
                    <a:pt x="4054" y="1"/>
                    <a:pt x="4003" y="4"/>
                    <a:pt x="3952" y="11"/>
                  </a:cubicBezTo>
                  <a:cubicBezTo>
                    <a:pt x="3482" y="76"/>
                    <a:pt x="3091" y="402"/>
                    <a:pt x="2647" y="545"/>
                  </a:cubicBezTo>
                  <a:cubicBezTo>
                    <a:pt x="2334" y="650"/>
                    <a:pt x="2021" y="676"/>
                    <a:pt x="1708" y="741"/>
                  </a:cubicBezTo>
                  <a:cubicBezTo>
                    <a:pt x="769" y="963"/>
                    <a:pt x="0" y="1681"/>
                    <a:pt x="26" y="2698"/>
                  </a:cubicBezTo>
                  <a:lnTo>
                    <a:pt x="26" y="2710"/>
                  </a:lnTo>
                  <a:cubicBezTo>
                    <a:pt x="39" y="2985"/>
                    <a:pt x="104" y="3246"/>
                    <a:pt x="221" y="3493"/>
                  </a:cubicBezTo>
                  <a:cubicBezTo>
                    <a:pt x="654" y="4467"/>
                    <a:pt x="1726" y="5056"/>
                    <a:pt x="2793" y="5056"/>
                  </a:cubicBezTo>
                  <a:cubicBezTo>
                    <a:pt x="3012" y="5056"/>
                    <a:pt x="3231" y="5031"/>
                    <a:pt x="3443" y="4980"/>
                  </a:cubicBezTo>
                  <a:cubicBezTo>
                    <a:pt x="4656" y="4680"/>
                    <a:pt x="5608" y="3597"/>
                    <a:pt x="5882" y="2371"/>
                  </a:cubicBezTo>
                  <a:cubicBezTo>
                    <a:pt x="5895" y="2345"/>
                    <a:pt x="5895" y="2319"/>
                    <a:pt x="5908" y="2293"/>
                  </a:cubicBezTo>
                  <a:cubicBezTo>
                    <a:pt x="5986" y="1928"/>
                    <a:pt x="6000" y="1550"/>
                    <a:pt x="5869" y="1197"/>
                  </a:cubicBezTo>
                  <a:cubicBezTo>
                    <a:pt x="5699" y="715"/>
                    <a:pt x="5256" y="363"/>
                    <a:pt x="4786" y="168"/>
                  </a:cubicBezTo>
                  <a:cubicBezTo>
                    <a:pt x="4572" y="71"/>
                    <a:pt x="4340" y="1"/>
                    <a:pt x="4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1445454" y="2026385"/>
              <a:ext cx="234474" cy="75756"/>
            </a:xfrm>
            <a:custGeom>
              <a:avLst/>
              <a:gdLst/>
              <a:ahLst/>
              <a:cxnLst/>
              <a:rect l="l" t="t" r="r" b="b"/>
              <a:pathLst>
                <a:path w="5856" h="1892" extrusionOk="0">
                  <a:moveTo>
                    <a:pt x="5856" y="0"/>
                  </a:moveTo>
                  <a:lnTo>
                    <a:pt x="5856" y="0"/>
                  </a:lnTo>
                  <a:cubicBezTo>
                    <a:pt x="4669" y="379"/>
                    <a:pt x="3430" y="600"/>
                    <a:pt x="2191" y="600"/>
                  </a:cubicBezTo>
                  <a:cubicBezTo>
                    <a:pt x="1865" y="600"/>
                    <a:pt x="1539" y="588"/>
                    <a:pt x="1213" y="548"/>
                  </a:cubicBezTo>
                  <a:cubicBezTo>
                    <a:pt x="795" y="509"/>
                    <a:pt x="391" y="444"/>
                    <a:pt x="0" y="327"/>
                  </a:cubicBezTo>
                  <a:lnTo>
                    <a:pt x="0" y="339"/>
                  </a:lnTo>
                  <a:cubicBezTo>
                    <a:pt x="13" y="614"/>
                    <a:pt x="78" y="875"/>
                    <a:pt x="195" y="1122"/>
                  </a:cubicBezTo>
                  <a:cubicBezTo>
                    <a:pt x="326" y="1409"/>
                    <a:pt x="508" y="1670"/>
                    <a:pt x="731" y="1892"/>
                  </a:cubicBezTo>
                  <a:cubicBezTo>
                    <a:pt x="1461" y="1527"/>
                    <a:pt x="2204" y="1200"/>
                    <a:pt x="2986" y="939"/>
                  </a:cubicBezTo>
                  <a:cubicBezTo>
                    <a:pt x="3887" y="652"/>
                    <a:pt x="4826" y="431"/>
                    <a:pt x="5791" y="275"/>
                  </a:cubicBezTo>
                  <a:cubicBezTo>
                    <a:pt x="5817" y="183"/>
                    <a:pt x="5843" y="92"/>
                    <a:pt x="5856" y="0"/>
                  </a:cubicBezTo>
                  <a:close/>
                </a:path>
              </a:pathLst>
            </a:custGeom>
            <a:solidFill>
              <a:srgbClr val="C43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1603650" y="1942302"/>
              <a:ext cx="50170" cy="39760"/>
            </a:xfrm>
            <a:custGeom>
              <a:avLst/>
              <a:gdLst/>
              <a:ahLst/>
              <a:cxnLst/>
              <a:rect l="l" t="t" r="r" b="b"/>
              <a:pathLst>
                <a:path w="1253" h="993" extrusionOk="0">
                  <a:moveTo>
                    <a:pt x="275" y="1"/>
                  </a:moveTo>
                  <a:cubicBezTo>
                    <a:pt x="105" y="13"/>
                    <a:pt x="1" y="118"/>
                    <a:pt x="14" y="300"/>
                  </a:cubicBezTo>
                  <a:cubicBezTo>
                    <a:pt x="14" y="561"/>
                    <a:pt x="235" y="731"/>
                    <a:pt x="444" y="848"/>
                  </a:cubicBezTo>
                  <a:cubicBezTo>
                    <a:pt x="562" y="926"/>
                    <a:pt x="705" y="992"/>
                    <a:pt x="849" y="992"/>
                  </a:cubicBezTo>
                  <a:cubicBezTo>
                    <a:pt x="992" y="992"/>
                    <a:pt x="1148" y="900"/>
                    <a:pt x="1174" y="757"/>
                  </a:cubicBezTo>
                  <a:cubicBezTo>
                    <a:pt x="1253" y="392"/>
                    <a:pt x="588" y="1"/>
                    <a:pt x="275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1645211" y="1982262"/>
              <a:ext cx="34354" cy="21702"/>
            </a:xfrm>
            <a:custGeom>
              <a:avLst/>
              <a:gdLst/>
              <a:ahLst/>
              <a:cxnLst/>
              <a:rect l="l" t="t" r="r" b="b"/>
              <a:pathLst>
                <a:path w="858" h="542" extrusionOk="0">
                  <a:moveTo>
                    <a:pt x="408" y="1"/>
                  </a:moveTo>
                  <a:cubicBezTo>
                    <a:pt x="388" y="1"/>
                    <a:pt x="367" y="3"/>
                    <a:pt x="345" y="7"/>
                  </a:cubicBezTo>
                  <a:cubicBezTo>
                    <a:pt x="0" y="78"/>
                    <a:pt x="155" y="542"/>
                    <a:pt x="443" y="542"/>
                  </a:cubicBezTo>
                  <a:cubicBezTo>
                    <a:pt x="470" y="542"/>
                    <a:pt x="498" y="537"/>
                    <a:pt x="528" y="528"/>
                  </a:cubicBezTo>
                  <a:cubicBezTo>
                    <a:pt x="858" y="419"/>
                    <a:pt x="707" y="1"/>
                    <a:pt x="408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1546754" y="1841924"/>
              <a:ext cx="20941" cy="118679"/>
            </a:xfrm>
            <a:custGeom>
              <a:avLst/>
              <a:gdLst/>
              <a:ahLst/>
              <a:cxnLst/>
              <a:rect l="l" t="t" r="r" b="b"/>
              <a:pathLst>
                <a:path w="523" h="2964" extrusionOk="0">
                  <a:moveTo>
                    <a:pt x="397" y="0"/>
                  </a:moveTo>
                  <a:cubicBezTo>
                    <a:pt x="345" y="0"/>
                    <a:pt x="298" y="28"/>
                    <a:pt x="287" y="82"/>
                  </a:cubicBezTo>
                  <a:cubicBezTo>
                    <a:pt x="131" y="538"/>
                    <a:pt x="27" y="1021"/>
                    <a:pt x="13" y="1503"/>
                  </a:cubicBezTo>
                  <a:cubicBezTo>
                    <a:pt x="0" y="1751"/>
                    <a:pt x="0" y="1986"/>
                    <a:pt x="27" y="2234"/>
                  </a:cubicBezTo>
                  <a:cubicBezTo>
                    <a:pt x="53" y="2468"/>
                    <a:pt x="91" y="2703"/>
                    <a:pt x="79" y="2938"/>
                  </a:cubicBezTo>
                  <a:cubicBezTo>
                    <a:pt x="79" y="2951"/>
                    <a:pt x="91" y="2964"/>
                    <a:pt x="105" y="2964"/>
                  </a:cubicBezTo>
                  <a:cubicBezTo>
                    <a:pt x="117" y="2964"/>
                    <a:pt x="117" y="2951"/>
                    <a:pt x="131" y="2938"/>
                  </a:cubicBezTo>
                  <a:cubicBezTo>
                    <a:pt x="143" y="2703"/>
                    <a:pt x="131" y="2456"/>
                    <a:pt x="117" y="2221"/>
                  </a:cubicBezTo>
                  <a:cubicBezTo>
                    <a:pt x="105" y="1986"/>
                    <a:pt x="117" y="1751"/>
                    <a:pt x="143" y="1517"/>
                  </a:cubicBezTo>
                  <a:cubicBezTo>
                    <a:pt x="196" y="1047"/>
                    <a:pt x="313" y="590"/>
                    <a:pt x="496" y="160"/>
                  </a:cubicBezTo>
                  <a:cubicBezTo>
                    <a:pt x="522" y="95"/>
                    <a:pt x="483" y="30"/>
                    <a:pt x="430" y="4"/>
                  </a:cubicBezTo>
                  <a:cubicBezTo>
                    <a:pt x="419" y="1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1324775" y="2026065"/>
              <a:ext cx="958878" cy="165365"/>
            </a:xfrm>
            <a:custGeom>
              <a:avLst/>
              <a:gdLst/>
              <a:ahLst/>
              <a:cxnLst/>
              <a:rect l="l" t="t" r="r" b="b"/>
              <a:pathLst>
                <a:path w="23948" h="4130" extrusionOk="0">
                  <a:moveTo>
                    <a:pt x="12428" y="0"/>
                  </a:moveTo>
                  <a:cubicBezTo>
                    <a:pt x="10244" y="0"/>
                    <a:pt x="8031" y="288"/>
                    <a:pt x="6000" y="947"/>
                  </a:cubicBezTo>
                  <a:cubicBezTo>
                    <a:pt x="3835" y="1652"/>
                    <a:pt x="1957" y="2891"/>
                    <a:pt x="1" y="4091"/>
                  </a:cubicBezTo>
                  <a:lnTo>
                    <a:pt x="131" y="4091"/>
                  </a:lnTo>
                  <a:lnTo>
                    <a:pt x="1371" y="4130"/>
                  </a:lnTo>
                  <a:lnTo>
                    <a:pt x="23726" y="4130"/>
                  </a:lnTo>
                  <a:cubicBezTo>
                    <a:pt x="23764" y="4130"/>
                    <a:pt x="23908" y="3947"/>
                    <a:pt x="23947" y="3935"/>
                  </a:cubicBezTo>
                  <a:cubicBezTo>
                    <a:pt x="23373" y="3425"/>
                    <a:pt x="22773" y="2956"/>
                    <a:pt x="22135" y="2552"/>
                  </a:cubicBezTo>
                  <a:cubicBezTo>
                    <a:pt x="20113" y="1248"/>
                    <a:pt x="17791" y="465"/>
                    <a:pt x="15431" y="178"/>
                  </a:cubicBezTo>
                  <a:cubicBezTo>
                    <a:pt x="14450" y="63"/>
                    <a:pt x="13442" y="0"/>
                    <a:pt x="12428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1356646" y="2098456"/>
              <a:ext cx="899819" cy="78358"/>
            </a:xfrm>
            <a:custGeom>
              <a:avLst/>
              <a:gdLst/>
              <a:ahLst/>
              <a:cxnLst/>
              <a:rect l="l" t="t" r="r" b="b"/>
              <a:pathLst>
                <a:path w="22473" h="1957" extrusionOk="0">
                  <a:moveTo>
                    <a:pt x="14595" y="0"/>
                  </a:moveTo>
                  <a:cubicBezTo>
                    <a:pt x="14035" y="0"/>
                    <a:pt x="13487" y="14"/>
                    <a:pt x="12939" y="26"/>
                  </a:cubicBezTo>
                  <a:cubicBezTo>
                    <a:pt x="11543" y="66"/>
                    <a:pt x="10148" y="144"/>
                    <a:pt x="8766" y="261"/>
                  </a:cubicBezTo>
                  <a:cubicBezTo>
                    <a:pt x="6248" y="496"/>
                    <a:pt x="3744" y="901"/>
                    <a:pt x="1318" y="1591"/>
                  </a:cubicBezTo>
                  <a:cubicBezTo>
                    <a:pt x="966" y="1683"/>
                    <a:pt x="457" y="1788"/>
                    <a:pt x="1" y="1957"/>
                  </a:cubicBezTo>
                  <a:cubicBezTo>
                    <a:pt x="1775" y="1644"/>
                    <a:pt x="3549" y="1422"/>
                    <a:pt x="5257" y="1266"/>
                  </a:cubicBezTo>
                  <a:cubicBezTo>
                    <a:pt x="7748" y="1044"/>
                    <a:pt x="10135" y="953"/>
                    <a:pt x="12352" y="953"/>
                  </a:cubicBezTo>
                  <a:lnTo>
                    <a:pt x="12534" y="953"/>
                  </a:lnTo>
                  <a:cubicBezTo>
                    <a:pt x="15809" y="953"/>
                    <a:pt x="18704" y="1161"/>
                    <a:pt x="20934" y="1383"/>
                  </a:cubicBezTo>
                  <a:cubicBezTo>
                    <a:pt x="21495" y="1435"/>
                    <a:pt x="22003" y="1501"/>
                    <a:pt x="22473" y="1553"/>
                  </a:cubicBezTo>
                  <a:cubicBezTo>
                    <a:pt x="22108" y="1266"/>
                    <a:pt x="21730" y="991"/>
                    <a:pt x="21339" y="744"/>
                  </a:cubicBezTo>
                  <a:cubicBezTo>
                    <a:pt x="19160" y="170"/>
                    <a:pt x="16865" y="0"/>
                    <a:pt x="14595" y="0"/>
                  </a:cubicBezTo>
                  <a:close/>
                </a:path>
              </a:pathLst>
            </a:custGeom>
            <a:solidFill>
              <a:srgbClr val="401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1766570" y="2101579"/>
              <a:ext cx="46567" cy="24064"/>
            </a:xfrm>
            <a:custGeom>
              <a:avLst/>
              <a:gdLst/>
              <a:ahLst/>
              <a:cxnLst/>
              <a:rect l="l" t="t" r="r" b="b"/>
              <a:pathLst>
                <a:path w="1163" h="601" extrusionOk="0">
                  <a:moveTo>
                    <a:pt x="588" y="0"/>
                  </a:moveTo>
                  <a:cubicBezTo>
                    <a:pt x="262" y="0"/>
                    <a:pt x="1" y="131"/>
                    <a:pt x="1" y="301"/>
                  </a:cubicBezTo>
                  <a:cubicBezTo>
                    <a:pt x="1" y="457"/>
                    <a:pt x="262" y="600"/>
                    <a:pt x="588" y="600"/>
                  </a:cubicBezTo>
                  <a:cubicBezTo>
                    <a:pt x="901" y="600"/>
                    <a:pt x="1162" y="457"/>
                    <a:pt x="1162" y="301"/>
                  </a:cubicBezTo>
                  <a:cubicBezTo>
                    <a:pt x="1162" y="131"/>
                    <a:pt x="901" y="0"/>
                    <a:pt x="588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2051731" y="2101579"/>
              <a:ext cx="45966" cy="24064"/>
            </a:xfrm>
            <a:custGeom>
              <a:avLst/>
              <a:gdLst/>
              <a:ahLst/>
              <a:cxnLst/>
              <a:rect l="l" t="t" r="r" b="b"/>
              <a:pathLst>
                <a:path w="1148" h="601" extrusionOk="0">
                  <a:moveTo>
                    <a:pt x="574" y="0"/>
                  </a:moveTo>
                  <a:cubicBezTo>
                    <a:pt x="261" y="0"/>
                    <a:pt x="0" y="131"/>
                    <a:pt x="0" y="301"/>
                  </a:cubicBezTo>
                  <a:cubicBezTo>
                    <a:pt x="0" y="457"/>
                    <a:pt x="261" y="600"/>
                    <a:pt x="574" y="600"/>
                  </a:cubicBezTo>
                  <a:cubicBezTo>
                    <a:pt x="901" y="600"/>
                    <a:pt x="1148" y="457"/>
                    <a:pt x="1148" y="301"/>
                  </a:cubicBezTo>
                  <a:cubicBezTo>
                    <a:pt x="1148" y="131"/>
                    <a:pt x="901" y="0"/>
                    <a:pt x="574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7"/>
            <p:cNvSpPr/>
            <p:nvPr/>
          </p:nvSpPr>
          <p:spPr>
            <a:xfrm>
              <a:off x="1475203" y="2115473"/>
              <a:ext cx="48088" cy="26587"/>
            </a:xfrm>
            <a:custGeom>
              <a:avLst/>
              <a:gdLst/>
              <a:ahLst/>
              <a:cxnLst/>
              <a:rect l="l" t="t" r="r" b="b"/>
              <a:pathLst>
                <a:path w="1201" h="664" extrusionOk="0">
                  <a:moveTo>
                    <a:pt x="805" y="1"/>
                  </a:moveTo>
                  <a:cubicBezTo>
                    <a:pt x="717" y="1"/>
                    <a:pt x="620" y="15"/>
                    <a:pt x="522" y="45"/>
                  </a:cubicBezTo>
                  <a:cubicBezTo>
                    <a:pt x="209" y="137"/>
                    <a:pt x="0" y="345"/>
                    <a:pt x="52" y="502"/>
                  </a:cubicBezTo>
                  <a:cubicBezTo>
                    <a:pt x="79" y="606"/>
                    <a:pt x="215" y="664"/>
                    <a:pt x="395" y="664"/>
                  </a:cubicBezTo>
                  <a:cubicBezTo>
                    <a:pt x="486" y="664"/>
                    <a:pt x="587" y="649"/>
                    <a:pt x="692" y="619"/>
                  </a:cubicBezTo>
                  <a:cubicBezTo>
                    <a:pt x="991" y="528"/>
                    <a:pt x="1200" y="332"/>
                    <a:pt x="1161" y="175"/>
                  </a:cubicBezTo>
                  <a:cubicBezTo>
                    <a:pt x="1126" y="61"/>
                    <a:pt x="985" y="1"/>
                    <a:pt x="805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1618264" y="2057696"/>
              <a:ext cx="46006" cy="24064"/>
            </a:xfrm>
            <a:custGeom>
              <a:avLst/>
              <a:gdLst/>
              <a:ahLst/>
              <a:cxnLst/>
              <a:rect l="l" t="t" r="r" b="b"/>
              <a:pathLst>
                <a:path w="1149" h="601" extrusionOk="0">
                  <a:moveTo>
                    <a:pt x="575" y="1"/>
                  </a:moveTo>
                  <a:cubicBezTo>
                    <a:pt x="249" y="1"/>
                    <a:pt x="1" y="145"/>
                    <a:pt x="1" y="301"/>
                  </a:cubicBezTo>
                  <a:cubicBezTo>
                    <a:pt x="1" y="470"/>
                    <a:pt x="249" y="601"/>
                    <a:pt x="575" y="601"/>
                  </a:cubicBezTo>
                  <a:cubicBezTo>
                    <a:pt x="888" y="601"/>
                    <a:pt x="1149" y="470"/>
                    <a:pt x="1149" y="301"/>
                  </a:cubicBezTo>
                  <a:cubicBezTo>
                    <a:pt x="1149" y="145"/>
                    <a:pt x="888" y="1"/>
                    <a:pt x="575" y="1"/>
                  </a:cubicBezTo>
                  <a:close/>
                </a:path>
              </a:pathLst>
            </a:custGeom>
            <a:solidFill>
              <a:srgbClr val="FF8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1904466" y="2044123"/>
              <a:ext cx="45966" cy="24064"/>
            </a:xfrm>
            <a:custGeom>
              <a:avLst/>
              <a:gdLst/>
              <a:ahLst/>
              <a:cxnLst/>
              <a:rect l="l" t="t" r="r" b="b"/>
              <a:pathLst>
                <a:path w="1148" h="601" extrusionOk="0">
                  <a:moveTo>
                    <a:pt x="574" y="1"/>
                  </a:moveTo>
                  <a:cubicBezTo>
                    <a:pt x="261" y="1"/>
                    <a:pt x="0" y="131"/>
                    <a:pt x="0" y="301"/>
                  </a:cubicBezTo>
                  <a:cubicBezTo>
                    <a:pt x="0" y="470"/>
                    <a:pt x="261" y="601"/>
                    <a:pt x="574" y="601"/>
                  </a:cubicBezTo>
                  <a:cubicBezTo>
                    <a:pt x="901" y="601"/>
                    <a:pt x="1148" y="470"/>
                    <a:pt x="1148" y="301"/>
                  </a:cubicBezTo>
                  <a:cubicBezTo>
                    <a:pt x="1148" y="131"/>
                    <a:pt x="901" y="1"/>
                    <a:pt x="574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2105544" y="2353106"/>
              <a:ext cx="384864" cy="443083"/>
            </a:xfrm>
            <a:custGeom>
              <a:avLst/>
              <a:gdLst/>
              <a:ahLst/>
              <a:cxnLst/>
              <a:rect l="l" t="t" r="r" b="b"/>
              <a:pathLst>
                <a:path w="9612" h="11066" extrusionOk="0">
                  <a:moveTo>
                    <a:pt x="6387" y="1"/>
                  </a:moveTo>
                  <a:cubicBezTo>
                    <a:pt x="6327" y="1"/>
                    <a:pt x="6268" y="2"/>
                    <a:pt x="6208" y="5"/>
                  </a:cubicBezTo>
                  <a:cubicBezTo>
                    <a:pt x="5947" y="19"/>
                    <a:pt x="5687" y="57"/>
                    <a:pt x="5452" y="135"/>
                  </a:cubicBezTo>
                  <a:cubicBezTo>
                    <a:pt x="4200" y="475"/>
                    <a:pt x="3221" y="1349"/>
                    <a:pt x="2400" y="2144"/>
                  </a:cubicBezTo>
                  <a:lnTo>
                    <a:pt x="3247" y="3031"/>
                  </a:lnTo>
                  <a:cubicBezTo>
                    <a:pt x="3951" y="2353"/>
                    <a:pt x="4695" y="1674"/>
                    <a:pt x="5582" y="1361"/>
                  </a:cubicBezTo>
                  <a:cubicBezTo>
                    <a:pt x="5647" y="1349"/>
                    <a:pt x="5713" y="1323"/>
                    <a:pt x="5777" y="1309"/>
                  </a:cubicBezTo>
                  <a:cubicBezTo>
                    <a:pt x="5980" y="1254"/>
                    <a:pt x="6199" y="1225"/>
                    <a:pt x="6420" y="1225"/>
                  </a:cubicBezTo>
                  <a:cubicBezTo>
                    <a:pt x="7079" y="1225"/>
                    <a:pt x="7754" y="1480"/>
                    <a:pt x="8047" y="2027"/>
                  </a:cubicBezTo>
                  <a:cubicBezTo>
                    <a:pt x="8269" y="2444"/>
                    <a:pt x="8295" y="3018"/>
                    <a:pt x="8125" y="3840"/>
                  </a:cubicBezTo>
                  <a:cubicBezTo>
                    <a:pt x="7721" y="5796"/>
                    <a:pt x="6756" y="7479"/>
                    <a:pt x="5412" y="8548"/>
                  </a:cubicBezTo>
                  <a:cubicBezTo>
                    <a:pt x="4539" y="9239"/>
                    <a:pt x="3495" y="9670"/>
                    <a:pt x="2452" y="9801"/>
                  </a:cubicBezTo>
                  <a:cubicBezTo>
                    <a:pt x="2243" y="9823"/>
                    <a:pt x="2034" y="9835"/>
                    <a:pt x="1826" y="9835"/>
                  </a:cubicBezTo>
                  <a:cubicBezTo>
                    <a:pt x="1323" y="9835"/>
                    <a:pt x="831" y="9766"/>
                    <a:pt x="378" y="9618"/>
                  </a:cubicBezTo>
                  <a:lnTo>
                    <a:pt x="0" y="10778"/>
                  </a:lnTo>
                  <a:cubicBezTo>
                    <a:pt x="586" y="10974"/>
                    <a:pt x="1212" y="11065"/>
                    <a:pt x="1839" y="11065"/>
                  </a:cubicBezTo>
                  <a:cubicBezTo>
                    <a:pt x="1904" y="11065"/>
                    <a:pt x="1983" y="11065"/>
                    <a:pt x="2047" y="11053"/>
                  </a:cubicBezTo>
                  <a:cubicBezTo>
                    <a:pt x="3495" y="11013"/>
                    <a:pt x="4969" y="10479"/>
                    <a:pt x="6182" y="9500"/>
                  </a:cubicBezTo>
                  <a:cubicBezTo>
                    <a:pt x="7747" y="8248"/>
                    <a:pt x="8855" y="6331"/>
                    <a:pt x="9325" y="4088"/>
                  </a:cubicBezTo>
                  <a:cubicBezTo>
                    <a:pt x="9469" y="3384"/>
                    <a:pt x="9612" y="2340"/>
                    <a:pt x="9130" y="1453"/>
                  </a:cubicBezTo>
                  <a:cubicBezTo>
                    <a:pt x="8587" y="441"/>
                    <a:pt x="7447" y="1"/>
                    <a:pt x="6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2105544" y="2738165"/>
              <a:ext cx="98218" cy="58018"/>
            </a:xfrm>
            <a:custGeom>
              <a:avLst/>
              <a:gdLst/>
              <a:ahLst/>
              <a:cxnLst/>
              <a:rect l="l" t="t" r="r" b="b"/>
              <a:pathLst>
                <a:path w="2453" h="1449" extrusionOk="0">
                  <a:moveTo>
                    <a:pt x="378" y="1"/>
                  </a:moveTo>
                  <a:lnTo>
                    <a:pt x="0" y="1161"/>
                  </a:lnTo>
                  <a:cubicBezTo>
                    <a:pt x="586" y="1357"/>
                    <a:pt x="1212" y="1448"/>
                    <a:pt x="1839" y="1448"/>
                  </a:cubicBezTo>
                  <a:cubicBezTo>
                    <a:pt x="1904" y="1448"/>
                    <a:pt x="1983" y="1448"/>
                    <a:pt x="2047" y="1436"/>
                  </a:cubicBezTo>
                  <a:cubicBezTo>
                    <a:pt x="2178" y="1018"/>
                    <a:pt x="2308" y="601"/>
                    <a:pt x="2452" y="184"/>
                  </a:cubicBezTo>
                  <a:lnTo>
                    <a:pt x="2452" y="184"/>
                  </a:lnTo>
                  <a:cubicBezTo>
                    <a:pt x="2243" y="206"/>
                    <a:pt x="2034" y="218"/>
                    <a:pt x="1826" y="218"/>
                  </a:cubicBezTo>
                  <a:cubicBezTo>
                    <a:pt x="1323" y="218"/>
                    <a:pt x="831" y="149"/>
                    <a:pt x="378" y="1"/>
                  </a:cubicBezTo>
                  <a:close/>
                </a:path>
              </a:pathLst>
            </a:custGeom>
            <a:solidFill>
              <a:srgbClr val="380E0E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2201599" y="2353267"/>
              <a:ext cx="152552" cy="121201"/>
            </a:xfrm>
            <a:custGeom>
              <a:avLst/>
              <a:gdLst/>
              <a:ahLst/>
              <a:cxnLst/>
              <a:rect l="l" t="t" r="r" b="b"/>
              <a:pathLst>
                <a:path w="3810" h="3027" extrusionOk="0">
                  <a:moveTo>
                    <a:pt x="3809" y="1"/>
                  </a:moveTo>
                  <a:lnTo>
                    <a:pt x="3809" y="1"/>
                  </a:lnTo>
                  <a:cubicBezTo>
                    <a:pt x="3548" y="15"/>
                    <a:pt x="3288" y="53"/>
                    <a:pt x="3053" y="131"/>
                  </a:cubicBezTo>
                  <a:cubicBezTo>
                    <a:pt x="1801" y="471"/>
                    <a:pt x="822" y="1345"/>
                    <a:pt x="1" y="2140"/>
                  </a:cubicBezTo>
                  <a:lnTo>
                    <a:pt x="848" y="3027"/>
                  </a:lnTo>
                  <a:cubicBezTo>
                    <a:pt x="1552" y="2349"/>
                    <a:pt x="2296" y="1670"/>
                    <a:pt x="3183" y="1357"/>
                  </a:cubicBezTo>
                  <a:cubicBezTo>
                    <a:pt x="3288" y="1136"/>
                    <a:pt x="3392" y="901"/>
                    <a:pt x="3483" y="667"/>
                  </a:cubicBezTo>
                  <a:cubicBezTo>
                    <a:pt x="3575" y="458"/>
                    <a:pt x="3705" y="236"/>
                    <a:pt x="3809" y="1"/>
                  </a:cubicBezTo>
                  <a:close/>
                </a:path>
              </a:pathLst>
            </a:custGeom>
            <a:solidFill>
              <a:srgbClr val="380E0E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1276728" y="2136573"/>
              <a:ext cx="1111911" cy="803242"/>
            </a:xfrm>
            <a:custGeom>
              <a:avLst/>
              <a:gdLst/>
              <a:ahLst/>
              <a:cxnLst/>
              <a:rect l="l" t="t" r="r" b="b"/>
              <a:pathLst>
                <a:path w="27770" h="20061" extrusionOk="0">
                  <a:moveTo>
                    <a:pt x="14530" y="1"/>
                  </a:moveTo>
                  <a:cubicBezTo>
                    <a:pt x="12261" y="1"/>
                    <a:pt x="9809" y="79"/>
                    <a:pt x="7253" y="314"/>
                  </a:cubicBezTo>
                  <a:cubicBezTo>
                    <a:pt x="4905" y="535"/>
                    <a:pt x="2466" y="862"/>
                    <a:pt x="14" y="1370"/>
                  </a:cubicBezTo>
                  <a:lnTo>
                    <a:pt x="1" y="1383"/>
                  </a:lnTo>
                  <a:lnTo>
                    <a:pt x="510" y="3001"/>
                  </a:lnTo>
                  <a:lnTo>
                    <a:pt x="562" y="3157"/>
                  </a:lnTo>
                  <a:lnTo>
                    <a:pt x="1032" y="4670"/>
                  </a:lnTo>
                  <a:lnTo>
                    <a:pt x="3119" y="11282"/>
                  </a:lnTo>
                  <a:lnTo>
                    <a:pt x="3209" y="11569"/>
                  </a:lnTo>
                  <a:lnTo>
                    <a:pt x="3353" y="12039"/>
                  </a:lnTo>
                  <a:lnTo>
                    <a:pt x="5884" y="20060"/>
                  </a:lnTo>
                  <a:lnTo>
                    <a:pt x="9052" y="20021"/>
                  </a:lnTo>
                  <a:lnTo>
                    <a:pt x="9249" y="20021"/>
                  </a:lnTo>
                  <a:lnTo>
                    <a:pt x="12144" y="19995"/>
                  </a:lnTo>
                  <a:lnTo>
                    <a:pt x="16122" y="19942"/>
                  </a:lnTo>
                  <a:lnTo>
                    <a:pt x="16344" y="19942"/>
                  </a:lnTo>
                  <a:lnTo>
                    <a:pt x="19787" y="19904"/>
                  </a:lnTo>
                  <a:lnTo>
                    <a:pt x="19944" y="19904"/>
                  </a:lnTo>
                  <a:lnTo>
                    <a:pt x="20686" y="19890"/>
                  </a:lnTo>
                  <a:lnTo>
                    <a:pt x="22709" y="14504"/>
                  </a:lnTo>
                  <a:lnTo>
                    <a:pt x="23387" y="12730"/>
                  </a:lnTo>
                  <a:lnTo>
                    <a:pt x="23517" y="12352"/>
                  </a:lnTo>
                  <a:lnTo>
                    <a:pt x="26543" y="4317"/>
                  </a:lnTo>
                  <a:lnTo>
                    <a:pt x="27169" y="2688"/>
                  </a:lnTo>
                  <a:lnTo>
                    <a:pt x="27221" y="2518"/>
                  </a:lnTo>
                  <a:lnTo>
                    <a:pt x="27769" y="1096"/>
                  </a:lnTo>
                  <a:cubicBezTo>
                    <a:pt x="27769" y="1096"/>
                    <a:pt x="25943" y="744"/>
                    <a:pt x="22930" y="431"/>
                  </a:cubicBezTo>
                  <a:cubicBezTo>
                    <a:pt x="20700" y="209"/>
                    <a:pt x="17805" y="1"/>
                    <a:pt x="14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1297148" y="2201637"/>
              <a:ext cx="1069548" cy="61381"/>
            </a:xfrm>
            <a:custGeom>
              <a:avLst/>
              <a:gdLst/>
              <a:ahLst/>
              <a:cxnLst/>
              <a:rect l="l" t="t" r="r" b="b"/>
              <a:pathLst>
                <a:path w="26712" h="1533" extrusionOk="0">
                  <a:moveTo>
                    <a:pt x="14769" y="1"/>
                  </a:moveTo>
                  <a:cubicBezTo>
                    <a:pt x="9830" y="1"/>
                    <a:pt x="4895" y="458"/>
                    <a:pt x="0" y="1376"/>
                  </a:cubicBezTo>
                  <a:lnTo>
                    <a:pt x="52" y="1532"/>
                  </a:lnTo>
                  <a:cubicBezTo>
                    <a:pt x="4917" y="624"/>
                    <a:pt x="9822" y="170"/>
                    <a:pt x="14734" y="170"/>
                  </a:cubicBezTo>
                  <a:cubicBezTo>
                    <a:pt x="18711" y="170"/>
                    <a:pt x="22691" y="467"/>
                    <a:pt x="26659" y="1063"/>
                  </a:cubicBezTo>
                  <a:lnTo>
                    <a:pt x="26711" y="893"/>
                  </a:lnTo>
                  <a:cubicBezTo>
                    <a:pt x="22740" y="299"/>
                    <a:pt x="18753" y="1"/>
                    <a:pt x="14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7"/>
            <p:cNvSpPr/>
            <p:nvPr/>
          </p:nvSpPr>
          <p:spPr>
            <a:xfrm>
              <a:off x="1398928" y="2409602"/>
              <a:ext cx="819459" cy="528608"/>
            </a:xfrm>
            <a:custGeom>
              <a:avLst/>
              <a:gdLst/>
              <a:ahLst/>
              <a:cxnLst/>
              <a:rect l="l" t="t" r="r" b="b"/>
              <a:pathLst>
                <a:path w="20466" h="13202" extrusionOk="0">
                  <a:moveTo>
                    <a:pt x="9852" y="1"/>
                  </a:moveTo>
                  <a:cubicBezTo>
                    <a:pt x="9648" y="1"/>
                    <a:pt x="9434" y="35"/>
                    <a:pt x="9209" y="107"/>
                  </a:cubicBezTo>
                  <a:cubicBezTo>
                    <a:pt x="8609" y="277"/>
                    <a:pt x="8231" y="811"/>
                    <a:pt x="8009" y="1216"/>
                  </a:cubicBezTo>
                  <a:cubicBezTo>
                    <a:pt x="7031" y="3094"/>
                    <a:pt x="6653" y="5298"/>
                    <a:pt x="6379" y="7216"/>
                  </a:cubicBezTo>
                  <a:cubicBezTo>
                    <a:pt x="6183" y="8624"/>
                    <a:pt x="5988" y="10176"/>
                    <a:pt x="5974" y="11689"/>
                  </a:cubicBezTo>
                  <a:cubicBezTo>
                    <a:pt x="5583" y="8937"/>
                    <a:pt x="5114" y="6159"/>
                    <a:pt x="4253" y="3512"/>
                  </a:cubicBezTo>
                  <a:cubicBezTo>
                    <a:pt x="3992" y="2715"/>
                    <a:pt x="3666" y="1829"/>
                    <a:pt x="3014" y="1242"/>
                  </a:cubicBezTo>
                  <a:cubicBezTo>
                    <a:pt x="2659" y="932"/>
                    <a:pt x="2162" y="730"/>
                    <a:pt x="1679" y="730"/>
                  </a:cubicBezTo>
                  <a:cubicBezTo>
                    <a:pt x="1310" y="730"/>
                    <a:pt x="949" y="848"/>
                    <a:pt x="667" y="1124"/>
                  </a:cubicBezTo>
                  <a:cubicBezTo>
                    <a:pt x="418" y="1385"/>
                    <a:pt x="236" y="1750"/>
                    <a:pt x="131" y="2233"/>
                  </a:cubicBezTo>
                  <a:cubicBezTo>
                    <a:pt x="1" y="2872"/>
                    <a:pt x="14" y="3524"/>
                    <a:pt x="41" y="4072"/>
                  </a:cubicBezTo>
                  <a:cubicBezTo>
                    <a:pt x="41" y="4202"/>
                    <a:pt x="53" y="4333"/>
                    <a:pt x="67" y="4463"/>
                  </a:cubicBezTo>
                  <a:lnTo>
                    <a:pt x="157" y="4750"/>
                  </a:lnTo>
                  <a:lnTo>
                    <a:pt x="301" y="5220"/>
                  </a:lnTo>
                  <a:cubicBezTo>
                    <a:pt x="262" y="4842"/>
                    <a:pt x="223" y="4451"/>
                    <a:pt x="210" y="4059"/>
                  </a:cubicBezTo>
                  <a:cubicBezTo>
                    <a:pt x="171" y="3524"/>
                    <a:pt x="157" y="2886"/>
                    <a:pt x="288" y="2272"/>
                  </a:cubicBezTo>
                  <a:cubicBezTo>
                    <a:pt x="392" y="1816"/>
                    <a:pt x="562" y="1477"/>
                    <a:pt x="783" y="1242"/>
                  </a:cubicBezTo>
                  <a:cubicBezTo>
                    <a:pt x="1029" y="997"/>
                    <a:pt x="1347" y="892"/>
                    <a:pt x="1676" y="892"/>
                  </a:cubicBezTo>
                  <a:cubicBezTo>
                    <a:pt x="2117" y="892"/>
                    <a:pt x="2575" y="1081"/>
                    <a:pt x="2896" y="1373"/>
                  </a:cubicBezTo>
                  <a:cubicBezTo>
                    <a:pt x="3536" y="1933"/>
                    <a:pt x="3849" y="2794"/>
                    <a:pt x="4096" y="3564"/>
                  </a:cubicBezTo>
                  <a:cubicBezTo>
                    <a:pt x="5114" y="6668"/>
                    <a:pt x="5583" y="9981"/>
                    <a:pt x="6014" y="13202"/>
                  </a:cubicBezTo>
                  <a:lnTo>
                    <a:pt x="6197" y="13202"/>
                  </a:lnTo>
                  <a:cubicBezTo>
                    <a:pt x="6014" y="11245"/>
                    <a:pt x="6275" y="9106"/>
                    <a:pt x="6536" y="7242"/>
                  </a:cubicBezTo>
                  <a:cubicBezTo>
                    <a:pt x="6809" y="5338"/>
                    <a:pt x="7174" y="3146"/>
                    <a:pt x="8153" y="1294"/>
                  </a:cubicBezTo>
                  <a:cubicBezTo>
                    <a:pt x="8362" y="903"/>
                    <a:pt x="8713" y="420"/>
                    <a:pt x="9249" y="251"/>
                  </a:cubicBezTo>
                  <a:cubicBezTo>
                    <a:pt x="9451" y="189"/>
                    <a:pt x="9647" y="159"/>
                    <a:pt x="9834" y="159"/>
                  </a:cubicBezTo>
                  <a:cubicBezTo>
                    <a:pt x="10165" y="159"/>
                    <a:pt x="10469" y="255"/>
                    <a:pt x="10735" y="446"/>
                  </a:cubicBezTo>
                  <a:cubicBezTo>
                    <a:pt x="12301" y="1516"/>
                    <a:pt x="12574" y="5428"/>
                    <a:pt x="12704" y="7306"/>
                  </a:cubicBezTo>
                  <a:cubicBezTo>
                    <a:pt x="12718" y="7541"/>
                    <a:pt x="12730" y="7737"/>
                    <a:pt x="12744" y="7894"/>
                  </a:cubicBezTo>
                  <a:cubicBezTo>
                    <a:pt x="12901" y="9628"/>
                    <a:pt x="13005" y="11389"/>
                    <a:pt x="13070" y="13123"/>
                  </a:cubicBezTo>
                  <a:lnTo>
                    <a:pt x="13292" y="13123"/>
                  </a:lnTo>
                  <a:cubicBezTo>
                    <a:pt x="13643" y="9224"/>
                    <a:pt x="14452" y="5767"/>
                    <a:pt x="15782" y="2559"/>
                  </a:cubicBezTo>
                  <a:cubicBezTo>
                    <a:pt x="16200" y="1555"/>
                    <a:pt x="16721" y="603"/>
                    <a:pt x="17713" y="434"/>
                  </a:cubicBezTo>
                  <a:cubicBezTo>
                    <a:pt x="17774" y="424"/>
                    <a:pt x="17837" y="419"/>
                    <a:pt x="17901" y="419"/>
                  </a:cubicBezTo>
                  <a:cubicBezTo>
                    <a:pt x="18333" y="419"/>
                    <a:pt x="18792" y="647"/>
                    <a:pt x="19121" y="1033"/>
                  </a:cubicBezTo>
                  <a:cubicBezTo>
                    <a:pt x="19500" y="1477"/>
                    <a:pt x="19683" y="2037"/>
                    <a:pt x="19826" y="2520"/>
                  </a:cubicBezTo>
                  <a:cubicBezTo>
                    <a:pt x="20126" y="3628"/>
                    <a:pt x="20269" y="4764"/>
                    <a:pt x="20335" y="5911"/>
                  </a:cubicBezTo>
                  <a:lnTo>
                    <a:pt x="20465" y="5533"/>
                  </a:lnTo>
                  <a:cubicBezTo>
                    <a:pt x="20400" y="4503"/>
                    <a:pt x="20257" y="3472"/>
                    <a:pt x="19982" y="2481"/>
                  </a:cubicBezTo>
                  <a:cubicBezTo>
                    <a:pt x="19839" y="1973"/>
                    <a:pt x="19643" y="1399"/>
                    <a:pt x="19252" y="929"/>
                  </a:cubicBezTo>
                  <a:cubicBezTo>
                    <a:pt x="18879" y="511"/>
                    <a:pt x="18379" y="259"/>
                    <a:pt x="17904" y="259"/>
                  </a:cubicBezTo>
                  <a:cubicBezTo>
                    <a:pt x="17831" y="259"/>
                    <a:pt x="17758" y="265"/>
                    <a:pt x="17687" y="277"/>
                  </a:cubicBezTo>
                  <a:cubicBezTo>
                    <a:pt x="16617" y="460"/>
                    <a:pt x="16043" y="1503"/>
                    <a:pt x="15626" y="2507"/>
                  </a:cubicBezTo>
                  <a:cubicBezTo>
                    <a:pt x="14374" y="5520"/>
                    <a:pt x="13579" y="8781"/>
                    <a:pt x="13200" y="12407"/>
                  </a:cubicBezTo>
                  <a:cubicBezTo>
                    <a:pt x="13135" y="10894"/>
                    <a:pt x="13043" y="9381"/>
                    <a:pt x="12913" y="7880"/>
                  </a:cubicBezTo>
                  <a:cubicBezTo>
                    <a:pt x="12901" y="7724"/>
                    <a:pt x="12887" y="7529"/>
                    <a:pt x="12861" y="7294"/>
                  </a:cubicBezTo>
                  <a:cubicBezTo>
                    <a:pt x="12730" y="5390"/>
                    <a:pt x="12457" y="1425"/>
                    <a:pt x="10826" y="303"/>
                  </a:cubicBezTo>
                  <a:cubicBezTo>
                    <a:pt x="10529" y="105"/>
                    <a:pt x="10205" y="1"/>
                    <a:pt x="9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7"/>
            <p:cNvSpPr/>
            <p:nvPr/>
          </p:nvSpPr>
          <p:spPr>
            <a:xfrm>
              <a:off x="1359249" y="2453565"/>
              <a:ext cx="627747" cy="486246"/>
            </a:xfrm>
            <a:custGeom>
              <a:avLst/>
              <a:gdLst/>
              <a:ahLst/>
              <a:cxnLst/>
              <a:rect l="l" t="t" r="r" b="b"/>
              <a:pathLst>
                <a:path w="15678" h="12144" extrusionOk="0">
                  <a:moveTo>
                    <a:pt x="1" y="0"/>
                  </a:moveTo>
                  <a:lnTo>
                    <a:pt x="1058" y="3365"/>
                  </a:lnTo>
                  <a:lnTo>
                    <a:pt x="1148" y="3652"/>
                  </a:lnTo>
                  <a:lnTo>
                    <a:pt x="1" y="0"/>
                  </a:lnTo>
                  <a:close/>
                  <a:moveTo>
                    <a:pt x="15678" y="12013"/>
                  </a:moveTo>
                  <a:lnTo>
                    <a:pt x="14126" y="12025"/>
                  </a:lnTo>
                  <a:lnTo>
                    <a:pt x="14283" y="12025"/>
                  </a:lnTo>
                  <a:lnTo>
                    <a:pt x="15678" y="12013"/>
                  </a:lnTo>
                  <a:close/>
                  <a:moveTo>
                    <a:pt x="1148" y="3652"/>
                  </a:moveTo>
                  <a:lnTo>
                    <a:pt x="1292" y="4122"/>
                  </a:lnTo>
                  <a:lnTo>
                    <a:pt x="3823" y="12143"/>
                  </a:lnTo>
                  <a:lnTo>
                    <a:pt x="1148" y="3652"/>
                  </a:lnTo>
                  <a:close/>
                </a:path>
              </a:pathLst>
            </a:custGeom>
            <a:solidFill>
              <a:srgbClr val="ED7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7"/>
            <p:cNvSpPr/>
            <p:nvPr/>
          </p:nvSpPr>
          <p:spPr>
            <a:xfrm>
              <a:off x="1276728" y="2191387"/>
              <a:ext cx="792312" cy="748428"/>
            </a:xfrm>
            <a:custGeom>
              <a:avLst/>
              <a:gdLst/>
              <a:ahLst/>
              <a:cxnLst/>
              <a:rect l="l" t="t" r="r" b="b"/>
              <a:pathLst>
                <a:path w="19788" h="18692" extrusionOk="0">
                  <a:moveTo>
                    <a:pt x="14" y="1"/>
                  </a:moveTo>
                  <a:lnTo>
                    <a:pt x="1" y="14"/>
                  </a:lnTo>
                  <a:lnTo>
                    <a:pt x="67" y="236"/>
                  </a:lnTo>
                  <a:lnTo>
                    <a:pt x="510" y="1632"/>
                  </a:lnTo>
                  <a:cubicBezTo>
                    <a:pt x="771" y="1579"/>
                    <a:pt x="1018" y="1527"/>
                    <a:pt x="1279" y="1488"/>
                  </a:cubicBezTo>
                  <a:cubicBezTo>
                    <a:pt x="862" y="992"/>
                    <a:pt x="432" y="496"/>
                    <a:pt x="14" y="1"/>
                  </a:cubicBezTo>
                  <a:close/>
                  <a:moveTo>
                    <a:pt x="1410" y="1632"/>
                  </a:moveTo>
                  <a:cubicBezTo>
                    <a:pt x="1123" y="1684"/>
                    <a:pt x="836" y="1736"/>
                    <a:pt x="562" y="1788"/>
                  </a:cubicBezTo>
                  <a:lnTo>
                    <a:pt x="1032" y="3301"/>
                  </a:lnTo>
                  <a:lnTo>
                    <a:pt x="2062" y="6548"/>
                  </a:lnTo>
                  <a:lnTo>
                    <a:pt x="3119" y="9913"/>
                  </a:lnTo>
                  <a:cubicBezTo>
                    <a:pt x="3105" y="9783"/>
                    <a:pt x="3093" y="9652"/>
                    <a:pt x="3093" y="9522"/>
                  </a:cubicBezTo>
                  <a:cubicBezTo>
                    <a:pt x="3066" y="8974"/>
                    <a:pt x="3053" y="8322"/>
                    <a:pt x="3183" y="7683"/>
                  </a:cubicBezTo>
                  <a:cubicBezTo>
                    <a:pt x="3288" y="7200"/>
                    <a:pt x="3470" y="6835"/>
                    <a:pt x="3719" y="6574"/>
                  </a:cubicBezTo>
                  <a:cubicBezTo>
                    <a:pt x="4006" y="6301"/>
                    <a:pt x="4371" y="6183"/>
                    <a:pt x="4736" y="6183"/>
                  </a:cubicBezTo>
                  <a:cubicBezTo>
                    <a:pt x="5179" y="6183"/>
                    <a:pt x="5623" y="6353"/>
                    <a:pt x="5974" y="6614"/>
                  </a:cubicBezTo>
                  <a:cubicBezTo>
                    <a:pt x="4801" y="5414"/>
                    <a:pt x="3653" y="4174"/>
                    <a:pt x="2531" y="2910"/>
                  </a:cubicBezTo>
                  <a:cubicBezTo>
                    <a:pt x="2153" y="2492"/>
                    <a:pt x="1788" y="2062"/>
                    <a:pt x="1410" y="1632"/>
                  </a:cubicBezTo>
                  <a:close/>
                  <a:moveTo>
                    <a:pt x="6418" y="7083"/>
                  </a:moveTo>
                  <a:lnTo>
                    <a:pt x="6418" y="7083"/>
                  </a:lnTo>
                  <a:cubicBezTo>
                    <a:pt x="6849" y="7644"/>
                    <a:pt x="7096" y="8336"/>
                    <a:pt x="7305" y="8962"/>
                  </a:cubicBezTo>
                  <a:cubicBezTo>
                    <a:pt x="8166" y="11609"/>
                    <a:pt x="8635" y="14387"/>
                    <a:pt x="9026" y="17139"/>
                  </a:cubicBezTo>
                  <a:cubicBezTo>
                    <a:pt x="9040" y="15626"/>
                    <a:pt x="9235" y="14074"/>
                    <a:pt x="9431" y="12666"/>
                  </a:cubicBezTo>
                  <a:cubicBezTo>
                    <a:pt x="9536" y="11948"/>
                    <a:pt x="9652" y="11179"/>
                    <a:pt x="9809" y="10409"/>
                  </a:cubicBezTo>
                  <a:cubicBezTo>
                    <a:pt x="8661" y="9327"/>
                    <a:pt x="7527" y="8218"/>
                    <a:pt x="6418" y="7083"/>
                  </a:cubicBezTo>
                  <a:close/>
                  <a:moveTo>
                    <a:pt x="16148" y="15861"/>
                  </a:moveTo>
                  <a:cubicBezTo>
                    <a:pt x="16187" y="16526"/>
                    <a:pt x="16226" y="17191"/>
                    <a:pt x="16252" y="17857"/>
                  </a:cubicBezTo>
                  <a:cubicBezTo>
                    <a:pt x="16318" y="17269"/>
                    <a:pt x="16396" y="16683"/>
                    <a:pt x="16474" y="16109"/>
                  </a:cubicBezTo>
                  <a:cubicBezTo>
                    <a:pt x="16370" y="16031"/>
                    <a:pt x="16252" y="15939"/>
                    <a:pt x="16148" y="15861"/>
                  </a:cubicBezTo>
                  <a:close/>
                  <a:moveTo>
                    <a:pt x="16617" y="16226"/>
                  </a:moveTo>
                  <a:cubicBezTo>
                    <a:pt x="16513" y="16982"/>
                    <a:pt x="16422" y="17765"/>
                    <a:pt x="16344" y="18573"/>
                  </a:cubicBezTo>
                  <a:lnTo>
                    <a:pt x="17739" y="18561"/>
                  </a:lnTo>
                  <a:lnTo>
                    <a:pt x="19787" y="18535"/>
                  </a:lnTo>
                  <a:cubicBezTo>
                    <a:pt x="18704" y="17791"/>
                    <a:pt x="17661" y="17022"/>
                    <a:pt x="16617" y="16226"/>
                  </a:cubicBezTo>
                  <a:close/>
                  <a:moveTo>
                    <a:pt x="9953" y="10539"/>
                  </a:moveTo>
                  <a:cubicBezTo>
                    <a:pt x="9796" y="11270"/>
                    <a:pt x="9692" y="12000"/>
                    <a:pt x="9588" y="12692"/>
                  </a:cubicBezTo>
                  <a:cubicBezTo>
                    <a:pt x="9327" y="14556"/>
                    <a:pt x="9066" y="16695"/>
                    <a:pt x="9249" y="18652"/>
                  </a:cubicBezTo>
                  <a:lnTo>
                    <a:pt x="9392" y="18652"/>
                  </a:lnTo>
                  <a:lnTo>
                    <a:pt x="12144" y="18626"/>
                  </a:lnTo>
                  <a:lnTo>
                    <a:pt x="15000" y="18587"/>
                  </a:lnTo>
                  <a:lnTo>
                    <a:pt x="16122" y="18573"/>
                  </a:lnTo>
                  <a:cubicBezTo>
                    <a:pt x="16083" y="17622"/>
                    <a:pt x="16043" y="16669"/>
                    <a:pt x="15979" y="15718"/>
                  </a:cubicBezTo>
                  <a:cubicBezTo>
                    <a:pt x="15326" y="15208"/>
                    <a:pt x="14674" y="14687"/>
                    <a:pt x="14035" y="14153"/>
                  </a:cubicBezTo>
                  <a:cubicBezTo>
                    <a:pt x="13083" y="13356"/>
                    <a:pt x="12144" y="12548"/>
                    <a:pt x="11218" y="11713"/>
                  </a:cubicBezTo>
                  <a:cubicBezTo>
                    <a:pt x="10800" y="11322"/>
                    <a:pt x="10370" y="10930"/>
                    <a:pt x="9953" y="10539"/>
                  </a:cubicBezTo>
                  <a:close/>
                  <a:moveTo>
                    <a:pt x="4736" y="6339"/>
                  </a:moveTo>
                  <a:cubicBezTo>
                    <a:pt x="4409" y="6339"/>
                    <a:pt x="4084" y="6444"/>
                    <a:pt x="3835" y="6692"/>
                  </a:cubicBezTo>
                  <a:cubicBezTo>
                    <a:pt x="3614" y="6927"/>
                    <a:pt x="3444" y="7266"/>
                    <a:pt x="3340" y="7722"/>
                  </a:cubicBezTo>
                  <a:cubicBezTo>
                    <a:pt x="3209" y="8336"/>
                    <a:pt x="3223" y="8974"/>
                    <a:pt x="3262" y="9509"/>
                  </a:cubicBezTo>
                  <a:cubicBezTo>
                    <a:pt x="3275" y="9901"/>
                    <a:pt x="3314" y="10292"/>
                    <a:pt x="3353" y="10670"/>
                  </a:cubicBezTo>
                  <a:lnTo>
                    <a:pt x="5884" y="18691"/>
                  </a:lnTo>
                  <a:lnTo>
                    <a:pt x="9052" y="18652"/>
                  </a:lnTo>
                  <a:lnTo>
                    <a:pt x="9066" y="18652"/>
                  </a:lnTo>
                  <a:cubicBezTo>
                    <a:pt x="8635" y="15431"/>
                    <a:pt x="8166" y="12118"/>
                    <a:pt x="7148" y="9014"/>
                  </a:cubicBezTo>
                  <a:cubicBezTo>
                    <a:pt x="6901" y="8244"/>
                    <a:pt x="6588" y="7383"/>
                    <a:pt x="5948" y="6823"/>
                  </a:cubicBezTo>
                  <a:cubicBezTo>
                    <a:pt x="5623" y="6522"/>
                    <a:pt x="5179" y="6339"/>
                    <a:pt x="4736" y="6339"/>
                  </a:cubicBezTo>
                  <a:close/>
                </a:path>
              </a:pathLst>
            </a:custGeom>
            <a:solidFill>
              <a:srgbClr val="380E0E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7"/>
            <p:cNvSpPr/>
            <p:nvPr/>
          </p:nvSpPr>
          <p:spPr>
            <a:xfrm>
              <a:off x="1297148" y="2250926"/>
              <a:ext cx="36036" cy="12092"/>
            </a:xfrm>
            <a:custGeom>
              <a:avLst/>
              <a:gdLst/>
              <a:ahLst/>
              <a:cxnLst/>
              <a:rect l="l" t="t" r="r" b="b"/>
              <a:pathLst>
                <a:path w="900" h="302" extrusionOk="0">
                  <a:moveTo>
                    <a:pt x="769" y="1"/>
                  </a:moveTo>
                  <a:cubicBezTo>
                    <a:pt x="508" y="40"/>
                    <a:pt x="261" y="92"/>
                    <a:pt x="0" y="145"/>
                  </a:cubicBezTo>
                  <a:lnTo>
                    <a:pt x="52" y="301"/>
                  </a:lnTo>
                  <a:cubicBezTo>
                    <a:pt x="326" y="249"/>
                    <a:pt x="613" y="197"/>
                    <a:pt x="900" y="145"/>
                  </a:cubicBezTo>
                  <a:cubicBezTo>
                    <a:pt x="861" y="92"/>
                    <a:pt x="809" y="53"/>
                    <a:pt x="769" y="1"/>
                  </a:cubicBezTo>
                  <a:close/>
                </a:path>
              </a:pathLst>
            </a:custGeom>
            <a:solidFill>
              <a:srgbClr val="EBA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7"/>
            <p:cNvSpPr/>
            <p:nvPr/>
          </p:nvSpPr>
          <p:spPr>
            <a:xfrm>
              <a:off x="1398928" y="2438911"/>
              <a:ext cx="543183" cy="499299"/>
            </a:xfrm>
            <a:custGeom>
              <a:avLst/>
              <a:gdLst/>
              <a:ahLst/>
              <a:cxnLst/>
              <a:rect l="l" t="t" r="r" b="b"/>
              <a:pathLst>
                <a:path w="13566" h="12470" extrusionOk="0">
                  <a:moveTo>
                    <a:pt x="12927" y="9536"/>
                  </a:moveTo>
                  <a:cubicBezTo>
                    <a:pt x="12991" y="10487"/>
                    <a:pt x="13031" y="11440"/>
                    <a:pt x="13070" y="12391"/>
                  </a:cubicBezTo>
                  <a:lnTo>
                    <a:pt x="13292" y="12391"/>
                  </a:lnTo>
                  <a:cubicBezTo>
                    <a:pt x="13370" y="11583"/>
                    <a:pt x="13461" y="10800"/>
                    <a:pt x="13565" y="10044"/>
                  </a:cubicBezTo>
                  <a:cubicBezTo>
                    <a:pt x="13527" y="10005"/>
                    <a:pt x="13474" y="9966"/>
                    <a:pt x="13422" y="9927"/>
                  </a:cubicBezTo>
                  <a:cubicBezTo>
                    <a:pt x="13344" y="10501"/>
                    <a:pt x="13266" y="11087"/>
                    <a:pt x="13200" y="11675"/>
                  </a:cubicBezTo>
                  <a:cubicBezTo>
                    <a:pt x="13174" y="11009"/>
                    <a:pt x="13135" y="10344"/>
                    <a:pt x="13096" y="9679"/>
                  </a:cubicBezTo>
                  <a:cubicBezTo>
                    <a:pt x="13043" y="9626"/>
                    <a:pt x="12979" y="9588"/>
                    <a:pt x="12927" y="9536"/>
                  </a:cubicBezTo>
                  <a:close/>
                  <a:moveTo>
                    <a:pt x="1684" y="1"/>
                  </a:moveTo>
                  <a:cubicBezTo>
                    <a:pt x="1319" y="1"/>
                    <a:pt x="954" y="119"/>
                    <a:pt x="667" y="392"/>
                  </a:cubicBezTo>
                  <a:cubicBezTo>
                    <a:pt x="418" y="653"/>
                    <a:pt x="236" y="1018"/>
                    <a:pt x="131" y="1501"/>
                  </a:cubicBezTo>
                  <a:cubicBezTo>
                    <a:pt x="1" y="2140"/>
                    <a:pt x="14" y="2792"/>
                    <a:pt x="41" y="3340"/>
                  </a:cubicBezTo>
                  <a:cubicBezTo>
                    <a:pt x="41" y="3470"/>
                    <a:pt x="53" y="3601"/>
                    <a:pt x="67" y="3731"/>
                  </a:cubicBezTo>
                  <a:lnTo>
                    <a:pt x="157" y="4018"/>
                  </a:lnTo>
                  <a:lnTo>
                    <a:pt x="301" y="4488"/>
                  </a:lnTo>
                  <a:cubicBezTo>
                    <a:pt x="262" y="4110"/>
                    <a:pt x="223" y="3719"/>
                    <a:pt x="210" y="3327"/>
                  </a:cubicBezTo>
                  <a:cubicBezTo>
                    <a:pt x="171" y="2792"/>
                    <a:pt x="157" y="2154"/>
                    <a:pt x="288" y="1540"/>
                  </a:cubicBezTo>
                  <a:cubicBezTo>
                    <a:pt x="392" y="1084"/>
                    <a:pt x="562" y="745"/>
                    <a:pt x="783" y="510"/>
                  </a:cubicBezTo>
                  <a:cubicBezTo>
                    <a:pt x="1032" y="262"/>
                    <a:pt x="1357" y="157"/>
                    <a:pt x="1684" y="157"/>
                  </a:cubicBezTo>
                  <a:cubicBezTo>
                    <a:pt x="2127" y="157"/>
                    <a:pt x="2571" y="340"/>
                    <a:pt x="2896" y="641"/>
                  </a:cubicBezTo>
                  <a:cubicBezTo>
                    <a:pt x="3536" y="1201"/>
                    <a:pt x="3849" y="2062"/>
                    <a:pt x="4096" y="2832"/>
                  </a:cubicBezTo>
                  <a:cubicBezTo>
                    <a:pt x="5114" y="5936"/>
                    <a:pt x="5583" y="9249"/>
                    <a:pt x="6014" y="12470"/>
                  </a:cubicBezTo>
                  <a:lnTo>
                    <a:pt x="6197" y="12470"/>
                  </a:lnTo>
                  <a:cubicBezTo>
                    <a:pt x="6014" y="10513"/>
                    <a:pt x="6275" y="8374"/>
                    <a:pt x="6536" y="6510"/>
                  </a:cubicBezTo>
                  <a:cubicBezTo>
                    <a:pt x="6640" y="5818"/>
                    <a:pt x="6744" y="5088"/>
                    <a:pt x="6901" y="4357"/>
                  </a:cubicBezTo>
                  <a:cubicBezTo>
                    <a:pt x="6849" y="4319"/>
                    <a:pt x="6809" y="4266"/>
                    <a:pt x="6757" y="4227"/>
                  </a:cubicBezTo>
                  <a:cubicBezTo>
                    <a:pt x="6600" y="4997"/>
                    <a:pt x="6484" y="5766"/>
                    <a:pt x="6379" y="6484"/>
                  </a:cubicBezTo>
                  <a:cubicBezTo>
                    <a:pt x="6183" y="7892"/>
                    <a:pt x="5988" y="9444"/>
                    <a:pt x="5974" y="10957"/>
                  </a:cubicBezTo>
                  <a:cubicBezTo>
                    <a:pt x="5583" y="8205"/>
                    <a:pt x="5114" y="5427"/>
                    <a:pt x="4253" y="2780"/>
                  </a:cubicBezTo>
                  <a:cubicBezTo>
                    <a:pt x="4044" y="2154"/>
                    <a:pt x="3797" y="1462"/>
                    <a:pt x="3366" y="901"/>
                  </a:cubicBezTo>
                  <a:lnTo>
                    <a:pt x="3262" y="797"/>
                  </a:lnTo>
                  <a:cubicBezTo>
                    <a:pt x="3145" y="679"/>
                    <a:pt x="3027" y="562"/>
                    <a:pt x="2922" y="432"/>
                  </a:cubicBezTo>
                  <a:cubicBezTo>
                    <a:pt x="2571" y="171"/>
                    <a:pt x="2127" y="1"/>
                    <a:pt x="1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2192230" y="2268183"/>
              <a:ext cx="91932" cy="155996"/>
            </a:xfrm>
            <a:custGeom>
              <a:avLst/>
              <a:gdLst/>
              <a:ahLst/>
              <a:cxnLst/>
              <a:rect l="l" t="t" r="r" b="b"/>
              <a:pathLst>
                <a:path w="2296" h="3896" extrusionOk="0">
                  <a:moveTo>
                    <a:pt x="1575" y="0"/>
                  </a:moveTo>
                  <a:cubicBezTo>
                    <a:pt x="1074" y="0"/>
                    <a:pt x="715" y="605"/>
                    <a:pt x="522" y="992"/>
                  </a:cubicBezTo>
                  <a:cubicBezTo>
                    <a:pt x="326" y="1409"/>
                    <a:pt x="209" y="1879"/>
                    <a:pt x="104" y="2335"/>
                  </a:cubicBezTo>
                  <a:cubicBezTo>
                    <a:pt x="52" y="2635"/>
                    <a:pt x="0" y="2935"/>
                    <a:pt x="65" y="3222"/>
                  </a:cubicBezTo>
                  <a:cubicBezTo>
                    <a:pt x="117" y="3508"/>
                    <a:pt x="313" y="3795"/>
                    <a:pt x="600" y="3874"/>
                  </a:cubicBezTo>
                  <a:cubicBezTo>
                    <a:pt x="655" y="3888"/>
                    <a:pt x="711" y="3895"/>
                    <a:pt x="767" y="3895"/>
                  </a:cubicBezTo>
                  <a:cubicBezTo>
                    <a:pt x="964" y="3895"/>
                    <a:pt x="1162" y="3810"/>
                    <a:pt x="1304" y="3679"/>
                  </a:cubicBezTo>
                  <a:cubicBezTo>
                    <a:pt x="1499" y="3522"/>
                    <a:pt x="1630" y="3300"/>
                    <a:pt x="1748" y="3065"/>
                  </a:cubicBezTo>
                  <a:cubicBezTo>
                    <a:pt x="2061" y="2439"/>
                    <a:pt x="2230" y="1748"/>
                    <a:pt x="2270" y="1044"/>
                  </a:cubicBezTo>
                  <a:cubicBezTo>
                    <a:pt x="2296" y="613"/>
                    <a:pt x="2126" y="1"/>
                    <a:pt x="1591" y="1"/>
                  </a:cubicBezTo>
                  <a:cubicBezTo>
                    <a:pt x="1586" y="0"/>
                    <a:pt x="1580" y="0"/>
                    <a:pt x="1575" y="0"/>
                  </a:cubicBezTo>
                  <a:close/>
                </a:path>
              </a:pathLst>
            </a:custGeom>
            <a:solidFill>
              <a:srgbClr val="FCF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2158837" y="2458690"/>
              <a:ext cx="87567" cy="61862"/>
            </a:xfrm>
            <a:custGeom>
              <a:avLst/>
              <a:gdLst/>
              <a:ahLst/>
              <a:cxnLst/>
              <a:rect l="l" t="t" r="r" b="b"/>
              <a:pathLst>
                <a:path w="2187" h="1545" extrusionOk="0">
                  <a:moveTo>
                    <a:pt x="1095" y="1"/>
                  </a:moveTo>
                  <a:cubicBezTo>
                    <a:pt x="393" y="1"/>
                    <a:pt x="1" y="1143"/>
                    <a:pt x="782" y="1477"/>
                  </a:cubicBezTo>
                  <a:cubicBezTo>
                    <a:pt x="891" y="1524"/>
                    <a:pt x="996" y="1545"/>
                    <a:pt x="1095" y="1545"/>
                  </a:cubicBezTo>
                  <a:cubicBezTo>
                    <a:pt x="1817" y="1545"/>
                    <a:pt x="2187" y="413"/>
                    <a:pt x="1394" y="68"/>
                  </a:cubicBezTo>
                  <a:cubicBezTo>
                    <a:pt x="1290" y="22"/>
                    <a:pt x="1190" y="1"/>
                    <a:pt x="1095" y="1"/>
                  </a:cubicBezTo>
                  <a:close/>
                </a:path>
              </a:pathLst>
            </a:custGeom>
            <a:solidFill>
              <a:srgbClr val="FCF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1206258" y="2430583"/>
              <a:ext cx="106586" cy="106546"/>
            </a:xfrm>
            <a:custGeom>
              <a:avLst/>
              <a:gdLst/>
              <a:ahLst/>
              <a:cxnLst/>
              <a:rect l="l" t="t" r="r" b="b"/>
              <a:pathLst>
                <a:path w="2662" h="2661" extrusionOk="0">
                  <a:moveTo>
                    <a:pt x="1331" y="0"/>
                  </a:moveTo>
                  <a:lnTo>
                    <a:pt x="1279" y="170"/>
                  </a:lnTo>
                  <a:cubicBezTo>
                    <a:pt x="1096" y="692"/>
                    <a:pt x="691" y="1096"/>
                    <a:pt x="157" y="1278"/>
                  </a:cubicBezTo>
                  <a:lnTo>
                    <a:pt x="1" y="1331"/>
                  </a:lnTo>
                  <a:lnTo>
                    <a:pt x="157" y="1383"/>
                  </a:lnTo>
                  <a:cubicBezTo>
                    <a:pt x="691" y="1565"/>
                    <a:pt x="1096" y="1983"/>
                    <a:pt x="1279" y="2504"/>
                  </a:cubicBezTo>
                  <a:lnTo>
                    <a:pt x="1331" y="2661"/>
                  </a:lnTo>
                  <a:lnTo>
                    <a:pt x="1383" y="2504"/>
                  </a:lnTo>
                  <a:cubicBezTo>
                    <a:pt x="1566" y="1983"/>
                    <a:pt x="1970" y="1565"/>
                    <a:pt x="2491" y="1383"/>
                  </a:cubicBezTo>
                  <a:lnTo>
                    <a:pt x="2661" y="1331"/>
                  </a:lnTo>
                  <a:lnTo>
                    <a:pt x="2491" y="1278"/>
                  </a:lnTo>
                  <a:cubicBezTo>
                    <a:pt x="1970" y="1096"/>
                    <a:pt x="1566" y="692"/>
                    <a:pt x="1383" y="170"/>
                  </a:cubicBezTo>
                  <a:lnTo>
                    <a:pt x="1331" y="0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1273605" y="2012291"/>
              <a:ext cx="109229" cy="108669"/>
            </a:xfrm>
            <a:custGeom>
              <a:avLst/>
              <a:gdLst/>
              <a:ahLst/>
              <a:cxnLst/>
              <a:rect l="l" t="t" r="r" b="b"/>
              <a:pathLst>
                <a:path w="2728" h="2714" extrusionOk="0">
                  <a:moveTo>
                    <a:pt x="1357" y="1"/>
                  </a:moveTo>
                  <a:lnTo>
                    <a:pt x="1305" y="157"/>
                  </a:lnTo>
                  <a:cubicBezTo>
                    <a:pt x="1122" y="705"/>
                    <a:pt x="705" y="1122"/>
                    <a:pt x="171" y="1305"/>
                  </a:cubicBezTo>
                  <a:lnTo>
                    <a:pt x="1" y="1357"/>
                  </a:lnTo>
                  <a:lnTo>
                    <a:pt x="171" y="1409"/>
                  </a:lnTo>
                  <a:cubicBezTo>
                    <a:pt x="705" y="1592"/>
                    <a:pt x="1122" y="2022"/>
                    <a:pt x="1305" y="2557"/>
                  </a:cubicBezTo>
                  <a:lnTo>
                    <a:pt x="1357" y="2714"/>
                  </a:lnTo>
                  <a:lnTo>
                    <a:pt x="1423" y="2557"/>
                  </a:lnTo>
                  <a:cubicBezTo>
                    <a:pt x="1605" y="2022"/>
                    <a:pt x="2023" y="1592"/>
                    <a:pt x="2557" y="1409"/>
                  </a:cubicBezTo>
                  <a:lnTo>
                    <a:pt x="2727" y="1357"/>
                  </a:lnTo>
                  <a:lnTo>
                    <a:pt x="2557" y="1305"/>
                  </a:lnTo>
                  <a:cubicBezTo>
                    <a:pt x="2023" y="1122"/>
                    <a:pt x="1605" y="705"/>
                    <a:pt x="1423" y="157"/>
                  </a:cubicBezTo>
                  <a:lnTo>
                    <a:pt x="1357" y="1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2211008" y="1956957"/>
              <a:ext cx="127487" cy="127447"/>
            </a:xfrm>
            <a:custGeom>
              <a:avLst/>
              <a:gdLst/>
              <a:ahLst/>
              <a:cxnLst/>
              <a:rect l="l" t="t" r="r" b="b"/>
              <a:pathLst>
                <a:path w="3184" h="3183" extrusionOk="0">
                  <a:moveTo>
                    <a:pt x="1592" y="0"/>
                  </a:moveTo>
                  <a:lnTo>
                    <a:pt x="1526" y="195"/>
                  </a:lnTo>
                  <a:cubicBezTo>
                    <a:pt x="1317" y="821"/>
                    <a:pt x="822" y="1317"/>
                    <a:pt x="196" y="1526"/>
                  </a:cubicBezTo>
                  <a:lnTo>
                    <a:pt x="1" y="1591"/>
                  </a:lnTo>
                  <a:lnTo>
                    <a:pt x="196" y="1656"/>
                  </a:lnTo>
                  <a:cubicBezTo>
                    <a:pt x="822" y="1865"/>
                    <a:pt x="1317" y="2360"/>
                    <a:pt x="1526" y="2986"/>
                  </a:cubicBezTo>
                  <a:lnTo>
                    <a:pt x="1592" y="3183"/>
                  </a:lnTo>
                  <a:lnTo>
                    <a:pt x="1657" y="2986"/>
                  </a:lnTo>
                  <a:cubicBezTo>
                    <a:pt x="1865" y="2360"/>
                    <a:pt x="2361" y="1865"/>
                    <a:pt x="2987" y="1656"/>
                  </a:cubicBezTo>
                  <a:lnTo>
                    <a:pt x="3183" y="1591"/>
                  </a:lnTo>
                  <a:lnTo>
                    <a:pt x="2987" y="1526"/>
                  </a:lnTo>
                  <a:cubicBezTo>
                    <a:pt x="2361" y="1317"/>
                    <a:pt x="1865" y="821"/>
                    <a:pt x="1657" y="195"/>
                  </a:cubicBezTo>
                  <a:lnTo>
                    <a:pt x="1592" y="0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2264261" y="2510501"/>
              <a:ext cx="114394" cy="114394"/>
            </a:xfrm>
            <a:custGeom>
              <a:avLst/>
              <a:gdLst/>
              <a:ahLst/>
              <a:cxnLst/>
              <a:rect l="l" t="t" r="r" b="b"/>
              <a:pathLst>
                <a:path w="2857" h="2857" extrusionOk="0">
                  <a:moveTo>
                    <a:pt x="1436" y="0"/>
                  </a:moveTo>
                  <a:lnTo>
                    <a:pt x="1370" y="169"/>
                  </a:lnTo>
                  <a:cubicBezTo>
                    <a:pt x="1175" y="731"/>
                    <a:pt x="744" y="1174"/>
                    <a:pt x="184" y="1369"/>
                  </a:cubicBezTo>
                  <a:lnTo>
                    <a:pt x="1" y="1421"/>
                  </a:lnTo>
                  <a:lnTo>
                    <a:pt x="184" y="1487"/>
                  </a:lnTo>
                  <a:cubicBezTo>
                    <a:pt x="744" y="1670"/>
                    <a:pt x="1175" y="2113"/>
                    <a:pt x="1370" y="2674"/>
                  </a:cubicBezTo>
                  <a:lnTo>
                    <a:pt x="1436" y="2856"/>
                  </a:lnTo>
                  <a:lnTo>
                    <a:pt x="1488" y="2674"/>
                  </a:lnTo>
                  <a:cubicBezTo>
                    <a:pt x="1683" y="2113"/>
                    <a:pt x="2114" y="1670"/>
                    <a:pt x="2688" y="1487"/>
                  </a:cubicBezTo>
                  <a:lnTo>
                    <a:pt x="2857" y="1421"/>
                  </a:lnTo>
                  <a:lnTo>
                    <a:pt x="2688" y="1369"/>
                  </a:lnTo>
                  <a:cubicBezTo>
                    <a:pt x="2114" y="1174"/>
                    <a:pt x="1683" y="731"/>
                    <a:pt x="1488" y="169"/>
                  </a:cubicBezTo>
                  <a:lnTo>
                    <a:pt x="1436" y="0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1438127" y="2785171"/>
              <a:ext cx="120641" cy="120681"/>
            </a:xfrm>
            <a:custGeom>
              <a:avLst/>
              <a:gdLst/>
              <a:ahLst/>
              <a:cxnLst/>
              <a:rect l="l" t="t" r="r" b="b"/>
              <a:pathLst>
                <a:path w="3013" h="3014" extrusionOk="0">
                  <a:moveTo>
                    <a:pt x="1500" y="1"/>
                  </a:moveTo>
                  <a:lnTo>
                    <a:pt x="1448" y="183"/>
                  </a:lnTo>
                  <a:cubicBezTo>
                    <a:pt x="1239" y="783"/>
                    <a:pt x="770" y="1239"/>
                    <a:pt x="183" y="1448"/>
                  </a:cubicBezTo>
                  <a:lnTo>
                    <a:pt x="1" y="1500"/>
                  </a:lnTo>
                  <a:lnTo>
                    <a:pt x="183" y="1566"/>
                  </a:lnTo>
                  <a:cubicBezTo>
                    <a:pt x="770" y="1775"/>
                    <a:pt x="1239" y="2231"/>
                    <a:pt x="1448" y="2830"/>
                  </a:cubicBezTo>
                  <a:lnTo>
                    <a:pt x="1500" y="3013"/>
                  </a:lnTo>
                  <a:lnTo>
                    <a:pt x="1566" y="2830"/>
                  </a:lnTo>
                  <a:cubicBezTo>
                    <a:pt x="1774" y="2231"/>
                    <a:pt x="2230" y="1775"/>
                    <a:pt x="2830" y="1566"/>
                  </a:cubicBezTo>
                  <a:lnTo>
                    <a:pt x="3013" y="1500"/>
                  </a:lnTo>
                  <a:lnTo>
                    <a:pt x="2830" y="1448"/>
                  </a:lnTo>
                  <a:cubicBezTo>
                    <a:pt x="2230" y="1239"/>
                    <a:pt x="1774" y="783"/>
                    <a:pt x="1566" y="183"/>
                  </a:cubicBezTo>
                  <a:lnTo>
                    <a:pt x="1500" y="1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1420389" y="1855097"/>
              <a:ext cx="49129" cy="49129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3" y="0"/>
                  </a:moveTo>
                  <a:cubicBezTo>
                    <a:pt x="274" y="0"/>
                    <a:pt x="0" y="275"/>
                    <a:pt x="0" y="614"/>
                  </a:cubicBezTo>
                  <a:cubicBezTo>
                    <a:pt x="0" y="953"/>
                    <a:pt x="274" y="1226"/>
                    <a:pt x="613" y="1226"/>
                  </a:cubicBezTo>
                  <a:cubicBezTo>
                    <a:pt x="952" y="1226"/>
                    <a:pt x="1226" y="953"/>
                    <a:pt x="1226" y="614"/>
                  </a:cubicBezTo>
                  <a:cubicBezTo>
                    <a:pt x="1226" y="275"/>
                    <a:pt x="952" y="0"/>
                    <a:pt x="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1305997" y="2659848"/>
              <a:ext cx="49129" cy="49129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4" y="1"/>
                  </a:moveTo>
                  <a:cubicBezTo>
                    <a:pt x="275" y="1"/>
                    <a:pt x="0" y="274"/>
                    <a:pt x="0" y="613"/>
                  </a:cubicBezTo>
                  <a:cubicBezTo>
                    <a:pt x="0" y="952"/>
                    <a:pt x="275" y="1227"/>
                    <a:pt x="614" y="1227"/>
                  </a:cubicBezTo>
                  <a:cubicBezTo>
                    <a:pt x="953" y="1227"/>
                    <a:pt x="1226" y="952"/>
                    <a:pt x="1226" y="613"/>
                  </a:cubicBezTo>
                  <a:cubicBezTo>
                    <a:pt x="1226" y="274"/>
                    <a:pt x="953" y="1"/>
                    <a:pt x="6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1899781" y="1731335"/>
              <a:ext cx="49129" cy="49129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3" y="1"/>
                  </a:moveTo>
                  <a:cubicBezTo>
                    <a:pt x="274" y="1"/>
                    <a:pt x="0" y="274"/>
                    <a:pt x="0" y="613"/>
                  </a:cubicBezTo>
                  <a:cubicBezTo>
                    <a:pt x="0" y="952"/>
                    <a:pt x="274" y="1227"/>
                    <a:pt x="613" y="1227"/>
                  </a:cubicBezTo>
                  <a:cubicBezTo>
                    <a:pt x="952" y="1227"/>
                    <a:pt x="1226" y="952"/>
                    <a:pt x="1226" y="613"/>
                  </a:cubicBezTo>
                  <a:cubicBezTo>
                    <a:pt x="1226" y="274"/>
                    <a:pt x="952" y="1"/>
                    <a:pt x="613" y="1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1766090" y="2994057"/>
              <a:ext cx="49129" cy="49129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3" y="1"/>
                  </a:moveTo>
                  <a:cubicBezTo>
                    <a:pt x="274" y="1"/>
                    <a:pt x="0" y="288"/>
                    <a:pt x="0" y="613"/>
                  </a:cubicBezTo>
                  <a:cubicBezTo>
                    <a:pt x="0" y="952"/>
                    <a:pt x="274" y="1227"/>
                    <a:pt x="613" y="1227"/>
                  </a:cubicBezTo>
                  <a:cubicBezTo>
                    <a:pt x="952" y="1227"/>
                    <a:pt x="1226" y="952"/>
                    <a:pt x="1226" y="613"/>
                  </a:cubicBezTo>
                  <a:cubicBezTo>
                    <a:pt x="1226" y="288"/>
                    <a:pt x="952" y="1"/>
                    <a:pt x="613" y="1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1225557" y="2257212"/>
              <a:ext cx="39239" cy="39720"/>
            </a:xfrm>
            <a:custGeom>
              <a:avLst/>
              <a:gdLst/>
              <a:ahLst/>
              <a:cxnLst/>
              <a:rect l="l" t="t" r="r" b="b"/>
              <a:pathLst>
                <a:path w="980" h="992" extrusionOk="0">
                  <a:moveTo>
                    <a:pt x="484" y="0"/>
                  </a:moveTo>
                  <a:cubicBezTo>
                    <a:pt x="209" y="0"/>
                    <a:pt x="1" y="222"/>
                    <a:pt x="1" y="496"/>
                  </a:cubicBezTo>
                  <a:cubicBezTo>
                    <a:pt x="1" y="770"/>
                    <a:pt x="209" y="991"/>
                    <a:pt x="484" y="991"/>
                  </a:cubicBezTo>
                  <a:cubicBezTo>
                    <a:pt x="757" y="991"/>
                    <a:pt x="979" y="770"/>
                    <a:pt x="979" y="496"/>
                  </a:cubicBezTo>
                  <a:cubicBezTo>
                    <a:pt x="979" y="222"/>
                    <a:pt x="757" y="0"/>
                    <a:pt x="484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2200558" y="2850996"/>
              <a:ext cx="49129" cy="49129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3" y="0"/>
                  </a:moveTo>
                  <a:cubicBezTo>
                    <a:pt x="274" y="0"/>
                    <a:pt x="1" y="273"/>
                    <a:pt x="1" y="613"/>
                  </a:cubicBezTo>
                  <a:cubicBezTo>
                    <a:pt x="1" y="952"/>
                    <a:pt x="274" y="1226"/>
                    <a:pt x="613" y="1226"/>
                  </a:cubicBezTo>
                  <a:cubicBezTo>
                    <a:pt x="952" y="1226"/>
                    <a:pt x="1227" y="952"/>
                    <a:pt x="1227" y="613"/>
                  </a:cubicBezTo>
                  <a:cubicBezTo>
                    <a:pt x="1227" y="273"/>
                    <a:pt x="952" y="0"/>
                    <a:pt x="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557344"/>
              </p:ext>
            </p:extLst>
          </p:nvPr>
        </p:nvGraphicFramePr>
        <p:xfrm>
          <a:off x="1300497" y="2040693"/>
          <a:ext cx="6851533" cy="2880360"/>
        </p:xfrm>
        <a:graphic>
          <a:graphicData uri="http://schemas.openxmlformats.org/drawingml/2006/table">
            <a:tbl>
              <a:tblPr firstRow="1" firstCol="1" bandRow="1">
                <a:tableStyleId>{D894B0D2-13B8-405A-809F-C34BC80D9B9F}</a:tableStyleId>
              </a:tblPr>
              <a:tblGrid>
                <a:gridCol w="656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0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STT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Vai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trò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, ý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nghĩa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của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bảo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quản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thực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phẩm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Đúng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hay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sai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hư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hỏng</a:t>
                      </a:r>
                      <a:r>
                        <a:rPr lang="en-US" sz="1800" dirty="0">
                          <a:effectLst/>
                        </a:rPr>
                        <a:t> ở </a:t>
                      </a:r>
                      <a:r>
                        <a:rPr lang="en-US" sz="1800" dirty="0" err="1">
                          <a:effectLst/>
                        </a:rPr>
                        <a:t>thực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nguồn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cung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cấp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thực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người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tiêu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dùng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Giảm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sự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lựa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chọn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thực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Cải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thiện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dinh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dưỡng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và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tiết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kiệm</a:t>
                      </a:r>
                      <a:r>
                        <a:rPr lang="en-US" sz="1800" dirty="0">
                          <a:effectLst/>
                        </a:rPr>
                        <a:t> chi </a:t>
                      </a:r>
                      <a:r>
                        <a:rPr lang="en-US" sz="1800" dirty="0" err="1">
                          <a:effectLst/>
                        </a:rPr>
                        <a:t>phí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Kéo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dài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thời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sử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dụng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thực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81900" y="1064272"/>
            <a:ext cx="689999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ý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54654" y="2437197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Sai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936933" y="2937017"/>
            <a:ext cx="798617" cy="504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Đúng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963455" y="3993184"/>
            <a:ext cx="798617" cy="504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Đúng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963455" y="4438769"/>
            <a:ext cx="798617" cy="504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Đúng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054654" y="3686852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Sai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4" grpId="0"/>
      <p:bldP spid="75" grpId="0"/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2621" y="779052"/>
            <a:ext cx="48484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Câu</a:t>
            </a:r>
            <a:r>
              <a:rPr lang="en-US" sz="2000" b="1" dirty="0"/>
              <a:t> 2: </a:t>
            </a:r>
            <a:r>
              <a:rPr lang="vi-VN" sz="2000" dirty="0"/>
              <a:t>Em có thể bảo quản ngô (bắp) bằng những phương pháp nào kể trên?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5241852" y="2810377"/>
            <a:ext cx="2264734" cy="78680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quản</a:t>
            </a:r>
            <a:r>
              <a:rPr lang="en-US" sz="2400" dirty="0"/>
              <a:t> </a:t>
            </a:r>
            <a:r>
              <a:rPr lang="en-US" sz="2400" dirty="0" err="1"/>
              <a:t>kín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728">
            <a:off x="5518297" y="1670132"/>
            <a:ext cx="1140051" cy="908383"/>
          </a:xfrm>
          <a:prstGeom prst="rect">
            <a:avLst/>
          </a:prstGeom>
        </p:spPr>
      </p:pic>
      <p:pic>
        <p:nvPicPr>
          <p:cNvPr id="86" name="Google Shape;4477;p62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72" y="2149834"/>
            <a:ext cx="3306728" cy="2500794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7" name="Google Shape;4477;p6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89" y="602997"/>
            <a:ext cx="3094500" cy="2899194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" name="Rectangle 3"/>
          <p:cNvSpPr/>
          <p:nvPr/>
        </p:nvSpPr>
        <p:spPr>
          <a:xfrm>
            <a:off x="3631914" y="1528611"/>
            <a:ext cx="49881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/>
              <a:t>Câu</a:t>
            </a:r>
            <a:r>
              <a:rPr lang="en-US" sz="1800" b="1" dirty="0"/>
              <a:t> 3: </a:t>
            </a:r>
            <a:r>
              <a:rPr lang="vi-VN" sz="1800" dirty="0"/>
              <a:t>Để bảo quản dài ngày các loại h</a:t>
            </a:r>
            <a:r>
              <a:rPr lang="en-US" sz="1800" dirty="0"/>
              <a:t>ạ</a:t>
            </a:r>
            <a:r>
              <a:rPr lang="vi-VN" sz="1800" dirty="0"/>
              <a:t>t như đậu, lạc, thóc mới thu ho</a:t>
            </a:r>
            <a:r>
              <a:rPr lang="en-US" sz="1800" dirty="0" err="1"/>
              <a:t>ạch</a:t>
            </a:r>
            <a:r>
              <a:rPr lang="vi-VN" sz="1800" dirty="0"/>
              <a:t> em nên làm việc gì đầu tiên?</a:t>
            </a:r>
          </a:p>
          <a:p>
            <a:pPr algn="just">
              <a:lnSpc>
                <a:spcPct val="150000"/>
              </a:lnSpc>
            </a:pPr>
            <a:r>
              <a:rPr lang="en-US" sz="1800" dirty="0"/>
              <a:t>A</a:t>
            </a:r>
            <a:r>
              <a:rPr lang="vi-VN" sz="1800" dirty="0"/>
              <a:t>. Làm vệ sinh vật chứa (thùng, vại...)</a:t>
            </a:r>
          </a:p>
          <a:p>
            <a:pPr algn="just">
              <a:lnSpc>
                <a:spcPct val="150000"/>
              </a:lnSpc>
            </a:pPr>
            <a:r>
              <a:rPr lang="en-US" sz="1800" dirty="0"/>
              <a:t>B</a:t>
            </a:r>
            <a:r>
              <a:rPr lang="vi-VN" sz="1800" dirty="0"/>
              <a:t>. Phơi hoặc sấy hạt đến khô</a:t>
            </a:r>
          </a:p>
          <a:p>
            <a:pPr algn="just">
              <a:lnSpc>
                <a:spcPct val="150000"/>
              </a:lnSpc>
            </a:pPr>
            <a:r>
              <a:rPr lang="en-US" sz="1800" dirty="0"/>
              <a:t>C</a:t>
            </a:r>
            <a:r>
              <a:rPr lang="vi-VN" sz="1800" dirty="0"/>
              <a:t>. Cho hạt đã phơi hoặc sấy khô vào vật chứa.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7" name="Google Shape;2807;p47"/>
          <p:cNvGrpSpPr/>
          <p:nvPr/>
        </p:nvGrpSpPr>
        <p:grpSpPr>
          <a:xfrm rot="-10715104">
            <a:off x="4458057" y="1395228"/>
            <a:ext cx="227879" cy="240603"/>
            <a:chOff x="2441875" y="3668975"/>
            <a:chExt cx="81550" cy="86100"/>
          </a:xfrm>
        </p:grpSpPr>
        <p:sp>
          <p:nvSpPr>
            <p:cNvPr id="2808" name="Google Shape;2808;p47"/>
            <p:cNvSpPr/>
            <p:nvPr/>
          </p:nvSpPr>
          <p:spPr>
            <a:xfrm>
              <a:off x="2480675" y="3668975"/>
              <a:ext cx="4925" cy="86100"/>
            </a:xfrm>
            <a:custGeom>
              <a:avLst/>
              <a:gdLst/>
              <a:ahLst/>
              <a:cxnLst/>
              <a:rect l="l" t="t" r="r" b="b"/>
              <a:pathLst>
                <a:path w="197" h="3444" extrusionOk="0">
                  <a:moveTo>
                    <a:pt x="105" y="0"/>
                  </a:moveTo>
                  <a:cubicBezTo>
                    <a:pt x="53" y="0"/>
                    <a:pt x="1" y="40"/>
                    <a:pt x="1" y="92"/>
                  </a:cubicBezTo>
                  <a:lnTo>
                    <a:pt x="1" y="3353"/>
                  </a:lnTo>
                  <a:cubicBezTo>
                    <a:pt x="1" y="3405"/>
                    <a:pt x="53" y="3444"/>
                    <a:pt x="105" y="3444"/>
                  </a:cubicBezTo>
                  <a:cubicBezTo>
                    <a:pt x="144" y="3444"/>
                    <a:pt x="196" y="3405"/>
                    <a:pt x="196" y="3353"/>
                  </a:cubicBezTo>
                  <a:lnTo>
                    <a:pt x="196" y="92"/>
                  </a:lnTo>
                  <a:cubicBezTo>
                    <a:pt x="196" y="40"/>
                    <a:pt x="144" y="0"/>
                    <a:pt x="1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7"/>
            <p:cNvSpPr/>
            <p:nvPr/>
          </p:nvSpPr>
          <p:spPr>
            <a:xfrm>
              <a:off x="2441875" y="3710400"/>
              <a:ext cx="81550" cy="4575"/>
            </a:xfrm>
            <a:custGeom>
              <a:avLst/>
              <a:gdLst/>
              <a:ahLst/>
              <a:cxnLst/>
              <a:rect l="l" t="t" r="r" b="b"/>
              <a:pathLst>
                <a:path w="3262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70" y="183"/>
                  </a:lnTo>
                  <a:cubicBezTo>
                    <a:pt x="3222" y="183"/>
                    <a:pt x="3261" y="143"/>
                    <a:pt x="3261" y="91"/>
                  </a:cubicBezTo>
                  <a:cubicBezTo>
                    <a:pt x="3261" y="39"/>
                    <a:pt x="3222" y="0"/>
                    <a:pt x="317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7"/>
            <p:cNvSpPr/>
            <p:nvPr/>
          </p:nvSpPr>
          <p:spPr>
            <a:xfrm>
              <a:off x="2461125" y="3687625"/>
              <a:ext cx="43725" cy="52450"/>
            </a:xfrm>
            <a:custGeom>
              <a:avLst/>
              <a:gdLst/>
              <a:ahLst/>
              <a:cxnLst/>
              <a:rect l="l" t="t" r="r" b="b"/>
              <a:pathLst>
                <a:path w="1749" h="2098" extrusionOk="0">
                  <a:moveTo>
                    <a:pt x="1641" y="1"/>
                  </a:moveTo>
                  <a:cubicBezTo>
                    <a:pt x="1615" y="1"/>
                    <a:pt x="1588" y="15"/>
                    <a:pt x="1566" y="37"/>
                  </a:cubicBezTo>
                  <a:lnTo>
                    <a:pt x="27" y="1941"/>
                  </a:lnTo>
                  <a:cubicBezTo>
                    <a:pt x="0" y="1993"/>
                    <a:pt x="0" y="2046"/>
                    <a:pt x="53" y="2072"/>
                  </a:cubicBezTo>
                  <a:cubicBezTo>
                    <a:pt x="65" y="2098"/>
                    <a:pt x="79" y="2098"/>
                    <a:pt x="105" y="2098"/>
                  </a:cubicBezTo>
                  <a:cubicBezTo>
                    <a:pt x="131" y="2098"/>
                    <a:pt x="157" y="2085"/>
                    <a:pt x="183" y="2059"/>
                  </a:cubicBezTo>
                  <a:lnTo>
                    <a:pt x="1708" y="155"/>
                  </a:lnTo>
                  <a:cubicBezTo>
                    <a:pt x="1748" y="115"/>
                    <a:pt x="1735" y="51"/>
                    <a:pt x="1696" y="24"/>
                  </a:cubicBezTo>
                  <a:cubicBezTo>
                    <a:pt x="1679" y="8"/>
                    <a:pt x="1661" y="1"/>
                    <a:pt x="164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7"/>
            <p:cNvSpPr/>
            <p:nvPr/>
          </p:nvSpPr>
          <p:spPr>
            <a:xfrm>
              <a:off x="2455900" y="3690900"/>
              <a:ext cx="53500" cy="43000"/>
            </a:xfrm>
            <a:custGeom>
              <a:avLst/>
              <a:gdLst/>
              <a:ahLst/>
              <a:cxnLst/>
              <a:rect l="l" t="t" r="r" b="b"/>
              <a:pathLst>
                <a:path w="2140" h="1720" extrusionOk="0">
                  <a:moveTo>
                    <a:pt x="112" y="0"/>
                  </a:moveTo>
                  <a:cubicBezTo>
                    <a:pt x="83" y="0"/>
                    <a:pt x="55" y="14"/>
                    <a:pt x="39" y="36"/>
                  </a:cubicBezTo>
                  <a:cubicBezTo>
                    <a:pt x="1" y="76"/>
                    <a:pt x="13" y="128"/>
                    <a:pt x="53" y="167"/>
                  </a:cubicBezTo>
                  <a:lnTo>
                    <a:pt x="1970" y="1706"/>
                  </a:lnTo>
                  <a:cubicBezTo>
                    <a:pt x="1996" y="1719"/>
                    <a:pt x="2009" y="1719"/>
                    <a:pt x="2035" y="1719"/>
                  </a:cubicBezTo>
                  <a:cubicBezTo>
                    <a:pt x="2061" y="1719"/>
                    <a:pt x="2088" y="1706"/>
                    <a:pt x="2100" y="1693"/>
                  </a:cubicBezTo>
                  <a:cubicBezTo>
                    <a:pt x="2140" y="1641"/>
                    <a:pt x="2126" y="1589"/>
                    <a:pt x="2088" y="1563"/>
                  </a:cubicBezTo>
                  <a:lnTo>
                    <a:pt x="170" y="24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2" name="Google Shape;2812;p47"/>
          <p:cNvSpPr/>
          <p:nvPr/>
        </p:nvSpPr>
        <p:spPr>
          <a:xfrm rot="-10715084">
            <a:off x="4440729" y="2494197"/>
            <a:ext cx="262503" cy="262398"/>
          </a:xfrm>
          <a:custGeom>
            <a:avLst/>
            <a:gdLst/>
            <a:ahLst/>
            <a:cxnLst/>
            <a:rect l="l" t="t" r="r" b="b"/>
            <a:pathLst>
              <a:path w="2649" h="2648" extrusionOk="0">
                <a:moveTo>
                  <a:pt x="1331" y="1"/>
                </a:moveTo>
                <a:lnTo>
                  <a:pt x="1266" y="170"/>
                </a:lnTo>
                <a:cubicBezTo>
                  <a:pt x="1096" y="679"/>
                  <a:pt x="692" y="1096"/>
                  <a:pt x="170" y="1265"/>
                </a:cubicBezTo>
                <a:lnTo>
                  <a:pt x="0" y="1317"/>
                </a:lnTo>
                <a:lnTo>
                  <a:pt x="170" y="1383"/>
                </a:lnTo>
                <a:cubicBezTo>
                  <a:pt x="692" y="1552"/>
                  <a:pt x="1096" y="1957"/>
                  <a:pt x="1266" y="2479"/>
                </a:cubicBezTo>
                <a:lnTo>
                  <a:pt x="1331" y="2648"/>
                </a:lnTo>
                <a:lnTo>
                  <a:pt x="1383" y="2479"/>
                </a:lnTo>
                <a:cubicBezTo>
                  <a:pt x="1553" y="1957"/>
                  <a:pt x="1970" y="1552"/>
                  <a:pt x="2492" y="1383"/>
                </a:cubicBezTo>
                <a:lnTo>
                  <a:pt x="2648" y="1317"/>
                </a:lnTo>
                <a:lnTo>
                  <a:pt x="2492" y="1265"/>
                </a:lnTo>
                <a:cubicBezTo>
                  <a:pt x="1970" y="1096"/>
                  <a:pt x="1553" y="679"/>
                  <a:pt x="1383" y="170"/>
                </a:cubicBezTo>
                <a:lnTo>
                  <a:pt x="1331" y="1"/>
                </a:lnTo>
                <a:close/>
              </a:path>
            </a:pathLst>
          </a:custGeom>
          <a:solidFill>
            <a:srgbClr val="F9E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6" name="Google Shape;2816;p47"/>
          <p:cNvGrpSpPr/>
          <p:nvPr/>
        </p:nvGrpSpPr>
        <p:grpSpPr>
          <a:xfrm>
            <a:off x="485071" y="131570"/>
            <a:ext cx="1628975" cy="1261079"/>
            <a:chOff x="3291275" y="3628225"/>
            <a:chExt cx="1062675" cy="822675"/>
          </a:xfrm>
        </p:grpSpPr>
        <p:sp>
          <p:nvSpPr>
            <p:cNvPr id="2817" name="Google Shape;2817;p47"/>
            <p:cNvSpPr/>
            <p:nvPr/>
          </p:nvSpPr>
          <p:spPr>
            <a:xfrm>
              <a:off x="3291275" y="3628225"/>
              <a:ext cx="1062675" cy="822675"/>
            </a:xfrm>
            <a:custGeom>
              <a:avLst/>
              <a:gdLst/>
              <a:ahLst/>
              <a:cxnLst/>
              <a:rect l="l" t="t" r="r" b="b"/>
              <a:pathLst>
                <a:path w="42507" h="32907" extrusionOk="0">
                  <a:moveTo>
                    <a:pt x="39233" y="1"/>
                  </a:moveTo>
                  <a:cubicBezTo>
                    <a:pt x="38880" y="1"/>
                    <a:pt x="38529" y="183"/>
                    <a:pt x="38320" y="509"/>
                  </a:cubicBezTo>
                  <a:lnTo>
                    <a:pt x="37668" y="1461"/>
                  </a:lnTo>
                  <a:lnTo>
                    <a:pt x="37106" y="2270"/>
                  </a:lnTo>
                  <a:lnTo>
                    <a:pt x="36520" y="3131"/>
                  </a:lnTo>
                  <a:lnTo>
                    <a:pt x="34628" y="5856"/>
                  </a:lnTo>
                  <a:cubicBezTo>
                    <a:pt x="34185" y="5465"/>
                    <a:pt x="33729" y="5100"/>
                    <a:pt x="33246" y="4774"/>
                  </a:cubicBezTo>
                  <a:cubicBezTo>
                    <a:pt x="31512" y="3613"/>
                    <a:pt x="29373" y="2856"/>
                    <a:pt x="26869" y="2517"/>
                  </a:cubicBezTo>
                  <a:cubicBezTo>
                    <a:pt x="25956" y="2387"/>
                    <a:pt x="25043" y="2335"/>
                    <a:pt x="24142" y="2335"/>
                  </a:cubicBezTo>
                  <a:cubicBezTo>
                    <a:pt x="21586" y="2335"/>
                    <a:pt x="19173" y="2818"/>
                    <a:pt x="16969" y="3757"/>
                  </a:cubicBezTo>
                  <a:cubicBezTo>
                    <a:pt x="16864" y="3705"/>
                    <a:pt x="16760" y="3679"/>
                    <a:pt x="16656" y="3653"/>
                  </a:cubicBezTo>
                  <a:cubicBezTo>
                    <a:pt x="16591" y="3639"/>
                    <a:pt x="16513" y="3626"/>
                    <a:pt x="16447" y="3626"/>
                  </a:cubicBezTo>
                  <a:cubicBezTo>
                    <a:pt x="15899" y="3626"/>
                    <a:pt x="15430" y="4018"/>
                    <a:pt x="15339" y="4552"/>
                  </a:cubicBezTo>
                  <a:lnTo>
                    <a:pt x="15325" y="4578"/>
                  </a:lnTo>
                  <a:cubicBezTo>
                    <a:pt x="13995" y="5335"/>
                    <a:pt x="12783" y="6274"/>
                    <a:pt x="11713" y="7383"/>
                  </a:cubicBezTo>
                  <a:cubicBezTo>
                    <a:pt x="6705" y="8452"/>
                    <a:pt x="4957" y="13186"/>
                    <a:pt x="4474" y="14908"/>
                  </a:cubicBezTo>
                  <a:cubicBezTo>
                    <a:pt x="4461" y="14908"/>
                    <a:pt x="4291" y="14974"/>
                    <a:pt x="4253" y="14986"/>
                  </a:cubicBezTo>
                  <a:cubicBezTo>
                    <a:pt x="3796" y="15143"/>
                    <a:pt x="3235" y="15403"/>
                    <a:pt x="2831" y="15925"/>
                  </a:cubicBezTo>
                  <a:cubicBezTo>
                    <a:pt x="2622" y="16212"/>
                    <a:pt x="2479" y="16565"/>
                    <a:pt x="2453" y="16916"/>
                  </a:cubicBezTo>
                  <a:cubicBezTo>
                    <a:pt x="2453" y="16942"/>
                    <a:pt x="2439" y="16982"/>
                    <a:pt x="2439" y="17008"/>
                  </a:cubicBezTo>
                  <a:lnTo>
                    <a:pt x="2439" y="17073"/>
                  </a:lnTo>
                  <a:cubicBezTo>
                    <a:pt x="2439" y="17373"/>
                    <a:pt x="2505" y="17673"/>
                    <a:pt x="2648" y="17921"/>
                  </a:cubicBezTo>
                  <a:cubicBezTo>
                    <a:pt x="2648" y="17934"/>
                    <a:pt x="2648" y="17947"/>
                    <a:pt x="2662" y="17947"/>
                  </a:cubicBezTo>
                  <a:cubicBezTo>
                    <a:pt x="2688" y="17986"/>
                    <a:pt x="2700" y="18026"/>
                    <a:pt x="2726" y="18064"/>
                  </a:cubicBezTo>
                  <a:cubicBezTo>
                    <a:pt x="2804" y="18182"/>
                    <a:pt x="2896" y="18286"/>
                    <a:pt x="2987" y="18365"/>
                  </a:cubicBezTo>
                  <a:cubicBezTo>
                    <a:pt x="3118" y="18481"/>
                    <a:pt x="3274" y="18586"/>
                    <a:pt x="3431" y="18652"/>
                  </a:cubicBezTo>
                  <a:cubicBezTo>
                    <a:pt x="1187" y="21090"/>
                    <a:pt x="1" y="24651"/>
                    <a:pt x="366" y="28094"/>
                  </a:cubicBezTo>
                  <a:cubicBezTo>
                    <a:pt x="444" y="28837"/>
                    <a:pt x="900" y="29477"/>
                    <a:pt x="1578" y="29802"/>
                  </a:cubicBezTo>
                  <a:cubicBezTo>
                    <a:pt x="4096" y="31028"/>
                    <a:pt x="6743" y="31564"/>
                    <a:pt x="9000" y="31929"/>
                  </a:cubicBezTo>
                  <a:cubicBezTo>
                    <a:pt x="13082" y="32581"/>
                    <a:pt x="17139" y="32907"/>
                    <a:pt x="21064" y="32907"/>
                  </a:cubicBezTo>
                  <a:cubicBezTo>
                    <a:pt x="27246" y="32907"/>
                    <a:pt x="33129" y="32098"/>
                    <a:pt x="38555" y="30481"/>
                  </a:cubicBezTo>
                  <a:cubicBezTo>
                    <a:pt x="39454" y="30207"/>
                    <a:pt x="40094" y="29359"/>
                    <a:pt x="40094" y="28407"/>
                  </a:cubicBezTo>
                  <a:cubicBezTo>
                    <a:pt x="40068" y="24898"/>
                    <a:pt x="39859" y="21364"/>
                    <a:pt x="39480" y="17882"/>
                  </a:cubicBezTo>
                  <a:cubicBezTo>
                    <a:pt x="39442" y="17452"/>
                    <a:pt x="39389" y="17060"/>
                    <a:pt x="39337" y="16695"/>
                  </a:cubicBezTo>
                  <a:lnTo>
                    <a:pt x="40746" y="12965"/>
                  </a:lnTo>
                  <a:cubicBezTo>
                    <a:pt x="40785" y="12978"/>
                    <a:pt x="40811" y="12978"/>
                    <a:pt x="40850" y="12978"/>
                  </a:cubicBezTo>
                  <a:cubicBezTo>
                    <a:pt x="41294" y="12978"/>
                    <a:pt x="41711" y="12691"/>
                    <a:pt x="41868" y="12247"/>
                  </a:cubicBezTo>
                  <a:lnTo>
                    <a:pt x="42181" y="11322"/>
                  </a:lnTo>
                  <a:lnTo>
                    <a:pt x="42376" y="10839"/>
                  </a:lnTo>
                  <a:cubicBezTo>
                    <a:pt x="42506" y="10539"/>
                    <a:pt x="42480" y="10212"/>
                    <a:pt x="42337" y="9926"/>
                  </a:cubicBezTo>
                  <a:cubicBezTo>
                    <a:pt x="42181" y="9639"/>
                    <a:pt x="41920" y="9443"/>
                    <a:pt x="41607" y="9378"/>
                  </a:cubicBezTo>
                  <a:lnTo>
                    <a:pt x="37080" y="8439"/>
                  </a:lnTo>
                  <a:lnTo>
                    <a:pt x="38150" y="6847"/>
                  </a:lnTo>
                  <a:lnTo>
                    <a:pt x="38685" y="6039"/>
                  </a:lnTo>
                  <a:lnTo>
                    <a:pt x="39285" y="5139"/>
                  </a:lnTo>
                  <a:lnTo>
                    <a:pt x="39833" y="4331"/>
                  </a:lnTo>
                  <a:lnTo>
                    <a:pt x="40393" y="3470"/>
                  </a:lnTo>
                  <a:lnTo>
                    <a:pt x="40941" y="2661"/>
                  </a:lnTo>
                  <a:lnTo>
                    <a:pt x="41254" y="2204"/>
                  </a:lnTo>
                  <a:cubicBezTo>
                    <a:pt x="41254" y="2192"/>
                    <a:pt x="41280" y="2152"/>
                    <a:pt x="41280" y="2152"/>
                  </a:cubicBezTo>
                  <a:cubicBezTo>
                    <a:pt x="41450" y="1879"/>
                    <a:pt x="41502" y="1552"/>
                    <a:pt x="41398" y="1253"/>
                  </a:cubicBezTo>
                  <a:cubicBezTo>
                    <a:pt x="41306" y="952"/>
                    <a:pt x="41085" y="705"/>
                    <a:pt x="40798" y="575"/>
                  </a:cubicBezTo>
                  <a:lnTo>
                    <a:pt x="40433" y="418"/>
                  </a:lnTo>
                  <a:lnTo>
                    <a:pt x="39663" y="91"/>
                  </a:lnTo>
                  <a:cubicBezTo>
                    <a:pt x="39532" y="27"/>
                    <a:pt x="39376" y="1"/>
                    <a:pt x="39233" y="1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7"/>
            <p:cNvSpPr/>
            <p:nvPr/>
          </p:nvSpPr>
          <p:spPr>
            <a:xfrm>
              <a:off x="3319325" y="3714225"/>
              <a:ext cx="949175" cy="710375"/>
            </a:xfrm>
            <a:custGeom>
              <a:avLst/>
              <a:gdLst/>
              <a:ahLst/>
              <a:cxnLst/>
              <a:rect l="l" t="t" r="r" b="b"/>
              <a:pathLst>
                <a:path w="37967" h="28415" extrusionOk="0">
                  <a:moveTo>
                    <a:pt x="23104" y="0"/>
                  </a:moveTo>
                  <a:cubicBezTo>
                    <a:pt x="20612" y="0"/>
                    <a:pt x="18125" y="493"/>
                    <a:pt x="15847" y="1569"/>
                  </a:cubicBezTo>
                  <a:cubicBezTo>
                    <a:pt x="12795" y="3004"/>
                    <a:pt x="10134" y="5546"/>
                    <a:pt x="8635" y="8795"/>
                  </a:cubicBezTo>
                  <a:cubicBezTo>
                    <a:pt x="7891" y="10398"/>
                    <a:pt x="7409" y="12212"/>
                    <a:pt x="6209" y="13450"/>
                  </a:cubicBezTo>
                  <a:cubicBezTo>
                    <a:pt x="5621" y="14050"/>
                    <a:pt x="4905" y="14481"/>
                    <a:pt x="4252" y="14989"/>
                  </a:cubicBezTo>
                  <a:cubicBezTo>
                    <a:pt x="1526" y="17128"/>
                    <a:pt x="1" y="20937"/>
                    <a:pt x="392" y="24563"/>
                  </a:cubicBezTo>
                  <a:cubicBezTo>
                    <a:pt x="430" y="24941"/>
                    <a:pt x="665" y="25267"/>
                    <a:pt x="1004" y="25423"/>
                  </a:cubicBezTo>
                  <a:cubicBezTo>
                    <a:pt x="3261" y="26519"/>
                    <a:pt x="5674" y="27054"/>
                    <a:pt x="8126" y="27446"/>
                  </a:cubicBezTo>
                  <a:cubicBezTo>
                    <a:pt x="12041" y="28072"/>
                    <a:pt x="16029" y="28415"/>
                    <a:pt x="20015" y="28415"/>
                  </a:cubicBezTo>
                  <a:cubicBezTo>
                    <a:pt x="25828" y="28415"/>
                    <a:pt x="31634" y="27685"/>
                    <a:pt x="37198" y="26037"/>
                  </a:cubicBezTo>
                  <a:cubicBezTo>
                    <a:pt x="37654" y="25907"/>
                    <a:pt x="37967" y="25476"/>
                    <a:pt x="37967" y="25006"/>
                  </a:cubicBezTo>
                  <a:cubicBezTo>
                    <a:pt x="37941" y="21524"/>
                    <a:pt x="37746" y="18041"/>
                    <a:pt x="37367" y="14586"/>
                  </a:cubicBezTo>
                  <a:cubicBezTo>
                    <a:pt x="37054" y="11729"/>
                    <a:pt x="36598" y="8795"/>
                    <a:pt x="35242" y="6317"/>
                  </a:cubicBezTo>
                  <a:cubicBezTo>
                    <a:pt x="34355" y="4673"/>
                    <a:pt x="33089" y="3265"/>
                    <a:pt x="31602" y="2260"/>
                  </a:cubicBezTo>
                  <a:cubicBezTo>
                    <a:pt x="29816" y="1060"/>
                    <a:pt x="27755" y="460"/>
                    <a:pt x="25681" y="173"/>
                  </a:cubicBezTo>
                  <a:cubicBezTo>
                    <a:pt x="24827" y="59"/>
                    <a:pt x="23965" y="0"/>
                    <a:pt x="23104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7"/>
            <p:cNvSpPr/>
            <p:nvPr/>
          </p:nvSpPr>
          <p:spPr>
            <a:xfrm>
              <a:off x="4135450" y="3655925"/>
              <a:ext cx="166975" cy="209700"/>
            </a:xfrm>
            <a:custGeom>
              <a:avLst/>
              <a:gdLst/>
              <a:ahLst/>
              <a:cxnLst/>
              <a:rect l="l" t="t" r="r" b="b"/>
              <a:pathLst>
                <a:path w="6679" h="8388" extrusionOk="0">
                  <a:moveTo>
                    <a:pt x="5544" y="1"/>
                  </a:moveTo>
                  <a:lnTo>
                    <a:pt x="5531" y="14"/>
                  </a:lnTo>
                  <a:lnTo>
                    <a:pt x="4866" y="992"/>
                  </a:lnTo>
                  <a:lnTo>
                    <a:pt x="4305" y="1801"/>
                  </a:lnTo>
                  <a:lnTo>
                    <a:pt x="3718" y="2661"/>
                  </a:lnTo>
                  <a:lnTo>
                    <a:pt x="3157" y="3470"/>
                  </a:lnTo>
                  <a:lnTo>
                    <a:pt x="2544" y="4371"/>
                  </a:lnTo>
                  <a:lnTo>
                    <a:pt x="1983" y="5179"/>
                  </a:lnTo>
                  <a:lnTo>
                    <a:pt x="1357" y="6079"/>
                  </a:lnTo>
                  <a:lnTo>
                    <a:pt x="797" y="6887"/>
                  </a:lnTo>
                  <a:lnTo>
                    <a:pt x="314" y="7592"/>
                  </a:lnTo>
                  <a:lnTo>
                    <a:pt x="119" y="7878"/>
                  </a:lnTo>
                  <a:lnTo>
                    <a:pt x="1" y="8035"/>
                  </a:lnTo>
                  <a:cubicBezTo>
                    <a:pt x="53" y="8035"/>
                    <a:pt x="340" y="8101"/>
                    <a:pt x="640" y="8179"/>
                  </a:cubicBezTo>
                  <a:cubicBezTo>
                    <a:pt x="1018" y="8270"/>
                    <a:pt x="1409" y="8388"/>
                    <a:pt x="1409" y="8388"/>
                  </a:cubicBezTo>
                  <a:lnTo>
                    <a:pt x="1631" y="8049"/>
                  </a:lnTo>
                  <a:lnTo>
                    <a:pt x="1684" y="7970"/>
                  </a:lnTo>
                  <a:lnTo>
                    <a:pt x="2414" y="6875"/>
                  </a:lnTo>
                  <a:lnTo>
                    <a:pt x="2962" y="6066"/>
                  </a:lnTo>
                  <a:lnTo>
                    <a:pt x="3562" y="5166"/>
                  </a:lnTo>
                  <a:lnTo>
                    <a:pt x="4096" y="4357"/>
                  </a:lnTo>
                  <a:lnTo>
                    <a:pt x="4696" y="3458"/>
                  </a:lnTo>
                  <a:lnTo>
                    <a:pt x="5244" y="2649"/>
                  </a:lnTo>
                  <a:lnTo>
                    <a:pt x="5818" y="1788"/>
                  </a:lnTo>
                  <a:lnTo>
                    <a:pt x="6353" y="992"/>
                  </a:lnTo>
                  <a:lnTo>
                    <a:pt x="6666" y="522"/>
                  </a:lnTo>
                  <a:lnTo>
                    <a:pt x="6678" y="496"/>
                  </a:lnTo>
                  <a:lnTo>
                    <a:pt x="6313" y="340"/>
                  </a:lnTo>
                  <a:lnTo>
                    <a:pt x="5544" y="1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7"/>
            <p:cNvSpPr/>
            <p:nvPr/>
          </p:nvSpPr>
          <p:spPr>
            <a:xfrm>
              <a:off x="4273700" y="3655925"/>
              <a:ext cx="28725" cy="14775"/>
            </a:xfrm>
            <a:custGeom>
              <a:avLst/>
              <a:gdLst/>
              <a:ahLst/>
              <a:cxnLst/>
              <a:rect l="l" t="t" r="r" b="b"/>
              <a:pathLst>
                <a:path w="1149" h="591" extrusionOk="0">
                  <a:moveTo>
                    <a:pt x="14" y="1"/>
                  </a:moveTo>
                  <a:lnTo>
                    <a:pt x="1" y="14"/>
                  </a:lnTo>
                  <a:cubicBezTo>
                    <a:pt x="40" y="157"/>
                    <a:pt x="157" y="458"/>
                    <a:pt x="432" y="549"/>
                  </a:cubicBezTo>
                  <a:cubicBezTo>
                    <a:pt x="484" y="575"/>
                    <a:pt x="548" y="575"/>
                    <a:pt x="601" y="588"/>
                  </a:cubicBezTo>
                  <a:cubicBezTo>
                    <a:pt x="626" y="590"/>
                    <a:pt x="652" y="591"/>
                    <a:pt x="677" y="591"/>
                  </a:cubicBezTo>
                  <a:cubicBezTo>
                    <a:pt x="847" y="591"/>
                    <a:pt x="1011" y="557"/>
                    <a:pt x="1136" y="522"/>
                  </a:cubicBezTo>
                  <a:lnTo>
                    <a:pt x="1148" y="496"/>
                  </a:lnTo>
                  <a:lnTo>
                    <a:pt x="783" y="34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7"/>
            <p:cNvSpPr/>
            <p:nvPr/>
          </p:nvSpPr>
          <p:spPr>
            <a:xfrm>
              <a:off x="4138400" y="3845700"/>
              <a:ext cx="39150" cy="11450"/>
            </a:xfrm>
            <a:custGeom>
              <a:avLst/>
              <a:gdLst/>
              <a:ahLst/>
              <a:cxnLst/>
              <a:rect l="l" t="t" r="r" b="b"/>
              <a:pathLst>
                <a:path w="1566" h="458" extrusionOk="0">
                  <a:moveTo>
                    <a:pt x="196" y="1"/>
                  </a:moveTo>
                  <a:lnTo>
                    <a:pt x="1" y="287"/>
                  </a:lnTo>
                  <a:lnTo>
                    <a:pt x="691" y="353"/>
                  </a:lnTo>
                  <a:lnTo>
                    <a:pt x="1513" y="458"/>
                  </a:lnTo>
                  <a:lnTo>
                    <a:pt x="1566" y="379"/>
                  </a:lnTo>
                  <a:lnTo>
                    <a:pt x="822" y="171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7"/>
            <p:cNvSpPr/>
            <p:nvPr/>
          </p:nvSpPr>
          <p:spPr>
            <a:xfrm>
              <a:off x="4214350" y="3722125"/>
              <a:ext cx="52200" cy="20575"/>
            </a:xfrm>
            <a:custGeom>
              <a:avLst/>
              <a:gdLst/>
              <a:ahLst/>
              <a:cxnLst/>
              <a:rect l="l" t="t" r="r" b="b"/>
              <a:pathLst>
                <a:path w="2088" h="823" extrusionOk="0">
                  <a:moveTo>
                    <a:pt x="1475" y="1"/>
                  </a:moveTo>
                  <a:lnTo>
                    <a:pt x="562" y="13"/>
                  </a:lnTo>
                  <a:lnTo>
                    <a:pt x="1" y="822"/>
                  </a:lnTo>
                  <a:lnTo>
                    <a:pt x="888" y="822"/>
                  </a:lnTo>
                  <a:lnTo>
                    <a:pt x="1540" y="810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D4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7"/>
            <p:cNvSpPr/>
            <p:nvPr/>
          </p:nvSpPr>
          <p:spPr>
            <a:xfrm>
              <a:off x="4185025" y="3764825"/>
              <a:ext cx="52825" cy="20600"/>
            </a:xfrm>
            <a:custGeom>
              <a:avLst/>
              <a:gdLst/>
              <a:ahLst/>
              <a:cxnLst/>
              <a:rect l="l" t="t" r="r" b="b"/>
              <a:pathLst>
                <a:path w="2113" h="824" extrusionOk="0">
                  <a:moveTo>
                    <a:pt x="1422" y="1"/>
                  </a:moveTo>
                  <a:lnTo>
                    <a:pt x="561" y="15"/>
                  </a:lnTo>
                  <a:lnTo>
                    <a:pt x="0" y="823"/>
                  </a:lnTo>
                  <a:lnTo>
                    <a:pt x="835" y="823"/>
                  </a:lnTo>
                  <a:lnTo>
                    <a:pt x="1579" y="810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D4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7"/>
            <p:cNvSpPr/>
            <p:nvPr/>
          </p:nvSpPr>
          <p:spPr>
            <a:xfrm>
              <a:off x="4155350" y="3807575"/>
              <a:ext cx="54150" cy="20550"/>
            </a:xfrm>
            <a:custGeom>
              <a:avLst/>
              <a:gdLst/>
              <a:ahLst/>
              <a:cxnLst/>
              <a:rect l="l" t="t" r="r" b="b"/>
              <a:pathLst>
                <a:path w="2166" h="822" extrusionOk="0">
                  <a:moveTo>
                    <a:pt x="1370" y="0"/>
                  </a:moveTo>
                  <a:lnTo>
                    <a:pt x="561" y="13"/>
                  </a:lnTo>
                  <a:lnTo>
                    <a:pt x="1" y="821"/>
                  </a:lnTo>
                  <a:lnTo>
                    <a:pt x="783" y="809"/>
                  </a:lnTo>
                  <a:lnTo>
                    <a:pt x="1618" y="809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rgbClr val="D4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7"/>
            <p:cNvSpPr/>
            <p:nvPr/>
          </p:nvSpPr>
          <p:spPr>
            <a:xfrm>
              <a:off x="4243050" y="3680700"/>
              <a:ext cx="51225" cy="20250"/>
            </a:xfrm>
            <a:custGeom>
              <a:avLst/>
              <a:gdLst/>
              <a:ahLst/>
              <a:cxnLst/>
              <a:rect l="l" t="t" r="r" b="b"/>
              <a:pathLst>
                <a:path w="2049" h="810" extrusionOk="0">
                  <a:moveTo>
                    <a:pt x="562" y="1"/>
                  </a:moveTo>
                  <a:lnTo>
                    <a:pt x="1" y="810"/>
                  </a:lnTo>
                  <a:lnTo>
                    <a:pt x="953" y="810"/>
                  </a:lnTo>
                  <a:lnTo>
                    <a:pt x="1514" y="797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D4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7"/>
            <p:cNvSpPr/>
            <p:nvPr/>
          </p:nvSpPr>
          <p:spPr>
            <a:xfrm>
              <a:off x="4281525" y="3668975"/>
              <a:ext cx="20575" cy="11750"/>
            </a:xfrm>
            <a:custGeom>
              <a:avLst/>
              <a:gdLst/>
              <a:ahLst/>
              <a:cxnLst/>
              <a:rect l="l" t="t" r="r" b="b"/>
              <a:pathLst>
                <a:path w="823" h="470" extrusionOk="0">
                  <a:moveTo>
                    <a:pt x="823" y="0"/>
                  </a:moveTo>
                  <a:lnTo>
                    <a:pt x="823" y="0"/>
                  </a:lnTo>
                  <a:cubicBezTo>
                    <a:pt x="705" y="40"/>
                    <a:pt x="548" y="66"/>
                    <a:pt x="379" y="66"/>
                  </a:cubicBezTo>
                  <a:lnTo>
                    <a:pt x="288" y="66"/>
                  </a:lnTo>
                  <a:cubicBezTo>
                    <a:pt x="197" y="197"/>
                    <a:pt x="92" y="327"/>
                    <a:pt x="1" y="470"/>
                  </a:cubicBezTo>
                  <a:lnTo>
                    <a:pt x="510" y="470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F8E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7"/>
            <p:cNvSpPr/>
            <p:nvPr/>
          </p:nvSpPr>
          <p:spPr>
            <a:xfrm>
              <a:off x="4288700" y="3664400"/>
              <a:ext cx="13725" cy="6250"/>
            </a:xfrm>
            <a:custGeom>
              <a:avLst/>
              <a:gdLst/>
              <a:ahLst/>
              <a:cxnLst/>
              <a:rect l="l" t="t" r="r" b="b"/>
              <a:pathLst>
                <a:path w="549" h="250" extrusionOk="0">
                  <a:moveTo>
                    <a:pt x="183" y="1"/>
                  </a:moveTo>
                  <a:cubicBezTo>
                    <a:pt x="119" y="79"/>
                    <a:pt x="53" y="157"/>
                    <a:pt x="1" y="249"/>
                  </a:cubicBezTo>
                  <a:lnTo>
                    <a:pt x="92" y="249"/>
                  </a:lnTo>
                  <a:cubicBezTo>
                    <a:pt x="261" y="249"/>
                    <a:pt x="418" y="223"/>
                    <a:pt x="536" y="183"/>
                  </a:cubicBezTo>
                  <a:lnTo>
                    <a:pt x="548" y="157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4F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7"/>
            <p:cNvSpPr/>
            <p:nvPr/>
          </p:nvSpPr>
          <p:spPr>
            <a:xfrm>
              <a:off x="4220575" y="3700625"/>
              <a:ext cx="60325" cy="64225"/>
            </a:xfrm>
            <a:custGeom>
              <a:avLst/>
              <a:gdLst/>
              <a:ahLst/>
              <a:cxnLst/>
              <a:rect l="l" t="t" r="r" b="b"/>
              <a:pathLst>
                <a:path w="2413" h="2569" extrusionOk="0">
                  <a:moveTo>
                    <a:pt x="2413" y="0"/>
                  </a:moveTo>
                  <a:lnTo>
                    <a:pt x="1852" y="13"/>
                  </a:lnTo>
                  <a:cubicBezTo>
                    <a:pt x="1644" y="300"/>
                    <a:pt x="1435" y="586"/>
                    <a:pt x="1226" y="861"/>
                  </a:cubicBezTo>
                  <a:lnTo>
                    <a:pt x="1839" y="861"/>
                  </a:lnTo>
                  <a:lnTo>
                    <a:pt x="2413" y="0"/>
                  </a:lnTo>
                  <a:close/>
                  <a:moveTo>
                    <a:pt x="1291" y="1670"/>
                  </a:moveTo>
                  <a:lnTo>
                    <a:pt x="639" y="1682"/>
                  </a:lnTo>
                  <a:cubicBezTo>
                    <a:pt x="430" y="1983"/>
                    <a:pt x="209" y="2282"/>
                    <a:pt x="0" y="2569"/>
                  </a:cubicBezTo>
                  <a:lnTo>
                    <a:pt x="691" y="2569"/>
                  </a:lnTo>
                  <a:lnTo>
                    <a:pt x="1291" y="1670"/>
                  </a:lnTo>
                  <a:close/>
                </a:path>
              </a:pathLst>
            </a:custGeom>
            <a:solidFill>
              <a:srgbClr val="F8E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7"/>
            <p:cNvSpPr/>
            <p:nvPr/>
          </p:nvSpPr>
          <p:spPr>
            <a:xfrm>
              <a:off x="4236525" y="3722125"/>
              <a:ext cx="30025" cy="20575"/>
            </a:xfrm>
            <a:custGeom>
              <a:avLst/>
              <a:gdLst/>
              <a:ahLst/>
              <a:cxnLst/>
              <a:rect l="l" t="t" r="r" b="b"/>
              <a:pathLst>
                <a:path w="1201" h="823" extrusionOk="0">
                  <a:moveTo>
                    <a:pt x="588" y="1"/>
                  </a:moveTo>
                  <a:lnTo>
                    <a:pt x="1" y="822"/>
                  </a:lnTo>
                  <a:lnTo>
                    <a:pt x="653" y="810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D3C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7"/>
            <p:cNvSpPr/>
            <p:nvPr/>
          </p:nvSpPr>
          <p:spPr>
            <a:xfrm>
              <a:off x="4151450" y="3785050"/>
              <a:ext cx="73050" cy="80575"/>
            </a:xfrm>
            <a:custGeom>
              <a:avLst/>
              <a:gdLst/>
              <a:ahLst/>
              <a:cxnLst/>
              <a:rect l="l" t="t" r="r" b="b"/>
              <a:pathLst>
                <a:path w="2922" h="3223" extrusionOk="0">
                  <a:moveTo>
                    <a:pt x="2922" y="1"/>
                  </a:moveTo>
                  <a:lnTo>
                    <a:pt x="2178" y="14"/>
                  </a:lnTo>
                  <a:cubicBezTo>
                    <a:pt x="1957" y="301"/>
                    <a:pt x="1734" y="601"/>
                    <a:pt x="1526" y="901"/>
                  </a:cubicBezTo>
                  <a:lnTo>
                    <a:pt x="2322" y="901"/>
                  </a:lnTo>
                  <a:lnTo>
                    <a:pt x="2922" y="1"/>
                  </a:lnTo>
                  <a:close/>
                  <a:moveTo>
                    <a:pt x="939" y="1710"/>
                  </a:moveTo>
                  <a:cubicBezTo>
                    <a:pt x="731" y="2009"/>
                    <a:pt x="508" y="2310"/>
                    <a:pt x="300" y="2597"/>
                  </a:cubicBezTo>
                  <a:lnTo>
                    <a:pt x="1044" y="2805"/>
                  </a:lnTo>
                  <a:lnTo>
                    <a:pt x="1774" y="1710"/>
                  </a:lnTo>
                  <a:close/>
                  <a:moveTo>
                    <a:pt x="169" y="2779"/>
                  </a:moveTo>
                  <a:cubicBezTo>
                    <a:pt x="117" y="2857"/>
                    <a:pt x="52" y="2936"/>
                    <a:pt x="0" y="3014"/>
                  </a:cubicBezTo>
                  <a:cubicBezTo>
                    <a:pt x="378" y="3105"/>
                    <a:pt x="769" y="3223"/>
                    <a:pt x="769" y="3223"/>
                  </a:cubicBezTo>
                  <a:lnTo>
                    <a:pt x="991" y="2884"/>
                  </a:lnTo>
                  <a:lnTo>
                    <a:pt x="169" y="2779"/>
                  </a:lnTo>
                  <a:close/>
                </a:path>
              </a:pathLst>
            </a:custGeom>
            <a:solidFill>
              <a:srgbClr val="F8E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7"/>
            <p:cNvSpPr/>
            <p:nvPr/>
          </p:nvSpPr>
          <p:spPr>
            <a:xfrm>
              <a:off x="4155675" y="3849950"/>
              <a:ext cx="21875" cy="7200"/>
            </a:xfrm>
            <a:custGeom>
              <a:avLst/>
              <a:gdLst/>
              <a:ahLst/>
              <a:cxnLst/>
              <a:rect l="l" t="t" r="r" b="b"/>
              <a:pathLst>
                <a:path w="875" h="288" extrusionOk="0">
                  <a:moveTo>
                    <a:pt x="131" y="1"/>
                  </a:moveTo>
                  <a:cubicBezTo>
                    <a:pt x="92" y="65"/>
                    <a:pt x="40" y="131"/>
                    <a:pt x="0" y="183"/>
                  </a:cubicBezTo>
                  <a:lnTo>
                    <a:pt x="822" y="288"/>
                  </a:lnTo>
                  <a:lnTo>
                    <a:pt x="875" y="209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4F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7"/>
            <p:cNvSpPr/>
            <p:nvPr/>
          </p:nvSpPr>
          <p:spPr>
            <a:xfrm>
              <a:off x="4205875" y="3764825"/>
              <a:ext cx="31975" cy="20600"/>
            </a:xfrm>
            <a:custGeom>
              <a:avLst/>
              <a:gdLst/>
              <a:ahLst/>
              <a:cxnLst/>
              <a:rect l="l" t="t" r="r" b="b"/>
              <a:pathLst>
                <a:path w="1279" h="824" extrusionOk="0">
                  <a:moveTo>
                    <a:pt x="588" y="1"/>
                  </a:moveTo>
                  <a:lnTo>
                    <a:pt x="1" y="823"/>
                  </a:lnTo>
                  <a:lnTo>
                    <a:pt x="745" y="810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D3C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7"/>
            <p:cNvSpPr/>
            <p:nvPr/>
          </p:nvSpPr>
          <p:spPr>
            <a:xfrm>
              <a:off x="4174925" y="3807575"/>
              <a:ext cx="34575" cy="20225"/>
            </a:xfrm>
            <a:custGeom>
              <a:avLst/>
              <a:gdLst/>
              <a:ahLst/>
              <a:cxnLst/>
              <a:rect l="l" t="t" r="r" b="b"/>
              <a:pathLst>
                <a:path w="1383" h="809" extrusionOk="0">
                  <a:moveTo>
                    <a:pt x="587" y="0"/>
                  </a:moveTo>
                  <a:cubicBezTo>
                    <a:pt x="392" y="273"/>
                    <a:pt x="195" y="548"/>
                    <a:pt x="0" y="809"/>
                  </a:cubicBezTo>
                  <a:lnTo>
                    <a:pt x="835" y="809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rgbClr val="D3C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7"/>
            <p:cNvSpPr/>
            <p:nvPr/>
          </p:nvSpPr>
          <p:spPr>
            <a:xfrm>
              <a:off x="4266875" y="3680700"/>
              <a:ext cx="27400" cy="20250"/>
            </a:xfrm>
            <a:custGeom>
              <a:avLst/>
              <a:gdLst/>
              <a:ahLst/>
              <a:cxnLst/>
              <a:rect l="l" t="t" r="r" b="b"/>
              <a:pathLst>
                <a:path w="1096" h="810" extrusionOk="0">
                  <a:moveTo>
                    <a:pt x="587" y="1"/>
                  </a:moveTo>
                  <a:cubicBezTo>
                    <a:pt x="392" y="262"/>
                    <a:pt x="195" y="536"/>
                    <a:pt x="0" y="810"/>
                  </a:cubicBezTo>
                  <a:lnTo>
                    <a:pt x="561" y="797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rgbClr val="D3C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7"/>
            <p:cNvSpPr/>
            <p:nvPr/>
          </p:nvSpPr>
          <p:spPr>
            <a:xfrm>
              <a:off x="3888625" y="3840175"/>
              <a:ext cx="409225" cy="546825"/>
            </a:xfrm>
            <a:custGeom>
              <a:avLst/>
              <a:gdLst/>
              <a:ahLst/>
              <a:cxnLst/>
              <a:rect l="l" t="t" r="r" b="b"/>
              <a:pathLst>
                <a:path w="16369" h="21873" extrusionOk="0">
                  <a:moveTo>
                    <a:pt x="1070" y="0"/>
                  </a:moveTo>
                  <a:lnTo>
                    <a:pt x="1070" y="39"/>
                  </a:lnTo>
                  <a:lnTo>
                    <a:pt x="392" y="12690"/>
                  </a:lnTo>
                  <a:lnTo>
                    <a:pt x="262" y="14934"/>
                  </a:lnTo>
                  <a:lnTo>
                    <a:pt x="1" y="19759"/>
                  </a:lnTo>
                  <a:lnTo>
                    <a:pt x="1" y="19785"/>
                  </a:lnTo>
                  <a:lnTo>
                    <a:pt x="8739" y="21755"/>
                  </a:lnTo>
                  <a:lnTo>
                    <a:pt x="9195" y="21860"/>
                  </a:lnTo>
                  <a:lnTo>
                    <a:pt x="9235" y="21872"/>
                  </a:lnTo>
                  <a:lnTo>
                    <a:pt x="9235" y="21860"/>
                  </a:lnTo>
                  <a:lnTo>
                    <a:pt x="10865" y="17516"/>
                  </a:lnTo>
                  <a:lnTo>
                    <a:pt x="11635" y="15495"/>
                  </a:lnTo>
                  <a:lnTo>
                    <a:pt x="15887" y="4213"/>
                  </a:lnTo>
                  <a:lnTo>
                    <a:pt x="16238" y="3274"/>
                  </a:lnTo>
                  <a:lnTo>
                    <a:pt x="16264" y="3235"/>
                  </a:lnTo>
                  <a:lnTo>
                    <a:pt x="16369" y="2948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7"/>
            <p:cNvSpPr/>
            <p:nvPr/>
          </p:nvSpPr>
          <p:spPr>
            <a:xfrm>
              <a:off x="3888625" y="3841125"/>
              <a:ext cx="218500" cy="542950"/>
            </a:xfrm>
            <a:custGeom>
              <a:avLst/>
              <a:gdLst/>
              <a:ahLst/>
              <a:cxnLst/>
              <a:rect l="l" t="t" r="r" b="b"/>
              <a:pathLst>
                <a:path w="8740" h="21718" extrusionOk="0">
                  <a:moveTo>
                    <a:pt x="1070" y="1"/>
                  </a:moveTo>
                  <a:lnTo>
                    <a:pt x="639" y="7840"/>
                  </a:lnTo>
                  <a:lnTo>
                    <a:pt x="679" y="7840"/>
                  </a:lnTo>
                  <a:cubicBezTo>
                    <a:pt x="705" y="7840"/>
                    <a:pt x="731" y="7853"/>
                    <a:pt x="757" y="7853"/>
                  </a:cubicBezTo>
                  <a:cubicBezTo>
                    <a:pt x="1070" y="7879"/>
                    <a:pt x="1422" y="7983"/>
                    <a:pt x="1500" y="8270"/>
                  </a:cubicBezTo>
                  <a:cubicBezTo>
                    <a:pt x="1514" y="8296"/>
                    <a:pt x="1514" y="8322"/>
                    <a:pt x="1514" y="8336"/>
                  </a:cubicBezTo>
                  <a:cubicBezTo>
                    <a:pt x="1526" y="8453"/>
                    <a:pt x="1488" y="8557"/>
                    <a:pt x="1436" y="8661"/>
                  </a:cubicBezTo>
                  <a:cubicBezTo>
                    <a:pt x="1265" y="9000"/>
                    <a:pt x="940" y="9197"/>
                    <a:pt x="561" y="9301"/>
                  </a:cubicBezTo>
                  <a:lnTo>
                    <a:pt x="392" y="12652"/>
                  </a:lnTo>
                  <a:cubicBezTo>
                    <a:pt x="666" y="12391"/>
                    <a:pt x="1044" y="12248"/>
                    <a:pt x="1436" y="12248"/>
                  </a:cubicBezTo>
                  <a:cubicBezTo>
                    <a:pt x="1592" y="12248"/>
                    <a:pt x="1749" y="12275"/>
                    <a:pt x="1905" y="12327"/>
                  </a:cubicBezTo>
                  <a:cubicBezTo>
                    <a:pt x="2740" y="12574"/>
                    <a:pt x="3196" y="13474"/>
                    <a:pt x="2949" y="14296"/>
                  </a:cubicBezTo>
                  <a:cubicBezTo>
                    <a:pt x="2740" y="14974"/>
                    <a:pt x="2114" y="15417"/>
                    <a:pt x="1436" y="15417"/>
                  </a:cubicBezTo>
                  <a:cubicBezTo>
                    <a:pt x="1279" y="15417"/>
                    <a:pt x="1123" y="15391"/>
                    <a:pt x="966" y="15339"/>
                  </a:cubicBezTo>
                  <a:cubicBezTo>
                    <a:pt x="692" y="15261"/>
                    <a:pt x="457" y="15104"/>
                    <a:pt x="262" y="14896"/>
                  </a:cubicBezTo>
                  <a:lnTo>
                    <a:pt x="1" y="19721"/>
                  </a:lnTo>
                  <a:lnTo>
                    <a:pt x="1" y="19747"/>
                  </a:lnTo>
                  <a:lnTo>
                    <a:pt x="8739" y="21717"/>
                  </a:lnTo>
                  <a:cubicBezTo>
                    <a:pt x="8700" y="21639"/>
                    <a:pt x="8648" y="21561"/>
                    <a:pt x="8609" y="21469"/>
                  </a:cubicBezTo>
                  <a:cubicBezTo>
                    <a:pt x="7787" y="19865"/>
                    <a:pt x="6992" y="18248"/>
                    <a:pt x="6287" y="16605"/>
                  </a:cubicBezTo>
                  <a:cubicBezTo>
                    <a:pt x="5714" y="15287"/>
                    <a:pt x="5218" y="13944"/>
                    <a:pt x="4748" y="12600"/>
                  </a:cubicBezTo>
                  <a:cubicBezTo>
                    <a:pt x="3888" y="10136"/>
                    <a:pt x="3157" y="7631"/>
                    <a:pt x="2453" y="5114"/>
                  </a:cubicBezTo>
                  <a:cubicBezTo>
                    <a:pt x="2088" y="3862"/>
                    <a:pt x="1735" y="2597"/>
                    <a:pt x="1370" y="1345"/>
                  </a:cubicBezTo>
                  <a:cubicBezTo>
                    <a:pt x="1292" y="1070"/>
                    <a:pt x="1201" y="536"/>
                    <a:pt x="1070" y="1"/>
                  </a:cubicBezTo>
                  <a:close/>
                </a:path>
              </a:pathLst>
            </a:custGeom>
            <a:solidFill>
              <a:srgbClr val="A49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7"/>
            <p:cNvSpPr/>
            <p:nvPr/>
          </p:nvSpPr>
          <p:spPr>
            <a:xfrm>
              <a:off x="3888625" y="4332525"/>
              <a:ext cx="231550" cy="54800"/>
            </a:xfrm>
            <a:custGeom>
              <a:avLst/>
              <a:gdLst/>
              <a:ahLst/>
              <a:cxnLst/>
              <a:rect l="l" t="t" r="r" b="b"/>
              <a:pathLst>
                <a:path w="9262" h="2192" extrusionOk="0">
                  <a:moveTo>
                    <a:pt x="1330" y="0"/>
                  </a:moveTo>
                  <a:cubicBezTo>
                    <a:pt x="781" y="0"/>
                    <a:pt x="322" y="29"/>
                    <a:pt x="1" y="65"/>
                  </a:cubicBezTo>
                  <a:lnTo>
                    <a:pt x="1" y="91"/>
                  </a:lnTo>
                  <a:lnTo>
                    <a:pt x="9261" y="2192"/>
                  </a:lnTo>
                  <a:cubicBezTo>
                    <a:pt x="8531" y="1748"/>
                    <a:pt x="6913" y="888"/>
                    <a:pt x="4983" y="418"/>
                  </a:cubicBezTo>
                  <a:cubicBezTo>
                    <a:pt x="3656" y="97"/>
                    <a:pt x="2340" y="0"/>
                    <a:pt x="1330" y="0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7"/>
            <p:cNvSpPr/>
            <p:nvPr/>
          </p:nvSpPr>
          <p:spPr>
            <a:xfrm>
              <a:off x="3885375" y="3813750"/>
              <a:ext cx="437275" cy="112525"/>
            </a:xfrm>
            <a:custGeom>
              <a:avLst/>
              <a:gdLst/>
              <a:ahLst/>
              <a:cxnLst/>
              <a:rect l="l" t="t" r="r" b="b"/>
              <a:pathLst>
                <a:path w="17491" h="4501" extrusionOk="0">
                  <a:moveTo>
                    <a:pt x="157" y="0"/>
                  </a:moveTo>
                  <a:lnTo>
                    <a:pt x="0" y="887"/>
                  </a:lnTo>
                  <a:lnTo>
                    <a:pt x="1200" y="1096"/>
                  </a:lnTo>
                  <a:lnTo>
                    <a:pt x="17151" y="4501"/>
                  </a:lnTo>
                  <a:lnTo>
                    <a:pt x="17490" y="3548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D4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7"/>
            <p:cNvSpPr/>
            <p:nvPr/>
          </p:nvSpPr>
          <p:spPr>
            <a:xfrm>
              <a:off x="4045150" y="3865600"/>
              <a:ext cx="250100" cy="79900"/>
            </a:xfrm>
            <a:custGeom>
              <a:avLst/>
              <a:gdLst/>
              <a:ahLst/>
              <a:cxnLst/>
              <a:rect l="l" t="t" r="r" b="b"/>
              <a:pathLst>
                <a:path w="10004" h="3196" extrusionOk="0">
                  <a:moveTo>
                    <a:pt x="0" y="1"/>
                  </a:moveTo>
                  <a:lnTo>
                    <a:pt x="9626" y="3196"/>
                  </a:lnTo>
                  <a:lnTo>
                    <a:pt x="10003" y="22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7"/>
            <p:cNvSpPr/>
            <p:nvPr/>
          </p:nvSpPr>
          <p:spPr>
            <a:xfrm>
              <a:off x="3889275" y="3798750"/>
              <a:ext cx="438575" cy="103700"/>
            </a:xfrm>
            <a:custGeom>
              <a:avLst/>
              <a:gdLst/>
              <a:ahLst/>
              <a:cxnLst/>
              <a:rect l="l" t="t" r="r" b="b"/>
              <a:pathLst>
                <a:path w="17543" h="4148" extrusionOk="0">
                  <a:moveTo>
                    <a:pt x="105" y="0"/>
                  </a:moveTo>
                  <a:lnTo>
                    <a:pt x="1" y="600"/>
                  </a:lnTo>
                  <a:lnTo>
                    <a:pt x="17334" y="4148"/>
                  </a:lnTo>
                  <a:lnTo>
                    <a:pt x="17543" y="364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7"/>
            <p:cNvSpPr/>
            <p:nvPr/>
          </p:nvSpPr>
          <p:spPr>
            <a:xfrm>
              <a:off x="3964925" y="4146225"/>
              <a:ext cx="33300" cy="29600"/>
            </a:xfrm>
            <a:custGeom>
              <a:avLst/>
              <a:gdLst/>
              <a:ahLst/>
              <a:cxnLst/>
              <a:rect l="l" t="t" r="r" b="b"/>
              <a:pathLst>
                <a:path w="1332" h="1184" extrusionOk="0">
                  <a:moveTo>
                    <a:pt x="661" y="0"/>
                  </a:moveTo>
                  <a:cubicBezTo>
                    <a:pt x="414" y="0"/>
                    <a:pt x="189" y="159"/>
                    <a:pt x="105" y="410"/>
                  </a:cubicBezTo>
                  <a:cubicBezTo>
                    <a:pt x="1" y="723"/>
                    <a:pt x="170" y="1048"/>
                    <a:pt x="483" y="1153"/>
                  </a:cubicBezTo>
                  <a:cubicBezTo>
                    <a:pt x="546" y="1173"/>
                    <a:pt x="609" y="1183"/>
                    <a:pt x="671" y="1183"/>
                  </a:cubicBezTo>
                  <a:cubicBezTo>
                    <a:pt x="918" y="1183"/>
                    <a:pt x="1143" y="1025"/>
                    <a:pt x="1227" y="775"/>
                  </a:cubicBezTo>
                  <a:cubicBezTo>
                    <a:pt x="1331" y="462"/>
                    <a:pt x="1161" y="135"/>
                    <a:pt x="848" y="31"/>
                  </a:cubicBezTo>
                  <a:cubicBezTo>
                    <a:pt x="786" y="10"/>
                    <a:pt x="723" y="0"/>
                    <a:pt x="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7"/>
            <p:cNvSpPr/>
            <p:nvPr/>
          </p:nvSpPr>
          <p:spPr>
            <a:xfrm>
              <a:off x="4091750" y="4174600"/>
              <a:ext cx="32975" cy="29275"/>
            </a:xfrm>
            <a:custGeom>
              <a:avLst/>
              <a:gdLst/>
              <a:ahLst/>
              <a:cxnLst/>
              <a:rect l="l" t="t" r="r" b="b"/>
              <a:pathLst>
                <a:path w="1319" h="1171" extrusionOk="0">
                  <a:moveTo>
                    <a:pt x="652" y="0"/>
                  </a:moveTo>
                  <a:cubicBezTo>
                    <a:pt x="409" y="0"/>
                    <a:pt x="176" y="156"/>
                    <a:pt x="93" y="396"/>
                  </a:cubicBezTo>
                  <a:cubicBezTo>
                    <a:pt x="1" y="709"/>
                    <a:pt x="171" y="1048"/>
                    <a:pt x="470" y="1139"/>
                  </a:cubicBezTo>
                  <a:cubicBezTo>
                    <a:pt x="533" y="1160"/>
                    <a:pt x="597" y="1170"/>
                    <a:pt x="659" y="1170"/>
                  </a:cubicBezTo>
                  <a:cubicBezTo>
                    <a:pt x="906" y="1170"/>
                    <a:pt x="1131" y="1014"/>
                    <a:pt x="1214" y="774"/>
                  </a:cubicBezTo>
                  <a:cubicBezTo>
                    <a:pt x="1319" y="461"/>
                    <a:pt x="1149" y="122"/>
                    <a:pt x="836" y="31"/>
                  </a:cubicBezTo>
                  <a:cubicBezTo>
                    <a:pt x="775" y="10"/>
                    <a:pt x="713" y="0"/>
                    <a:pt x="652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7"/>
            <p:cNvSpPr/>
            <p:nvPr/>
          </p:nvSpPr>
          <p:spPr>
            <a:xfrm>
              <a:off x="4025250" y="4183200"/>
              <a:ext cx="41750" cy="23500"/>
            </a:xfrm>
            <a:custGeom>
              <a:avLst/>
              <a:gdLst/>
              <a:ahLst/>
              <a:cxnLst/>
              <a:rect l="l" t="t" r="r" b="b"/>
              <a:pathLst>
                <a:path w="1670" h="940" extrusionOk="0">
                  <a:moveTo>
                    <a:pt x="92" y="0"/>
                  </a:moveTo>
                  <a:cubicBezTo>
                    <a:pt x="52" y="0"/>
                    <a:pt x="0" y="26"/>
                    <a:pt x="0" y="78"/>
                  </a:cubicBezTo>
                  <a:cubicBezTo>
                    <a:pt x="0" y="235"/>
                    <a:pt x="52" y="418"/>
                    <a:pt x="144" y="560"/>
                  </a:cubicBezTo>
                  <a:cubicBezTo>
                    <a:pt x="313" y="795"/>
                    <a:pt x="588" y="939"/>
                    <a:pt x="875" y="939"/>
                  </a:cubicBezTo>
                  <a:lnTo>
                    <a:pt x="927" y="939"/>
                  </a:lnTo>
                  <a:cubicBezTo>
                    <a:pt x="1226" y="913"/>
                    <a:pt x="1513" y="731"/>
                    <a:pt x="1644" y="456"/>
                  </a:cubicBezTo>
                  <a:cubicBezTo>
                    <a:pt x="1670" y="418"/>
                    <a:pt x="1644" y="365"/>
                    <a:pt x="1605" y="339"/>
                  </a:cubicBezTo>
                  <a:cubicBezTo>
                    <a:pt x="1594" y="332"/>
                    <a:pt x="1582" y="329"/>
                    <a:pt x="1570" y="329"/>
                  </a:cubicBezTo>
                  <a:cubicBezTo>
                    <a:pt x="1538" y="329"/>
                    <a:pt x="1506" y="350"/>
                    <a:pt x="1487" y="378"/>
                  </a:cubicBezTo>
                  <a:cubicBezTo>
                    <a:pt x="1383" y="600"/>
                    <a:pt x="1162" y="743"/>
                    <a:pt x="913" y="769"/>
                  </a:cubicBezTo>
                  <a:cubicBezTo>
                    <a:pt x="900" y="770"/>
                    <a:pt x="887" y="770"/>
                    <a:pt x="875" y="770"/>
                  </a:cubicBezTo>
                  <a:cubicBezTo>
                    <a:pt x="642" y="770"/>
                    <a:pt x="424" y="654"/>
                    <a:pt x="287" y="456"/>
                  </a:cubicBezTo>
                  <a:cubicBezTo>
                    <a:pt x="209" y="352"/>
                    <a:pt x="170" y="209"/>
                    <a:pt x="170" y="91"/>
                  </a:cubicBezTo>
                  <a:cubicBezTo>
                    <a:pt x="183" y="39"/>
                    <a:pt x="144" y="0"/>
                    <a:pt x="92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7"/>
            <p:cNvSpPr/>
            <p:nvPr/>
          </p:nvSpPr>
          <p:spPr>
            <a:xfrm>
              <a:off x="3895150" y="4147325"/>
              <a:ext cx="73375" cy="79250"/>
            </a:xfrm>
            <a:custGeom>
              <a:avLst/>
              <a:gdLst/>
              <a:ahLst/>
              <a:cxnLst/>
              <a:rect l="l" t="t" r="r" b="b"/>
              <a:pathLst>
                <a:path w="2935" h="3170" extrusionOk="0">
                  <a:moveTo>
                    <a:pt x="1175" y="0"/>
                  </a:moveTo>
                  <a:cubicBezTo>
                    <a:pt x="783" y="0"/>
                    <a:pt x="405" y="143"/>
                    <a:pt x="131" y="404"/>
                  </a:cubicBezTo>
                  <a:lnTo>
                    <a:pt x="1" y="2648"/>
                  </a:lnTo>
                  <a:cubicBezTo>
                    <a:pt x="196" y="2856"/>
                    <a:pt x="431" y="3013"/>
                    <a:pt x="705" y="3091"/>
                  </a:cubicBezTo>
                  <a:cubicBezTo>
                    <a:pt x="862" y="3143"/>
                    <a:pt x="1018" y="3169"/>
                    <a:pt x="1175" y="3169"/>
                  </a:cubicBezTo>
                  <a:cubicBezTo>
                    <a:pt x="1853" y="3169"/>
                    <a:pt x="2479" y="2726"/>
                    <a:pt x="2688" y="2048"/>
                  </a:cubicBezTo>
                  <a:cubicBezTo>
                    <a:pt x="2935" y="1226"/>
                    <a:pt x="2479" y="326"/>
                    <a:pt x="1644" y="79"/>
                  </a:cubicBezTo>
                  <a:cubicBezTo>
                    <a:pt x="1488" y="27"/>
                    <a:pt x="1331" y="0"/>
                    <a:pt x="1175" y="0"/>
                  </a:cubicBezTo>
                  <a:close/>
                </a:path>
              </a:pathLst>
            </a:custGeom>
            <a:solidFill>
              <a:srgbClr val="F0E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7"/>
            <p:cNvSpPr/>
            <p:nvPr/>
          </p:nvSpPr>
          <p:spPr>
            <a:xfrm>
              <a:off x="4098925" y="4203400"/>
              <a:ext cx="80575" cy="78950"/>
            </a:xfrm>
            <a:custGeom>
              <a:avLst/>
              <a:gdLst/>
              <a:ahLst/>
              <a:cxnLst/>
              <a:rect l="l" t="t" r="r" b="b"/>
              <a:pathLst>
                <a:path w="3223" h="3158" extrusionOk="0">
                  <a:moveTo>
                    <a:pt x="1762" y="1"/>
                  </a:moveTo>
                  <a:cubicBezTo>
                    <a:pt x="1084" y="1"/>
                    <a:pt x="458" y="431"/>
                    <a:pt x="249" y="1109"/>
                  </a:cubicBezTo>
                  <a:cubicBezTo>
                    <a:pt x="1" y="1944"/>
                    <a:pt x="458" y="2831"/>
                    <a:pt x="1293" y="3091"/>
                  </a:cubicBezTo>
                  <a:cubicBezTo>
                    <a:pt x="1449" y="3131"/>
                    <a:pt x="1606" y="3157"/>
                    <a:pt x="1762" y="3157"/>
                  </a:cubicBezTo>
                  <a:cubicBezTo>
                    <a:pt x="2009" y="3157"/>
                    <a:pt x="2244" y="3105"/>
                    <a:pt x="2453" y="2987"/>
                  </a:cubicBezTo>
                  <a:lnTo>
                    <a:pt x="3223" y="966"/>
                  </a:lnTo>
                  <a:cubicBezTo>
                    <a:pt x="3053" y="549"/>
                    <a:pt x="2701" y="209"/>
                    <a:pt x="2232" y="65"/>
                  </a:cubicBezTo>
                  <a:cubicBezTo>
                    <a:pt x="2075" y="13"/>
                    <a:pt x="1919" y="1"/>
                    <a:pt x="1762" y="1"/>
                  </a:cubicBezTo>
                  <a:close/>
                </a:path>
              </a:pathLst>
            </a:custGeom>
            <a:solidFill>
              <a:srgbClr val="F1E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7"/>
            <p:cNvSpPr/>
            <p:nvPr/>
          </p:nvSpPr>
          <p:spPr>
            <a:xfrm>
              <a:off x="4219925" y="3960825"/>
              <a:ext cx="43375" cy="72725"/>
            </a:xfrm>
            <a:custGeom>
              <a:avLst/>
              <a:gdLst/>
              <a:ahLst/>
              <a:cxnLst/>
              <a:rect l="l" t="t" r="r" b="b"/>
              <a:pathLst>
                <a:path w="1735" h="2909" extrusionOk="0">
                  <a:moveTo>
                    <a:pt x="1122" y="0"/>
                  </a:moveTo>
                  <a:cubicBezTo>
                    <a:pt x="900" y="0"/>
                    <a:pt x="731" y="157"/>
                    <a:pt x="600" y="339"/>
                  </a:cubicBezTo>
                  <a:cubicBezTo>
                    <a:pt x="482" y="508"/>
                    <a:pt x="391" y="691"/>
                    <a:pt x="313" y="873"/>
                  </a:cubicBezTo>
                  <a:cubicBezTo>
                    <a:pt x="157" y="1239"/>
                    <a:pt x="78" y="1643"/>
                    <a:pt x="39" y="2021"/>
                  </a:cubicBezTo>
                  <a:cubicBezTo>
                    <a:pt x="1" y="2305"/>
                    <a:pt x="12" y="2908"/>
                    <a:pt x="442" y="2908"/>
                  </a:cubicBezTo>
                  <a:cubicBezTo>
                    <a:pt x="446" y="2908"/>
                    <a:pt x="451" y="2908"/>
                    <a:pt x="456" y="2908"/>
                  </a:cubicBezTo>
                  <a:cubicBezTo>
                    <a:pt x="534" y="2908"/>
                    <a:pt x="613" y="2869"/>
                    <a:pt x="678" y="2817"/>
                  </a:cubicBezTo>
                  <a:cubicBezTo>
                    <a:pt x="1056" y="2530"/>
                    <a:pt x="1291" y="1956"/>
                    <a:pt x="1435" y="1513"/>
                  </a:cubicBezTo>
                  <a:cubicBezTo>
                    <a:pt x="1565" y="1160"/>
                    <a:pt x="1734" y="678"/>
                    <a:pt x="1591" y="313"/>
                  </a:cubicBezTo>
                  <a:cubicBezTo>
                    <a:pt x="1513" y="131"/>
                    <a:pt x="1317" y="0"/>
                    <a:pt x="112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7"/>
            <p:cNvSpPr/>
            <p:nvPr/>
          </p:nvSpPr>
          <p:spPr>
            <a:xfrm>
              <a:off x="4213700" y="4041325"/>
              <a:ext cx="19925" cy="17325"/>
            </a:xfrm>
            <a:custGeom>
              <a:avLst/>
              <a:gdLst/>
              <a:ahLst/>
              <a:cxnLst/>
              <a:rect l="l" t="t" r="r" b="b"/>
              <a:pathLst>
                <a:path w="797" h="693" extrusionOk="0">
                  <a:moveTo>
                    <a:pt x="402" y="0"/>
                  </a:moveTo>
                  <a:cubicBezTo>
                    <a:pt x="294" y="0"/>
                    <a:pt x="187" y="47"/>
                    <a:pt x="119" y="145"/>
                  </a:cubicBezTo>
                  <a:cubicBezTo>
                    <a:pt x="40" y="249"/>
                    <a:pt x="1" y="392"/>
                    <a:pt x="53" y="497"/>
                  </a:cubicBezTo>
                  <a:cubicBezTo>
                    <a:pt x="79" y="575"/>
                    <a:pt x="145" y="627"/>
                    <a:pt x="223" y="653"/>
                  </a:cubicBezTo>
                  <a:cubicBezTo>
                    <a:pt x="262" y="679"/>
                    <a:pt x="314" y="693"/>
                    <a:pt x="366" y="693"/>
                  </a:cubicBezTo>
                  <a:cubicBezTo>
                    <a:pt x="496" y="693"/>
                    <a:pt x="614" y="653"/>
                    <a:pt x="693" y="562"/>
                  </a:cubicBezTo>
                  <a:cubicBezTo>
                    <a:pt x="771" y="471"/>
                    <a:pt x="797" y="328"/>
                    <a:pt x="745" y="223"/>
                  </a:cubicBezTo>
                  <a:cubicBezTo>
                    <a:pt x="679" y="77"/>
                    <a:pt x="539" y="0"/>
                    <a:pt x="40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7"/>
            <p:cNvSpPr/>
            <p:nvPr/>
          </p:nvSpPr>
          <p:spPr>
            <a:xfrm>
              <a:off x="3417800" y="4185150"/>
              <a:ext cx="462050" cy="210325"/>
            </a:xfrm>
            <a:custGeom>
              <a:avLst/>
              <a:gdLst/>
              <a:ahLst/>
              <a:cxnLst/>
              <a:rect l="l" t="t" r="r" b="b"/>
              <a:pathLst>
                <a:path w="18482" h="8413" extrusionOk="0">
                  <a:moveTo>
                    <a:pt x="18246" y="0"/>
                  </a:moveTo>
                  <a:lnTo>
                    <a:pt x="16786" y="143"/>
                  </a:lnTo>
                  <a:lnTo>
                    <a:pt x="1226" y="1578"/>
                  </a:lnTo>
                  <a:lnTo>
                    <a:pt x="105" y="1682"/>
                  </a:lnTo>
                  <a:lnTo>
                    <a:pt x="13" y="1722"/>
                  </a:lnTo>
                  <a:lnTo>
                    <a:pt x="0" y="1722"/>
                  </a:lnTo>
                  <a:cubicBezTo>
                    <a:pt x="0" y="1722"/>
                    <a:pt x="861" y="7696"/>
                    <a:pt x="7148" y="8348"/>
                  </a:cubicBezTo>
                  <a:cubicBezTo>
                    <a:pt x="7496" y="8392"/>
                    <a:pt x="7857" y="8412"/>
                    <a:pt x="8238" y="8412"/>
                  </a:cubicBezTo>
                  <a:cubicBezTo>
                    <a:pt x="8414" y="8412"/>
                    <a:pt x="8593" y="8408"/>
                    <a:pt x="8778" y="8400"/>
                  </a:cubicBezTo>
                  <a:cubicBezTo>
                    <a:pt x="11139" y="8322"/>
                    <a:pt x="12965" y="7904"/>
                    <a:pt x="14347" y="7265"/>
                  </a:cubicBezTo>
                  <a:cubicBezTo>
                    <a:pt x="15090" y="6926"/>
                    <a:pt x="15716" y="6522"/>
                    <a:pt x="16225" y="6078"/>
                  </a:cubicBezTo>
                  <a:cubicBezTo>
                    <a:pt x="18064" y="4447"/>
                    <a:pt x="18481" y="2192"/>
                    <a:pt x="18246" y="65"/>
                  </a:cubicBezTo>
                  <a:lnTo>
                    <a:pt x="18246" y="0"/>
                  </a:lnTo>
                  <a:close/>
                </a:path>
              </a:pathLst>
            </a:custGeom>
            <a:solidFill>
              <a:srgbClr val="FF8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7"/>
            <p:cNvSpPr/>
            <p:nvPr/>
          </p:nvSpPr>
          <p:spPr>
            <a:xfrm>
              <a:off x="3443325" y="4259925"/>
              <a:ext cx="35450" cy="46450"/>
            </a:xfrm>
            <a:custGeom>
              <a:avLst/>
              <a:gdLst/>
              <a:ahLst/>
              <a:cxnLst/>
              <a:rect l="l" t="t" r="r" b="b"/>
              <a:pathLst>
                <a:path w="1418" h="1858" extrusionOk="0">
                  <a:moveTo>
                    <a:pt x="314" y="1"/>
                  </a:moveTo>
                  <a:cubicBezTo>
                    <a:pt x="54" y="1"/>
                    <a:pt x="1" y="367"/>
                    <a:pt x="101" y="687"/>
                  </a:cubicBezTo>
                  <a:cubicBezTo>
                    <a:pt x="231" y="1079"/>
                    <a:pt x="401" y="1483"/>
                    <a:pt x="727" y="1731"/>
                  </a:cubicBezTo>
                  <a:cubicBezTo>
                    <a:pt x="828" y="1801"/>
                    <a:pt x="963" y="1857"/>
                    <a:pt x="1088" y="1857"/>
                  </a:cubicBezTo>
                  <a:cubicBezTo>
                    <a:pt x="1171" y="1857"/>
                    <a:pt x="1251" y="1832"/>
                    <a:pt x="1313" y="1769"/>
                  </a:cubicBezTo>
                  <a:cubicBezTo>
                    <a:pt x="1418" y="1665"/>
                    <a:pt x="1418" y="1483"/>
                    <a:pt x="1392" y="1326"/>
                  </a:cubicBezTo>
                  <a:cubicBezTo>
                    <a:pt x="1301" y="844"/>
                    <a:pt x="1014" y="400"/>
                    <a:pt x="609" y="114"/>
                  </a:cubicBezTo>
                  <a:cubicBezTo>
                    <a:pt x="491" y="35"/>
                    <a:pt x="393" y="1"/>
                    <a:pt x="314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7"/>
            <p:cNvSpPr/>
            <p:nvPr/>
          </p:nvSpPr>
          <p:spPr>
            <a:xfrm>
              <a:off x="3596475" y="4186450"/>
              <a:ext cx="279150" cy="209025"/>
            </a:xfrm>
            <a:custGeom>
              <a:avLst/>
              <a:gdLst/>
              <a:ahLst/>
              <a:cxnLst/>
              <a:rect l="l" t="t" r="r" b="b"/>
              <a:pathLst>
                <a:path w="11166" h="8361" extrusionOk="0">
                  <a:moveTo>
                    <a:pt x="11099" y="1"/>
                  </a:moveTo>
                  <a:cubicBezTo>
                    <a:pt x="11099" y="509"/>
                    <a:pt x="10552" y="1030"/>
                    <a:pt x="8908" y="1526"/>
                  </a:cubicBezTo>
                  <a:cubicBezTo>
                    <a:pt x="8818" y="1696"/>
                    <a:pt x="8713" y="1865"/>
                    <a:pt x="8621" y="2035"/>
                  </a:cubicBezTo>
                  <a:cubicBezTo>
                    <a:pt x="8569" y="2152"/>
                    <a:pt x="8517" y="2270"/>
                    <a:pt x="8478" y="2387"/>
                  </a:cubicBezTo>
                  <a:cubicBezTo>
                    <a:pt x="8452" y="2374"/>
                    <a:pt x="8439" y="2361"/>
                    <a:pt x="8413" y="2348"/>
                  </a:cubicBezTo>
                  <a:cubicBezTo>
                    <a:pt x="7983" y="3026"/>
                    <a:pt x="7500" y="3665"/>
                    <a:pt x="6952" y="4239"/>
                  </a:cubicBezTo>
                  <a:cubicBezTo>
                    <a:pt x="5505" y="5778"/>
                    <a:pt x="3627" y="6874"/>
                    <a:pt x="1670" y="7696"/>
                  </a:cubicBezTo>
                  <a:cubicBezTo>
                    <a:pt x="1122" y="7930"/>
                    <a:pt x="561" y="8139"/>
                    <a:pt x="1" y="8296"/>
                  </a:cubicBezTo>
                  <a:cubicBezTo>
                    <a:pt x="366" y="8334"/>
                    <a:pt x="757" y="8360"/>
                    <a:pt x="1161" y="8360"/>
                  </a:cubicBezTo>
                  <a:cubicBezTo>
                    <a:pt x="1318" y="8360"/>
                    <a:pt x="1474" y="8360"/>
                    <a:pt x="1631" y="8348"/>
                  </a:cubicBezTo>
                  <a:cubicBezTo>
                    <a:pt x="3992" y="8270"/>
                    <a:pt x="5818" y="7852"/>
                    <a:pt x="7200" y="7213"/>
                  </a:cubicBezTo>
                  <a:cubicBezTo>
                    <a:pt x="7943" y="6874"/>
                    <a:pt x="8569" y="6470"/>
                    <a:pt x="9078" y="6026"/>
                  </a:cubicBezTo>
                  <a:cubicBezTo>
                    <a:pt x="10617" y="4656"/>
                    <a:pt x="11165" y="2856"/>
                    <a:pt x="11165" y="1057"/>
                  </a:cubicBezTo>
                  <a:cubicBezTo>
                    <a:pt x="11165" y="705"/>
                    <a:pt x="11139" y="352"/>
                    <a:pt x="11099" y="13"/>
                  </a:cubicBezTo>
                  <a:lnTo>
                    <a:pt x="11099" y="1"/>
                  </a:lnTo>
                  <a:close/>
                </a:path>
              </a:pathLst>
            </a:custGeom>
            <a:solidFill>
              <a:srgbClr val="FF7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7"/>
            <p:cNvSpPr/>
            <p:nvPr/>
          </p:nvSpPr>
          <p:spPr>
            <a:xfrm>
              <a:off x="3416500" y="4152650"/>
              <a:ext cx="460075" cy="101550"/>
            </a:xfrm>
            <a:custGeom>
              <a:avLst/>
              <a:gdLst/>
              <a:ahLst/>
              <a:cxnLst/>
              <a:rect l="l" t="t" r="r" b="b"/>
              <a:pathLst>
                <a:path w="18403" h="4062" extrusionOk="0">
                  <a:moveTo>
                    <a:pt x="11771" y="0"/>
                  </a:moveTo>
                  <a:cubicBezTo>
                    <a:pt x="10280" y="0"/>
                    <a:pt x="8620" y="111"/>
                    <a:pt x="6887" y="387"/>
                  </a:cubicBezTo>
                  <a:cubicBezTo>
                    <a:pt x="6887" y="387"/>
                    <a:pt x="5986" y="530"/>
                    <a:pt x="4826" y="791"/>
                  </a:cubicBezTo>
                  <a:cubicBezTo>
                    <a:pt x="3247" y="1144"/>
                    <a:pt x="1187" y="1692"/>
                    <a:pt x="378" y="2344"/>
                  </a:cubicBezTo>
                  <a:cubicBezTo>
                    <a:pt x="131" y="2539"/>
                    <a:pt x="0" y="2748"/>
                    <a:pt x="52" y="2970"/>
                  </a:cubicBezTo>
                  <a:cubicBezTo>
                    <a:pt x="229" y="3751"/>
                    <a:pt x="2807" y="4061"/>
                    <a:pt x="5824" y="4061"/>
                  </a:cubicBezTo>
                  <a:cubicBezTo>
                    <a:pt x="7037" y="4061"/>
                    <a:pt x="8321" y="4011"/>
                    <a:pt x="9547" y="3921"/>
                  </a:cubicBezTo>
                  <a:cubicBezTo>
                    <a:pt x="10760" y="3843"/>
                    <a:pt x="11921" y="3713"/>
                    <a:pt x="12899" y="3556"/>
                  </a:cubicBezTo>
                  <a:cubicBezTo>
                    <a:pt x="17321" y="2866"/>
                    <a:pt x="18403" y="2017"/>
                    <a:pt x="18298" y="1248"/>
                  </a:cubicBezTo>
                  <a:cubicBezTo>
                    <a:pt x="18246" y="883"/>
                    <a:pt x="17034" y="452"/>
                    <a:pt x="15130" y="205"/>
                  </a:cubicBezTo>
                  <a:cubicBezTo>
                    <a:pt x="14168" y="79"/>
                    <a:pt x="13030" y="0"/>
                    <a:pt x="11771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7"/>
            <p:cNvSpPr/>
            <p:nvPr/>
          </p:nvSpPr>
          <p:spPr>
            <a:xfrm>
              <a:off x="3425925" y="4178300"/>
              <a:ext cx="448050" cy="72400"/>
            </a:xfrm>
            <a:custGeom>
              <a:avLst/>
              <a:gdLst/>
              <a:ahLst/>
              <a:cxnLst/>
              <a:rect l="l" t="t" r="r" b="b"/>
              <a:pathLst>
                <a:path w="17922" h="2896" extrusionOk="0">
                  <a:moveTo>
                    <a:pt x="17765" y="0"/>
                  </a:moveTo>
                  <a:cubicBezTo>
                    <a:pt x="17726" y="222"/>
                    <a:pt x="17661" y="443"/>
                    <a:pt x="17530" y="640"/>
                  </a:cubicBezTo>
                  <a:lnTo>
                    <a:pt x="17518" y="652"/>
                  </a:lnTo>
                  <a:cubicBezTo>
                    <a:pt x="17504" y="666"/>
                    <a:pt x="17492" y="692"/>
                    <a:pt x="17478" y="718"/>
                  </a:cubicBezTo>
                  <a:cubicBezTo>
                    <a:pt x="17361" y="861"/>
                    <a:pt x="17217" y="991"/>
                    <a:pt x="17061" y="1096"/>
                  </a:cubicBezTo>
                  <a:cubicBezTo>
                    <a:pt x="17035" y="1109"/>
                    <a:pt x="17022" y="1122"/>
                    <a:pt x="17008" y="1135"/>
                  </a:cubicBezTo>
                  <a:cubicBezTo>
                    <a:pt x="16930" y="1187"/>
                    <a:pt x="16839" y="1240"/>
                    <a:pt x="16761" y="1292"/>
                  </a:cubicBezTo>
                  <a:cubicBezTo>
                    <a:pt x="16617" y="1356"/>
                    <a:pt x="16487" y="1422"/>
                    <a:pt x="16356" y="1487"/>
                  </a:cubicBezTo>
                  <a:cubicBezTo>
                    <a:pt x="16330" y="1500"/>
                    <a:pt x="16318" y="1500"/>
                    <a:pt x="16304" y="1513"/>
                  </a:cubicBezTo>
                  <a:cubicBezTo>
                    <a:pt x="16095" y="1605"/>
                    <a:pt x="15887" y="1683"/>
                    <a:pt x="15678" y="1761"/>
                  </a:cubicBezTo>
                  <a:cubicBezTo>
                    <a:pt x="15652" y="1800"/>
                    <a:pt x="15640" y="1840"/>
                    <a:pt x="15626" y="1892"/>
                  </a:cubicBezTo>
                  <a:cubicBezTo>
                    <a:pt x="17361" y="1383"/>
                    <a:pt x="17921" y="835"/>
                    <a:pt x="17921" y="313"/>
                  </a:cubicBezTo>
                  <a:lnTo>
                    <a:pt x="17921" y="222"/>
                  </a:lnTo>
                  <a:cubicBezTo>
                    <a:pt x="17909" y="157"/>
                    <a:pt x="17857" y="78"/>
                    <a:pt x="17765" y="0"/>
                  </a:cubicBezTo>
                  <a:close/>
                  <a:moveTo>
                    <a:pt x="171" y="1187"/>
                  </a:moveTo>
                  <a:cubicBezTo>
                    <a:pt x="119" y="1226"/>
                    <a:pt x="53" y="1266"/>
                    <a:pt x="1" y="1318"/>
                  </a:cubicBezTo>
                  <a:lnTo>
                    <a:pt x="157" y="1435"/>
                  </a:lnTo>
                  <a:cubicBezTo>
                    <a:pt x="849" y="1904"/>
                    <a:pt x="1644" y="2179"/>
                    <a:pt x="2453" y="2374"/>
                  </a:cubicBezTo>
                  <a:cubicBezTo>
                    <a:pt x="4605" y="2895"/>
                    <a:pt x="6835" y="2895"/>
                    <a:pt x="9052" y="2895"/>
                  </a:cubicBezTo>
                  <a:lnTo>
                    <a:pt x="9170" y="2895"/>
                  </a:lnTo>
                  <a:cubicBezTo>
                    <a:pt x="10383" y="2817"/>
                    <a:pt x="11544" y="2687"/>
                    <a:pt x="12522" y="2530"/>
                  </a:cubicBezTo>
                  <a:cubicBezTo>
                    <a:pt x="13214" y="2426"/>
                    <a:pt x="13814" y="2322"/>
                    <a:pt x="14348" y="2205"/>
                  </a:cubicBezTo>
                  <a:cubicBezTo>
                    <a:pt x="14322" y="2179"/>
                    <a:pt x="14283" y="2165"/>
                    <a:pt x="14257" y="2153"/>
                  </a:cubicBezTo>
                  <a:cubicBezTo>
                    <a:pt x="14231" y="2153"/>
                    <a:pt x="14191" y="2153"/>
                    <a:pt x="14165" y="2165"/>
                  </a:cubicBezTo>
                  <a:cubicBezTo>
                    <a:pt x="14153" y="2165"/>
                    <a:pt x="14139" y="2179"/>
                    <a:pt x="14113" y="2179"/>
                  </a:cubicBezTo>
                  <a:cubicBezTo>
                    <a:pt x="13722" y="2257"/>
                    <a:pt x="13330" y="2335"/>
                    <a:pt x="12927" y="2387"/>
                  </a:cubicBezTo>
                  <a:cubicBezTo>
                    <a:pt x="12913" y="2400"/>
                    <a:pt x="12887" y="2400"/>
                    <a:pt x="12874" y="2400"/>
                  </a:cubicBezTo>
                  <a:cubicBezTo>
                    <a:pt x="12574" y="2439"/>
                    <a:pt x="12275" y="2478"/>
                    <a:pt x="11974" y="2504"/>
                  </a:cubicBezTo>
                  <a:cubicBezTo>
                    <a:pt x="11962" y="2518"/>
                    <a:pt x="11948" y="2518"/>
                    <a:pt x="11922" y="2518"/>
                  </a:cubicBezTo>
                  <a:cubicBezTo>
                    <a:pt x="11648" y="2544"/>
                    <a:pt x="11374" y="2570"/>
                    <a:pt x="11101" y="2582"/>
                  </a:cubicBezTo>
                  <a:lnTo>
                    <a:pt x="11035" y="2582"/>
                  </a:lnTo>
                  <a:cubicBezTo>
                    <a:pt x="10826" y="2596"/>
                    <a:pt x="10631" y="2609"/>
                    <a:pt x="10409" y="2622"/>
                  </a:cubicBezTo>
                  <a:lnTo>
                    <a:pt x="10357" y="2622"/>
                  </a:lnTo>
                  <a:cubicBezTo>
                    <a:pt x="10070" y="2635"/>
                    <a:pt x="9796" y="2635"/>
                    <a:pt x="9509" y="2635"/>
                  </a:cubicBezTo>
                  <a:cubicBezTo>
                    <a:pt x="9496" y="2635"/>
                    <a:pt x="9483" y="2648"/>
                    <a:pt x="9470" y="2648"/>
                  </a:cubicBezTo>
                  <a:cubicBezTo>
                    <a:pt x="9457" y="2648"/>
                    <a:pt x="9457" y="2648"/>
                    <a:pt x="9444" y="2635"/>
                  </a:cubicBezTo>
                  <a:cubicBezTo>
                    <a:pt x="9339" y="2648"/>
                    <a:pt x="9235" y="2648"/>
                    <a:pt x="9118" y="2648"/>
                  </a:cubicBezTo>
                  <a:cubicBezTo>
                    <a:pt x="8962" y="2648"/>
                    <a:pt x="8805" y="2648"/>
                    <a:pt x="8649" y="2635"/>
                  </a:cubicBezTo>
                  <a:lnTo>
                    <a:pt x="8597" y="2635"/>
                  </a:lnTo>
                  <a:cubicBezTo>
                    <a:pt x="8283" y="2635"/>
                    <a:pt x="7957" y="2622"/>
                    <a:pt x="7644" y="2609"/>
                  </a:cubicBezTo>
                  <a:lnTo>
                    <a:pt x="7592" y="2609"/>
                  </a:lnTo>
                  <a:cubicBezTo>
                    <a:pt x="7409" y="2596"/>
                    <a:pt x="7214" y="2596"/>
                    <a:pt x="7031" y="2582"/>
                  </a:cubicBezTo>
                  <a:cubicBezTo>
                    <a:pt x="6966" y="2582"/>
                    <a:pt x="6887" y="2570"/>
                    <a:pt x="6809" y="2570"/>
                  </a:cubicBezTo>
                  <a:lnTo>
                    <a:pt x="6757" y="2570"/>
                  </a:lnTo>
                  <a:cubicBezTo>
                    <a:pt x="6470" y="2556"/>
                    <a:pt x="6171" y="2530"/>
                    <a:pt x="5884" y="2504"/>
                  </a:cubicBezTo>
                  <a:lnTo>
                    <a:pt x="5818" y="2504"/>
                  </a:lnTo>
                  <a:cubicBezTo>
                    <a:pt x="5583" y="2492"/>
                    <a:pt x="5336" y="2466"/>
                    <a:pt x="5088" y="2439"/>
                  </a:cubicBezTo>
                  <a:lnTo>
                    <a:pt x="5035" y="2439"/>
                  </a:lnTo>
                  <a:lnTo>
                    <a:pt x="4096" y="2322"/>
                  </a:lnTo>
                  <a:lnTo>
                    <a:pt x="4044" y="2322"/>
                  </a:lnTo>
                  <a:cubicBezTo>
                    <a:pt x="3771" y="2283"/>
                    <a:pt x="3496" y="2243"/>
                    <a:pt x="3223" y="2191"/>
                  </a:cubicBezTo>
                  <a:cubicBezTo>
                    <a:pt x="3197" y="2191"/>
                    <a:pt x="3183" y="2191"/>
                    <a:pt x="3171" y="2179"/>
                  </a:cubicBezTo>
                  <a:cubicBezTo>
                    <a:pt x="2922" y="2139"/>
                    <a:pt x="2688" y="2087"/>
                    <a:pt x="2440" y="2048"/>
                  </a:cubicBezTo>
                  <a:cubicBezTo>
                    <a:pt x="2427" y="2035"/>
                    <a:pt x="2401" y="2035"/>
                    <a:pt x="2388" y="2035"/>
                  </a:cubicBezTo>
                  <a:lnTo>
                    <a:pt x="1723" y="1878"/>
                  </a:lnTo>
                  <a:cubicBezTo>
                    <a:pt x="1618" y="1852"/>
                    <a:pt x="1527" y="1826"/>
                    <a:pt x="1423" y="1800"/>
                  </a:cubicBezTo>
                  <a:cubicBezTo>
                    <a:pt x="1410" y="1800"/>
                    <a:pt x="1397" y="1787"/>
                    <a:pt x="1371" y="1787"/>
                  </a:cubicBezTo>
                  <a:cubicBezTo>
                    <a:pt x="1084" y="1696"/>
                    <a:pt x="810" y="1591"/>
                    <a:pt x="549" y="1448"/>
                  </a:cubicBezTo>
                  <a:cubicBezTo>
                    <a:pt x="536" y="1435"/>
                    <a:pt x="510" y="1422"/>
                    <a:pt x="497" y="1409"/>
                  </a:cubicBezTo>
                  <a:cubicBezTo>
                    <a:pt x="380" y="1344"/>
                    <a:pt x="275" y="1266"/>
                    <a:pt x="171" y="1187"/>
                  </a:cubicBezTo>
                  <a:close/>
                </a:path>
              </a:pathLst>
            </a:custGeom>
            <a:solidFill>
              <a:srgbClr val="FCA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7"/>
            <p:cNvSpPr/>
            <p:nvPr/>
          </p:nvSpPr>
          <p:spPr>
            <a:xfrm>
              <a:off x="3414850" y="4115675"/>
              <a:ext cx="456525" cy="128750"/>
            </a:xfrm>
            <a:custGeom>
              <a:avLst/>
              <a:gdLst/>
              <a:ahLst/>
              <a:cxnLst/>
              <a:rect l="l" t="t" r="r" b="b"/>
              <a:pathLst>
                <a:path w="18261" h="5150" extrusionOk="0">
                  <a:moveTo>
                    <a:pt x="13434" y="1"/>
                  </a:moveTo>
                  <a:cubicBezTo>
                    <a:pt x="11321" y="27"/>
                    <a:pt x="9196" y="209"/>
                    <a:pt x="7070" y="223"/>
                  </a:cubicBezTo>
                  <a:lnTo>
                    <a:pt x="6274" y="223"/>
                  </a:lnTo>
                  <a:cubicBezTo>
                    <a:pt x="5531" y="209"/>
                    <a:pt x="4788" y="171"/>
                    <a:pt x="4057" y="171"/>
                  </a:cubicBezTo>
                  <a:cubicBezTo>
                    <a:pt x="3705" y="171"/>
                    <a:pt x="3365" y="183"/>
                    <a:pt x="3014" y="223"/>
                  </a:cubicBezTo>
                  <a:cubicBezTo>
                    <a:pt x="2139" y="288"/>
                    <a:pt x="861" y="340"/>
                    <a:pt x="405" y="1188"/>
                  </a:cubicBezTo>
                  <a:cubicBezTo>
                    <a:pt x="353" y="1279"/>
                    <a:pt x="301" y="1383"/>
                    <a:pt x="261" y="1488"/>
                  </a:cubicBezTo>
                  <a:cubicBezTo>
                    <a:pt x="223" y="1579"/>
                    <a:pt x="183" y="1684"/>
                    <a:pt x="144" y="1775"/>
                  </a:cubicBezTo>
                  <a:cubicBezTo>
                    <a:pt x="53" y="2049"/>
                    <a:pt x="0" y="2322"/>
                    <a:pt x="27" y="2597"/>
                  </a:cubicBezTo>
                  <a:cubicBezTo>
                    <a:pt x="27" y="2649"/>
                    <a:pt x="40" y="2701"/>
                    <a:pt x="53" y="2753"/>
                  </a:cubicBezTo>
                  <a:cubicBezTo>
                    <a:pt x="53" y="2818"/>
                    <a:pt x="79" y="2884"/>
                    <a:pt x="92" y="2948"/>
                  </a:cubicBezTo>
                  <a:cubicBezTo>
                    <a:pt x="131" y="3079"/>
                    <a:pt x="197" y="3197"/>
                    <a:pt x="275" y="3314"/>
                  </a:cubicBezTo>
                  <a:cubicBezTo>
                    <a:pt x="287" y="3340"/>
                    <a:pt x="301" y="3366"/>
                    <a:pt x="314" y="3379"/>
                  </a:cubicBezTo>
                  <a:cubicBezTo>
                    <a:pt x="484" y="3601"/>
                    <a:pt x="692" y="3771"/>
                    <a:pt x="940" y="3914"/>
                  </a:cubicBezTo>
                  <a:cubicBezTo>
                    <a:pt x="953" y="3927"/>
                    <a:pt x="979" y="3940"/>
                    <a:pt x="992" y="3953"/>
                  </a:cubicBezTo>
                  <a:cubicBezTo>
                    <a:pt x="1253" y="4096"/>
                    <a:pt x="1527" y="4201"/>
                    <a:pt x="1814" y="4292"/>
                  </a:cubicBezTo>
                  <a:cubicBezTo>
                    <a:pt x="1840" y="4292"/>
                    <a:pt x="1853" y="4305"/>
                    <a:pt x="1866" y="4305"/>
                  </a:cubicBezTo>
                  <a:cubicBezTo>
                    <a:pt x="1970" y="4331"/>
                    <a:pt x="2061" y="4357"/>
                    <a:pt x="2166" y="4383"/>
                  </a:cubicBezTo>
                  <a:lnTo>
                    <a:pt x="2831" y="4540"/>
                  </a:lnTo>
                  <a:cubicBezTo>
                    <a:pt x="2844" y="4540"/>
                    <a:pt x="2870" y="4540"/>
                    <a:pt x="2883" y="4553"/>
                  </a:cubicBezTo>
                  <a:cubicBezTo>
                    <a:pt x="3131" y="4592"/>
                    <a:pt x="3365" y="4644"/>
                    <a:pt x="3614" y="4684"/>
                  </a:cubicBezTo>
                  <a:cubicBezTo>
                    <a:pt x="3626" y="4696"/>
                    <a:pt x="3640" y="4696"/>
                    <a:pt x="3666" y="4696"/>
                  </a:cubicBezTo>
                  <a:cubicBezTo>
                    <a:pt x="3939" y="4748"/>
                    <a:pt x="4214" y="4788"/>
                    <a:pt x="4487" y="4827"/>
                  </a:cubicBezTo>
                  <a:lnTo>
                    <a:pt x="4539" y="4827"/>
                  </a:lnTo>
                  <a:lnTo>
                    <a:pt x="5478" y="4944"/>
                  </a:lnTo>
                  <a:lnTo>
                    <a:pt x="5531" y="4944"/>
                  </a:lnTo>
                  <a:cubicBezTo>
                    <a:pt x="5779" y="4971"/>
                    <a:pt x="6026" y="4997"/>
                    <a:pt x="6261" y="5009"/>
                  </a:cubicBezTo>
                  <a:lnTo>
                    <a:pt x="6327" y="5009"/>
                  </a:lnTo>
                  <a:cubicBezTo>
                    <a:pt x="6614" y="5035"/>
                    <a:pt x="6913" y="5061"/>
                    <a:pt x="7200" y="5075"/>
                  </a:cubicBezTo>
                  <a:lnTo>
                    <a:pt x="7252" y="5075"/>
                  </a:lnTo>
                  <a:cubicBezTo>
                    <a:pt x="7330" y="5075"/>
                    <a:pt x="7409" y="5087"/>
                    <a:pt x="7474" y="5087"/>
                  </a:cubicBezTo>
                  <a:cubicBezTo>
                    <a:pt x="7657" y="5101"/>
                    <a:pt x="7852" y="5101"/>
                    <a:pt x="8035" y="5114"/>
                  </a:cubicBezTo>
                  <a:lnTo>
                    <a:pt x="8087" y="5114"/>
                  </a:lnTo>
                  <a:cubicBezTo>
                    <a:pt x="8400" y="5127"/>
                    <a:pt x="8726" y="5140"/>
                    <a:pt x="9040" y="5140"/>
                  </a:cubicBezTo>
                  <a:lnTo>
                    <a:pt x="9092" y="5140"/>
                  </a:lnTo>
                  <a:cubicBezTo>
                    <a:pt x="9228" y="5146"/>
                    <a:pt x="9362" y="5150"/>
                    <a:pt x="9494" y="5150"/>
                  </a:cubicBezTo>
                  <a:cubicBezTo>
                    <a:pt x="9626" y="5150"/>
                    <a:pt x="9756" y="5146"/>
                    <a:pt x="9887" y="5140"/>
                  </a:cubicBezTo>
                  <a:cubicBezTo>
                    <a:pt x="9895" y="5144"/>
                    <a:pt x="9903" y="5146"/>
                    <a:pt x="9910" y="5146"/>
                  </a:cubicBezTo>
                  <a:cubicBezTo>
                    <a:pt x="9923" y="5146"/>
                    <a:pt x="9935" y="5140"/>
                    <a:pt x="9952" y="5140"/>
                  </a:cubicBezTo>
                  <a:cubicBezTo>
                    <a:pt x="10239" y="5140"/>
                    <a:pt x="10513" y="5140"/>
                    <a:pt x="10800" y="5127"/>
                  </a:cubicBezTo>
                  <a:lnTo>
                    <a:pt x="10852" y="5127"/>
                  </a:lnTo>
                  <a:cubicBezTo>
                    <a:pt x="11074" y="5114"/>
                    <a:pt x="11269" y="5101"/>
                    <a:pt x="11478" y="5087"/>
                  </a:cubicBezTo>
                  <a:lnTo>
                    <a:pt x="11544" y="5087"/>
                  </a:lnTo>
                  <a:cubicBezTo>
                    <a:pt x="11817" y="5075"/>
                    <a:pt x="12091" y="5049"/>
                    <a:pt x="12365" y="5023"/>
                  </a:cubicBezTo>
                  <a:cubicBezTo>
                    <a:pt x="12391" y="5023"/>
                    <a:pt x="12405" y="5023"/>
                    <a:pt x="12417" y="5009"/>
                  </a:cubicBezTo>
                  <a:cubicBezTo>
                    <a:pt x="12718" y="4983"/>
                    <a:pt x="13017" y="4944"/>
                    <a:pt x="13317" y="4905"/>
                  </a:cubicBezTo>
                  <a:cubicBezTo>
                    <a:pt x="13330" y="4905"/>
                    <a:pt x="13356" y="4905"/>
                    <a:pt x="13370" y="4892"/>
                  </a:cubicBezTo>
                  <a:cubicBezTo>
                    <a:pt x="13773" y="4840"/>
                    <a:pt x="14165" y="4762"/>
                    <a:pt x="14556" y="4684"/>
                  </a:cubicBezTo>
                  <a:cubicBezTo>
                    <a:pt x="14582" y="4684"/>
                    <a:pt x="14596" y="4670"/>
                    <a:pt x="14608" y="4670"/>
                  </a:cubicBezTo>
                  <a:cubicBezTo>
                    <a:pt x="14843" y="4618"/>
                    <a:pt x="15078" y="4566"/>
                    <a:pt x="15312" y="4501"/>
                  </a:cubicBezTo>
                  <a:cubicBezTo>
                    <a:pt x="15443" y="4475"/>
                    <a:pt x="15573" y="4435"/>
                    <a:pt x="15691" y="4397"/>
                  </a:cubicBezTo>
                  <a:cubicBezTo>
                    <a:pt x="15717" y="4397"/>
                    <a:pt x="15730" y="4383"/>
                    <a:pt x="15743" y="4383"/>
                  </a:cubicBezTo>
                  <a:cubicBezTo>
                    <a:pt x="16095" y="4279"/>
                    <a:pt x="16422" y="4162"/>
                    <a:pt x="16747" y="4018"/>
                  </a:cubicBezTo>
                  <a:cubicBezTo>
                    <a:pt x="16761" y="4005"/>
                    <a:pt x="16773" y="4005"/>
                    <a:pt x="16799" y="3992"/>
                  </a:cubicBezTo>
                  <a:cubicBezTo>
                    <a:pt x="16930" y="3927"/>
                    <a:pt x="17060" y="3861"/>
                    <a:pt x="17204" y="3797"/>
                  </a:cubicBezTo>
                  <a:cubicBezTo>
                    <a:pt x="17282" y="3745"/>
                    <a:pt x="17373" y="3692"/>
                    <a:pt x="17451" y="3640"/>
                  </a:cubicBezTo>
                  <a:cubicBezTo>
                    <a:pt x="17465" y="3627"/>
                    <a:pt x="17478" y="3614"/>
                    <a:pt x="17504" y="3601"/>
                  </a:cubicBezTo>
                  <a:cubicBezTo>
                    <a:pt x="17660" y="3496"/>
                    <a:pt x="17804" y="3366"/>
                    <a:pt x="17921" y="3223"/>
                  </a:cubicBezTo>
                  <a:cubicBezTo>
                    <a:pt x="17935" y="3197"/>
                    <a:pt x="17947" y="3171"/>
                    <a:pt x="17961" y="3157"/>
                  </a:cubicBezTo>
                  <a:lnTo>
                    <a:pt x="17973" y="3145"/>
                  </a:lnTo>
                  <a:cubicBezTo>
                    <a:pt x="18234" y="2727"/>
                    <a:pt x="18260" y="2232"/>
                    <a:pt x="18221" y="1736"/>
                  </a:cubicBezTo>
                  <a:cubicBezTo>
                    <a:pt x="18208" y="1592"/>
                    <a:pt x="18182" y="1449"/>
                    <a:pt x="18169" y="1305"/>
                  </a:cubicBezTo>
                  <a:cubicBezTo>
                    <a:pt x="18156" y="1201"/>
                    <a:pt x="18143" y="1096"/>
                    <a:pt x="18117" y="992"/>
                  </a:cubicBezTo>
                  <a:lnTo>
                    <a:pt x="18078" y="836"/>
                  </a:lnTo>
                  <a:cubicBezTo>
                    <a:pt x="18051" y="797"/>
                    <a:pt x="18039" y="745"/>
                    <a:pt x="18013" y="693"/>
                  </a:cubicBezTo>
                  <a:cubicBezTo>
                    <a:pt x="17778" y="314"/>
                    <a:pt x="17282" y="209"/>
                    <a:pt x="16839" y="157"/>
                  </a:cubicBezTo>
                  <a:cubicBezTo>
                    <a:pt x="15952" y="53"/>
                    <a:pt x="15065" y="1"/>
                    <a:pt x="14178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7"/>
            <p:cNvSpPr/>
            <p:nvPr/>
          </p:nvSpPr>
          <p:spPr>
            <a:xfrm>
              <a:off x="3415500" y="4156775"/>
              <a:ext cx="10150" cy="27750"/>
            </a:xfrm>
            <a:custGeom>
              <a:avLst/>
              <a:gdLst/>
              <a:ahLst/>
              <a:cxnLst/>
              <a:rect l="l" t="t" r="r" b="b"/>
              <a:pathLst>
                <a:path w="406" h="1110" extrusionOk="0">
                  <a:moveTo>
                    <a:pt x="353" y="0"/>
                  </a:moveTo>
                  <a:cubicBezTo>
                    <a:pt x="183" y="301"/>
                    <a:pt x="66" y="626"/>
                    <a:pt x="1" y="953"/>
                  </a:cubicBezTo>
                  <a:cubicBezTo>
                    <a:pt x="1" y="1005"/>
                    <a:pt x="14" y="1057"/>
                    <a:pt x="27" y="1109"/>
                  </a:cubicBezTo>
                  <a:cubicBezTo>
                    <a:pt x="92" y="731"/>
                    <a:pt x="209" y="365"/>
                    <a:pt x="405" y="26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7"/>
            <p:cNvSpPr/>
            <p:nvPr/>
          </p:nvSpPr>
          <p:spPr>
            <a:xfrm>
              <a:off x="3421700" y="4161325"/>
              <a:ext cx="12425" cy="38850"/>
            </a:xfrm>
            <a:custGeom>
              <a:avLst/>
              <a:gdLst/>
              <a:ahLst/>
              <a:cxnLst/>
              <a:rect l="l" t="t" r="r" b="b"/>
              <a:pathLst>
                <a:path w="497" h="1554" extrusionOk="0">
                  <a:moveTo>
                    <a:pt x="444" y="1"/>
                  </a:moveTo>
                  <a:cubicBezTo>
                    <a:pt x="210" y="470"/>
                    <a:pt x="66" y="966"/>
                    <a:pt x="1" y="1488"/>
                  </a:cubicBezTo>
                  <a:cubicBezTo>
                    <a:pt x="13" y="1514"/>
                    <a:pt x="27" y="1540"/>
                    <a:pt x="40" y="1553"/>
                  </a:cubicBezTo>
                  <a:cubicBezTo>
                    <a:pt x="105" y="1018"/>
                    <a:pt x="248" y="510"/>
                    <a:pt x="497" y="27"/>
                  </a:cubicBezTo>
                  <a:lnTo>
                    <a:pt x="444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7"/>
            <p:cNvSpPr/>
            <p:nvPr/>
          </p:nvSpPr>
          <p:spPr>
            <a:xfrm>
              <a:off x="3438325" y="4168850"/>
              <a:ext cx="10450" cy="45675"/>
            </a:xfrm>
            <a:custGeom>
              <a:avLst/>
              <a:gdLst/>
              <a:ahLst/>
              <a:cxnLst/>
              <a:rect l="l" t="t" r="r" b="b"/>
              <a:pathLst>
                <a:path w="418" h="1827" extrusionOk="0">
                  <a:moveTo>
                    <a:pt x="366" y="0"/>
                  </a:moveTo>
                  <a:cubicBezTo>
                    <a:pt x="209" y="587"/>
                    <a:pt x="79" y="1187"/>
                    <a:pt x="1" y="1787"/>
                  </a:cubicBezTo>
                  <a:cubicBezTo>
                    <a:pt x="14" y="1800"/>
                    <a:pt x="40" y="1813"/>
                    <a:pt x="53" y="1826"/>
                  </a:cubicBezTo>
                  <a:cubicBezTo>
                    <a:pt x="145" y="1213"/>
                    <a:pt x="261" y="613"/>
                    <a:pt x="418" y="13"/>
                  </a:cubicBezTo>
                  <a:lnTo>
                    <a:pt x="366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7"/>
            <p:cNvSpPr/>
            <p:nvPr/>
          </p:nvSpPr>
          <p:spPr>
            <a:xfrm>
              <a:off x="3460175" y="4176975"/>
              <a:ext cx="11775" cy="46325"/>
            </a:xfrm>
            <a:custGeom>
              <a:avLst/>
              <a:gdLst/>
              <a:ahLst/>
              <a:cxnLst/>
              <a:rect l="l" t="t" r="r" b="b"/>
              <a:pathLst>
                <a:path w="471" h="1853" extrusionOk="0">
                  <a:moveTo>
                    <a:pt x="418" y="1"/>
                  </a:moveTo>
                  <a:cubicBezTo>
                    <a:pt x="248" y="601"/>
                    <a:pt x="105" y="1214"/>
                    <a:pt x="1" y="1840"/>
                  </a:cubicBezTo>
                  <a:cubicBezTo>
                    <a:pt x="27" y="1840"/>
                    <a:pt x="40" y="1853"/>
                    <a:pt x="53" y="1853"/>
                  </a:cubicBezTo>
                  <a:cubicBezTo>
                    <a:pt x="157" y="1240"/>
                    <a:pt x="300" y="614"/>
                    <a:pt x="470" y="14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7"/>
            <p:cNvSpPr/>
            <p:nvPr/>
          </p:nvSpPr>
          <p:spPr>
            <a:xfrm>
              <a:off x="3485625" y="4183200"/>
              <a:ext cx="9800" cy="46325"/>
            </a:xfrm>
            <a:custGeom>
              <a:avLst/>
              <a:gdLst/>
              <a:ahLst/>
              <a:cxnLst/>
              <a:rect l="l" t="t" r="r" b="b"/>
              <a:pathLst>
                <a:path w="392" h="1853" extrusionOk="0">
                  <a:moveTo>
                    <a:pt x="339" y="0"/>
                  </a:moveTo>
                  <a:cubicBezTo>
                    <a:pt x="195" y="600"/>
                    <a:pt x="78" y="1213"/>
                    <a:pt x="0" y="1839"/>
                  </a:cubicBezTo>
                  <a:cubicBezTo>
                    <a:pt x="13" y="1839"/>
                    <a:pt x="39" y="1839"/>
                    <a:pt x="52" y="1852"/>
                  </a:cubicBezTo>
                  <a:cubicBezTo>
                    <a:pt x="131" y="1226"/>
                    <a:pt x="248" y="613"/>
                    <a:pt x="392" y="13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7"/>
            <p:cNvSpPr/>
            <p:nvPr/>
          </p:nvSpPr>
          <p:spPr>
            <a:xfrm>
              <a:off x="3505175" y="4194600"/>
              <a:ext cx="6225" cy="38500"/>
            </a:xfrm>
            <a:custGeom>
              <a:avLst/>
              <a:gdLst/>
              <a:ahLst/>
              <a:cxnLst/>
              <a:rect l="l" t="t" r="r" b="b"/>
              <a:pathLst>
                <a:path w="249" h="1540" extrusionOk="0">
                  <a:moveTo>
                    <a:pt x="196" y="0"/>
                  </a:moveTo>
                  <a:cubicBezTo>
                    <a:pt x="144" y="509"/>
                    <a:pt x="65" y="1017"/>
                    <a:pt x="1" y="1527"/>
                  </a:cubicBezTo>
                  <a:cubicBezTo>
                    <a:pt x="13" y="1539"/>
                    <a:pt x="27" y="1539"/>
                    <a:pt x="53" y="1539"/>
                  </a:cubicBezTo>
                  <a:cubicBezTo>
                    <a:pt x="131" y="1031"/>
                    <a:pt x="196" y="509"/>
                    <a:pt x="248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7"/>
            <p:cNvSpPr/>
            <p:nvPr/>
          </p:nvSpPr>
          <p:spPr>
            <a:xfrm>
              <a:off x="3527025" y="4192975"/>
              <a:ext cx="7200" cy="43375"/>
            </a:xfrm>
            <a:custGeom>
              <a:avLst/>
              <a:gdLst/>
              <a:ahLst/>
              <a:cxnLst/>
              <a:rect l="l" t="t" r="r" b="b"/>
              <a:pathLst>
                <a:path w="288" h="1735" extrusionOk="0">
                  <a:moveTo>
                    <a:pt x="235" y="0"/>
                  </a:moveTo>
                  <a:cubicBezTo>
                    <a:pt x="144" y="574"/>
                    <a:pt x="66" y="1148"/>
                    <a:pt x="0" y="1735"/>
                  </a:cubicBezTo>
                  <a:lnTo>
                    <a:pt x="52" y="1735"/>
                  </a:lnTo>
                  <a:cubicBezTo>
                    <a:pt x="118" y="1161"/>
                    <a:pt x="196" y="587"/>
                    <a:pt x="287" y="13"/>
                  </a:cubicBezTo>
                  <a:lnTo>
                    <a:pt x="235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7"/>
            <p:cNvSpPr/>
            <p:nvPr/>
          </p:nvSpPr>
          <p:spPr>
            <a:xfrm>
              <a:off x="3551800" y="4198200"/>
              <a:ext cx="4275" cy="41100"/>
            </a:xfrm>
            <a:custGeom>
              <a:avLst/>
              <a:gdLst/>
              <a:ahLst/>
              <a:cxnLst/>
              <a:rect l="l" t="t" r="r" b="b"/>
              <a:pathLst>
                <a:path w="171" h="1644" extrusionOk="0">
                  <a:moveTo>
                    <a:pt x="118" y="0"/>
                  </a:moveTo>
                  <a:cubicBezTo>
                    <a:pt x="53" y="548"/>
                    <a:pt x="14" y="1096"/>
                    <a:pt x="0" y="1643"/>
                  </a:cubicBezTo>
                  <a:lnTo>
                    <a:pt x="53" y="1643"/>
                  </a:lnTo>
                  <a:cubicBezTo>
                    <a:pt x="66" y="1096"/>
                    <a:pt x="105" y="548"/>
                    <a:pt x="170" y="13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7"/>
            <p:cNvSpPr/>
            <p:nvPr/>
          </p:nvSpPr>
          <p:spPr>
            <a:xfrm>
              <a:off x="3571350" y="4201450"/>
              <a:ext cx="2650" cy="39475"/>
            </a:xfrm>
            <a:custGeom>
              <a:avLst/>
              <a:gdLst/>
              <a:ahLst/>
              <a:cxnLst/>
              <a:rect l="l" t="t" r="r" b="b"/>
              <a:pathLst>
                <a:path w="106" h="1579" extrusionOk="0">
                  <a:moveTo>
                    <a:pt x="53" y="1"/>
                  </a:moveTo>
                  <a:lnTo>
                    <a:pt x="1" y="1578"/>
                  </a:lnTo>
                  <a:lnTo>
                    <a:pt x="67" y="1578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7"/>
            <p:cNvSpPr/>
            <p:nvPr/>
          </p:nvSpPr>
          <p:spPr>
            <a:xfrm>
              <a:off x="3594175" y="4201450"/>
              <a:ext cx="2000" cy="41100"/>
            </a:xfrm>
            <a:custGeom>
              <a:avLst/>
              <a:gdLst/>
              <a:ahLst/>
              <a:cxnLst/>
              <a:rect l="l" t="t" r="r" b="b"/>
              <a:pathLst>
                <a:path w="80" h="1644" extrusionOk="0">
                  <a:moveTo>
                    <a:pt x="1" y="1"/>
                  </a:moveTo>
                  <a:lnTo>
                    <a:pt x="27" y="1644"/>
                  </a:lnTo>
                  <a:lnTo>
                    <a:pt x="79" y="164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7"/>
            <p:cNvSpPr/>
            <p:nvPr/>
          </p:nvSpPr>
          <p:spPr>
            <a:xfrm>
              <a:off x="3612450" y="4197550"/>
              <a:ext cx="4575" cy="45975"/>
            </a:xfrm>
            <a:custGeom>
              <a:avLst/>
              <a:gdLst/>
              <a:ahLst/>
              <a:cxnLst/>
              <a:rect l="l" t="t" r="r" b="b"/>
              <a:pathLst>
                <a:path w="183" h="1839" extrusionOk="0">
                  <a:moveTo>
                    <a:pt x="0" y="0"/>
                  </a:moveTo>
                  <a:cubicBezTo>
                    <a:pt x="66" y="613"/>
                    <a:pt x="118" y="1226"/>
                    <a:pt x="131" y="1839"/>
                  </a:cubicBezTo>
                  <a:lnTo>
                    <a:pt x="183" y="1839"/>
                  </a:lnTo>
                  <a:cubicBezTo>
                    <a:pt x="170" y="1226"/>
                    <a:pt x="131" y="613"/>
                    <a:pt x="66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7"/>
            <p:cNvSpPr/>
            <p:nvPr/>
          </p:nvSpPr>
          <p:spPr>
            <a:xfrm>
              <a:off x="3639825" y="4197200"/>
              <a:ext cx="2325" cy="46975"/>
            </a:xfrm>
            <a:custGeom>
              <a:avLst/>
              <a:gdLst/>
              <a:ahLst/>
              <a:cxnLst/>
              <a:rect l="l" t="t" r="r" b="b"/>
              <a:pathLst>
                <a:path w="93" h="1879" extrusionOk="0">
                  <a:moveTo>
                    <a:pt x="1" y="0"/>
                  </a:moveTo>
                  <a:lnTo>
                    <a:pt x="41" y="1879"/>
                  </a:lnTo>
                  <a:lnTo>
                    <a:pt x="93" y="187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7"/>
            <p:cNvSpPr/>
            <p:nvPr/>
          </p:nvSpPr>
          <p:spPr>
            <a:xfrm>
              <a:off x="3656800" y="4203075"/>
              <a:ext cx="6875" cy="41250"/>
            </a:xfrm>
            <a:custGeom>
              <a:avLst/>
              <a:gdLst/>
              <a:ahLst/>
              <a:cxnLst/>
              <a:rect l="l" t="t" r="r" b="b"/>
              <a:pathLst>
                <a:path w="275" h="1650" extrusionOk="0">
                  <a:moveTo>
                    <a:pt x="52" y="0"/>
                  </a:moveTo>
                  <a:lnTo>
                    <a:pt x="0" y="14"/>
                  </a:lnTo>
                  <a:cubicBezTo>
                    <a:pt x="118" y="548"/>
                    <a:pt x="183" y="1096"/>
                    <a:pt x="209" y="1644"/>
                  </a:cubicBezTo>
                  <a:cubicBezTo>
                    <a:pt x="217" y="1648"/>
                    <a:pt x="225" y="1650"/>
                    <a:pt x="232" y="1650"/>
                  </a:cubicBezTo>
                  <a:cubicBezTo>
                    <a:pt x="245" y="1650"/>
                    <a:pt x="257" y="1644"/>
                    <a:pt x="274" y="1644"/>
                  </a:cubicBezTo>
                  <a:cubicBezTo>
                    <a:pt x="248" y="1096"/>
                    <a:pt x="170" y="536"/>
                    <a:pt x="52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7"/>
            <p:cNvSpPr/>
            <p:nvPr/>
          </p:nvSpPr>
          <p:spPr>
            <a:xfrm>
              <a:off x="3680925" y="4198850"/>
              <a:ext cx="5225" cy="45025"/>
            </a:xfrm>
            <a:custGeom>
              <a:avLst/>
              <a:gdLst/>
              <a:ahLst/>
              <a:cxnLst/>
              <a:rect l="l" t="t" r="r" b="b"/>
              <a:pathLst>
                <a:path w="209" h="1801" extrusionOk="0">
                  <a:moveTo>
                    <a:pt x="66" y="0"/>
                  </a:moveTo>
                  <a:lnTo>
                    <a:pt x="0" y="13"/>
                  </a:lnTo>
                  <a:cubicBezTo>
                    <a:pt x="92" y="600"/>
                    <a:pt x="144" y="1200"/>
                    <a:pt x="157" y="1800"/>
                  </a:cubicBezTo>
                  <a:lnTo>
                    <a:pt x="209" y="1800"/>
                  </a:lnTo>
                  <a:cubicBezTo>
                    <a:pt x="196" y="1200"/>
                    <a:pt x="144" y="600"/>
                    <a:pt x="66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7"/>
            <p:cNvSpPr/>
            <p:nvPr/>
          </p:nvSpPr>
          <p:spPr>
            <a:xfrm>
              <a:off x="3699175" y="4197550"/>
              <a:ext cx="4275" cy="45325"/>
            </a:xfrm>
            <a:custGeom>
              <a:avLst/>
              <a:gdLst/>
              <a:ahLst/>
              <a:cxnLst/>
              <a:rect l="l" t="t" r="r" b="b"/>
              <a:pathLst>
                <a:path w="171" h="1813" extrusionOk="0">
                  <a:moveTo>
                    <a:pt x="1" y="0"/>
                  </a:moveTo>
                  <a:cubicBezTo>
                    <a:pt x="66" y="600"/>
                    <a:pt x="92" y="1212"/>
                    <a:pt x="105" y="1812"/>
                  </a:cubicBezTo>
                  <a:lnTo>
                    <a:pt x="171" y="1812"/>
                  </a:lnTo>
                  <a:cubicBezTo>
                    <a:pt x="157" y="1212"/>
                    <a:pt x="119" y="600"/>
                    <a:pt x="66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7"/>
            <p:cNvSpPr/>
            <p:nvPr/>
          </p:nvSpPr>
          <p:spPr>
            <a:xfrm>
              <a:off x="3719725" y="4194925"/>
              <a:ext cx="5575" cy="46325"/>
            </a:xfrm>
            <a:custGeom>
              <a:avLst/>
              <a:gdLst/>
              <a:ahLst/>
              <a:cxnLst/>
              <a:rect l="l" t="t" r="r" b="b"/>
              <a:pathLst>
                <a:path w="223" h="1853" extrusionOk="0">
                  <a:moveTo>
                    <a:pt x="53" y="1"/>
                  </a:moveTo>
                  <a:lnTo>
                    <a:pt x="1" y="13"/>
                  </a:lnTo>
                  <a:cubicBezTo>
                    <a:pt x="92" y="613"/>
                    <a:pt x="157" y="1239"/>
                    <a:pt x="170" y="1853"/>
                  </a:cubicBezTo>
                  <a:cubicBezTo>
                    <a:pt x="196" y="1853"/>
                    <a:pt x="210" y="1853"/>
                    <a:pt x="222" y="1839"/>
                  </a:cubicBezTo>
                  <a:cubicBezTo>
                    <a:pt x="210" y="1227"/>
                    <a:pt x="157" y="613"/>
                    <a:pt x="5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7"/>
            <p:cNvSpPr/>
            <p:nvPr/>
          </p:nvSpPr>
          <p:spPr>
            <a:xfrm>
              <a:off x="3741900" y="4193950"/>
              <a:ext cx="7200" cy="44350"/>
            </a:xfrm>
            <a:custGeom>
              <a:avLst/>
              <a:gdLst/>
              <a:ahLst/>
              <a:cxnLst/>
              <a:rect l="l" t="t" r="r" b="b"/>
              <a:pathLst>
                <a:path w="288" h="1774" extrusionOk="0">
                  <a:moveTo>
                    <a:pt x="53" y="0"/>
                  </a:moveTo>
                  <a:lnTo>
                    <a:pt x="1" y="14"/>
                  </a:lnTo>
                  <a:cubicBezTo>
                    <a:pt x="118" y="587"/>
                    <a:pt x="196" y="1187"/>
                    <a:pt x="235" y="1774"/>
                  </a:cubicBezTo>
                  <a:cubicBezTo>
                    <a:pt x="248" y="1774"/>
                    <a:pt x="274" y="1774"/>
                    <a:pt x="288" y="1761"/>
                  </a:cubicBezTo>
                  <a:cubicBezTo>
                    <a:pt x="248" y="1174"/>
                    <a:pt x="170" y="587"/>
                    <a:pt x="5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7"/>
            <p:cNvSpPr/>
            <p:nvPr/>
          </p:nvSpPr>
          <p:spPr>
            <a:xfrm>
              <a:off x="3770600" y="4190375"/>
              <a:ext cx="9475" cy="42400"/>
            </a:xfrm>
            <a:custGeom>
              <a:avLst/>
              <a:gdLst/>
              <a:ahLst/>
              <a:cxnLst/>
              <a:rect l="l" t="t" r="r" b="b"/>
              <a:pathLst>
                <a:path w="379" h="1696" extrusionOk="0">
                  <a:moveTo>
                    <a:pt x="53" y="0"/>
                  </a:moveTo>
                  <a:lnTo>
                    <a:pt x="0" y="13"/>
                  </a:lnTo>
                  <a:cubicBezTo>
                    <a:pt x="143" y="560"/>
                    <a:pt x="248" y="1134"/>
                    <a:pt x="326" y="1696"/>
                  </a:cubicBezTo>
                  <a:cubicBezTo>
                    <a:pt x="352" y="1696"/>
                    <a:pt x="366" y="1682"/>
                    <a:pt x="378" y="1682"/>
                  </a:cubicBezTo>
                  <a:cubicBezTo>
                    <a:pt x="300" y="1122"/>
                    <a:pt x="196" y="548"/>
                    <a:pt x="5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7"/>
            <p:cNvSpPr/>
            <p:nvPr/>
          </p:nvSpPr>
          <p:spPr>
            <a:xfrm>
              <a:off x="3796025" y="4179600"/>
              <a:ext cx="12425" cy="46000"/>
            </a:xfrm>
            <a:custGeom>
              <a:avLst/>
              <a:gdLst/>
              <a:ahLst/>
              <a:cxnLst/>
              <a:rect l="l" t="t" r="r" b="b"/>
              <a:pathLst>
                <a:path w="497" h="1840" extrusionOk="0">
                  <a:moveTo>
                    <a:pt x="53" y="0"/>
                  </a:moveTo>
                  <a:lnTo>
                    <a:pt x="1" y="14"/>
                  </a:lnTo>
                  <a:cubicBezTo>
                    <a:pt x="196" y="614"/>
                    <a:pt x="352" y="1226"/>
                    <a:pt x="444" y="1840"/>
                  </a:cubicBezTo>
                  <a:cubicBezTo>
                    <a:pt x="470" y="1840"/>
                    <a:pt x="483" y="1826"/>
                    <a:pt x="496" y="1826"/>
                  </a:cubicBezTo>
                  <a:cubicBezTo>
                    <a:pt x="405" y="1200"/>
                    <a:pt x="248" y="600"/>
                    <a:pt x="5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7"/>
            <p:cNvSpPr/>
            <p:nvPr/>
          </p:nvSpPr>
          <p:spPr>
            <a:xfrm>
              <a:off x="3823725" y="4172750"/>
              <a:ext cx="11125" cy="43375"/>
            </a:xfrm>
            <a:custGeom>
              <a:avLst/>
              <a:gdLst/>
              <a:ahLst/>
              <a:cxnLst/>
              <a:rect l="l" t="t" r="r" b="b"/>
              <a:pathLst>
                <a:path w="445" h="1735" extrusionOk="0">
                  <a:moveTo>
                    <a:pt x="41" y="1"/>
                  </a:moveTo>
                  <a:lnTo>
                    <a:pt x="1" y="13"/>
                  </a:lnTo>
                  <a:cubicBezTo>
                    <a:pt x="171" y="575"/>
                    <a:pt x="314" y="1149"/>
                    <a:pt x="392" y="1735"/>
                  </a:cubicBezTo>
                  <a:cubicBezTo>
                    <a:pt x="406" y="1722"/>
                    <a:pt x="418" y="1722"/>
                    <a:pt x="444" y="1709"/>
                  </a:cubicBezTo>
                  <a:cubicBezTo>
                    <a:pt x="366" y="1135"/>
                    <a:pt x="223" y="561"/>
                    <a:pt x="41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7"/>
            <p:cNvSpPr/>
            <p:nvPr/>
          </p:nvSpPr>
          <p:spPr>
            <a:xfrm>
              <a:off x="3842325" y="4163950"/>
              <a:ext cx="10125" cy="42750"/>
            </a:xfrm>
            <a:custGeom>
              <a:avLst/>
              <a:gdLst/>
              <a:ahLst/>
              <a:cxnLst/>
              <a:rect l="l" t="t" r="r" b="b"/>
              <a:pathLst>
                <a:path w="405" h="1710" extrusionOk="0">
                  <a:moveTo>
                    <a:pt x="66" y="0"/>
                  </a:moveTo>
                  <a:lnTo>
                    <a:pt x="1" y="14"/>
                  </a:lnTo>
                  <a:cubicBezTo>
                    <a:pt x="170" y="574"/>
                    <a:pt x="288" y="1135"/>
                    <a:pt x="352" y="1709"/>
                  </a:cubicBezTo>
                  <a:cubicBezTo>
                    <a:pt x="366" y="1696"/>
                    <a:pt x="379" y="1683"/>
                    <a:pt x="405" y="1670"/>
                  </a:cubicBezTo>
                  <a:cubicBezTo>
                    <a:pt x="340" y="1109"/>
                    <a:pt x="222" y="548"/>
                    <a:pt x="66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7"/>
            <p:cNvSpPr/>
            <p:nvPr/>
          </p:nvSpPr>
          <p:spPr>
            <a:xfrm>
              <a:off x="3856675" y="4161675"/>
              <a:ext cx="7200" cy="34575"/>
            </a:xfrm>
            <a:custGeom>
              <a:avLst/>
              <a:gdLst/>
              <a:ahLst/>
              <a:cxnLst/>
              <a:rect l="l" t="t" r="r" b="b"/>
              <a:pathLst>
                <a:path w="288" h="1383" extrusionOk="0">
                  <a:moveTo>
                    <a:pt x="53" y="0"/>
                  </a:moveTo>
                  <a:lnTo>
                    <a:pt x="1" y="13"/>
                  </a:lnTo>
                  <a:cubicBezTo>
                    <a:pt x="131" y="456"/>
                    <a:pt x="209" y="913"/>
                    <a:pt x="248" y="1383"/>
                  </a:cubicBezTo>
                  <a:cubicBezTo>
                    <a:pt x="262" y="1357"/>
                    <a:pt x="274" y="1331"/>
                    <a:pt x="288" y="1317"/>
                  </a:cubicBezTo>
                  <a:cubicBezTo>
                    <a:pt x="262" y="861"/>
                    <a:pt x="170" y="430"/>
                    <a:pt x="5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7"/>
            <p:cNvSpPr/>
            <p:nvPr/>
          </p:nvSpPr>
          <p:spPr>
            <a:xfrm>
              <a:off x="3418450" y="4115675"/>
              <a:ext cx="451950" cy="93800"/>
            </a:xfrm>
            <a:custGeom>
              <a:avLst/>
              <a:gdLst/>
              <a:ahLst/>
              <a:cxnLst/>
              <a:rect l="l" t="t" r="r" b="b"/>
              <a:pathLst>
                <a:path w="18078" h="3752" extrusionOk="0">
                  <a:moveTo>
                    <a:pt x="13290" y="1"/>
                  </a:moveTo>
                  <a:cubicBezTo>
                    <a:pt x="11177" y="14"/>
                    <a:pt x="9052" y="197"/>
                    <a:pt x="6926" y="223"/>
                  </a:cubicBezTo>
                  <a:lnTo>
                    <a:pt x="5908" y="223"/>
                  </a:lnTo>
                  <a:cubicBezTo>
                    <a:pt x="5244" y="209"/>
                    <a:pt x="4578" y="183"/>
                    <a:pt x="3913" y="171"/>
                  </a:cubicBezTo>
                  <a:cubicBezTo>
                    <a:pt x="3561" y="171"/>
                    <a:pt x="3221" y="183"/>
                    <a:pt x="2870" y="223"/>
                  </a:cubicBezTo>
                  <a:cubicBezTo>
                    <a:pt x="1995" y="288"/>
                    <a:pt x="717" y="340"/>
                    <a:pt x="261" y="1188"/>
                  </a:cubicBezTo>
                  <a:cubicBezTo>
                    <a:pt x="209" y="1279"/>
                    <a:pt x="157" y="1383"/>
                    <a:pt x="117" y="1488"/>
                  </a:cubicBezTo>
                  <a:cubicBezTo>
                    <a:pt x="79" y="1579"/>
                    <a:pt x="39" y="1684"/>
                    <a:pt x="0" y="1775"/>
                  </a:cubicBezTo>
                  <a:cubicBezTo>
                    <a:pt x="157" y="1971"/>
                    <a:pt x="352" y="2127"/>
                    <a:pt x="509" y="2232"/>
                  </a:cubicBezTo>
                  <a:cubicBezTo>
                    <a:pt x="1709" y="3066"/>
                    <a:pt x="3209" y="3314"/>
                    <a:pt x="4656" y="3470"/>
                  </a:cubicBezTo>
                  <a:cubicBezTo>
                    <a:pt x="6303" y="3655"/>
                    <a:pt x="7959" y="3752"/>
                    <a:pt x="9616" y="3752"/>
                  </a:cubicBezTo>
                  <a:cubicBezTo>
                    <a:pt x="10058" y="3752"/>
                    <a:pt x="10500" y="3745"/>
                    <a:pt x="10943" y="3731"/>
                  </a:cubicBezTo>
                  <a:cubicBezTo>
                    <a:pt x="13160" y="3666"/>
                    <a:pt x="15443" y="3405"/>
                    <a:pt x="17360" y="2284"/>
                  </a:cubicBezTo>
                  <a:cubicBezTo>
                    <a:pt x="17608" y="2127"/>
                    <a:pt x="17869" y="1945"/>
                    <a:pt x="18077" y="1736"/>
                  </a:cubicBezTo>
                  <a:cubicBezTo>
                    <a:pt x="18064" y="1592"/>
                    <a:pt x="18038" y="1449"/>
                    <a:pt x="18025" y="1305"/>
                  </a:cubicBezTo>
                  <a:cubicBezTo>
                    <a:pt x="18012" y="1201"/>
                    <a:pt x="17999" y="1096"/>
                    <a:pt x="17973" y="992"/>
                  </a:cubicBezTo>
                  <a:lnTo>
                    <a:pt x="17934" y="836"/>
                  </a:lnTo>
                  <a:cubicBezTo>
                    <a:pt x="17907" y="797"/>
                    <a:pt x="17895" y="745"/>
                    <a:pt x="17855" y="693"/>
                  </a:cubicBezTo>
                  <a:cubicBezTo>
                    <a:pt x="17634" y="314"/>
                    <a:pt x="17125" y="209"/>
                    <a:pt x="16669" y="157"/>
                  </a:cubicBezTo>
                  <a:cubicBezTo>
                    <a:pt x="15795" y="53"/>
                    <a:pt x="14921" y="1"/>
                    <a:pt x="14034" y="1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7"/>
            <p:cNvSpPr/>
            <p:nvPr/>
          </p:nvSpPr>
          <p:spPr>
            <a:xfrm>
              <a:off x="3690700" y="4140925"/>
              <a:ext cx="158175" cy="105200"/>
            </a:xfrm>
            <a:custGeom>
              <a:avLst/>
              <a:gdLst/>
              <a:ahLst/>
              <a:cxnLst/>
              <a:rect l="l" t="t" r="r" b="b"/>
              <a:pathLst>
                <a:path w="6327" h="4208" extrusionOk="0">
                  <a:moveTo>
                    <a:pt x="4402" y="0"/>
                  </a:moveTo>
                  <a:cubicBezTo>
                    <a:pt x="3966" y="0"/>
                    <a:pt x="3530" y="21"/>
                    <a:pt x="3092" y="74"/>
                  </a:cubicBezTo>
                  <a:cubicBezTo>
                    <a:pt x="2153" y="204"/>
                    <a:pt x="1227" y="439"/>
                    <a:pt x="379" y="830"/>
                  </a:cubicBezTo>
                  <a:lnTo>
                    <a:pt x="379" y="843"/>
                  </a:lnTo>
                  <a:cubicBezTo>
                    <a:pt x="249" y="895"/>
                    <a:pt x="118" y="961"/>
                    <a:pt x="1" y="1025"/>
                  </a:cubicBezTo>
                  <a:lnTo>
                    <a:pt x="118" y="1300"/>
                  </a:lnTo>
                  <a:lnTo>
                    <a:pt x="183" y="1417"/>
                  </a:lnTo>
                  <a:cubicBezTo>
                    <a:pt x="757" y="1834"/>
                    <a:pt x="1344" y="2239"/>
                    <a:pt x="1944" y="2617"/>
                  </a:cubicBezTo>
                  <a:cubicBezTo>
                    <a:pt x="2844" y="3191"/>
                    <a:pt x="3757" y="3712"/>
                    <a:pt x="4709" y="4208"/>
                  </a:cubicBezTo>
                  <a:cubicBezTo>
                    <a:pt x="5127" y="3138"/>
                    <a:pt x="5544" y="2082"/>
                    <a:pt x="5961" y="1025"/>
                  </a:cubicBezTo>
                  <a:cubicBezTo>
                    <a:pt x="6078" y="712"/>
                    <a:pt x="6209" y="413"/>
                    <a:pt x="6327" y="100"/>
                  </a:cubicBezTo>
                  <a:cubicBezTo>
                    <a:pt x="5682" y="45"/>
                    <a:pt x="5042" y="0"/>
                    <a:pt x="440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7"/>
            <p:cNvSpPr/>
            <p:nvPr/>
          </p:nvSpPr>
          <p:spPr>
            <a:xfrm>
              <a:off x="3707350" y="4158075"/>
              <a:ext cx="135650" cy="50225"/>
            </a:xfrm>
            <a:custGeom>
              <a:avLst/>
              <a:gdLst/>
              <a:ahLst/>
              <a:cxnLst/>
              <a:rect l="l" t="t" r="r" b="b"/>
              <a:pathLst>
                <a:path w="5426" h="2009" extrusionOk="0">
                  <a:moveTo>
                    <a:pt x="5426" y="0"/>
                  </a:moveTo>
                  <a:cubicBezTo>
                    <a:pt x="5334" y="40"/>
                    <a:pt x="5243" y="66"/>
                    <a:pt x="5165" y="92"/>
                  </a:cubicBezTo>
                  <a:cubicBezTo>
                    <a:pt x="5125" y="105"/>
                    <a:pt x="5099" y="118"/>
                    <a:pt x="5073" y="131"/>
                  </a:cubicBezTo>
                  <a:lnTo>
                    <a:pt x="5061" y="131"/>
                  </a:lnTo>
                  <a:cubicBezTo>
                    <a:pt x="4252" y="379"/>
                    <a:pt x="3417" y="562"/>
                    <a:pt x="2569" y="679"/>
                  </a:cubicBezTo>
                  <a:cubicBezTo>
                    <a:pt x="2152" y="731"/>
                    <a:pt x="1722" y="783"/>
                    <a:pt x="1304" y="823"/>
                  </a:cubicBezTo>
                  <a:cubicBezTo>
                    <a:pt x="965" y="861"/>
                    <a:pt x="626" y="887"/>
                    <a:pt x="274" y="913"/>
                  </a:cubicBezTo>
                  <a:cubicBezTo>
                    <a:pt x="221" y="913"/>
                    <a:pt x="169" y="927"/>
                    <a:pt x="105" y="927"/>
                  </a:cubicBezTo>
                  <a:cubicBezTo>
                    <a:pt x="78" y="979"/>
                    <a:pt x="39" y="1031"/>
                    <a:pt x="0" y="1083"/>
                  </a:cubicBezTo>
                  <a:cubicBezTo>
                    <a:pt x="418" y="1370"/>
                    <a:pt x="847" y="1657"/>
                    <a:pt x="1278" y="1931"/>
                  </a:cubicBezTo>
                  <a:cubicBezTo>
                    <a:pt x="1343" y="1944"/>
                    <a:pt x="1395" y="1957"/>
                    <a:pt x="1461" y="1970"/>
                  </a:cubicBezTo>
                  <a:cubicBezTo>
                    <a:pt x="1617" y="1996"/>
                    <a:pt x="1760" y="2009"/>
                    <a:pt x="1917" y="2009"/>
                  </a:cubicBezTo>
                  <a:cubicBezTo>
                    <a:pt x="2569" y="2009"/>
                    <a:pt x="3221" y="1774"/>
                    <a:pt x="3678" y="1331"/>
                  </a:cubicBezTo>
                  <a:cubicBezTo>
                    <a:pt x="3965" y="1044"/>
                    <a:pt x="4200" y="666"/>
                    <a:pt x="4565" y="496"/>
                  </a:cubicBezTo>
                  <a:cubicBezTo>
                    <a:pt x="4800" y="405"/>
                    <a:pt x="5061" y="392"/>
                    <a:pt x="5295" y="339"/>
                  </a:cubicBezTo>
                  <a:cubicBezTo>
                    <a:pt x="5334" y="235"/>
                    <a:pt x="5386" y="118"/>
                    <a:pt x="5426" y="0"/>
                  </a:cubicBezTo>
                  <a:close/>
                </a:path>
              </a:pathLst>
            </a:custGeom>
            <a:solidFill>
              <a:srgbClr val="F7E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7"/>
            <p:cNvSpPr/>
            <p:nvPr/>
          </p:nvSpPr>
          <p:spPr>
            <a:xfrm>
              <a:off x="3815250" y="4176075"/>
              <a:ext cx="14075" cy="26725"/>
            </a:xfrm>
            <a:custGeom>
              <a:avLst/>
              <a:gdLst/>
              <a:ahLst/>
              <a:cxnLst/>
              <a:rect l="l" t="t" r="r" b="b"/>
              <a:pathLst>
                <a:path w="563" h="1069" extrusionOk="0">
                  <a:moveTo>
                    <a:pt x="422" y="1"/>
                  </a:moveTo>
                  <a:cubicBezTo>
                    <a:pt x="252" y="1"/>
                    <a:pt x="89" y="496"/>
                    <a:pt x="67" y="585"/>
                  </a:cubicBezTo>
                  <a:cubicBezTo>
                    <a:pt x="27" y="715"/>
                    <a:pt x="1" y="845"/>
                    <a:pt x="53" y="963"/>
                  </a:cubicBezTo>
                  <a:cubicBezTo>
                    <a:pt x="67" y="1002"/>
                    <a:pt x="79" y="1028"/>
                    <a:pt x="119" y="1054"/>
                  </a:cubicBezTo>
                  <a:cubicBezTo>
                    <a:pt x="134" y="1064"/>
                    <a:pt x="151" y="1069"/>
                    <a:pt x="169" y="1069"/>
                  </a:cubicBezTo>
                  <a:cubicBezTo>
                    <a:pt x="198" y="1069"/>
                    <a:pt x="230" y="1058"/>
                    <a:pt x="262" y="1042"/>
                  </a:cubicBezTo>
                  <a:cubicBezTo>
                    <a:pt x="301" y="1016"/>
                    <a:pt x="327" y="963"/>
                    <a:pt x="353" y="924"/>
                  </a:cubicBezTo>
                  <a:cubicBezTo>
                    <a:pt x="470" y="715"/>
                    <a:pt x="536" y="480"/>
                    <a:pt x="549" y="246"/>
                  </a:cubicBezTo>
                  <a:cubicBezTo>
                    <a:pt x="562" y="181"/>
                    <a:pt x="549" y="103"/>
                    <a:pt x="510" y="50"/>
                  </a:cubicBezTo>
                  <a:cubicBezTo>
                    <a:pt x="481" y="16"/>
                    <a:pt x="451" y="1"/>
                    <a:pt x="42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7"/>
            <p:cNvSpPr/>
            <p:nvPr/>
          </p:nvSpPr>
          <p:spPr>
            <a:xfrm>
              <a:off x="3811025" y="4206975"/>
              <a:ext cx="8500" cy="8675"/>
            </a:xfrm>
            <a:custGeom>
              <a:avLst/>
              <a:gdLst/>
              <a:ahLst/>
              <a:cxnLst/>
              <a:rect l="l" t="t" r="r" b="b"/>
              <a:pathLst>
                <a:path w="340" h="347" extrusionOk="0">
                  <a:moveTo>
                    <a:pt x="170" y="1"/>
                  </a:moveTo>
                  <a:cubicBezTo>
                    <a:pt x="39" y="1"/>
                    <a:pt x="1" y="197"/>
                    <a:pt x="65" y="288"/>
                  </a:cubicBezTo>
                  <a:cubicBezTo>
                    <a:pt x="65" y="301"/>
                    <a:pt x="92" y="327"/>
                    <a:pt x="105" y="340"/>
                  </a:cubicBezTo>
                  <a:cubicBezTo>
                    <a:pt x="117" y="345"/>
                    <a:pt x="130" y="347"/>
                    <a:pt x="143" y="347"/>
                  </a:cubicBezTo>
                  <a:cubicBezTo>
                    <a:pt x="202" y="347"/>
                    <a:pt x="269" y="304"/>
                    <a:pt x="300" y="262"/>
                  </a:cubicBezTo>
                  <a:cubicBezTo>
                    <a:pt x="326" y="209"/>
                    <a:pt x="340" y="131"/>
                    <a:pt x="314" y="79"/>
                  </a:cubicBezTo>
                  <a:cubicBezTo>
                    <a:pt x="288" y="27"/>
                    <a:pt x="236" y="1"/>
                    <a:pt x="183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7"/>
            <p:cNvSpPr/>
            <p:nvPr/>
          </p:nvSpPr>
          <p:spPr>
            <a:xfrm>
              <a:off x="3869075" y="4097750"/>
              <a:ext cx="13375" cy="11425"/>
            </a:xfrm>
            <a:custGeom>
              <a:avLst/>
              <a:gdLst/>
              <a:ahLst/>
              <a:cxnLst/>
              <a:rect l="l" t="t" r="r" b="b"/>
              <a:pathLst>
                <a:path w="535" h="457" extrusionOk="0">
                  <a:moveTo>
                    <a:pt x="26" y="1"/>
                  </a:moveTo>
                  <a:cubicBezTo>
                    <a:pt x="13" y="14"/>
                    <a:pt x="13" y="27"/>
                    <a:pt x="0" y="53"/>
                  </a:cubicBezTo>
                  <a:cubicBezTo>
                    <a:pt x="65" y="66"/>
                    <a:pt x="117" y="92"/>
                    <a:pt x="169" y="131"/>
                  </a:cubicBezTo>
                  <a:cubicBezTo>
                    <a:pt x="287" y="196"/>
                    <a:pt x="404" y="288"/>
                    <a:pt x="482" y="405"/>
                  </a:cubicBezTo>
                  <a:lnTo>
                    <a:pt x="508" y="405"/>
                  </a:lnTo>
                  <a:cubicBezTo>
                    <a:pt x="522" y="418"/>
                    <a:pt x="522" y="431"/>
                    <a:pt x="535" y="457"/>
                  </a:cubicBezTo>
                  <a:lnTo>
                    <a:pt x="535" y="444"/>
                  </a:lnTo>
                  <a:cubicBezTo>
                    <a:pt x="470" y="288"/>
                    <a:pt x="326" y="158"/>
                    <a:pt x="169" y="79"/>
                  </a:cubicBezTo>
                  <a:cubicBezTo>
                    <a:pt x="117" y="53"/>
                    <a:pt x="79" y="27"/>
                    <a:pt x="26" y="1"/>
                  </a:cubicBezTo>
                  <a:close/>
                </a:path>
              </a:pathLst>
            </a:custGeom>
            <a:solidFill>
              <a:srgbClr val="F86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7"/>
            <p:cNvSpPr/>
            <p:nvPr/>
          </p:nvSpPr>
          <p:spPr>
            <a:xfrm>
              <a:off x="3411925" y="4111450"/>
              <a:ext cx="300325" cy="87850"/>
            </a:xfrm>
            <a:custGeom>
              <a:avLst/>
              <a:gdLst/>
              <a:ahLst/>
              <a:cxnLst/>
              <a:rect l="l" t="t" r="r" b="b"/>
              <a:pathLst>
                <a:path w="12013" h="3514" extrusionOk="0">
                  <a:moveTo>
                    <a:pt x="470" y="1"/>
                  </a:moveTo>
                  <a:cubicBezTo>
                    <a:pt x="470" y="13"/>
                    <a:pt x="457" y="27"/>
                    <a:pt x="457" y="27"/>
                  </a:cubicBezTo>
                  <a:cubicBezTo>
                    <a:pt x="444" y="53"/>
                    <a:pt x="431" y="65"/>
                    <a:pt x="418" y="79"/>
                  </a:cubicBezTo>
                  <a:cubicBezTo>
                    <a:pt x="418" y="92"/>
                    <a:pt x="418" y="92"/>
                    <a:pt x="404" y="92"/>
                  </a:cubicBezTo>
                  <a:cubicBezTo>
                    <a:pt x="326" y="222"/>
                    <a:pt x="261" y="340"/>
                    <a:pt x="209" y="483"/>
                  </a:cubicBezTo>
                  <a:cubicBezTo>
                    <a:pt x="170" y="561"/>
                    <a:pt x="131" y="639"/>
                    <a:pt x="105" y="731"/>
                  </a:cubicBezTo>
                  <a:cubicBezTo>
                    <a:pt x="27" y="926"/>
                    <a:pt x="1" y="1149"/>
                    <a:pt x="65" y="1357"/>
                  </a:cubicBezTo>
                  <a:cubicBezTo>
                    <a:pt x="65" y="1383"/>
                    <a:pt x="79" y="1409"/>
                    <a:pt x="91" y="1435"/>
                  </a:cubicBezTo>
                  <a:cubicBezTo>
                    <a:pt x="117" y="1462"/>
                    <a:pt x="131" y="1500"/>
                    <a:pt x="144" y="1526"/>
                  </a:cubicBezTo>
                  <a:cubicBezTo>
                    <a:pt x="170" y="1552"/>
                    <a:pt x="183" y="1578"/>
                    <a:pt x="209" y="1618"/>
                  </a:cubicBezTo>
                  <a:cubicBezTo>
                    <a:pt x="222" y="1631"/>
                    <a:pt x="235" y="1644"/>
                    <a:pt x="248" y="1670"/>
                  </a:cubicBezTo>
                  <a:lnTo>
                    <a:pt x="288" y="1709"/>
                  </a:lnTo>
                  <a:lnTo>
                    <a:pt x="314" y="1735"/>
                  </a:lnTo>
                  <a:cubicBezTo>
                    <a:pt x="340" y="1761"/>
                    <a:pt x="366" y="1775"/>
                    <a:pt x="392" y="1801"/>
                  </a:cubicBezTo>
                  <a:lnTo>
                    <a:pt x="392" y="1813"/>
                  </a:lnTo>
                  <a:cubicBezTo>
                    <a:pt x="404" y="1813"/>
                    <a:pt x="418" y="1827"/>
                    <a:pt x="418" y="1827"/>
                  </a:cubicBezTo>
                  <a:cubicBezTo>
                    <a:pt x="431" y="1839"/>
                    <a:pt x="431" y="1839"/>
                    <a:pt x="444" y="1839"/>
                  </a:cubicBezTo>
                  <a:cubicBezTo>
                    <a:pt x="470" y="1865"/>
                    <a:pt x="496" y="1891"/>
                    <a:pt x="535" y="1905"/>
                  </a:cubicBezTo>
                  <a:cubicBezTo>
                    <a:pt x="561" y="1931"/>
                    <a:pt x="587" y="1944"/>
                    <a:pt x="627" y="1970"/>
                  </a:cubicBezTo>
                  <a:cubicBezTo>
                    <a:pt x="639" y="1970"/>
                    <a:pt x="665" y="1983"/>
                    <a:pt x="679" y="1996"/>
                  </a:cubicBezTo>
                  <a:cubicBezTo>
                    <a:pt x="691" y="1996"/>
                    <a:pt x="691" y="1996"/>
                    <a:pt x="691" y="2009"/>
                  </a:cubicBezTo>
                  <a:cubicBezTo>
                    <a:pt x="757" y="2035"/>
                    <a:pt x="809" y="2062"/>
                    <a:pt x="874" y="2088"/>
                  </a:cubicBezTo>
                  <a:cubicBezTo>
                    <a:pt x="900" y="2100"/>
                    <a:pt x="914" y="2114"/>
                    <a:pt x="940" y="2126"/>
                  </a:cubicBezTo>
                  <a:cubicBezTo>
                    <a:pt x="952" y="2140"/>
                    <a:pt x="978" y="2140"/>
                    <a:pt x="992" y="2152"/>
                  </a:cubicBezTo>
                  <a:lnTo>
                    <a:pt x="1004" y="2152"/>
                  </a:lnTo>
                  <a:cubicBezTo>
                    <a:pt x="1083" y="2178"/>
                    <a:pt x="1148" y="2204"/>
                    <a:pt x="1213" y="2231"/>
                  </a:cubicBezTo>
                  <a:cubicBezTo>
                    <a:pt x="1317" y="2270"/>
                    <a:pt x="1422" y="2309"/>
                    <a:pt x="1514" y="2348"/>
                  </a:cubicBezTo>
                  <a:cubicBezTo>
                    <a:pt x="2009" y="2544"/>
                    <a:pt x="2531" y="2714"/>
                    <a:pt x="3053" y="2831"/>
                  </a:cubicBezTo>
                  <a:cubicBezTo>
                    <a:pt x="3261" y="2883"/>
                    <a:pt x="3470" y="2922"/>
                    <a:pt x="3679" y="2961"/>
                  </a:cubicBezTo>
                  <a:cubicBezTo>
                    <a:pt x="3874" y="3001"/>
                    <a:pt x="4082" y="3039"/>
                    <a:pt x="4291" y="3079"/>
                  </a:cubicBezTo>
                  <a:cubicBezTo>
                    <a:pt x="4696" y="3144"/>
                    <a:pt x="5113" y="3209"/>
                    <a:pt x="5517" y="3261"/>
                  </a:cubicBezTo>
                  <a:cubicBezTo>
                    <a:pt x="5583" y="3274"/>
                    <a:pt x="5661" y="3288"/>
                    <a:pt x="5726" y="3300"/>
                  </a:cubicBezTo>
                  <a:cubicBezTo>
                    <a:pt x="6684" y="3427"/>
                    <a:pt x="7642" y="3513"/>
                    <a:pt x="8590" y="3513"/>
                  </a:cubicBezTo>
                  <a:cubicBezTo>
                    <a:pt x="8714" y="3513"/>
                    <a:pt x="8837" y="3512"/>
                    <a:pt x="8960" y="3509"/>
                  </a:cubicBezTo>
                  <a:cubicBezTo>
                    <a:pt x="9104" y="3496"/>
                    <a:pt x="9235" y="3496"/>
                    <a:pt x="9378" y="3483"/>
                  </a:cubicBezTo>
                  <a:lnTo>
                    <a:pt x="9470" y="3483"/>
                  </a:lnTo>
                  <a:cubicBezTo>
                    <a:pt x="9574" y="3470"/>
                    <a:pt x="9691" y="3470"/>
                    <a:pt x="9795" y="3457"/>
                  </a:cubicBezTo>
                  <a:cubicBezTo>
                    <a:pt x="9809" y="3457"/>
                    <a:pt x="9835" y="3457"/>
                    <a:pt x="9847" y="3444"/>
                  </a:cubicBezTo>
                  <a:cubicBezTo>
                    <a:pt x="9913" y="3444"/>
                    <a:pt x="9991" y="3430"/>
                    <a:pt x="10056" y="3430"/>
                  </a:cubicBezTo>
                  <a:cubicBezTo>
                    <a:pt x="10265" y="3404"/>
                    <a:pt x="10461" y="3378"/>
                    <a:pt x="10669" y="3340"/>
                  </a:cubicBezTo>
                  <a:cubicBezTo>
                    <a:pt x="10722" y="3326"/>
                    <a:pt x="10774" y="3314"/>
                    <a:pt x="10826" y="3314"/>
                  </a:cubicBezTo>
                  <a:cubicBezTo>
                    <a:pt x="10904" y="3288"/>
                    <a:pt x="10995" y="3274"/>
                    <a:pt x="11073" y="3261"/>
                  </a:cubicBezTo>
                  <a:lnTo>
                    <a:pt x="11191" y="3222"/>
                  </a:lnTo>
                  <a:cubicBezTo>
                    <a:pt x="11282" y="3209"/>
                    <a:pt x="11386" y="3183"/>
                    <a:pt x="11478" y="3157"/>
                  </a:cubicBezTo>
                  <a:cubicBezTo>
                    <a:pt x="11609" y="3117"/>
                    <a:pt x="11713" y="3065"/>
                    <a:pt x="11791" y="2975"/>
                  </a:cubicBezTo>
                  <a:cubicBezTo>
                    <a:pt x="11843" y="2922"/>
                    <a:pt x="11882" y="2857"/>
                    <a:pt x="11922" y="2792"/>
                  </a:cubicBezTo>
                  <a:lnTo>
                    <a:pt x="11934" y="2778"/>
                  </a:lnTo>
                  <a:cubicBezTo>
                    <a:pt x="11960" y="2726"/>
                    <a:pt x="11974" y="2661"/>
                    <a:pt x="11986" y="2609"/>
                  </a:cubicBezTo>
                  <a:cubicBezTo>
                    <a:pt x="12000" y="2544"/>
                    <a:pt x="12012" y="2479"/>
                    <a:pt x="12012" y="2413"/>
                  </a:cubicBezTo>
                  <a:lnTo>
                    <a:pt x="12012" y="2244"/>
                  </a:lnTo>
                  <a:lnTo>
                    <a:pt x="12012" y="2166"/>
                  </a:lnTo>
                  <a:cubicBezTo>
                    <a:pt x="12012" y="2100"/>
                    <a:pt x="12012" y="2048"/>
                    <a:pt x="12000" y="1996"/>
                  </a:cubicBezTo>
                  <a:cubicBezTo>
                    <a:pt x="12000" y="1957"/>
                    <a:pt x="11986" y="1931"/>
                    <a:pt x="11986" y="1891"/>
                  </a:cubicBezTo>
                  <a:lnTo>
                    <a:pt x="11986" y="1879"/>
                  </a:lnTo>
                  <a:cubicBezTo>
                    <a:pt x="11974" y="1865"/>
                    <a:pt x="11974" y="1853"/>
                    <a:pt x="11974" y="1827"/>
                  </a:cubicBezTo>
                  <a:cubicBezTo>
                    <a:pt x="11960" y="1813"/>
                    <a:pt x="11960" y="1801"/>
                    <a:pt x="11960" y="1775"/>
                  </a:cubicBezTo>
                  <a:lnTo>
                    <a:pt x="11948" y="1775"/>
                  </a:lnTo>
                  <a:cubicBezTo>
                    <a:pt x="11908" y="1748"/>
                    <a:pt x="11869" y="1735"/>
                    <a:pt x="11830" y="1722"/>
                  </a:cubicBezTo>
                  <a:cubicBezTo>
                    <a:pt x="11751" y="1696"/>
                    <a:pt x="11673" y="1657"/>
                    <a:pt x="11582" y="1631"/>
                  </a:cubicBezTo>
                  <a:cubicBezTo>
                    <a:pt x="11400" y="1566"/>
                    <a:pt x="11191" y="1488"/>
                    <a:pt x="10982" y="1435"/>
                  </a:cubicBezTo>
                  <a:lnTo>
                    <a:pt x="10748" y="1357"/>
                  </a:lnTo>
                  <a:cubicBezTo>
                    <a:pt x="10552" y="1305"/>
                    <a:pt x="10369" y="1265"/>
                    <a:pt x="10200" y="1227"/>
                  </a:cubicBezTo>
                  <a:cubicBezTo>
                    <a:pt x="9769" y="1135"/>
                    <a:pt x="9352" y="1083"/>
                    <a:pt x="8922" y="1044"/>
                  </a:cubicBezTo>
                  <a:cubicBezTo>
                    <a:pt x="8569" y="992"/>
                    <a:pt x="8230" y="966"/>
                    <a:pt x="7878" y="926"/>
                  </a:cubicBezTo>
                  <a:cubicBezTo>
                    <a:pt x="7839" y="914"/>
                    <a:pt x="7800" y="914"/>
                    <a:pt x="7748" y="900"/>
                  </a:cubicBezTo>
                  <a:cubicBezTo>
                    <a:pt x="7500" y="874"/>
                    <a:pt x="7252" y="836"/>
                    <a:pt x="7004" y="809"/>
                  </a:cubicBezTo>
                  <a:cubicBezTo>
                    <a:pt x="6534" y="731"/>
                    <a:pt x="6065" y="653"/>
                    <a:pt x="5583" y="575"/>
                  </a:cubicBezTo>
                  <a:lnTo>
                    <a:pt x="5557" y="575"/>
                  </a:lnTo>
                  <a:cubicBezTo>
                    <a:pt x="4526" y="392"/>
                    <a:pt x="3496" y="209"/>
                    <a:pt x="2453" y="105"/>
                  </a:cubicBezTo>
                  <a:lnTo>
                    <a:pt x="2061" y="65"/>
                  </a:lnTo>
                  <a:lnTo>
                    <a:pt x="2022" y="65"/>
                  </a:lnTo>
                  <a:cubicBezTo>
                    <a:pt x="1500" y="27"/>
                    <a:pt x="992" y="1"/>
                    <a:pt x="470" y="1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7"/>
            <p:cNvSpPr/>
            <p:nvPr/>
          </p:nvSpPr>
          <p:spPr>
            <a:xfrm>
              <a:off x="3414200" y="4147325"/>
              <a:ext cx="1325" cy="2300"/>
            </a:xfrm>
            <a:custGeom>
              <a:avLst/>
              <a:gdLst/>
              <a:ahLst/>
              <a:cxnLst/>
              <a:rect l="l" t="t" r="r" b="b"/>
              <a:pathLst>
                <a:path w="53" h="92" extrusionOk="0">
                  <a:moveTo>
                    <a:pt x="0" y="0"/>
                  </a:moveTo>
                  <a:cubicBezTo>
                    <a:pt x="14" y="27"/>
                    <a:pt x="40" y="65"/>
                    <a:pt x="53" y="91"/>
                  </a:cubicBezTo>
                  <a:cubicBezTo>
                    <a:pt x="40" y="65"/>
                    <a:pt x="26" y="27"/>
                    <a:pt x="0" y="0"/>
                  </a:cubicBezTo>
                  <a:close/>
                </a:path>
              </a:pathLst>
            </a:custGeom>
            <a:solidFill>
              <a:srgbClr val="F97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7"/>
            <p:cNvSpPr/>
            <p:nvPr/>
          </p:nvSpPr>
          <p:spPr>
            <a:xfrm>
              <a:off x="3427575" y="4160675"/>
              <a:ext cx="1325" cy="675"/>
            </a:xfrm>
            <a:custGeom>
              <a:avLst/>
              <a:gdLst/>
              <a:ahLst/>
              <a:cxnLst/>
              <a:rect l="l" t="t" r="r" b="b"/>
              <a:pathLst>
                <a:path w="53" h="27" extrusionOk="0">
                  <a:moveTo>
                    <a:pt x="1" y="1"/>
                  </a:moveTo>
                  <a:cubicBezTo>
                    <a:pt x="13" y="14"/>
                    <a:pt x="39" y="14"/>
                    <a:pt x="53" y="27"/>
                  </a:cubicBezTo>
                  <a:cubicBezTo>
                    <a:pt x="39" y="14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F63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7"/>
            <p:cNvSpPr/>
            <p:nvPr/>
          </p:nvSpPr>
          <p:spPr>
            <a:xfrm>
              <a:off x="3412575" y="4113725"/>
              <a:ext cx="297400" cy="85450"/>
            </a:xfrm>
            <a:custGeom>
              <a:avLst/>
              <a:gdLst/>
              <a:ahLst/>
              <a:cxnLst/>
              <a:rect l="l" t="t" r="r" b="b"/>
              <a:pathLst>
                <a:path w="11896" h="3418" extrusionOk="0">
                  <a:moveTo>
                    <a:pt x="378" y="1"/>
                  </a:moveTo>
                  <a:lnTo>
                    <a:pt x="378" y="1"/>
                  </a:lnTo>
                  <a:cubicBezTo>
                    <a:pt x="300" y="131"/>
                    <a:pt x="235" y="249"/>
                    <a:pt x="183" y="392"/>
                  </a:cubicBezTo>
                  <a:cubicBezTo>
                    <a:pt x="144" y="470"/>
                    <a:pt x="105" y="548"/>
                    <a:pt x="79" y="640"/>
                  </a:cubicBezTo>
                  <a:cubicBezTo>
                    <a:pt x="27" y="757"/>
                    <a:pt x="1" y="887"/>
                    <a:pt x="1" y="1018"/>
                  </a:cubicBezTo>
                  <a:cubicBezTo>
                    <a:pt x="1" y="1096"/>
                    <a:pt x="13" y="1188"/>
                    <a:pt x="39" y="1266"/>
                  </a:cubicBezTo>
                  <a:cubicBezTo>
                    <a:pt x="53" y="1292"/>
                    <a:pt x="53" y="1318"/>
                    <a:pt x="65" y="1344"/>
                  </a:cubicBezTo>
                  <a:cubicBezTo>
                    <a:pt x="91" y="1371"/>
                    <a:pt x="105" y="1409"/>
                    <a:pt x="118" y="1435"/>
                  </a:cubicBezTo>
                  <a:cubicBezTo>
                    <a:pt x="144" y="1461"/>
                    <a:pt x="157" y="1487"/>
                    <a:pt x="183" y="1527"/>
                  </a:cubicBezTo>
                  <a:cubicBezTo>
                    <a:pt x="196" y="1540"/>
                    <a:pt x="209" y="1553"/>
                    <a:pt x="222" y="1579"/>
                  </a:cubicBezTo>
                  <a:lnTo>
                    <a:pt x="262" y="1618"/>
                  </a:lnTo>
                  <a:lnTo>
                    <a:pt x="288" y="1644"/>
                  </a:lnTo>
                  <a:cubicBezTo>
                    <a:pt x="314" y="1670"/>
                    <a:pt x="340" y="1684"/>
                    <a:pt x="366" y="1710"/>
                  </a:cubicBezTo>
                  <a:lnTo>
                    <a:pt x="366" y="1722"/>
                  </a:lnTo>
                  <a:cubicBezTo>
                    <a:pt x="378" y="1722"/>
                    <a:pt x="392" y="1736"/>
                    <a:pt x="392" y="1736"/>
                  </a:cubicBezTo>
                  <a:cubicBezTo>
                    <a:pt x="405" y="1748"/>
                    <a:pt x="405" y="1748"/>
                    <a:pt x="418" y="1748"/>
                  </a:cubicBezTo>
                  <a:cubicBezTo>
                    <a:pt x="444" y="1774"/>
                    <a:pt x="470" y="1800"/>
                    <a:pt x="509" y="1814"/>
                  </a:cubicBezTo>
                  <a:cubicBezTo>
                    <a:pt x="535" y="1840"/>
                    <a:pt x="561" y="1853"/>
                    <a:pt x="601" y="1879"/>
                  </a:cubicBezTo>
                  <a:cubicBezTo>
                    <a:pt x="613" y="1879"/>
                    <a:pt x="639" y="1892"/>
                    <a:pt x="653" y="1905"/>
                  </a:cubicBezTo>
                  <a:cubicBezTo>
                    <a:pt x="665" y="1905"/>
                    <a:pt x="665" y="1905"/>
                    <a:pt x="665" y="1918"/>
                  </a:cubicBezTo>
                  <a:cubicBezTo>
                    <a:pt x="731" y="1944"/>
                    <a:pt x="783" y="1971"/>
                    <a:pt x="848" y="1997"/>
                  </a:cubicBezTo>
                  <a:cubicBezTo>
                    <a:pt x="874" y="2009"/>
                    <a:pt x="888" y="2023"/>
                    <a:pt x="914" y="2035"/>
                  </a:cubicBezTo>
                  <a:cubicBezTo>
                    <a:pt x="926" y="2049"/>
                    <a:pt x="952" y="2049"/>
                    <a:pt x="966" y="2061"/>
                  </a:cubicBezTo>
                  <a:lnTo>
                    <a:pt x="978" y="2061"/>
                  </a:lnTo>
                  <a:cubicBezTo>
                    <a:pt x="1057" y="2087"/>
                    <a:pt x="1122" y="2113"/>
                    <a:pt x="1187" y="2140"/>
                  </a:cubicBezTo>
                  <a:cubicBezTo>
                    <a:pt x="1291" y="2179"/>
                    <a:pt x="1396" y="2218"/>
                    <a:pt x="1488" y="2257"/>
                  </a:cubicBezTo>
                  <a:cubicBezTo>
                    <a:pt x="1983" y="2453"/>
                    <a:pt x="2505" y="2623"/>
                    <a:pt x="3027" y="2740"/>
                  </a:cubicBezTo>
                  <a:cubicBezTo>
                    <a:pt x="3235" y="2792"/>
                    <a:pt x="3444" y="2831"/>
                    <a:pt x="3653" y="2870"/>
                  </a:cubicBezTo>
                  <a:cubicBezTo>
                    <a:pt x="3848" y="2910"/>
                    <a:pt x="4056" y="2948"/>
                    <a:pt x="4265" y="2974"/>
                  </a:cubicBezTo>
                  <a:cubicBezTo>
                    <a:pt x="4670" y="3053"/>
                    <a:pt x="5087" y="3118"/>
                    <a:pt x="5491" y="3170"/>
                  </a:cubicBezTo>
                  <a:cubicBezTo>
                    <a:pt x="5557" y="3183"/>
                    <a:pt x="5635" y="3197"/>
                    <a:pt x="5700" y="3209"/>
                  </a:cubicBezTo>
                  <a:cubicBezTo>
                    <a:pt x="6639" y="3327"/>
                    <a:pt x="7591" y="3418"/>
                    <a:pt x="8531" y="3418"/>
                  </a:cubicBezTo>
                  <a:lnTo>
                    <a:pt x="8934" y="3418"/>
                  </a:lnTo>
                  <a:cubicBezTo>
                    <a:pt x="9078" y="3405"/>
                    <a:pt x="9209" y="3405"/>
                    <a:pt x="9352" y="3392"/>
                  </a:cubicBezTo>
                  <a:lnTo>
                    <a:pt x="9444" y="3392"/>
                  </a:lnTo>
                  <a:cubicBezTo>
                    <a:pt x="9548" y="3379"/>
                    <a:pt x="9665" y="3379"/>
                    <a:pt x="9769" y="3366"/>
                  </a:cubicBezTo>
                  <a:cubicBezTo>
                    <a:pt x="9783" y="3366"/>
                    <a:pt x="9809" y="3366"/>
                    <a:pt x="9821" y="3353"/>
                  </a:cubicBezTo>
                  <a:cubicBezTo>
                    <a:pt x="9887" y="3353"/>
                    <a:pt x="9965" y="3339"/>
                    <a:pt x="10030" y="3339"/>
                  </a:cubicBezTo>
                  <a:cubicBezTo>
                    <a:pt x="10239" y="3313"/>
                    <a:pt x="10435" y="3287"/>
                    <a:pt x="10643" y="3249"/>
                  </a:cubicBezTo>
                  <a:cubicBezTo>
                    <a:pt x="10696" y="3235"/>
                    <a:pt x="10748" y="3223"/>
                    <a:pt x="10800" y="3223"/>
                  </a:cubicBezTo>
                  <a:cubicBezTo>
                    <a:pt x="10878" y="3197"/>
                    <a:pt x="10969" y="3183"/>
                    <a:pt x="11047" y="3170"/>
                  </a:cubicBezTo>
                  <a:lnTo>
                    <a:pt x="11165" y="3131"/>
                  </a:lnTo>
                  <a:cubicBezTo>
                    <a:pt x="11256" y="3118"/>
                    <a:pt x="11360" y="3092"/>
                    <a:pt x="11452" y="3066"/>
                  </a:cubicBezTo>
                  <a:cubicBezTo>
                    <a:pt x="11583" y="3026"/>
                    <a:pt x="11687" y="2974"/>
                    <a:pt x="11765" y="2884"/>
                  </a:cubicBezTo>
                  <a:cubicBezTo>
                    <a:pt x="11817" y="2831"/>
                    <a:pt x="11856" y="2766"/>
                    <a:pt x="11896" y="2701"/>
                  </a:cubicBezTo>
                  <a:lnTo>
                    <a:pt x="11896" y="2701"/>
                  </a:lnTo>
                  <a:cubicBezTo>
                    <a:pt x="11791" y="2713"/>
                    <a:pt x="11699" y="2713"/>
                    <a:pt x="11595" y="2727"/>
                  </a:cubicBezTo>
                  <a:lnTo>
                    <a:pt x="11400" y="2727"/>
                  </a:lnTo>
                  <a:cubicBezTo>
                    <a:pt x="11426" y="2753"/>
                    <a:pt x="11426" y="2805"/>
                    <a:pt x="11400" y="2857"/>
                  </a:cubicBezTo>
                  <a:cubicBezTo>
                    <a:pt x="11386" y="2910"/>
                    <a:pt x="11334" y="2936"/>
                    <a:pt x="11296" y="2962"/>
                  </a:cubicBezTo>
                  <a:cubicBezTo>
                    <a:pt x="11126" y="3066"/>
                    <a:pt x="10917" y="3118"/>
                    <a:pt x="10722" y="3118"/>
                  </a:cubicBezTo>
                  <a:lnTo>
                    <a:pt x="10696" y="3118"/>
                  </a:lnTo>
                  <a:cubicBezTo>
                    <a:pt x="10656" y="3118"/>
                    <a:pt x="10630" y="3118"/>
                    <a:pt x="10604" y="3105"/>
                  </a:cubicBezTo>
                  <a:cubicBezTo>
                    <a:pt x="10578" y="3066"/>
                    <a:pt x="10578" y="3026"/>
                    <a:pt x="10591" y="2988"/>
                  </a:cubicBezTo>
                  <a:cubicBezTo>
                    <a:pt x="10604" y="2948"/>
                    <a:pt x="10643" y="2922"/>
                    <a:pt x="10682" y="2896"/>
                  </a:cubicBezTo>
                  <a:cubicBezTo>
                    <a:pt x="10786" y="2831"/>
                    <a:pt x="10904" y="2792"/>
                    <a:pt x="11021" y="2753"/>
                  </a:cubicBezTo>
                  <a:lnTo>
                    <a:pt x="10760" y="2753"/>
                  </a:lnTo>
                  <a:cubicBezTo>
                    <a:pt x="10656" y="2753"/>
                    <a:pt x="10552" y="2753"/>
                    <a:pt x="10461" y="2740"/>
                  </a:cubicBezTo>
                  <a:cubicBezTo>
                    <a:pt x="10200" y="2779"/>
                    <a:pt x="9939" y="2792"/>
                    <a:pt x="9691" y="2792"/>
                  </a:cubicBezTo>
                  <a:lnTo>
                    <a:pt x="9574" y="2792"/>
                  </a:lnTo>
                  <a:cubicBezTo>
                    <a:pt x="9391" y="2805"/>
                    <a:pt x="9209" y="2805"/>
                    <a:pt x="9013" y="2805"/>
                  </a:cubicBezTo>
                  <a:cubicBezTo>
                    <a:pt x="6418" y="2805"/>
                    <a:pt x="3809" y="2414"/>
                    <a:pt x="1409" y="1383"/>
                  </a:cubicBezTo>
                  <a:cubicBezTo>
                    <a:pt x="1344" y="1357"/>
                    <a:pt x="1279" y="1331"/>
                    <a:pt x="1201" y="1292"/>
                  </a:cubicBezTo>
                  <a:cubicBezTo>
                    <a:pt x="1187" y="1292"/>
                    <a:pt x="1175" y="1279"/>
                    <a:pt x="1148" y="1266"/>
                  </a:cubicBezTo>
                  <a:cubicBezTo>
                    <a:pt x="1057" y="1227"/>
                    <a:pt x="978" y="1174"/>
                    <a:pt x="888" y="1122"/>
                  </a:cubicBezTo>
                  <a:cubicBezTo>
                    <a:pt x="874" y="1110"/>
                    <a:pt x="862" y="1096"/>
                    <a:pt x="835" y="1096"/>
                  </a:cubicBezTo>
                  <a:cubicBezTo>
                    <a:pt x="757" y="1044"/>
                    <a:pt x="691" y="979"/>
                    <a:pt x="627" y="914"/>
                  </a:cubicBezTo>
                  <a:lnTo>
                    <a:pt x="575" y="861"/>
                  </a:lnTo>
                  <a:cubicBezTo>
                    <a:pt x="509" y="797"/>
                    <a:pt x="444" y="705"/>
                    <a:pt x="405" y="601"/>
                  </a:cubicBezTo>
                  <a:cubicBezTo>
                    <a:pt x="392" y="588"/>
                    <a:pt x="392" y="574"/>
                    <a:pt x="378" y="548"/>
                  </a:cubicBezTo>
                  <a:cubicBezTo>
                    <a:pt x="314" y="392"/>
                    <a:pt x="288" y="197"/>
                    <a:pt x="366" y="40"/>
                  </a:cubicBezTo>
                  <a:cubicBezTo>
                    <a:pt x="366" y="27"/>
                    <a:pt x="378" y="14"/>
                    <a:pt x="378" y="1"/>
                  </a:cubicBezTo>
                  <a:close/>
                </a:path>
              </a:pathLst>
            </a:custGeom>
            <a:solidFill>
              <a:srgbClr val="F63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7"/>
            <p:cNvSpPr/>
            <p:nvPr/>
          </p:nvSpPr>
          <p:spPr>
            <a:xfrm>
              <a:off x="3419750" y="4101325"/>
              <a:ext cx="291850" cy="82400"/>
            </a:xfrm>
            <a:custGeom>
              <a:avLst/>
              <a:gdLst/>
              <a:ahLst/>
              <a:cxnLst/>
              <a:rect l="l" t="t" r="r" b="b"/>
              <a:pathLst>
                <a:path w="11674" h="3296" extrusionOk="0">
                  <a:moveTo>
                    <a:pt x="2059" y="0"/>
                  </a:moveTo>
                  <a:cubicBezTo>
                    <a:pt x="1594" y="0"/>
                    <a:pt x="1132" y="37"/>
                    <a:pt x="679" y="145"/>
                  </a:cubicBezTo>
                  <a:cubicBezTo>
                    <a:pt x="483" y="197"/>
                    <a:pt x="288" y="262"/>
                    <a:pt x="157" y="406"/>
                  </a:cubicBezTo>
                  <a:cubicBezTo>
                    <a:pt x="157" y="418"/>
                    <a:pt x="144" y="432"/>
                    <a:pt x="144" y="432"/>
                  </a:cubicBezTo>
                  <a:cubicBezTo>
                    <a:pt x="131" y="458"/>
                    <a:pt x="118" y="470"/>
                    <a:pt x="105" y="484"/>
                  </a:cubicBezTo>
                  <a:cubicBezTo>
                    <a:pt x="105" y="497"/>
                    <a:pt x="105" y="497"/>
                    <a:pt x="91" y="497"/>
                  </a:cubicBezTo>
                  <a:cubicBezTo>
                    <a:pt x="91" y="510"/>
                    <a:pt x="79" y="523"/>
                    <a:pt x="79" y="536"/>
                  </a:cubicBezTo>
                  <a:cubicBezTo>
                    <a:pt x="1" y="693"/>
                    <a:pt x="27" y="888"/>
                    <a:pt x="91" y="1044"/>
                  </a:cubicBezTo>
                  <a:cubicBezTo>
                    <a:pt x="105" y="1070"/>
                    <a:pt x="105" y="1084"/>
                    <a:pt x="118" y="1097"/>
                  </a:cubicBezTo>
                  <a:cubicBezTo>
                    <a:pt x="157" y="1201"/>
                    <a:pt x="222" y="1293"/>
                    <a:pt x="288" y="1357"/>
                  </a:cubicBezTo>
                  <a:lnTo>
                    <a:pt x="340" y="1410"/>
                  </a:lnTo>
                  <a:cubicBezTo>
                    <a:pt x="404" y="1475"/>
                    <a:pt x="470" y="1540"/>
                    <a:pt x="548" y="1592"/>
                  </a:cubicBezTo>
                  <a:cubicBezTo>
                    <a:pt x="575" y="1592"/>
                    <a:pt x="587" y="1606"/>
                    <a:pt x="601" y="1618"/>
                  </a:cubicBezTo>
                  <a:cubicBezTo>
                    <a:pt x="691" y="1670"/>
                    <a:pt x="770" y="1723"/>
                    <a:pt x="861" y="1762"/>
                  </a:cubicBezTo>
                  <a:cubicBezTo>
                    <a:pt x="888" y="1775"/>
                    <a:pt x="900" y="1788"/>
                    <a:pt x="914" y="1788"/>
                  </a:cubicBezTo>
                  <a:cubicBezTo>
                    <a:pt x="992" y="1827"/>
                    <a:pt x="1057" y="1853"/>
                    <a:pt x="1122" y="1879"/>
                  </a:cubicBezTo>
                  <a:cubicBezTo>
                    <a:pt x="3500" y="2906"/>
                    <a:pt x="6091" y="3295"/>
                    <a:pt x="8667" y="3295"/>
                  </a:cubicBezTo>
                  <a:cubicBezTo>
                    <a:pt x="8874" y="3295"/>
                    <a:pt x="9081" y="3293"/>
                    <a:pt x="9287" y="3288"/>
                  </a:cubicBezTo>
                  <a:lnTo>
                    <a:pt x="9404" y="3288"/>
                  </a:lnTo>
                  <a:cubicBezTo>
                    <a:pt x="9665" y="3288"/>
                    <a:pt x="9926" y="3275"/>
                    <a:pt x="10186" y="3236"/>
                  </a:cubicBezTo>
                  <a:cubicBezTo>
                    <a:pt x="10395" y="3223"/>
                    <a:pt x="10617" y="3183"/>
                    <a:pt x="10826" y="3131"/>
                  </a:cubicBezTo>
                  <a:cubicBezTo>
                    <a:pt x="11021" y="3079"/>
                    <a:pt x="11217" y="3001"/>
                    <a:pt x="11386" y="2870"/>
                  </a:cubicBezTo>
                  <a:cubicBezTo>
                    <a:pt x="11491" y="2792"/>
                    <a:pt x="11569" y="2688"/>
                    <a:pt x="11621" y="2571"/>
                  </a:cubicBezTo>
                  <a:cubicBezTo>
                    <a:pt x="11661" y="2493"/>
                    <a:pt x="11673" y="2401"/>
                    <a:pt x="11673" y="2323"/>
                  </a:cubicBezTo>
                  <a:lnTo>
                    <a:pt x="11673" y="2296"/>
                  </a:lnTo>
                  <a:lnTo>
                    <a:pt x="11673" y="2284"/>
                  </a:lnTo>
                  <a:cubicBezTo>
                    <a:pt x="11673" y="2244"/>
                    <a:pt x="11661" y="2218"/>
                    <a:pt x="11647" y="2180"/>
                  </a:cubicBezTo>
                  <a:cubicBezTo>
                    <a:pt x="11647" y="2153"/>
                    <a:pt x="11635" y="2140"/>
                    <a:pt x="11635" y="2114"/>
                  </a:cubicBezTo>
                  <a:cubicBezTo>
                    <a:pt x="11595" y="2023"/>
                    <a:pt x="11556" y="1945"/>
                    <a:pt x="11491" y="1867"/>
                  </a:cubicBezTo>
                  <a:lnTo>
                    <a:pt x="11374" y="1749"/>
                  </a:lnTo>
                  <a:cubicBezTo>
                    <a:pt x="11308" y="1684"/>
                    <a:pt x="11243" y="1632"/>
                    <a:pt x="11165" y="1580"/>
                  </a:cubicBezTo>
                  <a:cubicBezTo>
                    <a:pt x="10904" y="1397"/>
                    <a:pt x="10604" y="1279"/>
                    <a:pt x="10291" y="1175"/>
                  </a:cubicBezTo>
                  <a:cubicBezTo>
                    <a:pt x="10265" y="1162"/>
                    <a:pt x="10239" y="1149"/>
                    <a:pt x="10212" y="1149"/>
                  </a:cubicBezTo>
                  <a:cubicBezTo>
                    <a:pt x="10056" y="1097"/>
                    <a:pt x="9899" y="1044"/>
                    <a:pt x="9730" y="1006"/>
                  </a:cubicBezTo>
                  <a:cubicBezTo>
                    <a:pt x="9613" y="966"/>
                    <a:pt x="9482" y="927"/>
                    <a:pt x="9365" y="901"/>
                  </a:cubicBezTo>
                  <a:lnTo>
                    <a:pt x="9352" y="901"/>
                  </a:lnTo>
                  <a:cubicBezTo>
                    <a:pt x="9326" y="888"/>
                    <a:pt x="9287" y="875"/>
                    <a:pt x="9247" y="875"/>
                  </a:cubicBezTo>
                  <a:cubicBezTo>
                    <a:pt x="8974" y="810"/>
                    <a:pt x="8713" y="745"/>
                    <a:pt x="8439" y="693"/>
                  </a:cubicBezTo>
                  <a:cubicBezTo>
                    <a:pt x="7252" y="470"/>
                    <a:pt x="6065" y="354"/>
                    <a:pt x="4852" y="210"/>
                  </a:cubicBezTo>
                  <a:cubicBezTo>
                    <a:pt x="4305" y="157"/>
                    <a:pt x="3743" y="105"/>
                    <a:pt x="3196" y="53"/>
                  </a:cubicBezTo>
                  <a:cubicBezTo>
                    <a:pt x="2816" y="24"/>
                    <a:pt x="2437" y="0"/>
                    <a:pt x="2059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7"/>
            <p:cNvSpPr/>
            <p:nvPr/>
          </p:nvSpPr>
          <p:spPr>
            <a:xfrm>
              <a:off x="3421700" y="4135575"/>
              <a:ext cx="6550" cy="21875"/>
            </a:xfrm>
            <a:custGeom>
              <a:avLst/>
              <a:gdLst/>
              <a:ahLst/>
              <a:cxnLst/>
              <a:rect l="l" t="t" r="r" b="b"/>
              <a:pathLst>
                <a:path w="262" h="875" extrusionOk="0">
                  <a:moveTo>
                    <a:pt x="222" y="1"/>
                  </a:moveTo>
                  <a:cubicBezTo>
                    <a:pt x="118" y="262"/>
                    <a:pt x="40" y="549"/>
                    <a:pt x="1" y="836"/>
                  </a:cubicBezTo>
                  <a:cubicBezTo>
                    <a:pt x="13" y="848"/>
                    <a:pt x="27" y="862"/>
                    <a:pt x="53" y="874"/>
                  </a:cubicBezTo>
                  <a:cubicBezTo>
                    <a:pt x="92" y="587"/>
                    <a:pt x="157" y="314"/>
                    <a:pt x="262" y="40"/>
                  </a:cubicBezTo>
                  <a:lnTo>
                    <a:pt x="222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7"/>
            <p:cNvSpPr/>
            <p:nvPr/>
          </p:nvSpPr>
          <p:spPr>
            <a:xfrm>
              <a:off x="3427575" y="4141125"/>
              <a:ext cx="7200" cy="20225"/>
            </a:xfrm>
            <a:custGeom>
              <a:avLst/>
              <a:gdLst/>
              <a:ahLst/>
              <a:cxnLst/>
              <a:rect l="l" t="t" r="r" b="b"/>
              <a:pathLst>
                <a:path w="288" h="809" extrusionOk="0">
                  <a:moveTo>
                    <a:pt x="235" y="0"/>
                  </a:moveTo>
                  <a:cubicBezTo>
                    <a:pt x="131" y="248"/>
                    <a:pt x="53" y="509"/>
                    <a:pt x="1" y="783"/>
                  </a:cubicBezTo>
                  <a:cubicBezTo>
                    <a:pt x="13" y="796"/>
                    <a:pt x="39" y="796"/>
                    <a:pt x="53" y="809"/>
                  </a:cubicBezTo>
                  <a:cubicBezTo>
                    <a:pt x="105" y="548"/>
                    <a:pt x="183" y="287"/>
                    <a:pt x="288" y="26"/>
                  </a:cubicBezTo>
                  <a:cubicBezTo>
                    <a:pt x="274" y="14"/>
                    <a:pt x="262" y="0"/>
                    <a:pt x="235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7"/>
            <p:cNvSpPr/>
            <p:nvPr/>
          </p:nvSpPr>
          <p:spPr>
            <a:xfrm>
              <a:off x="3435400" y="4145675"/>
              <a:ext cx="7200" cy="19275"/>
            </a:xfrm>
            <a:custGeom>
              <a:avLst/>
              <a:gdLst/>
              <a:ahLst/>
              <a:cxnLst/>
              <a:rect l="l" t="t" r="r" b="b"/>
              <a:pathLst>
                <a:path w="288" h="771" extrusionOk="0">
                  <a:moveTo>
                    <a:pt x="235" y="1"/>
                  </a:moveTo>
                  <a:cubicBezTo>
                    <a:pt x="144" y="249"/>
                    <a:pt x="65" y="496"/>
                    <a:pt x="1" y="757"/>
                  </a:cubicBezTo>
                  <a:cubicBezTo>
                    <a:pt x="13" y="757"/>
                    <a:pt x="39" y="771"/>
                    <a:pt x="53" y="771"/>
                  </a:cubicBezTo>
                  <a:cubicBezTo>
                    <a:pt x="118" y="522"/>
                    <a:pt x="196" y="262"/>
                    <a:pt x="288" y="14"/>
                  </a:cubicBezTo>
                  <a:cubicBezTo>
                    <a:pt x="274" y="14"/>
                    <a:pt x="262" y="1"/>
                    <a:pt x="235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7"/>
            <p:cNvSpPr/>
            <p:nvPr/>
          </p:nvSpPr>
          <p:spPr>
            <a:xfrm>
              <a:off x="3431800" y="4120900"/>
              <a:ext cx="126550" cy="30025"/>
            </a:xfrm>
            <a:custGeom>
              <a:avLst/>
              <a:gdLst/>
              <a:ahLst/>
              <a:cxnLst/>
              <a:rect l="l" t="t" r="r" b="b"/>
              <a:pathLst>
                <a:path w="5062" h="1201" extrusionOk="0">
                  <a:moveTo>
                    <a:pt x="105" y="66"/>
                  </a:moveTo>
                  <a:lnTo>
                    <a:pt x="4840" y="470"/>
                  </a:lnTo>
                  <a:lnTo>
                    <a:pt x="2075" y="1136"/>
                  </a:lnTo>
                  <a:cubicBezTo>
                    <a:pt x="862" y="823"/>
                    <a:pt x="262" y="249"/>
                    <a:pt x="105" y="66"/>
                  </a:cubicBezTo>
                  <a:close/>
                  <a:moveTo>
                    <a:pt x="27" y="0"/>
                  </a:moveTo>
                  <a:cubicBezTo>
                    <a:pt x="14" y="0"/>
                    <a:pt x="1" y="14"/>
                    <a:pt x="1" y="14"/>
                  </a:cubicBezTo>
                  <a:lnTo>
                    <a:pt x="1" y="53"/>
                  </a:lnTo>
                  <a:cubicBezTo>
                    <a:pt x="14" y="66"/>
                    <a:pt x="588" y="823"/>
                    <a:pt x="2075" y="1200"/>
                  </a:cubicBezTo>
                  <a:lnTo>
                    <a:pt x="2088" y="1200"/>
                  </a:lnTo>
                  <a:lnTo>
                    <a:pt x="5035" y="484"/>
                  </a:lnTo>
                  <a:cubicBezTo>
                    <a:pt x="5061" y="484"/>
                    <a:pt x="5061" y="470"/>
                    <a:pt x="5061" y="458"/>
                  </a:cubicBezTo>
                  <a:cubicBezTo>
                    <a:pt x="5061" y="431"/>
                    <a:pt x="5049" y="418"/>
                    <a:pt x="5035" y="418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7"/>
            <p:cNvSpPr/>
            <p:nvPr/>
          </p:nvSpPr>
          <p:spPr>
            <a:xfrm>
              <a:off x="3508450" y="4131850"/>
              <a:ext cx="99800" cy="40925"/>
            </a:xfrm>
            <a:custGeom>
              <a:avLst/>
              <a:gdLst/>
              <a:ahLst/>
              <a:cxnLst/>
              <a:rect l="l" t="t" r="r" b="b"/>
              <a:pathLst>
                <a:path w="3992" h="1637" extrusionOk="0">
                  <a:moveTo>
                    <a:pt x="2296" y="72"/>
                  </a:moveTo>
                  <a:lnTo>
                    <a:pt x="3887" y="1519"/>
                  </a:lnTo>
                  <a:cubicBezTo>
                    <a:pt x="3639" y="1560"/>
                    <a:pt x="3381" y="1577"/>
                    <a:pt x="3121" y="1577"/>
                  </a:cubicBezTo>
                  <a:cubicBezTo>
                    <a:pt x="1807" y="1577"/>
                    <a:pt x="444" y="1130"/>
                    <a:pt x="117" y="1011"/>
                  </a:cubicBezTo>
                  <a:cubicBezTo>
                    <a:pt x="743" y="736"/>
                    <a:pt x="2126" y="136"/>
                    <a:pt x="2296" y="72"/>
                  </a:cubicBezTo>
                  <a:close/>
                  <a:moveTo>
                    <a:pt x="2308" y="0"/>
                  </a:moveTo>
                  <a:cubicBezTo>
                    <a:pt x="2304" y="0"/>
                    <a:pt x="2300" y="2"/>
                    <a:pt x="2296" y="6"/>
                  </a:cubicBezTo>
                  <a:cubicBezTo>
                    <a:pt x="2256" y="6"/>
                    <a:pt x="392" y="828"/>
                    <a:pt x="26" y="985"/>
                  </a:cubicBezTo>
                  <a:cubicBezTo>
                    <a:pt x="13" y="997"/>
                    <a:pt x="0" y="1011"/>
                    <a:pt x="0" y="1023"/>
                  </a:cubicBezTo>
                  <a:cubicBezTo>
                    <a:pt x="0" y="1037"/>
                    <a:pt x="13" y="1037"/>
                    <a:pt x="26" y="1049"/>
                  </a:cubicBezTo>
                  <a:cubicBezTo>
                    <a:pt x="39" y="1049"/>
                    <a:pt x="1604" y="1637"/>
                    <a:pt x="3117" y="1637"/>
                  </a:cubicBezTo>
                  <a:cubicBezTo>
                    <a:pt x="3404" y="1637"/>
                    <a:pt x="3691" y="1611"/>
                    <a:pt x="3965" y="1571"/>
                  </a:cubicBezTo>
                  <a:cubicBezTo>
                    <a:pt x="3978" y="1559"/>
                    <a:pt x="3991" y="1559"/>
                    <a:pt x="3991" y="1545"/>
                  </a:cubicBezTo>
                  <a:cubicBezTo>
                    <a:pt x="3991" y="1532"/>
                    <a:pt x="3991" y="1519"/>
                    <a:pt x="3978" y="1506"/>
                  </a:cubicBezTo>
                  <a:lnTo>
                    <a:pt x="2322" y="6"/>
                  </a:lnTo>
                  <a:cubicBezTo>
                    <a:pt x="2322" y="6"/>
                    <a:pt x="2316" y="0"/>
                    <a:pt x="2308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7"/>
            <p:cNvSpPr/>
            <p:nvPr/>
          </p:nvSpPr>
          <p:spPr>
            <a:xfrm>
              <a:off x="3573650" y="4131975"/>
              <a:ext cx="110250" cy="40150"/>
            </a:xfrm>
            <a:custGeom>
              <a:avLst/>
              <a:gdLst/>
              <a:ahLst/>
              <a:cxnLst/>
              <a:rect l="l" t="t" r="r" b="b"/>
              <a:pathLst>
                <a:path w="4410" h="1606" extrusionOk="0">
                  <a:moveTo>
                    <a:pt x="236" y="131"/>
                  </a:moveTo>
                  <a:lnTo>
                    <a:pt x="4279" y="1305"/>
                  </a:lnTo>
                  <a:cubicBezTo>
                    <a:pt x="3822" y="1498"/>
                    <a:pt x="3357" y="1548"/>
                    <a:pt x="2992" y="1548"/>
                  </a:cubicBezTo>
                  <a:cubicBezTo>
                    <a:pt x="2617" y="1548"/>
                    <a:pt x="2348" y="1495"/>
                    <a:pt x="2309" y="1488"/>
                  </a:cubicBezTo>
                  <a:lnTo>
                    <a:pt x="236" y="131"/>
                  </a:lnTo>
                  <a:close/>
                  <a:moveTo>
                    <a:pt x="53" y="1"/>
                  </a:moveTo>
                  <a:cubicBezTo>
                    <a:pt x="39" y="1"/>
                    <a:pt x="13" y="15"/>
                    <a:pt x="13" y="27"/>
                  </a:cubicBezTo>
                  <a:cubicBezTo>
                    <a:pt x="1" y="41"/>
                    <a:pt x="13" y="53"/>
                    <a:pt x="27" y="67"/>
                  </a:cubicBezTo>
                  <a:lnTo>
                    <a:pt x="2283" y="1540"/>
                  </a:lnTo>
                  <a:lnTo>
                    <a:pt x="2296" y="1554"/>
                  </a:lnTo>
                  <a:cubicBezTo>
                    <a:pt x="2296" y="1554"/>
                    <a:pt x="2583" y="1606"/>
                    <a:pt x="2987" y="1606"/>
                  </a:cubicBezTo>
                  <a:cubicBezTo>
                    <a:pt x="3392" y="1606"/>
                    <a:pt x="3900" y="1554"/>
                    <a:pt x="4396" y="1331"/>
                  </a:cubicBezTo>
                  <a:cubicBezTo>
                    <a:pt x="4396" y="1319"/>
                    <a:pt x="4409" y="1305"/>
                    <a:pt x="4409" y="1293"/>
                  </a:cubicBezTo>
                  <a:cubicBezTo>
                    <a:pt x="4409" y="1279"/>
                    <a:pt x="4396" y="1279"/>
                    <a:pt x="4383" y="1267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7"/>
            <p:cNvSpPr/>
            <p:nvPr/>
          </p:nvSpPr>
          <p:spPr>
            <a:xfrm>
              <a:off x="3579850" y="4130550"/>
              <a:ext cx="107625" cy="26250"/>
            </a:xfrm>
            <a:custGeom>
              <a:avLst/>
              <a:gdLst/>
              <a:ahLst/>
              <a:cxnLst/>
              <a:rect l="l" t="t" r="r" b="b"/>
              <a:pathLst>
                <a:path w="4305" h="1050" extrusionOk="0">
                  <a:moveTo>
                    <a:pt x="353" y="72"/>
                  </a:moveTo>
                  <a:lnTo>
                    <a:pt x="3600" y="188"/>
                  </a:lnTo>
                  <a:cubicBezTo>
                    <a:pt x="3887" y="371"/>
                    <a:pt x="4135" y="814"/>
                    <a:pt x="4213" y="971"/>
                  </a:cubicBezTo>
                  <a:lnTo>
                    <a:pt x="353" y="72"/>
                  </a:lnTo>
                  <a:close/>
                  <a:moveTo>
                    <a:pt x="22" y="1"/>
                  </a:moveTo>
                  <a:cubicBezTo>
                    <a:pt x="7" y="1"/>
                    <a:pt x="0" y="13"/>
                    <a:pt x="0" y="32"/>
                  </a:cubicBezTo>
                  <a:cubicBezTo>
                    <a:pt x="0" y="45"/>
                    <a:pt x="14" y="58"/>
                    <a:pt x="26" y="58"/>
                  </a:cubicBezTo>
                  <a:lnTo>
                    <a:pt x="4265" y="1049"/>
                  </a:lnTo>
                  <a:cubicBezTo>
                    <a:pt x="4278" y="1049"/>
                    <a:pt x="4292" y="1049"/>
                    <a:pt x="4292" y="1037"/>
                  </a:cubicBezTo>
                  <a:cubicBezTo>
                    <a:pt x="4304" y="1023"/>
                    <a:pt x="4304" y="1023"/>
                    <a:pt x="4292" y="1011"/>
                  </a:cubicBezTo>
                  <a:cubicBezTo>
                    <a:pt x="4278" y="984"/>
                    <a:pt x="4005" y="358"/>
                    <a:pt x="3626" y="124"/>
                  </a:cubicBezTo>
                  <a:lnTo>
                    <a:pt x="3600" y="124"/>
                  </a:lnTo>
                  <a:lnTo>
                    <a:pt x="40" y="6"/>
                  </a:lnTo>
                  <a:cubicBezTo>
                    <a:pt x="33" y="2"/>
                    <a:pt x="27" y="1"/>
                    <a:pt x="2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7"/>
            <p:cNvSpPr/>
            <p:nvPr/>
          </p:nvSpPr>
          <p:spPr>
            <a:xfrm>
              <a:off x="3449750" y="4109150"/>
              <a:ext cx="111200" cy="21250"/>
            </a:xfrm>
            <a:custGeom>
              <a:avLst/>
              <a:gdLst/>
              <a:ahLst/>
              <a:cxnLst/>
              <a:rect l="l" t="t" r="r" b="b"/>
              <a:pathLst>
                <a:path w="4448" h="850" extrusionOk="0">
                  <a:moveTo>
                    <a:pt x="2468" y="66"/>
                  </a:moveTo>
                  <a:cubicBezTo>
                    <a:pt x="2523" y="66"/>
                    <a:pt x="2579" y="66"/>
                    <a:pt x="2635" y="67"/>
                  </a:cubicBezTo>
                  <a:lnTo>
                    <a:pt x="4200" y="757"/>
                  </a:lnTo>
                  <a:lnTo>
                    <a:pt x="4200" y="757"/>
                  </a:lnTo>
                  <a:lnTo>
                    <a:pt x="261" y="223"/>
                  </a:lnTo>
                  <a:cubicBezTo>
                    <a:pt x="644" y="174"/>
                    <a:pt x="1494" y="66"/>
                    <a:pt x="2468" y="66"/>
                  </a:cubicBezTo>
                  <a:close/>
                  <a:moveTo>
                    <a:pt x="2514" y="0"/>
                  </a:moveTo>
                  <a:cubicBezTo>
                    <a:pt x="1170" y="0"/>
                    <a:pt x="39" y="197"/>
                    <a:pt x="27" y="197"/>
                  </a:cubicBezTo>
                  <a:cubicBezTo>
                    <a:pt x="13" y="197"/>
                    <a:pt x="1" y="210"/>
                    <a:pt x="1" y="223"/>
                  </a:cubicBezTo>
                  <a:cubicBezTo>
                    <a:pt x="1" y="249"/>
                    <a:pt x="13" y="262"/>
                    <a:pt x="39" y="262"/>
                  </a:cubicBezTo>
                  <a:lnTo>
                    <a:pt x="4409" y="849"/>
                  </a:lnTo>
                  <a:cubicBezTo>
                    <a:pt x="4421" y="849"/>
                    <a:pt x="4435" y="836"/>
                    <a:pt x="4435" y="823"/>
                  </a:cubicBezTo>
                  <a:cubicBezTo>
                    <a:pt x="4448" y="810"/>
                    <a:pt x="4435" y="797"/>
                    <a:pt x="4421" y="784"/>
                  </a:cubicBezTo>
                  <a:lnTo>
                    <a:pt x="2648" y="1"/>
                  </a:lnTo>
                  <a:lnTo>
                    <a:pt x="2635" y="1"/>
                  </a:lnTo>
                  <a:cubicBezTo>
                    <a:pt x="2594" y="1"/>
                    <a:pt x="2554" y="0"/>
                    <a:pt x="2514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7"/>
            <p:cNvSpPr/>
            <p:nvPr/>
          </p:nvSpPr>
          <p:spPr>
            <a:xfrm>
              <a:off x="3677000" y="4181150"/>
              <a:ext cx="21825" cy="10675"/>
            </a:xfrm>
            <a:custGeom>
              <a:avLst/>
              <a:gdLst/>
              <a:ahLst/>
              <a:cxnLst/>
              <a:rect l="l" t="t" r="r" b="b"/>
              <a:pathLst>
                <a:path w="873" h="427" extrusionOk="0">
                  <a:moveTo>
                    <a:pt x="720" y="0"/>
                  </a:moveTo>
                  <a:cubicBezTo>
                    <a:pt x="622" y="0"/>
                    <a:pt x="492" y="42"/>
                    <a:pt x="444" y="56"/>
                  </a:cubicBezTo>
                  <a:cubicBezTo>
                    <a:pt x="327" y="95"/>
                    <a:pt x="209" y="134"/>
                    <a:pt x="105" y="199"/>
                  </a:cubicBezTo>
                  <a:cubicBezTo>
                    <a:pt x="66" y="225"/>
                    <a:pt x="27" y="251"/>
                    <a:pt x="14" y="291"/>
                  </a:cubicBezTo>
                  <a:cubicBezTo>
                    <a:pt x="1" y="329"/>
                    <a:pt x="1" y="369"/>
                    <a:pt x="27" y="408"/>
                  </a:cubicBezTo>
                  <a:cubicBezTo>
                    <a:pt x="45" y="417"/>
                    <a:pt x="77" y="426"/>
                    <a:pt x="108" y="426"/>
                  </a:cubicBezTo>
                  <a:cubicBezTo>
                    <a:pt x="121" y="426"/>
                    <a:pt x="133" y="425"/>
                    <a:pt x="145" y="421"/>
                  </a:cubicBezTo>
                  <a:cubicBezTo>
                    <a:pt x="340" y="421"/>
                    <a:pt x="549" y="369"/>
                    <a:pt x="719" y="265"/>
                  </a:cubicBezTo>
                  <a:cubicBezTo>
                    <a:pt x="757" y="239"/>
                    <a:pt x="809" y="213"/>
                    <a:pt x="823" y="160"/>
                  </a:cubicBezTo>
                  <a:cubicBezTo>
                    <a:pt x="873" y="36"/>
                    <a:pt x="809" y="0"/>
                    <a:pt x="72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7"/>
            <p:cNvSpPr/>
            <p:nvPr/>
          </p:nvSpPr>
          <p:spPr>
            <a:xfrm>
              <a:off x="3604625" y="4105200"/>
              <a:ext cx="284025" cy="77375"/>
            </a:xfrm>
            <a:custGeom>
              <a:avLst/>
              <a:gdLst/>
              <a:ahLst/>
              <a:cxnLst/>
              <a:rect l="l" t="t" r="r" b="b"/>
              <a:pathLst>
                <a:path w="11361" h="3095" extrusionOk="0">
                  <a:moveTo>
                    <a:pt x="9569" y="0"/>
                  </a:moveTo>
                  <a:cubicBezTo>
                    <a:pt x="9500" y="0"/>
                    <a:pt x="9431" y="1"/>
                    <a:pt x="9365" y="2"/>
                  </a:cubicBezTo>
                  <a:cubicBezTo>
                    <a:pt x="8582" y="42"/>
                    <a:pt x="7826" y="173"/>
                    <a:pt x="7057" y="263"/>
                  </a:cubicBezTo>
                  <a:cubicBezTo>
                    <a:pt x="4787" y="538"/>
                    <a:pt x="2414" y="512"/>
                    <a:pt x="209" y="1086"/>
                  </a:cubicBezTo>
                  <a:cubicBezTo>
                    <a:pt x="92" y="1359"/>
                    <a:pt x="66" y="1555"/>
                    <a:pt x="26" y="1828"/>
                  </a:cubicBezTo>
                  <a:cubicBezTo>
                    <a:pt x="0" y="2063"/>
                    <a:pt x="40" y="2298"/>
                    <a:pt x="183" y="2481"/>
                  </a:cubicBezTo>
                  <a:cubicBezTo>
                    <a:pt x="509" y="2885"/>
                    <a:pt x="1162" y="2924"/>
                    <a:pt x="1683" y="3002"/>
                  </a:cubicBezTo>
                  <a:cubicBezTo>
                    <a:pt x="2191" y="3068"/>
                    <a:pt x="2701" y="3094"/>
                    <a:pt x="3196" y="3094"/>
                  </a:cubicBezTo>
                  <a:cubicBezTo>
                    <a:pt x="3600" y="3081"/>
                    <a:pt x="3991" y="3054"/>
                    <a:pt x="4383" y="3028"/>
                  </a:cubicBezTo>
                  <a:cubicBezTo>
                    <a:pt x="6652" y="2859"/>
                    <a:pt x="8987" y="2572"/>
                    <a:pt x="10970" y="1477"/>
                  </a:cubicBezTo>
                  <a:cubicBezTo>
                    <a:pt x="11243" y="1320"/>
                    <a:pt x="11361" y="994"/>
                    <a:pt x="11283" y="681"/>
                  </a:cubicBezTo>
                  <a:cubicBezTo>
                    <a:pt x="11230" y="459"/>
                    <a:pt x="11204" y="303"/>
                    <a:pt x="11086" y="107"/>
                  </a:cubicBezTo>
                  <a:cubicBezTo>
                    <a:pt x="10619" y="38"/>
                    <a:pt x="10060" y="0"/>
                    <a:pt x="9569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7"/>
            <p:cNvSpPr/>
            <p:nvPr/>
          </p:nvSpPr>
          <p:spPr>
            <a:xfrm>
              <a:off x="3878850" y="4109150"/>
              <a:ext cx="9800" cy="32975"/>
            </a:xfrm>
            <a:custGeom>
              <a:avLst/>
              <a:gdLst/>
              <a:ahLst/>
              <a:cxnLst/>
              <a:rect l="l" t="t" r="r" b="b"/>
              <a:pathLst>
                <a:path w="392" h="1319" extrusionOk="0">
                  <a:moveTo>
                    <a:pt x="144" y="1"/>
                  </a:moveTo>
                  <a:cubicBezTo>
                    <a:pt x="183" y="67"/>
                    <a:pt x="209" y="119"/>
                    <a:pt x="222" y="184"/>
                  </a:cubicBezTo>
                  <a:cubicBezTo>
                    <a:pt x="209" y="119"/>
                    <a:pt x="183" y="53"/>
                    <a:pt x="144" y="1"/>
                  </a:cubicBezTo>
                  <a:close/>
                  <a:moveTo>
                    <a:pt x="314" y="523"/>
                  </a:moveTo>
                  <a:lnTo>
                    <a:pt x="314" y="523"/>
                  </a:lnTo>
                  <a:cubicBezTo>
                    <a:pt x="392" y="836"/>
                    <a:pt x="274" y="1162"/>
                    <a:pt x="1" y="1319"/>
                  </a:cubicBezTo>
                  <a:cubicBezTo>
                    <a:pt x="287" y="1162"/>
                    <a:pt x="392" y="836"/>
                    <a:pt x="314" y="523"/>
                  </a:cubicBezTo>
                  <a:close/>
                </a:path>
              </a:pathLst>
            </a:custGeom>
            <a:solidFill>
              <a:srgbClr val="F97C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7"/>
            <p:cNvSpPr/>
            <p:nvPr/>
          </p:nvSpPr>
          <p:spPr>
            <a:xfrm>
              <a:off x="3833850" y="4160375"/>
              <a:ext cx="2625" cy="975"/>
            </a:xfrm>
            <a:custGeom>
              <a:avLst/>
              <a:gdLst/>
              <a:ahLst/>
              <a:cxnLst/>
              <a:rect l="l" t="t" r="r" b="b"/>
              <a:pathLst>
                <a:path w="105" h="39" extrusionOk="0">
                  <a:moveTo>
                    <a:pt x="105" y="0"/>
                  </a:moveTo>
                  <a:cubicBezTo>
                    <a:pt x="65" y="13"/>
                    <a:pt x="27" y="26"/>
                    <a:pt x="1" y="39"/>
                  </a:cubicBezTo>
                  <a:lnTo>
                    <a:pt x="13" y="39"/>
                  </a:lnTo>
                  <a:cubicBezTo>
                    <a:pt x="39" y="26"/>
                    <a:pt x="65" y="13"/>
                    <a:pt x="105" y="0"/>
                  </a:cubicBezTo>
                  <a:close/>
                </a:path>
              </a:pathLst>
            </a:custGeom>
            <a:solidFill>
              <a:srgbClr val="F4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7"/>
            <p:cNvSpPr/>
            <p:nvPr/>
          </p:nvSpPr>
          <p:spPr>
            <a:xfrm>
              <a:off x="3881125" y="4107850"/>
              <a:ext cx="1325" cy="1325"/>
            </a:xfrm>
            <a:custGeom>
              <a:avLst/>
              <a:gdLst/>
              <a:ahLst/>
              <a:cxnLst/>
              <a:rect l="l" t="t" r="r" b="b"/>
              <a:pathLst>
                <a:path w="53" h="53" extrusionOk="0">
                  <a:moveTo>
                    <a:pt x="0" y="1"/>
                  </a:moveTo>
                  <a:lnTo>
                    <a:pt x="0" y="1"/>
                  </a:lnTo>
                  <a:lnTo>
                    <a:pt x="26" y="1"/>
                  </a:lnTo>
                  <a:cubicBezTo>
                    <a:pt x="40" y="14"/>
                    <a:pt x="40" y="27"/>
                    <a:pt x="53" y="53"/>
                  </a:cubicBezTo>
                  <a:lnTo>
                    <a:pt x="53" y="53"/>
                  </a:lnTo>
                  <a:cubicBezTo>
                    <a:pt x="40" y="27"/>
                    <a:pt x="40" y="14"/>
                    <a:pt x="26" y="1"/>
                  </a:cubicBezTo>
                  <a:close/>
                </a:path>
              </a:pathLst>
            </a:custGeom>
            <a:solidFill>
              <a:srgbClr val="F54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7"/>
            <p:cNvSpPr/>
            <p:nvPr/>
          </p:nvSpPr>
          <p:spPr>
            <a:xfrm>
              <a:off x="3688425" y="4181875"/>
              <a:ext cx="14050" cy="700"/>
            </a:xfrm>
            <a:custGeom>
              <a:avLst/>
              <a:gdLst/>
              <a:ahLst/>
              <a:cxnLst/>
              <a:rect l="l" t="t" r="r" b="b"/>
              <a:pathLst>
                <a:path w="562" h="28" extrusionOk="0">
                  <a:moveTo>
                    <a:pt x="1" y="27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close/>
                  <a:moveTo>
                    <a:pt x="561" y="1"/>
                  </a:moveTo>
                  <a:lnTo>
                    <a:pt x="366" y="1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F32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7"/>
            <p:cNvSpPr/>
            <p:nvPr/>
          </p:nvSpPr>
          <p:spPr>
            <a:xfrm>
              <a:off x="3620275" y="4175025"/>
              <a:ext cx="6875" cy="1975"/>
            </a:xfrm>
            <a:custGeom>
              <a:avLst/>
              <a:gdLst/>
              <a:ahLst/>
              <a:cxnLst/>
              <a:rect l="l" t="t" r="r" b="b"/>
              <a:pathLst>
                <a:path w="275" h="79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3"/>
                    <a:pt x="19" y="6"/>
                    <a:pt x="29" y="9"/>
                  </a:cubicBezTo>
                  <a:lnTo>
                    <a:pt x="29" y="9"/>
                  </a:lnTo>
                  <a:cubicBezTo>
                    <a:pt x="19" y="6"/>
                    <a:pt x="10" y="3"/>
                    <a:pt x="0" y="1"/>
                  </a:cubicBezTo>
                  <a:close/>
                  <a:moveTo>
                    <a:pt x="29" y="9"/>
                  </a:moveTo>
                  <a:cubicBezTo>
                    <a:pt x="71" y="23"/>
                    <a:pt x="114" y="42"/>
                    <a:pt x="157" y="53"/>
                  </a:cubicBezTo>
                  <a:cubicBezTo>
                    <a:pt x="179" y="64"/>
                    <a:pt x="192" y="66"/>
                    <a:pt x="211" y="66"/>
                  </a:cubicBezTo>
                  <a:lnTo>
                    <a:pt x="211" y="66"/>
                  </a:lnTo>
                  <a:cubicBezTo>
                    <a:pt x="150" y="51"/>
                    <a:pt x="90" y="28"/>
                    <a:pt x="29" y="9"/>
                  </a:cubicBezTo>
                  <a:close/>
                  <a:moveTo>
                    <a:pt x="211" y="66"/>
                  </a:moveTo>
                  <a:lnTo>
                    <a:pt x="211" y="66"/>
                  </a:lnTo>
                  <a:cubicBezTo>
                    <a:pt x="216" y="68"/>
                    <a:pt x="222" y="69"/>
                    <a:pt x="227" y="70"/>
                  </a:cubicBezTo>
                  <a:lnTo>
                    <a:pt x="227" y="70"/>
                  </a:lnTo>
                  <a:cubicBezTo>
                    <a:pt x="226" y="69"/>
                    <a:pt x="224" y="68"/>
                    <a:pt x="223" y="66"/>
                  </a:cubicBezTo>
                  <a:cubicBezTo>
                    <a:pt x="218" y="66"/>
                    <a:pt x="215" y="66"/>
                    <a:pt x="211" y="66"/>
                  </a:cubicBezTo>
                  <a:close/>
                  <a:moveTo>
                    <a:pt x="227" y="70"/>
                  </a:moveTo>
                  <a:cubicBezTo>
                    <a:pt x="241" y="79"/>
                    <a:pt x="263" y="79"/>
                    <a:pt x="275" y="79"/>
                  </a:cubicBezTo>
                  <a:cubicBezTo>
                    <a:pt x="259" y="77"/>
                    <a:pt x="243" y="74"/>
                    <a:pt x="227" y="70"/>
                  </a:cubicBezTo>
                  <a:close/>
                </a:path>
              </a:pathLst>
            </a:custGeom>
            <a:solidFill>
              <a:srgbClr val="F63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7"/>
            <p:cNvSpPr/>
            <p:nvPr/>
          </p:nvSpPr>
          <p:spPr>
            <a:xfrm>
              <a:off x="3688425" y="4181875"/>
              <a:ext cx="9150" cy="700"/>
            </a:xfrm>
            <a:custGeom>
              <a:avLst/>
              <a:gdLst/>
              <a:ahLst/>
              <a:cxnLst/>
              <a:rect l="l" t="t" r="r" b="b"/>
              <a:pathLst>
                <a:path w="366" h="28" extrusionOk="0">
                  <a:moveTo>
                    <a:pt x="366" y="1"/>
                  </a:moveTo>
                  <a:cubicBezTo>
                    <a:pt x="248" y="14"/>
                    <a:pt x="131" y="14"/>
                    <a:pt x="1" y="27"/>
                  </a:cubicBezTo>
                  <a:lnTo>
                    <a:pt x="1" y="27"/>
                  </a:lnTo>
                  <a:cubicBezTo>
                    <a:pt x="131" y="14"/>
                    <a:pt x="248" y="14"/>
                    <a:pt x="366" y="1"/>
                  </a:cubicBezTo>
                  <a:close/>
                </a:path>
              </a:pathLst>
            </a:custGeom>
            <a:solidFill>
              <a:srgbClr val="F69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7"/>
            <p:cNvSpPr/>
            <p:nvPr/>
          </p:nvSpPr>
          <p:spPr>
            <a:xfrm>
              <a:off x="3604950" y="4107850"/>
              <a:ext cx="283700" cy="74725"/>
            </a:xfrm>
            <a:custGeom>
              <a:avLst/>
              <a:gdLst/>
              <a:ahLst/>
              <a:cxnLst/>
              <a:rect l="l" t="t" r="r" b="b"/>
              <a:pathLst>
                <a:path w="11348" h="2989" extrusionOk="0">
                  <a:moveTo>
                    <a:pt x="11047" y="1"/>
                  </a:moveTo>
                  <a:cubicBezTo>
                    <a:pt x="11073" y="27"/>
                    <a:pt x="11087" y="67"/>
                    <a:pt x="11100" y="93"/>
                  </a:cubicBezTo>
                  <a:cubicBezTo>
                    <a:pt x="11113" y="119"/>
                    <a:pt x="11126" y="145"/>
                    <a:pt x="11126" y="157"/>
                  </a:cubicBezTo>
                  <a:cubicBezTo>
                    <a:pt x="11126" y="171"/>
                    <a:pt x="11139" y="171"/>
                    <a:pt x="11139" y="183"/>
                  </a:cubicBezTo>
                  <a:cubicBezTo>
                    <a:pt x="11191" y="380"/>
                    <a:pt x="11126" y="601"/>
                    <a:pt x="10995" y="757"/>
                  </a:cubicBezTo>
                  <a:cubicBezTo>
                    <a:pt x="10878" y="914"/>
                    <a:pt x="10708" y="1018"/>
                    <a:pt x="10539" y="1110"/>
                  </a:cubicBezTo>
                  <a:cubicBezTo>
                    <a:pt x="10160" y="1319"/>
                    <a:pt x="9743" y="1449"/>
                    <a:pt x="9326" y="1566"/>
                  </a:cubicBezTo>
                  <a:cubicBezTo>
                    <a:pt x="9300" y="1579"/>
                    <a:pt x="9287" y="1579"/>
                    <a:pt x="9261" y="1592"/>
                  </a:cubicBezTo>
                  <a:cubicBezTo>
                    <a:pt x="9235" y="1592"/>
                    <a:pt x="9209" y="1606"/>
                    <a:pt x="9169" y="1606"/>
                  </a:cubicBezTo>
                  <a:cubicBezTo>
                    <a:pt x="9117" y="1632"/>
                    <a:pt x="9052" y="1644"/>
                    <a:pt x="9000" y="1658"/>
                  </a:cubicBezTo>
                  <a:cubicBezTo>
                    <a:pt x="8974" y="1658"/>
                    <a:pt x="8961" y="1670"/>
                    <a:pt x="8934" y="1670"/>
                  </a:cubicBezTo>
                  <a:cubicBezTo>
                    <a:pt x="7422" y="2062"/>
                    <a:pt x="5856" y="2322"/>
                    <a:pt x="4291" y="2362"/>
                  </a:cubicBezTo>
                  <a:lnTo>
                    <a:pt x="3848" y="2362"/>
                  </a:lnTo>
                  <a:cubicBezTo>
                    <a:pt x="3587" y="2362"/>
                    <a:pt x="3326" y="2362"/>
                    <a:pt x="3065" y="2348"/>
                  </a:cubicBezTo>
                  <a:cubicBezTo>
                    <a:pt x="2518" y="2322"/>
                    <a:pt x="1957" y="2258"/>
                    <a:pt x="1409" y="2166"/>
                  </a:cubicBezTo>
                  <a:cubicBezTo>
                    <a:pt x="1331" y="2153"/>
                    <a:pt x="1265" y="2140"/>
                    <a:pt x="1201" y="2127"/>
                  </a:cubicBezTo>
                  <a:lnTo>
                    <a:pt x="1175" y="2127"/>
                  </a:lnTo>
                  <a:cubicBezTo>
                    <a:pt x="1044" y="2101"/>
                    <a:pt x="926" y="2075"/>
                    <a:pt x="822" y="2023"/>
                  </a:cubicBezTo>
                  <a:cubicBezTo>
                    <a:pt x="731" y="1997"/>
                    <a:pt x="653" y="1957"/>
                    <a:pt x="587" y="1919"/>
                  </a:cubicBezTo>
                  <a:cubicBezTo>
                    <a:pt x="561" y="1905"/>
                    <a:pt x="549" y="1892"/>
                    <a:pt x="535" y="1879"/>
                  </a:cubicBezTo>
                  <a:cubicBezTo>
                    <a:pt x="457" y="1827"/>
                    <a:pt x="392" y="1775"/>
                    <a:pt x="326" y="1710"/>
                  </a:cubicBezTo>
                  <a:cubicBezTo>
                    <a:pt x="222" y="1696"/>
                    <a:pt x="118" y="1696"/>
                    <a:pt x="27" y="1696"/>
                  </a:cubicBezTo>
                  <a:cubicBezTo>
                    <a:pt x="13" y="1696"/>
                    <a:pt x="13" y="1710"/>
                    <a:pt x="13" y="1722"/>
                  </a:cubicBezTo>
                  <a:cubicBezTo>
                    <a:pt x="1" y="1814"/>
                    <a:pt x="1" y="1919"/>
                    <a:pt x="13" y="2009"/>
                  </a:cubicBezTo>
                  <a:cubicBezTo>
                    <a:pt x="39" y="2140"/>
                    <a:pt x="79" y="2270"/>
                    <a:pt x="170" y="2375"/>
                  </a:cubicBezTo>
                  <a:cubicBezTo>
                    <a:pt x="236" y="2453"/>
                    <a:pt x="314" y="2531"/>
                    <a:pt x="405" y="2583"/>
                  </a:cubicBezTo>
                  <a:cubicBezTo>
                    <a:pt x="444" y="2609"/>
                    <a:pt x="483" y="2623"/>
                    <a:pt x="523" y="2649"/>
                  </a:cubicBezTo>
                  <a:lnTo>
                    <a:pt x="535" y="2649"/>
                  </a:lnTo>
                  <a:cubicBezTo>
                    <a:pt x="549" y="2661"/>
                    <a:pt x="561" y="2661"/>
                    <a:pt x="561" y="2661"/>
                  </a:cubicBezTo>
                  <a:cubicBezTo>
                    <a:pt x="575" y="2661"/>
                    <a:pt x="575" y="2661"/>
                    <a:pt x="575" y="2675"/>
                  </a:cubicBezTo>
                  <a:cubicBezTo>
                    <a:pt x="587" y="2675"/>
                    <a:pt x="601" y="2675"/>
                    <a:pt x="613" y="2688"/>
                  </a:cubicBezTo>
                  <a:cubicBezTo>
                    <a:pt x="705" y="2714"/>
                    <a:pt x="796" y="2753"/>
                    <a:pt x="888" y="2766"/>
                  </a:cubicBezTo>
                  <a:cubicBezTo>
                    <a:pt x="952" y="2792"/>
                    <a:pt x="1031" y="2805"/>
                    <a:pt x="1096" y="2818"/>
                  </a:cubicBezTo>
                  <a:lnTo>
                    <a:pt x="1149" y="2818"/>
                  </a:lnTo>
                  <a:cubicBezTo>
                    <a:pt x="1253" y="2832"/>
                    <a:pt x="1357" y="2858"/>
                    <a:pt x="1448" y="2870"/>
                  </a:cubicBezTo>
                  <a:cubicBezTo>
                    <a:pt x="1526" y="2870"/>
                    <a:pt x="1605" y="2884"/>
                    <a:pt x="1670" y="2896"/>
                  </a:cubicBezTo>
                  <a:cubicBezTo>
                    <a:pt x="1775" y="2910"/>
                    <a:pt x="1879" y="2922"/>
                    <a:pt x="1983" y="2922"/>
                  </a:cubicBezTo>
                  <a:cubicBezTo>
                    <a:pt x="2335" y="2962"/>
                    <a:pt x="2714" y="2988"/>
                    <a:pt x="3079" y="2988"/>
                  </a:cubicBezTo>
                  <a:lnTo>
                    <a:pt x="3340" y="2988"/>
                  </a:lnTo>
                  <a:cubicBezTo>
                    <a:pt x="3470" y="2975"/>
                    <a:pt x="3587" y="2975"/>
                    <a:pt x="3705" y="2962"/>
                  </a:cubicBezTo>
                  <a:lnTo>
                    <a:pt x="3900" y="2962"/>
                  </a:lnTo>
                  <a:lnTo>
                    <a:pt x="4370" y="2922"/>
                  </a:lnTo>
                  <a:cubicBezTo>
                    <a:pt x="4709" y="2896"/>
                    <a:pt x="5061" y="2870"/>
                    <a:pt x="5400" y="2832"/>
                  </a:cubicBezTo>
                  <a:cubicBezTo>
                    <a:pt x="5818" y="2792"/>
                    <a:pt x="6248" y="2740"/>
                    <a:pt x="6665" y="2688"/>
                  </a:cubicBezTo>
                  <a:cubicBezTo>
                    <a:pt x="7500" y="2571"/>
                    <a:pt x="8322" y="2401"/>
                    <a:pt x="9117" y="2153"/>
                  </a:cubicBezTo>
                  <a:cubicBezTo>
                    <a:pt x="9131" y="2153"/>
                    <a:pt x="9143" y="2140"/>
                    <a:pt x="9157" y="2140"/>
                  </a:cubicBezTo>
                  <a:cubicBezTo>
                    <a:pt x="9183" y="2127"/>
                    <a:pt x="9221" y="2114"/>
                    <a:pt x="9261" y="2101"/>
                  </a:cubicBezTo>
                  <a:cubicBezTo>
                    <a:pt x="9326" y="2088"/>
                    <a:pt x="9404" y="2062"/>
                    <a:pt x="9482" y="2035"/>
                  </a:cubicBezTo>
                  <a:cubicBezTo>
                    <a:pt x="9496" y="2023"/>
                    <a:pt x="9508" y="2023"/>
                    <a:pt x="9534" y="2009"/>
                  </a:cubicBezTo>
                  <a:cubicBezTo>
                    <a:pt x="9900" y="1879"/>
                    <a:pt x="10252" y="1736"/>
                    <a:pt x="10591" y="1566"/>
                  </a:cubicBezTo>
                  <a:cubicBezTo>
                    <a:pt x="10722" y="1501"/>
                    <a:pt x="10839" y="1435"/>
                    <a:pt x="10957" y="1371"/>
                  </a:cubicBezTo>
                  <a:cubicBezTo>
                    <a:pt x="11230" y="1214"/>
                    <a:pt x="11348" y="888"/>
                    <a:pt x="11270" y="575"/>
                  </a:cubicBezTo>
                  <a:cubicBezTo>
                    <a:pt x="11256" y="522"/>
                    <a:pt x="11244" y="458"/>
                    <a:pt x="11230" y="406"/>
                  </a:cubicBezTo>
                  <a:cubicBezTo>
                    <a:pt x="11217" y="340"/>
                    <a:pt x="11204" y="288"/>
                    <a:pt x="11178" y="236"/>
                  </a:cubicBezTo>
                  <a:cubicBezTo>
                    <a:pt x="11165" y="171"/>
                    <a:pt x="11139" y="119"/>
                    <a:pt x="11100" y="53"/>
                  </a:cubicBezTo>
                  <a:cubicBezTo>
                    <a:pt x="11087" y="27"/>
                    <a:pt x="11087" y="14"/>
                    <a:pt x="11073" y="1"/>
                  </a:cubicBezTo>
                  <a:close/>
                </a:path>
              </a:pathLst>
            </a:custGeom>
            <a:solidFill>
              <a:srgbClr val="F63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7"/>
            <p:cNvSpPr/>
            <p:nvPr/>
          </p:nvSpPr>
          <p:spPr>
            <a:xfrm>
              <a:off x="3608525" y="4093100"/>
              <a:ext cx="276225" cy="73950"/>
            </a:xfrm>
            <a:custGeom>
              <a:avLst/>
              <a:gdLst/>
              <a:ahLst/>
              <a:cxnLst/>
              <a:rect l="l" t="t" r="r" b="b"/>
              <a:pathLst>
                <a:path w="11049" h="2958" extrusionOk="0">
                  <a:moveTo>
                    <a:pt x="8480" y="0"/>
                  </a:moveTo>
                  <a:cubicBezTo>
                    <a:pt x="7077" y="0"/>
                    <a:pt x="5698" y="203"/>
                    <a:pt x="4292" y="396"/>
                  </a:cubicBezTo>
                  <a:cubicBezTo>
                    <a:pt x="3771" y="460"/>
                    <a:pt x="3249" y="539"/>
                    <a:pt x="2740" y="617"/>
                  </a:cubicBezTo>
                  <a:cubicBezTo>
                    <a:pt x="2114" y="721"/>
                    <a:pt x="1475" y="839"/>
                    <a:pt x="888" y="1074"/>
                  </a:cubicBezTo>
                  <a:lnTo>
                    <a:pt x="458" y="1269"/>
                  </a:lnTo>
                  <a:cubicBezTo>
                    <a:pt x="301" y="1361"/>
                    <a:pt x="145" y="1465"/>
                    <a:pt x="53" y="1622"/>
                  </a:cubicBezTo>
                  <a:lnTo>
                    <a:pt x="53" y="1634"/>
                  </a:lnTo>
                  <a:cubicBezTo>
                    <a:pt x="40" y="1648"/>
                    <a:pt x="40" y="1660"/>
                    <a:pt x="27" y="1686"/>
                  </a:cubicBezTo>
                  <a:cubicBezTo>
                    <a:pt x="27" y="1686"/>
                    <a:pt x="27" y="1700"/>
                    <a:pt x="14" y="1712"/>
                  </a:cubicBezTo>
                  <a:cubicBezTo>
                    <a:pt x="14" y="1726"/>
                    <a:pt x="14" y="1752"/>
                    <a:pt x="1" y="1765"/>
                  </a:cubicBezTo>
                  <a:lnTo>
                    <a:pt x="1" y="1843"/>
                  </a:lnTo>
                  <a:cubicBezTo>
                    <a:pt x="1" y="1909"/>
                    <a:pt x="14" y="1987"/>
                    <a:pt x="40" y="2052"/>
                  </a:cubicBezTo>
                  <a:cubicBezTo>
                    <a:pt x="67" y="2130"/>
                    <a:pt x="105" y="2208"/>
                    <a:pt x="171" y="2274"/>
                  </a:cubicBezTo>
                  <a:cubicBezTo>
                    <a:pt x="236" y="2352"/>
                    <a:pt x="301" y="2417"/>
                    <a:pt x="392" y="2469"/>
                  </a:cubicBezTo>
                  <a:cubicBezTo>
                    <a:pt x="406" y="2482"/>
                    <a:pt x="418" y="2495"/>
                    <a:pt x="444" y="2509"/>
                  </a:cubicBezTo>
                  <a:cubicBezTo>
                    <a:pt x="510" y="2547"/>
                    <a:pt x="588" y="2587"/>
                    <a:pt x="679" y="2613"/>
                  </a:cubicBezTo>
                  <a:cubicBezTo>
                    <a:pt x="783" y="2665"/>
                    <a:pt x="901" y="2691"/>
                    <a:pt x="1032" y="2717"/>
                  </a:cubicBezTo>
                  <a:lnTo>
                    <a:pt x="1058" y="2717"/>
                  </a:lnTo>
                  <a:cubicBezTo>
                    <a:pt x="1122" y="2730"/>
                    <a:pt x="1188" y="2743"/>
                    <a:pt x="1266" y="2756"/>
                  </a:cubicBezTo>
                  <a:cubicBezTo>
                    <a:pt x="1814" y="2848"/>
                    <a:pt x="2375" y="2912"/>
                    <a:pt x="2922" y="2938"/>
                  </a:cubicBezTo>
                  <a:cubicBezTo>
                    <a:pt x="3200" y="2948"/>
                    <a:pt x="3471" y="2957"/>
                    <a:pt x="3740" y="2957"/>
                  </a:cubicBezTo>
                  <a:cubicBezTo>
                    <a:pt x="3851" y="2957"/>
                    <a:pt x="3960" y="2956"/>
                    <a:pt x="4070" y="2952"/>
                  </a:cubicBezTo>
                  <a:lnTo>
                    <a:pt x="4148" y="2952"/>
                  </a:lnTo>
                  <a:cubicBezTo>
                    <a:pt x="5713" y="2912"/>
                    <a:pt x="7279" y="2652"/>
                    <a:pt x="8791" y="2260"/>
                  </a:cubicBezTo>
                  <a:cubicBezTo>
                    <a:pt x="8818" y="2260"/>
                    <a:pt x="8831" y="2248"/>
                    <a:pt x="8857" y="2248"/>
                  </a:cubicBezTo>
                  <a:cubicBezTo>
                    <a:pt x="8909" y="2234"/>
                    <a:pt x="8974" y="2222"/>
                    <a:pt x="9026" y="2196"/>
                  </a:cubicBezTo>
                  <a:cubicBezTo>
                    <a:pt x="9066" y="2196"/>
                    <a:pt x="9092" y="2182"/>
                    <a:pt x="9118" y="2182"/>
                  </a:cubicBezTo>
                  <a:cubicBezTo>
                    <a:pt x="9144" y="2169"/>
                    <a:pt x="9157" y="2169"/>
                    <a:pt x="9183" y="2156"/>
                  </a:cubicBezTo>
                  <a:cubicBezTo>
                    <a:pt x="9600" y="2039"/>
                    <a:pt x="10017" y="1909"/>
                    <a:pt x="10396" y="1700"/>
                  </a:cubicBezTo>
                  <a:cubicBezTo>
                    <a:pt x="10565" y="1608"/>
                    <a:pt x="10735" y="1504"/>
                    <a:pt x="10852" y="1347"/>
                  </a:cubicBezTo>
                  <a:cubicBezTo>
                    <a:pt x="10983" y="1191"/>
                    <a:pt x="11048" y="970"/>
                    <a:pt x="10996" y="773"/>
                  </a:cubicBezTo>
                  <a:cubicBezTo>
                    <a:pt x="10996" y="761"/>
                    <a:pt x="10983" y="761"/>
                    <a:pt x="10983" y="747"/>
                  </a:cubicBezTo>
                  <a:cubicBezTo>
                    <a:pt x="10983" y="735"/>
                    <a:pt x="10970" y="709"/>
                    <a:pt x="10957" y="683"/>
                  </a:cubicBezTo>
                  <a:cubicBezTo>
                    <a:pt x="10892" y="526"/>
                    <a:pt x="10748" y="408"/>
                    <a:pt x="10591" y="317"/>
                  </a:cubicBezTo>
                  <a:cubicBezTo>
                    <a:pt x="10226" y="109"/>
                    <a:pt x="9809" y="57"/>
                    <a:pt x="9391" y="30"/>
                  </a:cubicBezTo>
                  <a:cubicBezTo>
                    <a:pt x="9086" y="10"/>
                    <a:pt x="8783" y="0"/>
                    <a:pt x="8480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7"/>
            <p:cNvSpPr/>
            <p:nvPr/>
          </p:nvSpPr>
          <p:spPr>
            <a:xfrm>
              <a:off x="3617350" y="4153500"/>
              <a:ext cx="2300" cy="21250"/>
            </a:xfrm>
            <a:custGeom>
              <a:avLst/>
              <a:gdLst/>
              <a:ahLst/>
              <a:cxnLst/>
              <a:rect l="l" t="t" r="r" b="b"/>
              <a:pathLst>
                <a:path w="92" h="850" extrusionOk="0">
                  <a:moveTo>
                    <a:pt x="39" y="1"/>
                  </a:moveTo>
                  <a:cubicBezTo>
                    <a:pt x="0" y="275"/>
                    <a:pt x="0" y="549"/>
                    <a:pt x="27" y="823"/>
                  </a:cubicBezTo>
                  <a:cubicBezTo>
                    <a:pt x="39" y="835"/>
                    <a:pt x="65" y="835"/>
                    <a:pt x="79" y="849"/>
                  </a:cubicBezTo>
                  <a:cubicBezTo>
                    <a:pt x="65" y="575"/>
                    <a:pt x="53" y="301"/>
                    <a:pt x="91" y="27"/>
                  </a:cubicBezTo>
                  <a:cubicBezTo>
                    <a:pt x="65" y="27"/>
                    <a:pt x="53" y="14"/>
                    <a:pt x="39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7"/>
            <p:cNvSpPr/>
            <p:nvPr/>
          </p:nvSpPr>
          <p:spPr>
            <a:xfrm>
              <a:off x="3624175" y="4157100"/>
              <a:ext cx="2650" cy="19600"/>
            </a:xfrm>
            <a:custGeom>
              <a:avLst/>
              <a:gdLst/>
              <a:ahLst/>
              <a:cxnLst/>
              <a:rect l="l" t="t" r="r" b="b"/>
              <a:pathLst>
                <a:path w="106" h="784" extrusionOk="0">
                  <a:moveTo>
                    <a:pt x="40" y="1"/>
                  </a:moveTo>
                  <a:cubicBezTo>
                    <a:pt x="14" y="262"/>
                    <a:pt x="1" y="509"/>
                    <a:pt x="1" y="770"/>
                  </a:cubicBezTo>
                  <a:cubicBezTo>
                    <a:pt x="27" y="783"/>
                    <a:pt x="40" y="783"/>
                    <a:pt x="67" y="783"/>
                  </a:cubicBezTo>
                  <a:cubicBezTo>
                    <a:pt x="53" y="535"/>
                    <a:pt x="67" y="274"/>
                    <a:pt x="105" y="13"/>
                  </a:cubicBezTo>
                  <a:cubicBezTo>
                    <a:pt x="79" y="13"/>
                    <a:pt x="67" y="13"/>
                    <a:pt x="40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7"/>
            <p:cNvSpPr/>
            <p:nvPr/>
          </p:nvSpPr>
          <p:spPr>
            <a:xfrm>
              <a:off x="3632350" y="4159375"/>
              <a:ext cx="2625" cy="18925"/>
            </a:xfrm>
            <a:custGeom>
              <a:avLst/>
              <a:gdLst/>
              <a:ahLst/>
              <a:cxnLst/>
              <a:rect l="l" t="t" r="r" b="b"/>
              <a:pathLst>
                <a:path w="105" h="757" extrusionOk="0">
                  <a:moveTo>
                    <a:pt x="53" y="1"/>
                  </a:moveTo>
                  <a:cubicBezTo>
                    <a:pt x="13" y="249"/>
                    <a:pt x="0" y="496"/>
                    <a:pt x="0" y="757"/>
                  </a:cubicBezTo>
                  <a:lnTo>
                    <a:pt x="53" y="757"/>
                  </a:lnTo>
                  <a:cubicBezTo>
                    <a:pt x="53" y="510"/>
                    <a:pt x="65" y="261"/>
                    <a:pt x="105" y="14"/>
                  </a:cubicBezTo>
                  <a:cubicBezTo>
                    <a:pt x="79" y="14"/>
                    <a:pt x="65" y="14"/>
                    <a:pt x="5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7"/>
            <p:cNvSpPr/>
            <p:nvPr/>
          </p:nvSpPr>
          <p:spPr>
            <a:xfrm>
              <a:off x="3619300" y="4120250"/>
              <a:ext cx="118075" cy="34575"/>
            </a:xfrm>
            <a:custGeom>
              <a:avLst/>
              <a:gdLst/>
              <a:ahLst/>
              <a:cxnLst/>
              <a:rect l="l" t="t" r="r" b="b"/>
              <a:pathLst>
                <a:path w="4723" h="1383" extrusionOk="0">
                  <a:moveTo>
                    <a:pt x="4526" y="92"/>
                  </a:moveTo>
                  <a:lnTo>
                    <a:pt x="2152" y="1331"/>
                  </a:lnTo>
                  <a:cubicBezTo>
                    <a:pt x="966" y="1318"/>
                    <a:pt x="300" y="927"/>
                    <a:pt x="105" y="797"/>
                  </a:cubicBezTo>
                  <a:lnTo>
                    <a:pt x="4526" y="92"/>
                  </a:lnTo>
                  <a:close/>
                  <a:moveTo>
                    <a:pt x="4696" y="0"/>
                  </a:moveTo>
                  <a:lnTo>
                    <a:pt x="27" y="757"/>
                  </a:lnTo>
                  <a:cubicBezTo>
                    <a:pt x="13" y="757"/>
                    <a:pt x="1" y="757"/>
                    <a:pt x="1" y="770"/>
                  </a:cubicBezTo>
                  <a:cubicBezTo>
                    <a:pt x="1" y="783"/>
                    <a:pt x="1" y="797"/>
                    <a:pt x="13" y="809"/>
                  </a:cubicBezTo>
                  <a:cubicBezTo>
                    <a:pt x="13" y="809"/>
                    <a:pt x="718" y="1383"/>
                    <a:pt x="2166" y="1383"/>
                  </a:cubicBezTo>
                  <a:lnTo>
                    <a:pt x="2178" y="1383"/>
                  </a:lnTo>
                  <a:lnTo>
                    <a:pt x="4709" y="66"/>
                  </a:lnTo>
                  <a:cubicBezTo>
                    <a:pt x="4722" y="53"/>
                    <a:pt x="4722" y="40"/>
                    <a:pt x="4722" y="26"/>
                  </a:cubicBezTo>
                  <a:cubicBezTo>
                    <a:pt x="4722" y="14"/>
                    <a:pt x="4709" y="0"/>
                    <a:pt x="4696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7"/>
            <p:cNvSpPr/>
            <p:nvPr/>
          </p:nvSpPr>
          <p:spPr>
            <a:xfrm>
              <a:off x="3697550" y="4118700"/>
              <a:ext cx="93950" cy="38100"/>
            </a:xfrm>
            <a:custGeom>
              <a:avLst/>
              <a:gdLst/>
              <a:ahLst/>
              <a:cxnLst/>
              <a:rect l="l" t="t" r="r" b="b"/>
              <a:pathLst>
                <a:path w="3758" h="1524" extrusionOk="0">
                  <a:moveTo>
                    <a:pt x="1879" y="62"/>
                  </a:moveTo>
                  <a:lnTo>
                    <a:pt x="3665" y="1028"/>
                  </a:lnTo>
                  <a:cubicBezTo>
                    <a:pt x="2848" y="1384"/>
                    <a:pt x="1825" y="1464"/>
                    <a:pt x="1072" y="1464"/>
                  </a:cubicBezTo>
                  <a:cubicBezTo>
                    <a:pt x="612" y="1464"/>
                    <a:pt x="254" y="1434"/>
                    <a:pt x="105" y="1419"/>
                  </a:cubicBezTo>
                  <a:cubicBezTo>
                    <a:pt x="613" y="1028"/>
                    <a:pt x="1735" y="167"/>
                    <a:pt x="1879" y="62"/>
                  </a:cubicBezTo>
                  <a:close/>
                  <a:moveTo>
                    <a:pt x="1874" y="1"/>
                  </a:moveTo>
                  <a:cubicBezTo>
                    <a:pt x="1869" y="1"/>
                    <a:pt x="1865" y="4"/>
                    <a:pt x="1865" y="10"/>
                  </a:cubicBezTo>
                  <a:cubicBezTo>
                    <a:pt x="1827" y="24"/>
                    <a:pt x="314" y="1184"/>
                    <a:pt x="13" y="1419"/>
                  </a:cubicBezTo>
                  <a:cubicBezTo>
                    <a:pt x="1" y="1432"/>
                    <a:pt x="1" y="1445"/>
                    <a:pt x="1" y="1458"/>
                  </a:cubicBezTo>
                  <a:cubicBezTo>
                    <a:pt x="1" y="1471"/>
                    <a:pt x="13" y="1471"/>
                    <a:pt x="27" y="1471"/>
                  </a:cubicBezTo>
                  <a:cubicBezTo>
                    <a:pt x="40" y="1471"/>
                    <a:pt x="457" y="1523"/>
                    <a:pt x="1044" y="1523"/>
                  </a:cubicBezTo>
                  <a:cubicBezTo>
                    <a:pt x="1813" y="1523"/>
                    <a:pt x="2896" y="1445"/>
                    <a:pt x="3744" y="1054"/>
                  </a:cubicBezTo>
                  <a:cubicBezTo>
                    <a:pt x="3744" y="1054"/>
                    <a:pt x="3757" y="1041"/>
                    <a:pt x="3757" y="1028"/>
                  </a:cubicBezTo>
                  <a:cubicBezTo>
                    <a:pt x="3757" y="1028"/>
                    <a:pt x="3757" y="1015"/>
                    <a:pt x="3744" y="1001"/>
                  </a:cubicBezTo>
                  <a:lnTo>
                    <a:pt x="1892" y="10"/>
                  </a:lnTo>
                  <a:cubicBezTo>
                    <a:pt x="1885" y="4"/>
                    <a:pt x="1879" y="1"/>
                    <a:pt x="1874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7"/>
            <p:cNvSpPr/>
            <p:nvPr/>
          </p:nvSpPr>
          <p:spPr>
            <a:xfrm>
              <a:off x="3751675" y="4116975"/>
              <a:ext cx="107650" cy="22550"/>
            </a:xfrm>
            <a:custGeom>
              <a:avLst/>
              <a:gdLst/>
              <a:ahLst/>
              <a:cxnLst/>
              <a:rect l="l" t="t" r="r" b="b"/>
              <a:pathLst>
                <a:path w="4306" h="902" extrusionOk="0">
                  <a:moveTo>
                    <a:pt x="222" y="67"/>
                  </a:moveTo>
                  <a:lnTo>
                    <a:pt x="4187" y="236"/>
                  </a:lnTo>
                  <a:cubicBezTo>
                    <a:pt x="3431" y="797"/>
                    <a:pt x="2505" y="849"/>
                    <a:pt x="2427" y="849"/>
                  </a:cubicBezTo>
                  <a:lnTo>
                    <a:pt x="222" y="67"/>
                  </a:lnTo>
                  <a:close/>
                  <a:moveTo>
                    <a:pt x="27" y="1"/>
                  </a:moveTo>
                  <a:cubicBezTo>
                    <a:pt x="14" y="1"/>
                    <a:pt x="1" y="15"/>
                    <a:pt x="1" y="27"/>
                  </a:cubicBezTo>
                  <a:cubicBezTo>
                    <a:pt x="1" y="41"/>
                    <a:pt x="1" y="53"/>
                    <a:pt x="14" y="67"/>
                  </a:cubicBezTo>
                  <a:lnTo>
                    <a:pt x="2413" y="901"/>
                  </a:lnTo>
                  <a:lnTo>
                    <a:pt x="2427" y="901"/>
                  </a:lnTo>
                  <a:cubicBezTo>
                    <a:pt x="2439" y="901"/>
                    <a:pt x="3483" y="875"/>
                    <a:pt x="4291" y="236"/>
                  </a:cubicBezTo>
                  <a:cubicBezTo>
                    <a:pt x="4305" y="223"/>
                    <a:pt x="4305" y="210"/>
                    <a:pt x="4305" y="197"/>
                  </a:cubicBezTo>
                  <a:cubicBezTo>
                    <a:pt x="4291" y="184"/>
                    <a:pt x="4291" y="184"/>
                    <a:pt x="4279" y="184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7"/>
            <p:cNvSpPr/>
            <p:nvPr/>
          </p:nvSpPr>
          <p:spPr>
            <a:xfrm>
              <a:off x="3756900" y="4096850"/>
              <a:ext cx="103725" cy="18850"/>
            </a:xfrm>
            <a:custGeom>
              <a:avLst/>
              <a:gdLst/>
              <a:ahLst/>
              <a:cxnLst/>
              <a:rect l="l" t="t" r="r" b="b"/>
              <a:pathLst>
                <a:path w="4149" h="754" extrusionOk="0">
                  <a:moveTo>
                    <a:pt x="3313" y="63"/>
                  </a:moveTo>
                  <a:cubicBezTo>
                    <a:pt x="3627" y="167"/>
                    <a:pt x="3940" y="519"/>
                    <a:pt x="4056" y="649"/>
                  </a:cubicBezTo>
                  <a:lnTo>
                    <a:pt x="326" y="689"/>
                  </a:lnTo>
                  <a:lnTo>
                    <a:pt x="3313" y="63"/>
                  </a:lnTo>
                  <a:close/>
                  <a:moveTo>
                    <a:pt x="3315" y="1"/>
                  </a:moveTo>
                  <a:cubicBezTo>
                    <a:pt x="3313" y="1"/>
                    <a:pt x="3313" y="4"/>
                    <a:pt x="3313" y="11"/>
                  </a:cubicBezTo>
                  <a:lnTo>
                    <a:pt x="13" y="702"/>
                  </a:lnTo>
                  <a:cubicBezTo>
                    <a:pt x="1" y="702"/>
                    <a:pt x="1" y="715"/>
                    <a:pt x="1" y="728"/>
                  </a:cubicBezTo>
                  <a:cubicBezTo>
                    <a:pt x="1" y="741"/>
                    <a:pt x="13" y="754"/>
                    <a:pt x="27" y="754"/>
                  </a:cubicBezTo>
                  <a:lnTo>
                    <a:pt x="4109" y="702"/>
                  </a:lnTo>
                  <a:cubicBezTo>
                    <a:pt x="4122" y="702"/>
                    <a:pt x="4135" y="702"/>
                    <a:pt x="4135" y="689"/>
                  </a:cubicBezTo>
                  <a:cubicBezTo>
                    <a:pt x="4148" y="676"/>
                    <a:pt x="4148" y="663"/>
                    <a:pt x="4135" y="649"/>
                  </a:cubicBezTo>
                  <a:cubicBezTo>
                    <a:pt x="4122" y="637"/>
                    <a:pt x="3717" y="128"/>
                    <a:pt x="3326" y="11"/>
                  </a:cubicBezTo>
                  <a:cubicBezTo>
                    <a:pt x="3320" y="4"/>
                    <a:pt x="3317" y="1"/>
                    <a:pt x="3315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7"/>
            <p:cNvSpPr/>
            <p:nvPr/>
          </p:nvSpPr>
          <p:spPr>
            <a:xfrm>
              <a:off x="3634300" y="4109500"/>
              <a:ext cx="104675" cy="20550"/>
            </a:xfrm>
            <a:custGeom>
              <a:avLst/>
              <a:gdLst/>
              <a:ahLst/>
              <a:cxnLst/>
              <a:rect l="l" t="t" r="r" b="b"/>
              <a:pathLst>
                <a:path w="4187" h="822" extrusionOk="0">
                  <a:moveTo>
                    <a:pt x="2361" y="53"/>
                  </a:moveTo>
                  <a:lnTo>
                    <a:pt x="3952" y="340"/>
                  </a:lnTo>
                  <a:lnTo>
                    <a:pt x="235" y="743"/>
                  </a:lnTo>
                  <a:cubicBezTo>
                    <a:pt x="587" y="600"/>
                    <a:pt x="1409" y="287"/>
                    <a:pt x="2361" y="53"/>
                  </a:cubicBezTo>
                  <a:close/>
                  <a:moveTo>
                    <a:pt x="2361" y="1"/>
                  </a:moveTo>
                  <a:cubicBezTo>
                    <a:pt x="1083" y="300"/>
                    <a:pt x="27" y="757"/>
                    <a:pt x="27" y="770"/>
                  </a:cubicBezTo>
                  <a:cubicBezTo>
                    <a:pt x="1" y="770"/>
                    <a:pt x="1" y="783"/>
                    <a:pt x="1" y="796"/>
                  </a:cubicBezTo>
                  <a:cubicBezTo>
                    <a:pt x="1" y="809"/>
                    <a:pt x="13" y="822"/>
                    <a:pt x="27" y="822"/>
                  </a:cubicBezTo>
                  <a:lnTo>
                    <a:pt x="39" y="822"/>
                  </a:lnTo>
                  <a:lnTo>
                    <a:pt x="4161" y="378"/>
                  </a:lnTo>
                  <a:cubicBezTo>
                    <a:pt x="4174" y="366"/>
                    <a:pt x="4187" y="366"/>
                    <a:pt x="4187" y="340"/>
                  </a:cubicBezTo>
                  <a:cubicBezTo>
                    <a:pt x="4187" y="326"/>
                    <a:pt x="4174" y="314"/>
                    <a:pt x="4161" y="314"/>
                  </a:cubicBezTo>
                  <a:lnTo>
                    <a:pt x="2374" y="1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7"/>
            <p:cNvSpPr/>
            <p:nvPr/>
          </p:nvSpPr>
          <p:spPr>
            <a:xfrm>
              <a:off x="3858625" y="4134625"/>
              <a:ext cx="18200" cy="13425"/>
            </a:xfrm>
            <a:custGeom>
              <a:avLst/>
              <a:gdLst/>
              <a:ahLst/>
              <a:cxnLst/>
              <a:rect l="l" t="t" r="r" b="b"/>
              <a:pathLst>
                <a:path w="728" h="537" extrusionOk="0">
                  <a:moveTo>
                    <a:pt x="632" y="1"/>
                  </a:moveTo>
                  <a:cubicBezTo>
                    <a:pt x="536" y="1"/>
                    <a:pt x="389" y="92"/>
                    <a:pt x="340" y="117"/>
                  </a:cubicBezTo>
                  <a:cubicBezTo>
                    <a:pt x="248" y="182"/>
                    <a:pt x="144" y="234"/>
                    <a:pt x="66" y="326"/>
                  </a:cubicBezTo>
                  <a:cubicBezTo>
                    <a:pt x="40" y="352"/>
                    <a:pt x="13" y="391"/>
                    <a:pt x="1" y="430"/>
                  </a:cubicBezTo>
                  <a:cubicBezTo>
                    <a:pt x="1" y="469"/>
                    <a:pt x="13" y="508"/>
                    <a:pt x="40" y="521"/>
                  </a:cubicBezTo>
                  <a:cubicBezTo>
                    <a:pt x="56" y="532"/>
                    <a:pt x="73" y="536"/>
                    <a:pt x="89" y="536"/>
                  </a:cubicBezTo>
                  <a:cubicBezTo>
                    <a:pt x="110" y="536"/>
                    <a:pt x="129" y="529"/>
                    <a:pt x="144" y="521"/>
                  </a:cubicBezTo>
                  <a:cubicBezTo>
                    <a:pt x="327" y="469"/>
                    <a:pt x="509" y="378"/>
                    <a:pt x="640" y="248"/>
                  </a:cubicBezTo>
                  <a:cubicBezTo>
                    <a:pt x="679" y="222"/>
                    <a:pt x="705" y="182"/>
                    <a:pt x="718" y="130"/>
                  </a:cubicBezTo>
                  <a:cubicBezTo>
                    <a:pt x="727" y="33"/>
                    <a:pt x="689" y="1"/>
                    <a:pt x="63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7"/>
            <p:cNvSpPr/>
            <p:nvPr/>
          </p:nvSpPr>
          <p:spPr>
            <a:xfrm>
              <a:off x="3418750" y="4103300"/>
              <a:ext cx="166025" cy="79575"/>
            </a:xfrm>
            <a:custGeom>
              <a:avLst/>
              <a:gdLst/>
              <a:ahLst/>
              <a:cxnLst/>
              <a:rect l="l" t="t" r="r" b="b"/>
              <a:pathLst>
                <a:path w="6641" h="3183" extrusionOk="0">
                  <a:moveTo>
                    <a:pt x="940" y="0"/>
                  </a:moveTo>
                  <a:cubicBezTo>
                    <a:pt x="914" y="0"/>
                    <a:pt x="354" y="14"/>
                    <a:pt x="119" y="353"/>
                  </a:cubicBezTo>
                  <a:cubicBezTo>
                    <a:pt x="1" y="535"/>
                    <a:pt x="1" y="757"/>
                    <a:pt x="105" y="1031"/>
                  </a:cubicBezTo>
                  <a:cubicBezTo>
                    <a:pt x="471" y="1931"/>
                    <a:pt x="4449" y="3144"/>
                    <a:pt x="6601" y="3183"/>
                  </a:cubicBezTo>
                  <a:cubicBezTo>
                    <a:pt x="6627" y="3183"/>
                    <a:pt x="6640" y="3170"/>
                    <a:pt x="6640" y="3157"/>
                  </a:cubicBezTo>
                  <a:cubicBezTo>
                    <a:pt x="6640" y="3130"/>
                    <a:pt x="6627" y="3118"/>
                    <a:pt x="6601" y="3118"/>
                  </a:cubicBezTo>
                  <a:cubicBezTo>
                    <a:pt x="4514" y="3092"/>
                    <a:pt x="497" y="1878"/>
                    <a:pt x="158" y="1018"/>
                  </a:cubicBezTo>
                  <a:cubicBezTo>
                    <a:pt x="67" y="757"/>
                    <a:pt x="67" y="548"/>
                    <a:pt x="171" y="379"/>
                  </a:cubicBezTo>
                  <a:cubicBezTo>
                    <a:pt x="380" y="66"/>
                    <a:pt x="928" y="52"/>
                    <a:pt x="940" y="52"/>
                  </a:cubicBezTo>
                  <a:cubicBezTo>
                    <a:pt x="954" y="52"/>
                    <a:pt x="966" y="40"/>
                    <a:pt x="966" y="26"/>
                  </a:cubicBezTo>
                  <a:cubicBezTo>
                    <a:pt x="966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7"/>
            <p:cNvSpPr/>
            <p:nvPr/>
          </p:nvSpPr>
          <p:spPr>
            <a:xfrm>
              <a:off x="3418450" y="4022775"/>
              <a:ext cx="456525" cy="128800"/>
            </a:xfrm>
            <a:custGeom>
              <a:avLst/>
              <a:gdLst/>
              <a:ahLst/>
              <a:cxnLst/>
              <a:rect l="l" t="t" r="r" b="b"/>
              <a:pathLst>
                <a:path w="18261" h="5152" extrusionOk="0">
                  <a:moveTo>
                    <a:pt x="13434" y="0"/>
                  </a:moveTo>
                  <a:cubicBezTo>
                    <a:pt x="11321" y="26"/>
                    <a:pt x="9195" y="221"/>
                    <a:pt x="7070" y="235"/>
                  </a:cubicBezTo>
                  <a:lnTo>
                    <a:pt x="6743" y="235"/>
                  </a:lnTo>
                  <a:cubicBezTo>
                    <a:pt x="6586" y="235"/>
                    <a:pt x="6430" y="235"/>
                    <a:pt x="6261" y="221"/>
                  </a:cubicBezTo>
                  <a:cubicBezTo>
                    <a:pt x="5531" y="209"/>
                    <a:pt x="4787" y="183"/>
                    <a:pt x="4056" y="183"/>
                  </a:cubicBezTo>
                  <a:cubicBezTo>
                    <a:pt x="3705" y="183"/>
                    <a:pt x="3352" y="195"/>
                    <a:pt x="3013" y="221"/>
                  </a:cubicBezTo>
                  <a:cubicBezTo>
                    <a:pt x="2139" y="287"/>
                    <a:pt x="861" y="339"/>
                    <a:pt x="404" y="1200"/>
                  </a:cubicBezTo>
                  <a:cubicBezTo>
                    <a:pt x="352" y="1291"/>
                    <a:pt x="300" y="1383"/>
                    <a:pt x="261" y="1487"/>
                  </a:cubicBezTo>
                  <a:cubicBezTo>
                    <a:pt x="209" y="1578"/>
                    <a:pt x="170" y="1682"/>
                    <a:pt x="143" y="1787"/>
                  </a:cubicBezTo>
                  <a:cubicBezTo>
                    <a:pt x="53" y="2047"/>
                    <a:pt x="0" y="2322"/>
                    <a:pt x="27" y="2609"/>
                  </a:cubicBezTo>
                  <a:cubicBezTo>
                    <a:pt x="27" y="2661"/>
                    <a:pt x="27" y="2713"/>
                    <a:pt x="39" y="2765"/>
                  </a:cubicBezTo>
                  <a:cubicBezTo>
                    <a:pt x="53" y="2830"/>
                    <a:pt x="65" y="2882"/>
                    <a:pt x="91" y="2948"/>
                  </a:cubicBezTo>
                  <a:cubicBezTo>
                    <a:pt x="131" y="3091"/>
                    <a:pt x="196" y="3209"/>
                    <a:pt x="261" y="3313"/>
                  </a:cubicBezTo>
                  <a:cubicBezTo>
                    <a:pt x="274" y="3339"/>
                    <a:pt x="300" y="3365"/>
                    <a:pt x="313" y="3391"/>
                  </a:cubicBezTo>
                  <a:cubicBezTo>
                    <a:pt x="483" y="3612"/>
                    <a:pt x="691" y="3783"/>
                    <a:pt x="940" y="3925"/>
                  </a:cubicBezTo>
                  <a:cubicBezTo>
                    <a:pt x="952" y="3939"/>
                    <a:pt x="978" y="3939"/>
                    <a:pt x="992" y="3952"/>
                  </a:cubicBezTo>
                  <a:cubicBezTo>
                    <a:pt x="1239" y="4096"/>
                    <a:pt x="1526" y="4212"/>
                    <a:pt x="1813" y="4291"/>
                  </a:cubicBezTo>
                  <a:cubicBezTo>
                    <a:pt x="1826" y="4304"/>
                    <a:pt x="1853" y="4304"/>
                    <a:pt x="1865" y="4304"/>
                  </a:cubicBezTo>
                  <a:cubicBezTo>
                    <a:pt x="1969" y="4343"/>
                    <a:pt x="2061" y="4369"/>
                    <a:pt x="2166" y="4395"/>
                  </a:cubicBezTo>
                  <a:cubicBezTo>
                    <a:pt x="2387" y="4447"/>
                    <a:pt x="2609" y="4499"/>
                    <a:pt x="2830" y="4539"/>
                  </a:cubicBezTo>
                  <a:cubicBezTo>
                    <a:pt x="2844" y="4552"/>
                    <a:pt x="2856" y="4552"/>
                    <a:pt x="2882" y="4552"/>
                  </a:cubicBezTo>
                  <a:cubicBezTo>
                    <a:pt x="3117" y="4604"/>
                    <a:pt x="3365" y="4656"/>
                    <a:pt x="3600" y="4696"/>
                  </a:cubicBezTo>
                  <a:cubicBezTo>
                    <a:pt x="3626" y="4696"/>
                    <a:pt x="3639" y="4696"/>
                    <a:pt x="3665" y="4708"/>
                  </a:cubicBezTo>
                  <a:lnTo>
                    <a:pt x="4487" y="4826"/>
                  </a:lnTo>
                  <a:cubicBezTo>
                    <a:pt x="4500" y="4826"/>
                    <a:pt x="4526" y="4838"/>
                    <a:pt x="4539" y="4838"/>
                  </a:cubicBezTo>
                  <a:cubicBezTo>
                    <a:pt x="4852" y="4878"/>
                    <a:pt x="5165" y="4917"/>
                    <a:pt x="5478" y="4943"/>
                  </a:cubicBezTo>
                  <a:cubicBezTo>
                    <a:pt x="5491" y="4943"/>
                    <a:pt x="5504" y="4943"/>
                    <a:pt x="5531" y="4956"/>
                  </a:cubicBezTo>
                  <a:cubicBezTo>
                    <a:pt x="5765" y="4969"/>
                    <a:pt x="6013" y="4995"/>
                    <a:pt x="6261" y="5009"/>
                  </a:cubicBezTo>
                  <a:cubicBezTo>
                    <a:pt x="6287" y="5021"/>
                    <a:pt x="6300" y="5021"/>
                    <a:pt x="6313" y="5021"/>
                  </a:cubicBezTo>
                  <a:cubicBezTo>
                    <a:pt x="6613" y="5047"/>
                    <a:pt x="6899" y="5061"/>
                    <a:pt x="7200" y="5073"/>
                  </a:cubicBezTo>
                  <a:lnTo>
                    <a:pt x="7252" y="5073"/>
                  </a:lnTo>
                  <a:cubicBezTo>
                    <a:pt x="7330" y="5087"/>
                    <a:pt x="7395" y="5087"/>
                    <a:pt x="7473" y="5087"/>
                  </a:cubicBezTo>
                  <a:cubicBezTo>
                    <a:pt x="7656" y="5099"/>
                    <a:pt x="7839" y="5113"/>
                    <a:pt x="8035" y="5125"/>
                  </a:cubicBezTo>
                  <a:lnTo>
                    <a:pt x="8087" y="5125"/>
                  </a:lnTo>
                  <a:cubicBezTo>
                    <a:pt x="8400" y="5139"/>
                    <a:pt x="8725" y="5139"/>
                    <a:pt x="9038" y="5152"/>
                  </a:cubicBezTo>
                  <a:lnTo>
                    <a:pt x="9939" y="5152"/>
                  </a:lnTo>
                  <a:cubicBezTo>
                    <a:pt x="10226" y="5152"/>
                    <a:pt x="10513" y="5139"/>
                    <a:pt x="10800" y="5139"/>
                  </a:cubicBezTo>
                  <a:cubicBezTo>
                    <a:pt x="10812" y="5139"/>
                    <a:pt x="10838" y="5139"/>
                    <a:pt x="10852" y="5125"/>
                  </a:cubicBezTo>
                  <a:cubicBezTo>
                    <a:pt x="11061" y="5125"/>
                    <a:pt x="11269" y="5113"/>
                    <a:pt x="11478" y="5099"/>
                  </a:cubicBezTo>
                  <a:lnTo>
                    <a:pt x="11530" y="5099"/>
                  </a:lnTo>
                  <a:cubicBezTo>
                    <a:pt x="11817" y="5073"/>
                    <a:pt x="12090" y="5047"/>
                    <a:pt x="12365" y="5021"/>
                  </a:cubicBezTo>
                  <a:lnTo>
                    <a:pt x="12417" y="5021"/>
                  </a:lnTo>
                  <a:cubicBezTo>
                    <a:pt x="12716" y="4995"/>
                    <a:pt x="13017" y="4956"/>
                    <a:pt x="13316" y="4904"/>
                  </a:cubicBezTo>
                  <a:lnTo>
                    <a:pt x="13369" y="4904"/>
                  </a:lnTo>
                  <a:cubicBezTo>
                    <a:pt x="13760" y="4838"/>
                    <a:pt x="14165" y="4774"/>
                    <a:pt x="14556" y="4682"/>
                  </a:cubicBezTo>
                  <a:cubicBezTo>
                    <a:pt x="14569" y="4682"/>
                    <a:pt x="14595" y="4682"/>
                    <a:pt x="14608" y="4669"/>
                  </a:cubicBezTo>
                  <a:cubicBezTo>
                    <a:pt x="14843" y="4630"/>
                    <a:pt x="15078" y="4565"/>
                    <a:pt x="15299" y="4513"/>
                  </a:cubicBezTo>
                  <a:lnTo>
                    <a:pt x="15690" y="4395"/>
                  </a:lnTo>
                  <a:cubicBezTo>
                    <a:pt x="15704" y="4395"/>
                    <a:pt x="15730" y="4395"/>
                    <a:pt x="15742" y="4383"/>
                  </a:cubicBezTo>
                  <a:cubicBezTo>
                    <a:pt x="16081" y="4291"/>
                    <a:pt x="16421" y="4174"/>
                    <a:pt x="16734" y="4030"/>
                  </a:cubicBezTo>
                  <a:cubicBezTo>
                    <a:pt x="16760" y="4017"/>
                    <a:pt x="16773" y="4004"/>
                    <a:pt x="16786" y="4004"/>
                  </a:cubicBezTo>
                  <a:cubicBezTo>
                    <a:pt x="16930" y="3939"/>
                    <a:pt x="17060" y="3873"/>
                    <a:pt x="17191" y="3795"/>
                  </a:cubicBezTo>
                  <a:cubicBezTo>
                    <a:pt x="17281" y="3756"/>
                    <a:pt x="17360" y="3704"/>
                    <a:pt x="17438" y="3652"/>
                  </a:cubicBezTo>
                  <a:cubicBezTo>
                    <a:pt x="17464" y="3639"/>
                    <a:pt x="17478" y="3626"/>
                    <a:pt x="17490" y="3612"/>
                  </a:cubicBezTo>
                  <a:cubicBezTo>
                    <a:pt x="17647" y="3508"/>
                    <a:pt x="17791" y="3378"/>
                    <a:pt x="17907" y="3221"/>
                  </a:cubicBezTo>
                  <a:cubicBezTo>
                    <a:pt x="17934" y="3209"/>
                    <a:pt x="17947" y="3183"/>
                    <a:pt x="17960" y="3157"/>
                  </a:cubicBezTo>
                  <a:lnTo>
                    <a:pt x="17973" y="3143"/>
                  </a:lnTo>
                  <a:cubicBezTo>
                    <a:pt x="18234" y="2739"/>
                    <a:pt x="18260" y="2230"/>
                    <a:pt x="18208" y="1734"/>
                  </a:cubicBezTo>
                  <a:cubicBezTo>
                    <a:pt x="18208" y="1591"/>
                    <a:pt x="18182" y="1447"/>
                    <a:pt x="18168" y="1317"/>
                  </a:cubicBezTo>
                  <a:cubicBezTo>
                    <a:pt x="18156" y="1213"/>
                    <a:pt x="18142" y="1096"/>
                    <a:pt x="18116" y="1004"/>
                  </a:cubicBezTo>
                  <a:cubicBezTo>
                    <a:pt x="18104" y="952"/>
                    <a:pt x="18090" y="900"/>
                    <a:pt x="18064" y="847"/>
                  </a:cubicBezTo>
                  <a:cubicBezTo>
                    <a:pt x="18051" y="795"/>
                    <a:pt x="18025" y="743"/>
                    <a:pt x="17999" y="704"/>
                  </a:cubicBezTo>
                  <a:cubicBezTo>
                    <a:pt x="17777" y="313"/>
                    <a:pt x="17281" y="209"/>
                    <a:pt x="16838" y="157"/>
                  </a:cubicBezTo>
                  <a:cubicBezTo>
                    <a:pt x="15951" y="52"/>
                    <a:pt x="15064" y="13"/>
                    <a:pt x="14177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7"/>
            <p:cNvSpPr/>
            <p:nvPr/>
          </p:nvSpPr>
          <p:spPr>
            <a:xfrm>
              <a:off x="3419100" y="4064175"/>
              <a:ext cx="9800" cy="27750"/>
            </a:xfrm>
            <a:custGeom>
              <a:avLst/>
              <a:gdLst/>
              <a:ahLst/>
              <a:cxnLst/>
              <a:rect l="l" t="t" r="r" b="b"/>
              <a:pathLst>
                <a:path w="392" h="1110" extrusionOk="0">
                  <a:moveTo>
                    <a:pt x="352" y="0"/>
                  </a:moveTo>
                  <a:cubicBezTo>
                    <a:pt x="170" y="287"/>
                    <a:pt x="65" y="614"/>
                    <a:pt x="1" y="953"/>
                  </a:cubicBezTo>
                  <a:cubicBezTo>
                    <a:pt x="1" y="1005"/>
                    <a:pt x="1" y="1057"/>
                    <a:pt x="13" y="1109"/>
                  </a:cubicBezTo>
                  <a:cubicBezTo>
                    <a:pt x="91" y="730"/>
                    <a:pt x="196" y="353"/>
                    <a:pt x="392" y="26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7"/>
            <p:cNvSpPr/>
            <p:nvPr/>
          </p:nvSpPr>
          <p:spPr>
            <a:xfrm>
              <a:off x="3424975" y="4068425"/>
              <a:ext cx="12400" cy="39150"/>
            </a:xfrm>
            <a:custGeom>
              <a:avLst/>
              <a:gdLst/>
              <a:ahLst/>
              <a:cxnLst/>
              <a:rect l="l" t="t" r="r" b="b"/>
              <a:pathLst>
                <a:path w="496" h="1566" extrusionOk="0">
                  <a:moveTo>
                    <a:pt x="456" y="0"/>
                  </a:moveTo>
                  <a:cubicBezTo>
                    <a:pt x="222" y="470"/>
                    <a:pt x="65" y="978"/>
                    <a:pt x="0" y="1487"/>
                  </a:cubicBezTo>
                  <a:cubicBezTo>
                    <a:pt x="13" y="1513"/>
                    <a:pt x="39" y="1539"/>
                    <a:pt x="52" y="1565"/>
                  </a:cubicBezTo>
                  <a:cubicBezTo>
                    <a:pt x="117" y="1030"/>
                    <a:pt x="261" y="508"/>
                    <a:pt x="496" y="26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7"/>
            <p:cNvSpPr/>
            <p:nvPr/>
          </p:nvSpPr>
          <p:spPr>
            <a:xfrm>
              <a:off x="3441925" y="4076250"/>
              <a:ext cx="10450" cy="45325"/>
            </a:xfrm>
            <a:custGeom>
              <a:avLst/>
              <a:gdLst/>
              <a:ahLst/>
              <a:cxnLst/>
              <a:rect l="l" t="t" r="r" b="b"/>
              <a:pathLst>
                <a:path w="418" h="1813" extrusionOk="0">
                  <a:moveTo>
                    <a:pt x="366" y="0"/>
                  </a:moveTo>
                  <a:cubicBezTo>
                    <a:pt x="209" y="587"/>
                    <a:pt x="79" y="1187"/>
                    <a:pt x="1" y="1786"/>
                  </a:cubicBezTo>
                  <a:cubicBezTo>
                    <a:pt x="13" y="1800"/>
                    <a:pt x="39" y="1800"/>
                    <a:pt x="53" y="1813"/>
                  </a:cubicBezTo>
                  <a:cubicBezTo>
                    <a:pt x="131" y="1200"/>
                    <a:pt x="248" y="600"/>
                    <a:pt x="418" y="13"/>
                  </a:cubicBezTo>
                  <a:lnTo>
                    <a:pt x="366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7"/>
            <p:cNvSpPr/>
            <p:nvPr/>
          </p:nvSpPr>
          <p:spPr>
            <a:xfrm>
              <a:off x="3463750" y="4084375"/>
              <a:ext cx="11450" cy="46025"/>
            </a:xfrm>
            <a:custGeom>
              <a:avLst/>
              <a:gdLst/>
              <a:ahLst/>
              <a:cxnLst/>
              <a:rect l="l" t="t" r="r" b="b"/>
              <a:pathLst>
                <a:path w="458" h="1841" extrusionOk="0">
                  <a:moveTo>
                    <a:pt x="406" y="1"/>
                  </a:moveTo>
                  <a:cubicBezTo>
                    <a:pt x="236" y="601"/>
                    <a:pt x="105" y="1214"/>
                    <a:pt x="1" y="1827"/>
                  </a:cubicBezTo>
                  <a:cubicBezTo>
                    <a:pt x="14" y="1840"/>
                    <a:pt x="41" y="1840"/>
                    <a:pt x="53" y="1840"/>
                  </a:cubicBezTo>
                  <a:cubicBezTo>
                    <a:pt x="157" y="1227"/>
                    <a:pt x="288" y="614"/>
                    <a:pt x="458" y="14"/>
                  </a:cubicBezTo>
                  <a:lnTo>
                    <a:pt x="406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7"/>
            <p:cNvSpPr/>
            <p:nvPr/>
          </p:nvSpPr>
          <p:spPr>
            <a:xfrm>
              <a:off x="3489200" y="4090600"/>
              <a:ext cx="9800" cy="45975"/>
            </a:xfrm>
            <a:custGeom>
              <a:avLst/>
              <a:gdLst/>
              <a:ahLst/>
              <a:cxnLst/>
              <a:rect l="l" t="t" r="r" b="b"/>
              <a:pathLst>
                <a:path w="392" h="1839" extrusionOk="0">
                  <a:moveTo>
                    <a:pt x="339" y="0"/>
                  </a:moveTo>
                  <a:cubicBezTo>
                    <a:pt x="183" y="600"/>
                    <a:pt x="78" y="1212"/>
                    <a:pt x="0" y="1826"/>
                  </a:cubicBezTo>
                  <a:cubicBezTo>
                    <a:pt x="14" y="1839"/>
                    <a:pt x="26" y="1839"/>
                    <a:pt x="52" y="1839"/>
                  </a:cubicBezTo>
                  <a:cubicBezTo>
                    <a:pt x="131" y="1226"/>
                    <a:pt x="249" y="613"/>
                    <a:pt x="391" y="13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7"/>
            <p:cNvSpPr/>
            <p:nvPr/>
          </p:nvSpPr>
          <p:spPr>
            <a:xfrm>
              <a:off x="3508450" y="4101675"/>
              <a:ext cx="6550" cy="38825"/>
            </a:xfrm>
            <a:custGeom>
              <a:avLst/>
              <a:gdLst/>
              <a:ahLst/>
              <a:cxnLst/>
              <a:rect l="l" t="t" r="r" b="b"/>
              <a:pathLst>
                <a:path w="262" h="1553" extrusionOk="0">
                  <a:moveTo>
                    <a:pt x="209" y="1"/>
                  </a:moveTo>
                  <a:cubicBezTo>
                    <a:pt x="143" y="509"/>
                    <a:pt x="78" y="1030"/>
                    <a:pt x="0" y="1540"/>
                  </a:cubicBezTo>
                  <a:cubicBezTo>
                    <a:pt x="26" y="1540"/>
                    <a:pt x="39" y="1540"/>
                    <a:pt x="65" y="1552"/>
                  </a:cubicBezTo>
                  <a:cubicBezTo>
                    <a:pt x="131" y="1030"/>
                    <a:pt x="209" y="522"/>
                    <a:pt x="261" y="13"/>
                  </a:cubicBezTo>
                  <a:lnTo>
                    <a:pt x="209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7"/>
            <p:cNvSpPr/>
            <p:nvPr/>
          </p:nvSpPr>
          <p:spPr>
            <a:xfrm>
              <a:off x="3530625" y="4100375"/>
              <a:ext cx="7200" cy="43375"/>
            </a:xfrm>
            <a:custGeom>
              <a:avLst/>
              <a:gdLst/>
              <a:ahLst/>
              <a:cxnLst/>
              <a:rect l="l" t="t" r="r" b="b"/>
              <a:pathLst>
                <a:path w="288" h="1735" extrusionOk="0">
                  <a:moveTo>
                    <a:pt x="221" y="0"/>
                  </a:moveTo>
                  <a:cubicBezTo>
                    <a:pt x="143" y="574"/>
                    <a:pt x="65" y="1148"/>
                    <a:pt x="0" y="1722"/>
                  </a:cubicBezTo>
                  <a:cubicBezTo>
                    <a:pt x="13" y="1722"/>
                    <a:pt x="39" y="1734"/>
                    <a:pt x="52" y="1734"/>
                  </a:cubicBezTo>
                  <a:cubicBezTo>
                    <a:pt x="117" y="1148"/>
                    <a:pt x="195" y="574"/>
                    <a:pt x="287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7"/>
            <p:cNvSpPr/>
            <p:nvPr/>
          </p:nvSpPr>
          <p:spPr>
            <a:xfrm>
              <a:off x="3555400" y="4105600"/>
              <a:ext cx="4250" cy="41100"/>
            </a:xfrm>
            <a:custGeom>
              <a:avLst/>
              <a:gdLst/>
              <a:ahLst/>
              <a:cxnLst/>
              <a:rect l="l" t="t" r="r" b="b"/>
              <a:pathLst>
                <a:path w="170" h="1644" extrusionOk="0">
                  <a:moveTo>
                    <a:pt x="117" y="0"/>
                  </a:moveTo>
                  <a:cubicBezTo>
                    <a:pt x="53" y="534"/>
                    <a:pt x="13" y="1082"/>
                    <a:pt x="0" y="1630"/>
                  </a:cubicBezTo>
                  <a:cubicBezTo>
                    <a:pt x="13" y="1630"/>
                    <a:pt x="26" y="1630"/>
                    <a:pt x="53" y="1643"/>
                  </a:cubicBezTo>
                  <a:cubicBezTo>
                    <a:pt x="65" y="1096"/>
                    <a:pt x="105" y="548"/>
                    <a:pt x="16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7"/>
            <p:cNvSpPr/>
            <p:nvPr/>
          </p:nvSpPr>
          <p:spPr>
            <a:xfrm>
              <a:off x="3574950" y="4108500"/>
              <a:ext cx="2650" cy="39825"/>
            </a:xfrm>
            <a:custGeom>
              <a:avLst/>
              <a:gdLst/>
              <a:ahLst/>
              <a:cxnLst/>
              <a:rect l="l" t="t" r="r" b="b"/>
              <a:pathLst>
                <a:path w="106" h="1593" extrusionOk="0">
                  <a:moveTo>
                    <a:pt x="53" y="1"/>
                  </a:moveTo>
                  <a:lnTo>
                    <a:pt x="1" y="1580"/>
                  </a:lnTo>
                  <a:cubicBezTo>
                    <a:pt x="27" y="1592"/>
                    <a:pt x="40" y="1592"/>
                    <a:pt x="53" y="1592"/>
                  </a:cubicBezTo>
                  <a:lnTo>
                    <a:pt x="105" y="14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7"/>
            <p:cNvSpPr/>
            <p:nvPr/>
          </p:nvSpPr>
          <p:spPr>
            <a:xfrm>
              <a:off x="3597450" y="4108500"/>
              <a:ext cx="2325" cy="41125"/>
            </a:xfrm>
            <a:custGeom>
              <a:avLst/>
              <a:gdLst/>
              <a:ahLst/>
              <a:cxnLst/>
              <a:rect l="l" t="t" r="r" b="b"/>
              <a:pathLst>
                <a:path w="93" h="1645" extrusionOk="0">
                  <a:moveTo>
                    <a:pt x="66" y="1"/>
                  </a:moveTo>
                  <a:lnTo>
                    <a:pt x="0" y="14"/>
                  </a:lnTo>
                  <a:lnTo>
                    <a:pt x="40" y="1644"/>
                  </a:lnTo>
                  <a:lnTo>
                    <a:pt x="92" y="1644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7"/>
            <p:cNvSpPr/>
            <p:nvPr/>
          </p:nvSpPr>
          <p:spPr>
            <a:xfrm>
              <a:off x="3616050" y="4104925"/>
              <a:ext cx="4575" cy="46000"/>
            </a:xfrm>
            <a:custGeom>
              <a:avLst/>
              <a:gdLst/>
              <a:ahLst/>
              <a:cxnLst/>
              <a:rect l="l" t="t" r="r" b="b"/>
              <a:pathLst>
                <a:path w="183" h="1840" extrusionOk="0">
                  <a:moveTo>
                    <a:pt x="0" y="1"/>
                  </a:moveTo>
                  <a:cubicBezTo>
                    <a:pt x="65" y="601"/>
                    <a:pt x="105" y="1227"/>
                    <a:pt x="131" y="1839"/>
                  </a:cubicBezTo>
                  <a:lnTo>
                    <a:pt x="183" y="1839"/>
                  </a:lnTo>
                  <a:cubicBezTo>
                    <a:pt x="157" y="1227"/>
                    <a:pt x="117" y="601"/>
                    <a:pt x="52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7"/>
            <p:cNvSpPr/>
            <p:nvPr/>
          </p:nvSpPr>
          <p:spPr>
            <a:xfrm>
              <a:off x="3643100" y="4104600"/>
              <a:ext cx="2625" cy="46975"/>
            </a:xfrm>
            <a:custGeom>
              <a:avLst/>
              <a:gdLst/>
              <a:ahLst/>
              <a:cxnLst/>
              <a:rect l="l" t="t" r="r" b="b"/>
              <a:pathLst>
                <a:path w="105" h="1879" extrusionOk="0">
                  <a:moveTo>
                    <a:pt x="0" y="0"/>
                  </a:moveTo>
                  <a:lnTo>
                    <a:pt x="52" y="1879"/>
                  </a:lnTo>
                  <a:lnTo>
                    <a:pt x="105" y="187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7"/>
            <p:cNvSpPr/>
            <p:nvPr/>
          </p:nvSpPr>
          <p:spPr>
            <a:xfrm>
              <a:off x="3660050" y="4110150"/>
              <a:ext cx="6875" cy="41425"/>
            </a:xfrm>
            <a:custGeom>
              <a:avLst/>
              <a:gdLst/>
              <a:ahLst/>
              <a:cxnLst/>
              <a:rect l="l" t="t" r="r" b="b"/>
              <a:pathLst>
                <a:path w="275" h="1657" extrusionOk="0">
                  <a:moveTo>
                    <a:pt x="53" y="1"/>
                  </a:moveTo>
                  <a:lnTo>
                    <a:pt x="1" y="13"/>
                  </a:lnTo>
                  <a:cubicBezTo>
                    <a:pt x="131" y="561"/>
                    <a:pt x="197" y="1109"/>
                    <a:pt x="223" y="1657"/>
                  </a:cubicBezTo>
                  <a:lnTo>
                    <a:pt x="275" y="1657"/>
                  </a:lnTo>
                  <a:cubicBezTo>
                    <a:pt x="249" y="1096"/>
                    <a:pt x="183" y="548"/>
                    <a:pt x="5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7"/>
            <p:cNvSpPr/>
            <p:nvPr/>
          </p:nvSpPr>
          <p:spPr>
            <a:xfrm>
              <a:off x="3684525" y="4106250"/>
              <a:ext cx="5225" cy="45000"/>
            </a:xfrm>
            <a:custGeom>
              <a:avLst/>
              <a:gdLst/>
              <a:ahLst/>
              <a:cxnLst/>
              <a:rect l="l" t="t" r="r" b="b"/>
              <a:pathLst>
                <a:path w="209" h="1800" extrusionOk="0">
                  <a:moveTo>
                    <a:pt x="0" y="0"/>
                  </a:moveTo>
                  <a:cubicBezTo>
                    <a:pt x="78" y="600"/>
                    <a:pt x="131" y="1200"/>
                    <a:pt x="157" y="1800"/>
                  </a:cubicBezTo>
                  <a:cubicBezTo>
                    <a:pt x="169" y="1800"/>
                    <a:pt x="195" y="1800"/>
                    <a:pt x="209" y="1786"/>
                  </a:cubicBezTo>
                  <a:cubicBezTo>
                    <a:pt x="195" y="1186"/>
                    <a:pt x="143" y="586"/>
                    <a:pt x="52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7"/>
            <p:cNvSpPr/>
            <p:nvPr/>
          </p:nvSpPr>
          <p:spPr>
            <a:xfrm>
              <a:off x="3702775" y="4104925"/>
              <a:ext cx="3950" cy="45350"/>
            </a:xfrm>
            <a:custGeom>
              <a:avLst/>
              <a:gdLst/>
              <a:ahLst/>
              <a:cxnLst/>
              <a:rect l="l" t="t" r="r" b="b"/>
              <a:pathLst>
                <a:path w="158" h="1814" extrusionOk="0">
                  <a:moveTo>
                    <a:pt x="1" y="1"/>
                  </a:moveTo>
                  <a:cubicBezTo>
                    <a:pt x="53" y="601"/>
                    <a:pt x="91" y="1201"/>
                    <a:pt x="105" y="1813"/>
                  </a:cubicBezTo>
                  <a:lnTo>
                    <a:pt x="157" y="1813"/>
                  </a:lnTo>
                  <a:cubicBezTo>
                    <a:pt x="144" y="1201"/>
                    <a:pt x="117" y="601"/>
                    <a:pt x="5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7"/>
            <p:cNvSpPr/>
            <p:nvPr/>
          </p:nvSpPr>
          <p:spPr>
            <a:xfrm>
              <a:off x="3723300" y="4102325"/>
              <a:ext cx="5575" cy="46000"/>
            </a:xfrm>
            <a:custGeom>
              <a:avLst/>
              <a:gdLst/>
              <a:ahLst/>
              <a:cxnLst/>
              <a:rect l="l" t="t" r="r" b="b"/>
              <a:pathLst>
                <a:path w="223" h="1840" extrusionOk="0">
                  <a:moveTo>
                    <a:pt x="53" y="1"/>
                  </a:moveTo>
                  <a:lnTo>
                    <a:pt x="1" y="13"/>
                  </a:lnTo>
                  <a:cubicBezTo>
                    <a:pt x="93" y="613"/>
                    <a:pt x="157" y="1227"/>
                    <a:pt x="171" y="1839"/>
                  </a:cubicBezTo>
                  <a:lnTo>
                    <a:pt x="223" y="1839"/>
                  </a:lnTo>
                  <a:cubicBezTo>
                    <a:pt x="209" y="1227"/>
                    <a:pt x="145" y="601"/>
                    <a:pt x="5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7"/>
            <p:cNvSpPr/>
            <p:nvPr/>
          </p:nvSpPr>
          <p:spPr>
            <a:xfrm>
              <a:off x="3745475" y="4101325"/>
              <a:ext cx="7200" cy="44075"/>
            </a:xfrm>
            <a:custGeom>
              <a:avLst/>
              <a:gdLst/>
              <a:ahLst/>
              <a:cxnLst/>
              <a:rect l="l" t="t" r="r" b="b"/>
              <a:pathLst>
                <a:path w="288" h="1763" extrusionOk="0">
                  <a:moveTo>
                    <a:pt x="1" y="1"/>
                  </a:moveTo>
                  <a:cubicBezTo>
                    <a:pt x="119" y="588"/>
                    <a:pt x="197" y="1175"/>
                    <a:pt x="235" y="1762"/>
                  </a:cubicBezTo>
                  <a:lnTo>
                    <a:pt x="288" y="1762"/>
                  </a:lnTo>
                  <a:cubicBezTo>
                    <a:pt x="249" y="1162"/>
                    <a:pt x="171" y="575"/>
                    <a:pt x="5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7"/>
            <p:cNvSpPr/>
            <p:nvPr/>
          </p:nvSpPr>
          <p:spPr>
            <a:xfrm>
              <a:off x="3774175" y="4097750"/>
              <a:ext cx="9500" cy="42075"/>
            </a:xfrm>
            <a:custGeom>
              <a:avLst/>
              <a:gdLst/>
              <a:ahLst/>
              <a:cxnLst/>
              <a:rect l="l" t="t" r="r" b="b"/>
              <a:pathLst>
                <a:path w="380" h="1683" extrusionOk="0">
                  <a:moveTo>
                    <a:pt x="53" y="1"/>
                  </a:moveTo>
                  <a:lnTo>
                    <a:pt x="0" y="14"/>
                  </a:lnTo>
                  <a:cubicBezTo>
                    <a:pt x="131" y="561"/>
                    <a:pt x="249" y="1123"/>
                    <a:pt x="327" y="1683"/>
                  </a:cubicBezTo>
                  <a:cubicBezTo>
                    <a:pt x="340" y="1683"/>
                    <a:pt x="366" y="1683"/>
                    <a:pt x="379" y="1670"/>
                  </a:cubicBezTo>
                  <a:cubicBezTo>
                    <a:pt x="301" y="1109"/>
                    <a:pt x="183" y="549"/>
                    <a:pt x="5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7"/>
            <p:cNvSpPr/>
            <p:nvPr/>
          </p:nvSpPr>
          <p:spPr>
            <a:xfrm>
              <a:off x="3799600" y="4087000"/>
              <a:ext cx="12425" cy="45675"/>
            </a:xfrm>
            <a:custGeom>
              <a:avLst/>
              <a:gdLst/>
              <a:ahLst/>
              <a:cxnLst/>
              <a:rect l="l" t="t" r="r" b="b"/>
              <a:pathLst>
                <a:path w="497" h="1827" extrusionOk="0">
                  <a:moveTo>
                    <a:pt x="53" y="0"/>
                  </a:moveTo>
                  <a:lnTo>
                    <a:pt x="1" y="14"/>
                  </a:lnTo>
                  <a:cubicBezTo>
                    <a:pt x="197" y="600"/>
                    <a:pt x="353" y="1214"/>
                    <a:pt x="444" y="1826"/>
                  </a:cubicBezTo>
                  <a:cubicBezTo>
                    <a:pt x="458" y="1826"/>
                    <a:pt x="484" y="1826"/>
                    <a:pt x="496" y="1814"/>
                  </a:cubicBezTo>
                  <a:cubicBezTo>
                    <a:pt x="406" y="1200"/>
                    <a:pt x="249" y="588"/>
                    <a:pt x="5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7"/>
            <p:cNvSpPr/>
            <p:nvPr/>
          </p:nvSpPr>
          <p:spPr>
            <a:xfrm>
              <a:off x="3827000" y="4079825"/>
              <a:ext cx="11100" cy="43700"/>
            </a:xfrm>
            <a:custGeom>
              <a:avLst/>
              <a:gdLst/>
              <a:ahLst/>
              <a:cxnLst/>
              <a:rect l="l" t="t" r="r" b="b"/>
              <a:pathLst>
                <a:path w="444" h="1748" extrusionOk="0">
                  <a:moveTo>
                    <a:pt x="52" y="0"/>
                  </a:moveTo>
                  <a:lnTo>
                    <a:pt x="0" y="26"/>
                  </a:lnTo>
                  <a:cubicBezTo>
                    <a:pt x="183" y="574"/>
                    <a:pt x="313" y="1161"/>
                    <a:pt x="392" y="1748"/>
                  </a:cubicBezTo>
                  <a:cubicBezTo>
                    <a:pt x="418" y="1735"/>
                    <a:pt x="431" y="1722"/>
                    <a:pt x="444" y="1722"/>
                  </a:cubicBezTo>
                  <a:cubicBezTo>
                    <a:pt x="366" y="1135"/>
                    <a:pt x="235" y="561"/>
                    <a:pt x="52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7"/>
            <p:cNvSpPr/>
            <p:nvPr/>
          </p:nvSpPr>
          <p:spPr>
            <a:xfrm>
              <a:off x="3845900" y="4071350"/>
              <a:ext cx="9825" cy="42750"/>
            </a:xfrm>
            <a:custGeom>
              <a:avLst/>
              <a:gdLst/>
              <a:ahLst/>
              <a:cxnLst/>
              <a:rect l="l" t="t" r="r" b="b"/>
              <a:pathLst>
                <a:path w="393" h="1710" extrusionOk="0">
                  <a:moveTo>
                    <a:pt x="53" y="0"/>
                  </a:moveTo>
                  <a:lnTo>
                    <a:pt x="1" y="14"/>
                  </a:lnTo>
                  <a:cubicBezTo>
                    <a:pt x="171" y="561"/>
                    <a:pt x="275" y="1135"/>
                    <a:pt x="340" y="1709"/>
                  </a:cubicBezTo>
                  <a:cubicBezTo>
                    <a:pt x="366" y="1696"/>
                    <a:pt x="380" y="1683"/>
                    <a:pt x="392" y="1669"/>
                  </a:cubicBezTo>
                  <a:cubicBezTo>
                    <a:pt x="327" y="1109"/>
                    <a:pt x="223" y="548"/>
                    <a:pt x="5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7"/>
            <p:cNvSpPr/>
            <p:nvPr/>
          </p:nvSpPr>
          <p:spPr>
            <a:xfrm>
              <a:off x="3859950" y="4068725"/>
              <a:ext cx="7500" cy="34600"/>
            </a:xfrm>
            <a:custGeom>
              <a:avLst/>
              <a:gdLst/>
              <a:ahLst/>
              <a:cxnLst/>
              <a:rect l="l" t="t" r="r" b="b"/>
              <a:pathLst>
                <a:path w="300" h="1384" extrusionOk="0">
                  <a:moveTo>
                    <a:pt x="52" y="1"/>
                  </a:moveTo>
                  <a:lnTo>
                    <a:pt x="0" y="14"/>
                  </a:lnTo>
                  <a:cubicBezTo>
                    <a:pt x="131" y="470"/>
                    <a:pt x="221" y="927"/>
                    <a:pt x="247" y="1383"/>
                  </a:cubicBezTo>
                  <a:cubicBezTo>
                    <a:pt x="274" y="1371"/>
                    <a:pt x="287" y="1345"/>
                    <a:pt x="300" y="1319"/>
                  </a:cubicBezTo>
                  <a:cubicBezTo>
                    <a:pt x="261" y="875"/>
                    <a:pt x="183" y="432"/>
                    <a:pt x="52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7"/>
            <p:cNvSpPr/>
            <p:nvPr/>
          </p:nvSpPr>
          <p:spPr>
            <a:xfrm>
              <a:off x="3422025" y="4022775"/>
              <a:ext cx="451625" cy="93825"/>
            </a:xfrm>
            <a:custGeom>
              <a:avLst/>
              <a:gdLst/>
              <a:ahLst/>
              <a:cxnLst/>
              <a:rect l="l" t="t" r="r" b="b"/>
              <a:pathLst>
                <a:path w="18065" h="3753" extrusionOk="0">
                  <a:moveTo>
                    <a:pt x="13291" y="0"/>
                  </a:moveTo>
                  <a:cubicBezTo>
                    <a:pt x="11178" y="26"/>
                    <a:pt x="9052" y="209"/>
                    <a:pt x="6927" y="235"/>
                  </a:cubicBezTo>
                  <a:lnTo>
                    <a:pt x="6600" y="235"/>
                  </a:lnTo>
                  <a:cubicBezTo>
                    <a:pt x="6379" y="235"/>
                    <a:pt x="6144" y="235"/>
                    <a:pt x="5909" y="221"/>
                  </a:cubicBezTo>
                  <a:cubicBezTo>
                    <a:pt x="5244" y="209"/>
                    <a:pt x="4579" y="183"/>
                    <a:pt x="3913" y="183"/>
                  </a:cubicBezTo>
                  <a:cubicBezTo>
                    <a:pt x="3562" y="183"/>
                    <a:pt x="3209" y="195"/>
                    <a:pt x="2870" y="221"/>
                  </a:cubicBezTo>
                  <a:cubicBezTo>
                    <a:pt x="1996" y="287"/>
                    <a:pt x="718" y="339"/>
                    <a:pt x="261" y="1200"/>
                  </a:cubicBezTo>
                  <a:cubicBezTo>
                    <a:pt x="209" y="1291"/>
                    <a:pt x="157" y="1383"/>
                    <a:pt x="118" y="1487"/>
                  </a:cubicBezTo>
                  <a:cubicBezTo>
                    <a:pt x="66" y="1578"/>
                    <a:pt x="27" y="1682"/>
                    <a:pt x="0" y="1787"/>
                  </a:cubicBezTo>
                  <a:cubicBezTo>
                    <a:pt x="157" y="1969"/>
                    <a:pt x="353" y="2126"/>
                    <a:pt x="496" y="2230"/>
                  </a:cubicBezTo>
                  <a:cubicBezTo>
                    <a:pt x="1710" y="3065"/>
                    <a:pt x="3209" y="3313"/>
                    <a:pt x="4657" y="3482"/>
                  </a:cubicBezTo>
                  <a:cubicBezTo>
                    <a:pt x="6277" y="3664"/>
                    <a:pt x="7904" y="3752"/>
                    <a:pt x="9533" y="3752"/>
                  </a:cubicBezTo>
                  <a:cubicBezTo>
                    <a:pt x="10003" y="3752"/>
                    <a:pt x="10473" y="3745"/>
                    <a:pt x="10944" y="3730"/>
                  </a:cubicBezTo>
                  <a:cubicBezTo>
                    <a:pt x="13161" y="3665"/>
                    <a:pt x="15443" y="3404"/>
                    <a:pt x="17347" y="2282"/>
                  </a:cubicBezTo>
                  <a:cubicBezTo>
                    <a:pt x="17608" y="2139"/>
                    <a:pt x="17856" y="1957"/>
                    <a:pt x="18065" y="1734"/>
                  </a:cubicBezTo>
                  <a:cubicBezTo>
                    <a:pt x="18065" y="1591"/>
                    <a:pt x="18039" y="1447"/>
                    <a:pt x="18025" y="1317"/>
                  </a:cubicBezTo>
                  <a:cubicBezTo>
                    <a:pt x="18013" y="1213"/>
                    <a:pt x="17999" y="1096"/>
                    <a:pt x="17973" y="1004"/>
                  </a:cubicBezTo>
                  <a:cubicBezTo>
                    <a:pt x="17961" y="952"/>
                    <a:pt x="17947" y="900"/>
                    <a:pt x="17921" y="847"/>
                  </a:cubicBezTo>
                  <a:cubicBezTo>
                    <a:pt x="17908" y="795"/>
                    <a:pt x="17882" y="743"/>
                    <a:pt x="17856" y="704"/>
                  </a:cubicBezTo>
                  <a:cubicBezTo>
                    <a:pt x="17621" y="313"/>
                    <a:pt x="17112" y="209"/>
                    <a:pt x="16669" y="157"/>
                  </a:cubicBezTo>
                  <a:cubicBezTo>
                    <a:pt x="15796" y="52"/>
                    <a:pt x="14909" y="13"/>
                    <a:pt x="14034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7"/>
            <p:cNvSpPr/>
            <p:nvPr/>
          </p:nvSpPr>
          <p:spPr>
            <a:xfrm>
              <a:off x="3694300" y="4048325"/>
              <a:ext cx="158150" cy="104900"/>
            </a:xfrm>
            <a:custGeom>
              <a:avLst/>
              <a:gdLst/>
              <a:ahLst/>
              <a:cxnLst/>
              <a:rect l="l" t="t" r="r" b="b"/>
              <a:pathLst>
                <a:path w="6326" h="4196" extrusionOk="0">
                  <a:moveTo>
                    <a:pt x="4391" y="0"/>
                  </a:moveTo>
                  <a:cubicBezTo>
                    <a:pt x="3957" y="0"/>
                    <a:pt x="3524" y="21"/>
                    <a:pt x="3091" y="74"/>
                  </a:cubicBezTo>
                  <a:cubicBezTo>
                    <a:pt x="2152" y="191"/>
                    <a:pt x="1227" y="425"/>
                    <a:pt x="378" y="830"/>
                  </a:cubicBezTo>
                  <a:cubicBezTo>
                    <a:pt x="248" y="895"/>
                    <a:pt x="117" y="961"/>
                    <a:pt x="0" y="1025"/>
                  </a:cubicBezTo>
                  <a:lnTo>
                    <a:pt x="117" y="1286"/>
                  </a:lnTo>
                  <a:lnTo>
                    <a:pt x="170" y="1417"/>
                  </a:lnTo>
                  <a:cubicBezTo>
                    <a:pt x="743" y="1834"/>
                    <a:pt x="1343" y="2225"/>
                    <a:pt x="1943" y="2617"/>
                  </a:cubicBezTo>
                  <a:cubicBezTo>
                    <a:pt x="2830" y="3178"/>
                    <a:pt x="3757" y="3712"/>
                    <a:pt x="4708" y="4195"/>
                  </a:cubicBezTo>
                  <a:lnTo>
                    <a:pt x="5960" y="1025"/>
                  </a:lnTo>
                  <a:cubicBezTo>
                    <a:pt x="6078" y="712"/>
                    <a:pt x="6195" y="399"/>
                    <a:pt x="6326" y="100"/>
                  </a:cubicBezTo>
                  <a:cubicBezTo>
                    <a:pt x="5673" y="45"/>
                    <a:pt x="5031" y="0"/>
                    <a:pt x="4391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7"/>
            <p:cNvSpPr/>
            <p:nvPr/>
          </p:nvSpPr>
          <p:spPr>
            <a:xfrm>
              <a:off x="3703750" y="4068425"/>
              <a:ext cx="141525" cy="46975"/>
            </a:xfrm>
            <a:custGeom>
              <a:avLst/>
              <a:gdLst/>
              <a:ahLst/>
              <a:cxnLst/>
              <a:rect l="l" t="t" r="r" b="b"/>
              <a:pathLst>
                <a:path w="5661" h="1879" extrusionOk="0">
                  <a:moveTo>
                    <a:pt x="5466" y="0"/>
                  </a:moveTo>
                  <a:cubicBezTo>
                    <a:pt x="5100" y="0"/>
                    <a:pt x="4735" y="78"/>
                    <a:pt x="4448" y="287"/>
                  </a:cubicBezTo>
                  <a:cubicBezTo>
                    <a:pt x="4096" y="548"/>
                    <a:pt x="3900" y="978"/>
                    <a:pt x="3587" y="1278"/>
                  </a:cubicBezTo>
                  <a:cubicBezTo>
                    <a:pt x="3274" y="1578"/>
                    <a:pt x="2843" y="1734"/>
                    <a:pt x="2414" y="1734"/>
                  </a:cubicBezTo>
                  <a:cubicBezTo>
                    <a:pt x="1996" y="1734"/>
                    <a:pt x="1579" y="1591"/>
                    <a:pt x="1278" y="1317"/>
                  </a:cubicBezTo>
                  <a:cubicBezTo>
                    <a:pt x="1044" y="1096"/>
                    <a:pt x="861" y="821"/>
                    <a:pt x="562" y="717"/>
                  </a:cubicBezTo>
                  <a:cubicBezTo>
                    <a:pt x="496" y="691"/>
                    <a:pt x="418" y="678"/>
                    <a:pt x="339" y="678"/>
                  </a:cubicBezTo>
                  <a:cubicBezTo>
                    <a:pt x="313" y="678"/>
                    <a:pt x="287" y="678"/>
                    <a:pt x="261" y="691"/>
                  </a:cubicBezTo>
                  <a:lnTo>
                    <a:pt x="209" y="691"/>
                  </a:lnTo>
                  <a:cubicBezTo>
                    <a:pt x="131" y="704"/>
                    <a:pt x="66" y="731"/>
                    <a:pt x="0" y="757"/>
                  </a:cubicBezTo>
                  <a:cubicBezTo>
                    <a:pt x="509" y="1122"/>
                    <a:pt x="1031" y="1473"/>
                    <a:pt x="1565" y="1813"/>
                  </a:cubicBezTo>
                  <a:cubicBezTo>
                    <a:pt x="1617" y="1826"/>
                    <a:pt x="1683" y="1839"/>
                    <a:pt x="1748" y="1839"/>
                  </a:cubicBezTo>
                  <a:cubicBezTo>
                    <a:pt x="1892" y="1865"/>
                    <a:pt x="2048" y="1878"/>
                    <a:pt x="2205" y="1878"/>
                  </a:cubicBezTo>
                  <a:cubicBezTo>
                    <a:pt x="2857" y="1878"/>
                    <a:pt x="3509" y="1656"/>
                    <a:pt x="3965" y="1200"/>
                  </a:cubicBezTo>
                  <a:cubicBezTo>
                    <a:pt x="4252" y="913"/>
                    <a:pt x="4474" y="534"/>
                    <a:pt x="4852" y="378"/>
                  </a:cubicBezTo>
                  <a:cubicBezTo>
                    <a:pt x="5074" y="274"/>
                    <a:pt x="5335" y="261"/>
                    <a:pt x="5582" y="221"/>
                  </a:cubicBezTo>
                  <a:cubicBezTo>
                    <a:pt x="5609" y="143"/>
                    <a:pt x="5635" y="78"/>
                    <a:pt x="5661" y="0"/>
                  </a:cubicBezTo>
                  <a:close/>
                </a:path>
              </a:pathLst>
            </a:custGeom>
            <a:solidFill>
              <a:srgbClr val="F7E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7"/>
            <p:cNvSpPr/>
            <p:nvPr/>
          </p:nvSpPr>
          <p:spPr>
            <a:xfrm>
              <a:off x="3818850" y="4083450"/>
              <a:ext cx="13725" cy="26425"/>
            </a:xfrm>
            <a:custGeom>
              <a:avLst/>
              <a:gdLst/>
              <a:ahLst/>
              <a:cxnLst/>
              <a:rect l="l" t="t" r="r" b="b"/>
              <a:pathLst>
                <a:path w="549" h="1057" extrusionOk="0">
                  <a:moveTo>
                    <a:pt x="420" y="1"/>
                  </a:moveTo>
                  <a:cubicBezTo>
                    <a:pt x="251" y="1"/>
                    <a:pt x="86" y="486"/>
                    <a:pt x="53" y="586"/>
                  </a:cubicBezTo>
                  <a:cubicBezTo>
                    <a:pt x="27" y="703"/>
                    <a:pt x="1" y="846"/>
                    <a:pt x="53" y="964"/>
                  </a:cubicBezTo>
                  <a:cubicBezTo>
                    <a:pt x="65" y="990"/>
                    <a:pt x="79" y="1029"/>
                    <a:pt x="105" y="1043"/>
                  </a:cubicBezTo>
                  <a:cubicBezTo>
                    <a:pt x="125" y="1052"/>
                    <a:pt x="145" y="1057"/>
                    <a:pt x="164" y="1057"/>
                  </a:cubicBezTo>
                  <a:cubicBezTo>
                    <a:pt x="195" y="1057"/>
                    <a:pt x="224" y="1045"/>
                    <a:pt x="248" y="1029"/>
                  </a:cubicBezTo>
                  <a:cubicBezTo>
                    <a:pt x="288" y="1003"/>
                    <a:pt x="326" y="964"/>
                    <a:pt x="352" y="912"/>
                  </a:cubicBezTo>
                  <a:cubicBezTo>
                    <a:pt x="470" y="716"/>
                    <a:pt x="535" y="481"/>
                    <a:pt x="549" y="246"/>
                  </a:cubicBezTo>
                  <a:cubicBezTo>
                    <a:pt x="549" y="168"/>
                    <a:pt x="549" y="103"/>
                    <a:pt x="509" y="51"/>
                  </a:cubicBezTo>
                  <a:cubicBezTo>
                    <a:pt x="480" y="16"/>
                    <a:pt x="450" y="1"/>
                    <a:pt x="420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7"/>
            <p:cNvSpPr/>
            <p:nvPr/>
          </p:nvSpPr>
          <p:spPr>
            <a:xfrm>
              <a:off x="3814600" y="4114325"/>
              <a:ext cx="8500" cy="8525"/>
            </a:xfrm>
            <a:custGeom>
              <a:avLst/>
              <a:gdLst/>
              <a:ahLst/>
              <a:cxnLst/>
              <a:rect l="l" t="t" r="r" b="b"/>
              <a:pathLst>
                <a:path w="340" h="341" extrusionOk="0">
                  <a:moveTo>
                    <a:pt x="195" y="0"/>
                  </a:moveTo>
                  <a:cubicBezTo>
                    <a:pt x="187" y="0"/>
                    <a:pt x="179" y="1"/>
                    <a:pt x="171" y="3"/>
                  </a:cubicBezTo>
                  <a:cubicBezTo>
                    <a:pt x="40" y="3"/>
                    <a:pt x="1" y="185"/>
                    <a:pt x="53" y="290"/>
                  </a:cubicBezTo>
                  <a:cubicBezTo>
                    <a:pt x="66" y="303"/>
                    <a:pt x="79" y="316"/>
                    <a:pt x="105" y="329"/>
                  </a:cubicBezTo>
                  <a:cubicBezTo>
                    <a:pt x="119" y="337"/>
                    <a:pt x="134" y="341"/>
                    <a:pt x="149" y="341"/>
                  </a:cubicBezTo>
                  <a:cubicBezTo>
                    <a:pt x="206" y="341"/>
                    <a:pt x="267" y="292"/>
                    <a:pt x="288" y="251"/>
                  </a:cubicBezTo>
                  <a:cubicBezTo>
                    <a:pt x="327" y="199"/>
                    <a:pt x="340" y="133"/>
                    <a:pt x="314" y="81"/>
                  </a:cubicBezTo>
                  <a:cubicBezTo>
                    <a:pt x="291" y="35"/>
                    <a:pt x="248" y="0"/>
                    <a:pt x="19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7"/>
            <p:cNvSpPr/>
            <p:nvPr/>
          </p:nvSpPr>
          <p:spPr>
            <a:xfrm>
              <a:off x="3435725" y="4039650"/>
              <a:ext cx="230875" cy="70525"/>
            </a:xfrm>
            <a:custGeom>
              <a:avLst/>
              <a:gdLst/>
              <a:ahLst/>
              <a:cxnLst/>
              <a:rect l="l" t="t" r="r" b="b"/>
              <a:pathLst>
                <a:path w="9235" h="2821" extrusionOk="0">
                  <a:moveTo>
                    <a:pt x="3780" y="0"/>
                  </a:moveTo>
                  <a:cubicBezTo>
                    <a:pt x="2913" y="0"/>
                    <a:pt x="2041" y="77"/>
                    <a:pt x="1174" y="134"/>
                  </a:cubicBezTo>
                  <a:cubicBezTo>
                    <a:pt x="1044" y="329"/>
                    <a:pt x="927" y="538"/>
                    <a:pt x="809" y="760"/>
                  </a:cubicBezTo>
                  <a:cubicBezTo>
                    <a:pt x="470" y="1398"/>
                    <a:pt x="196" y="2090"/>
                    <a:pt x="0" y="2795"/>
                  </a:cubicBezTo>
                  <a:cubicBezTo>
                    <a:pt x="136" y="2813"/>
                    <a:pt x="269" y="2820"/>
                    <a:pt x="402" y="2820"/>
                  </a:cubicBezTo>
                  <a:cubicBezTo>
                    <a:pt x="642" y="2820"/>
                    <a:pt x="879" y="2798"/>
                    <a:pt x="1122" y="2781"/>
                  </a:cubicBezTo>
                  <a:cubicBezTo>
                    <a:pt x="1579" y="2742"/>
                    <a:pt x="2022" y="2703"/>
                    <a:pt x="2478" y="2664"/>
                  </a:cubicBezTo>
                  <a:lnTo>
                    <a:pt x="4787" y="2468"/>
                  </a:lnTo>
                  <a:cubicBezTo>
                    <a:pt x="5518" y="2416"/>
                    <a:pt x="6235" y="2351"/>
                    <a:pt x="6965" y="2285"/>
                  </a:cubicBezTo>
                  <a:cubicBezTo>
                    <a:pt x="7669" y="2221"/>
                    <a:pt x="8387" y="2168"/>
                    <a:pt x="9104" y="2103"/>
                  </a:cubicBezTo>
                  <a:cubicBezTo>
                    <a:pt x="9196" y="1894"/>
                    <a:pt x="9234" y="1673"/>
                    <a:pt x="9222" y="1438"/>
                  </a:cubicBezTo>
                  <a:cubicBezTo>
                    <a:pt x="8061" y="720"/>
                    <a:pt x="6718" y="303"/>
                    <a:pt x="5361" y="108"/>
                  </a:cubicBezTo>
                  <a:cubicBezTo>
                    <a:pt x="4837" y="29"/>
                    <a:pt x="4310" y="0"/>
                    <a:pt x="378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7"/>
            <p:cNvSpPr/>
            <p:nvPr/>
          </p:nvSpPr>
          <p:spPr>
            <a:xfrm>
              <a:off x="3441275" y="4082425"/>
              <a:ext cx="14875" cy="20250"/>
            </a:xfrm>
            <a:custGeom>
              <a:avLst/>
              <a:gdLst/>
              <a:ahLst/>
              <a:cxnLst/>
              <a:rect l="l" t="t" r="r" b="b"/>
              <a:pathLst>
                <a:path w="595" h="810" extrusionOk="0">
                  <a:moveTo>
                    <a:pt x="335" y="0"/>
                  </a:moveTo>
                  <a:cubicBezTo>
                    <a:pt x="332" y="0"/>
                    <a:pt x="329" y="0"/>
                    <a:pt x="326" y="0"/>
                  </a:cubicBezTo>
                  <a:cubicBezTo>
                    <a:pt x="209" y="14"/>
                    <a:pt x="157" y="183"/>
                    <a:pt x="117" y="261"/>
                  </a:cubicBezTo>
                  <a:cubicBezTo>
                    <a:pt x="65" y="392"/>
                    <a:pt x="27" y="536"/>
                    <a:pt x="0" y="666"/>
                  </a:cubicBezTo>
                  <a:cubicBezTo>
                    <a:pt x="0" y="718"/>
                    <a:pt x="0" y="771"/>
                    <a:pt x="39" y="797"/>
                  </a:cubicBezTo>
                  <a:cubicBezTo>
                    <a:pt x="53" y="809"/>
                    <a:pt x="79" y="809"/>
                    <a:pt x="91" y="809"/>
                  </a:cubicBezTo>
                  <a:cubicBezTo>
                    <a:pt x="183" y="809"/>
                    <a:pt x="248" y="731"/>
                    <a:pt x="287" y="653"/>
                  </a:cubicBezTo>
                  <a:cubicBezTo>
                    <a:pt x="339" y="563"/>
                    <a:pt x="595" y="0"/>
                    <a:pt x="33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7"/>
            <p:cNvSpPr/>
            <p:nvPr/>
          </p:nvSpPr>
          <p:spPr>
            <a:xfrm>
              <a:off x="3455925" y="4054375"/>
              <a:ext cx="157850" cy="51900"/>
            </a:xfrm>
            <a:custGeom>
              <a:avLst/>
              <a:gdLst/>
              <a:ahLst/>
              <a:cxnLst/>
              <a:rect l="l" t="t" r="r" b="b"/>
              <a:pathLst>
                <a:path w="6314" h="2076" extrusionOk="0">
                  <a:moveTo>
                    <a:pt x="5440" y="1149"/>
                  </a:moveTo>
                  <a:cubicBezTo>
                    <a:pt x="5322" y="1149"/>
                    <a:pt x="5205" y="1175"/>
                    <a:pt x="5087" y="1201"/>
                  </a:cubicBezTo>
                  <a:cubicBezTo>
                    <a:pt x="5061" y="1201"/>
                    <a:pt x="5023" y="1214"/>
                    <a:pt x="4997" y="1227"/>
                  </a:cubicBezTo>
                  <a:cubicBezTo>
                    <a:pt x="4879" y="1266"/>
                    <a:pt x="4762" y="1305"/>
                    <a:pt x="4658" y="1371"/>
                  </a:cubicBezTo>
                  <a:cubicBezTo>
                    <a:pt x="4423" y="1488"/>
                    <a:pt x="4201" y="1644"/>
                    <a:pt x="3979" y="1788"/>
                  </a:cubicBezTo>
                  <a:lnTo>
                    <a:pt x="3901" y="1827"/>
                  </a:lnTo>
                  <a:cubicBezTo>
                    <a:pt x="3849" y="1853"/>
                    <a:pt x="3809" y="1879"/>
                    <a:pt x="3757" y="1905"/>
                  </a:cubicBezTo>
                  <a:cubicBezTo>
                    <a:pt x="3835" y="1893"/>
                    <a:pt x="3901" y="1893"/>
                    <a:pt x="3979" y="1879"/>
                  </a:cubicBezTo>
                  <a:cubicBezTo>
                    <a:pt x="4188" y="1749"/>
                    <a:pt x="4383" y="1606"/>
                    <a:pt x="4605" y="1514"/>
                  </a:cubicBezTo>
                  <a:cubicBezTo>
                    <a:pt x="4827" y="1423"/>
                    <a:pt x="5061" y="1357"/>
                    <a:pt x="5284" y="1357"/>
                  </a:cubicBezTo>
                  <a:cubicBezTo>
                    <a:pt x="5479" y="1357"/>
                    <a:pt x="5661" y="1397"/>
                    <a:pt x="5831" y="1488"/>
                  </a:cubicBezTo>
                  <a:cubicBezTo>
                    <a:pt x="5948" y="1540"/>
                    <a:pt x="6053" y="1618"/>
                    <a:pt x="6157" y="1696"/>
                  </a:cubicBezTo>
                  <a:cubicBezTo>
                    <a:pt x="6209" y="1696"/>
                    <a:pt x="6261" y="1696"/>
                    <a:pt x="6313" y="1684"/>
                  </a:cubicBezTo>
                  <a:cubicBezTo>
                    <a:pt x="6209" y="1540"/>
                    <a:pt x="6118" y="1409"/>
                    <a:pt x="5974" y="1305"/>
                  </a:cubicBezTo>
                  <a:cubicBezTo>
                    <a:pt x="5818" y="1201"/>
                    <a:pt x="5635" y="1149"/>
                    <a:pt x="5440" y="1149"/>
                  </a:cubicBezTo>
                  <a:close/>
                  <a:moveTo>
                    <a:pt x="93" y="1"/>
                  </a:moveTo>
                  <a:cubicBezTo>
                    <a:pt x="67" y="53"/>
                    <a:pt x="27" y="105"/>
                    <a:pt x="1" y="171"/>
                  </a:cubicBezTo>
                  <a:cubicBezTo>
                    <a:pt x="93" y="209"/>
                    <a:pt x="197" y="249"/>
                    <a:pt x="275" y="301"/>
                  </a:cubicBezTo>
                  <a:cubicBezTo>
                    <a:pt x="549" y="444"/>
                    <a:pt x="783" y="667"/>
                    <a:pt x="927" y="940"/>
                  </a:cubicBezTo>
                  <a:cubicBezTo>
                    <a:pt x="1058" y="1175"/>
                    <a:pt x="1123" y="1423"/>
                    <a:pt x="1266" y="1658"/>
                  </a:cubicBezTo>
                  <a:cubicBezTo>
                    <a:pt x="1357" y="1827"/>
                    <a:pt x="1501" y="1971"/>
                    <a:pt x="1670" y="2075"/>
                  </a:cubicBezTo>
                  <a:cubicBezTo>
                    <a:pt x="1905" y="2062"/>
                    <a:pt x="2140" y="2035"/>
                    <a:pt x="2375" y="2009"/>
                  </a:cubicBezTo>
                  <a:cubicBezTo>
                    <a:pt x="1945" y="1866"/>
                    <a:pt x="1540" y="1566"/>
                    <a:pt x="1293" y="1188"/>
                  </a:cubicBezTo>
                  <a:cubicBezTo>
                    <a:pt x="1266" y="1162"/>
                    <a:pt x="1253" y="1136"/>
                    <a:pt x="1240" y="1110"/>
                  </a:cubicBezTo>
                  <a:cubicBezTo>
                    <a:pt x="1214" y="1070"/>
                    <a:pt x="1201" y="1032"/>
                    <a:pt x="1175" y="992"/>
                  </a:cubicBezTo>
                  <a:cubicBezTo>
                    <a:pt x="1136" y="901"/>
                    <a:pt x="1096" y="823"/>
                    <a:pt x="1058" y="731"/>
                  </a:cubicBezTo>
                  <a:cubicBezTo>
                    <a:pt x="1044" y="705"/>
                    <a:pt x="1032" y="693"/>
                    <a:pt x="1032" y="667"/>
                  </a:cubicBezTo>
                  <a:cubicBezTo>
                    <a:pt x="966" y="549"/>
                    <a:pt x="901" y="432"/>
                    <a:pt x="823" y="327"/>
                  </a:cubicBezTo>
                  <a:cubicBezTo>
                    <a:pt x="627" y="119"/>
                    <a:pt x="366" y="27"/>
                    <a:pt x="93" y="1"/>
                  </a:cubicBezTo>
                  <a:close/>
                </a:path>
              </a:pathLst>
            </a:custGeom>
            <a:solidFill>
              <a:srgbClr val="F7E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7"/>
            <p:cNvSpPr/>
            <p:nvPr/>
          </p:nvSpPr>
          <p:spPr>
            <a:xfrm>
              <a:off x="3381275" y="4010475"/>
              <a:ext cx="545525" cy="105350"/>
            </a:xfrm>
            <a:custGeom>
              <a:avLst/>
              <a:gdLst/>
              <a:ahLst/>
              <a:cxnLst/>
              <a:rect l="l" t="t" r="r" b="b"/>
              <a:pathLst>
                <a:path w="21821" h="4214" extrusionOk="0">
                  <a:moveTo>
                    <a:pt x="10375" y="1"/>
                  </a:moveTo>
                  <a:cubicBezTo>
                    <a:pt x="10065" y="1"/>
                    <a:pt x="9754" y="8"/>
                    <a:pt x="9443" y="23"/>
                  </a:cubicBezTo>
                  <a:cubicBezTo>
                    <a:pt x="7596" y="106"/>
                    <a:pt x="5740" y="398"/>
                    <a:pt x="3896" y="398"/>
                  </a:cubicBezTo>
                  <a:cubicBezTo>
                    <a:pt x="3436" y="398"/>
                    <a:pt x="2976" y="380"/>
                    <a:pt x="2517" y="336"/>
                  </a:cubicBezTo>
                  <a:cubicBezTo>
                    <a:pt x="2479" y="336"/>
                    <a:pt x="2439" y="336"/>
                    <a:pt x="2400" y="322"/>
                  </a:cubicBezTo>
                  <a:cubicBezTo>
                    <a:pt x="2296" y="322"/>
                    <a:pt x="2178" y="310"/>
                    <a:pt x="2074" y="284"/>
                  </a:cubicBezTo>
                  <a:cubicBezTo>
                    <a:pt x="1943" y="388"/>
                    <a:pt x="1800" y="466"/>
                    <a:pt x="1657" y="531"/>
                  </a:cubicBezTo>
                  <a:cubicBezTo>
                    <a:pt x="1474" y="609"/>
                    <a:pt x="1279" y="675"/>
                    <a:pt x="1083" y="739"/>
                  </a:cubicBezTo>
                  <a:cubicBezTo>
                    <a:pt x="744" y="870"/>
                    <a:pt x="392" y="1026"/>
                    <a:pt x="170" y="1313"/>
                  </a:cubicBezTo>
                  <a:cubicBezTo>
                    <a:pt x="79" y="1444"/>
                    <a:pt x="13" y="1600"/>
                    <a:pt x="1" y="1757"/>
                  </a:cubicBezTo>
                  <a:lnTo>
                    <a:pt x="1" y="1835"/>
                  </a:lnTo>
                  <a:cubicBezTo>
                    <a:pt x="1" y="1953"/>
                    <a:pt x="27" y="2057"/>
                    <a:pt x="79" y="2162"/>
                  </a:cubicBezTo>
                  <a:cubicBezTo>
                    <a:pt x="79" y="2174"/>
                    <a:pt x="91" y="2188"/>
                    <a:pt x="105" y="2200"/>
                  </a:cubicBezTo>
                  <a:cubicBezTo>
                    <a:pt x="131" y="2240"/>
                    <a:pt x="157" y="2279"/>
                    <a:pt x="196" y="2305"/>
                  </a:cubicBezTo>
                  <a:cubicBezTo>
                    <a:pt x="310" y="2419"/>
                    <a:pt x="465" y="2464"/>
                    <a:pt x="625" y="2464"/>
                  </a:cubicBezTo>
                  <a:cubicBezTo>
                    <a:pt x="647" y="2464"/>
                    <a:pt x="669" y="2463"/>
                    <a:pt x="691" y="2461"/>
                  </a:cubicBezTo>
                  <a:lnTo>
                    <a:pt x="770" y="2461"/>
                  </a:lnTo>
                  <a:cubicBezTo>
                    <a:pt x="914" y="2449"/>
                    <a:pt x="1057" y="2409"/>
                    <a:pt x="1187" y="2357"/>
                  </a:cubicBezTo>
                  <a:cubicBezTo>
                    <a:pt x="1630" y="2200"/>
                    <a:pt x="2035" y="1939"/>
                    <a:pt x="2491" y="1823"/>
                  </a:cubicBezTo>
                  <a:cubicBezTo>
                    <a:pt x="2645" y="1779"/>
                    <a:pt x="2810" y="1754"/>
                    <a:pt x="2972" y="1754"/>
                  </a:cubicBezTo>
                  <a:cubicBezTo>
                    <a:pt x="3291" y="1754"/>
                    <a:pt x="3602" y="1850"/>
                    <a:pt x="3809" y="2083"/>
                  </a:cubicBezTo>
                  <a:cubicBezTo>
                    <a:pt x="3887" y="2188"/>
                    <a:pt x="3952" y="2305"/>
                    <a:pt x="4018" y="2423"/>
                  </a:cubicBezTo>
                  <a:cubicBezTo>
                    <a:pt x="4018" y="2449"/>
                    <a:pt x="4030" y="2461"/>
                    <a:pt x="4044" y="2487"/>
                  </a:cubicBezTo>
                  <a:cubicBezTo>
                    <a:pt x="4082" y="2579"/>
                    <a:pt x="4122" y="2657"/>
                    <a:pt x="4161" y="2748"/>
                  </a:cubicBezTo>
                  <a:cubicBezTo>
                    <a:pt x="4187" y="2788"/>
                    <a:pt x="4200" y="2826"/>
                    <a:pt x="4226" y="2866"/>
                  </a:cubicBezTo>
                  <a:cubicBezTo>
                    <a:pt x="4239" y="2892"/>
                    <a:pt x="4252" y="2918"/>
                    <a:pt x="4279" y="2944"/>
                  </a:cubicBezTo>
                  <a:cubicBezTo>
                    <a:pt x="4643" y="3496"/>
                    <a:pt x="5290" y="3865"/>
                    <a:pt x="5935" y="3865"/>
                  </a:cubicBezTo>
                  <a:cubicBezTo>
                    <a:pt x="6097" y="3865"/>
                    <a:pt x="6260" y="3841"/>
                    <a:pt x="6418" y="3791"/>
                  </a:cubicBezTo>
                  <a:cubicBezTo>
                    <a:pt x="6587" y="3739"/>
                    <a:pt x="6731" y="3661"/>
                    <a:pt x="6887" y="3583"/>
                  </a:cubicBezTo>
                  <a:lnTo>
                    <a:pt x="6965" y="3544"/>
                  </a:lnTo>
                  <a:cubicBezTo>
                    <a:pt x="7187" y="3400"/>
                    <a:pt x="7409" y="3244"/>
                    <a:pt x="7644" y="3127"/>
                  </a:cubicBezTo>
                  <a:cubicBezTo>
                    <a:pt x="7748" y="3061"/>
                    <a:pt x="7865" y="3022"/>
                    <a:pt x="7983" y="2983"/>
                  </a:cubicBezTo>
                  <a:cubicBezTo>
                    <a:pt x="8009" y="2970"/>
                    <a:pt x="8047" y="2957"/>
                    <a:pt x="8073" y="2957"/>
                  </a:cubicBezTo>
                  <a:cubicBezTo>
                    <a:pt x="8191" y="2927"/>
                    <a:pt x="8311" y="2911"/>
                    <a:pt x="8428" y="2911"/>
                  </a:cubicBezTo>
                  <a:cubicBezTo>
                    <a:pt x="8621" y="2911"/>
                    <a:pt x="8806" y="2956"/>
                    <a:pt x="8960" y="3061"/>
                  </a:cubicBezTo>
                  <a:cubicBezTo>
                    <a:pt x="9195" y="3231"/>
                    <a:pt x="9313" y="3505"/>
                    <a:pt x="9496" y="3713"/>
                  </a:cubicBezTo>
                  <a:lnTo>
                    <a:pt x="9508" y="3713"/>
                  </a:lnTo>
                  <a:cubicBezTo>
                    <a:pt x="9508" y="3727"/>
                    <a:pt x="9522" y="3739"/>
                    <a:pt x="9522" y="3739"/>
                  </a:cubicBezTo>
                  <a:lnTo>
                    <a:pt x="9560" y="3779"/>
                  </a:lnTo>
                  <a:cubicBezTo>
                    <a:pt x="9730" y="3948"/>
                    <a:pt x="9939" y="4066"/>
                    <a:pt x="10174" y="4144"/>
                  </a:cubicBezTo>
                  <a:cubicBezTo>
                    <a:pt x="10200" y="4144"/>
                    <a:pt x="10212" y="4157"/>
                    <a:pt x="10239" y="4157"/>
                  </a:cubicBezTo>
                  <a:cubicBezTo>
                    <a:pt x="10378" y="4196"/>
                    <a:pt x="10517" y="4214"/>
                    <a:pt x="10650" y="4214"/>
                  </a:cubicBezTo>
                  <a:cubicBezTo>
                    <a:pt x="10692" y="4214"/>
                    <a:pt x="10733" y="4212"/>
                    <a:pt x="10774" y="4209"/>
                  </a:cubicBezTo>
                  <a:cubicBezTo>
                    <a:pt x="11230" y="4170"/>
                    <a:pt x="11673" y="3974"/>
                    <a:pt x="12038" y="3687"/>
                  </a:cubicBezTo>
                  <a:cubicBezTo>
                    <a:pt x="12365" y="3426"/>
                    <a:pt x="12717" y="3087"/>
                    <a:pt x="13108" y="3009"/>
                  </a:cubicBezTo>
                  <a:lnTo>
                    <a:pt x="13160" y="3009"/>
                  </a:lnTo>
                  <a:cubicBezTo>
                    <a:pt x="13188" y="3006"/>
                    <a:pt x="13215" y="3004"/>
                    <a:pt x="13241" y="3004"/>
                  </a:cubicBezTo>
                  <a:cubicBezTo>
                    <a:pt x="13314" y="3004"/>
                    <a:pt x="13384" y="3016"/>
                    <a:pt x="13461" y="3035"/>
                  </a:cubicBezTo>
                  <a:cubicBezTo>
                    <a:pt x="13760" y="3139"/>
                    <a:pt x="13943" y="3414"/>
                    <a:pt x="14177" y="3635"/>
                  </a:cubicBezTo>
                  <a:cubicBezTo>
                    <a:pt x="14483" y="3909"/>
                    <a:pt x="14895" y="4046"/>
                    <a:pt x="15308" y="4046"/>
                  </a:cubicBezTo>
                  <a:cubicBezTo>
                    <a:pt x="15740" y="4046"/>
                    <a:pt x="16173" y="3896"/>
                    <a:pt x="16486" y="3596"/>
                  </a:cubicBezTo>
                  <a:cubicBezTo>
                    <a:pt x="16799" y="3296"/>
                    <a:pt x="16995" y="2866"/>
                    <a:pt x="17347" y="2605"/>
                  </a:cubicBezTo>
                  <a:cubicBezTo>
                    <a:pt x="17642" y="2380"/>
                    <a:pt x="18023" y="2316"/>
                    <a:pt x="18403" y="2316"/>
                  </a:cubicBezTo>
                  <a:cubicBezTo>
                    <a:pt x="18442" y="2316"/>
                    <a:pt x="18482" y="2317"/>
                    <a:pt x="18521" y="2318"/>
                  </a:cubicBezTo>
                  <a:cubicBezTo>
                    <a:pt x="18560" y="2318"/>
                    <a:pt x="18612" y="2331"/>
                    <a:pt x="18652" y="2331"/>
                  </a:cubicBezTo>
                  <a:cubicBezTo>
                    <a:pt x="18716" y="2331"/>
                    <a:pt x="18782" y="2344"/>
                    <a:pt x="18847" y="2357"/>
                  </a:cubicBezTo>
                  <a:cubicBezTo>
                    <a:pt x="19348" y="2432"/>
                    <a:pt x="19839" y="2580"/>
                    <a:pt x="20351" y="2580"/>
                  </a:cubicBezTo>
                  <a:cubicBezTo>
                    <a:pt x="20371" y="2580"/>
                    <a:pt x="20391" y="2579"/>
                    <a:pt x="20412" y="2579"/>
                  </a:cubicBezTo>
                  <a:cubicBezTo>
                    <a:pt x="20933" y="2579"/>
                    <a:pt x="21495" y="2357"/>
                    <a:pt x="21730" y="1887"/>
                  </a:cubicBezTo>
                  <a:cubicBezTo>
                    <a:pt x="21782" y="1783"/>
                    <a:pt x="21820" y="1679"/>
                    <a:pt x="21808" y="1562"/>
                  </a:cubicBezTo>
                  <a:cubicBezTo>
                    <a:pt x="21808" y="1548"/>
                    <a:pt x="21808" y="1522"/>
                    <a:pt x="21794" y="1496"/>
                  </a:cubicBezTo>
                  <a:cubicBezTo>
                    <a:pt x="21716" y="1209"/>
                    <a:pt x="21364" y="1105"/>
                    <a:pt x="21051" y="1079"/>
                  </a:cubicBezTo>
                  <a:cubicBezTo>
                    <a:pt x="21025" y="1079"/>
                    <a:pt x="20999" y="1066"/>
                    <a:pt x="20973" y="1066"/>
                  </a:cubicBezTo>
                  <a:lnTo>
                    <a:pt x="20960" y="1066"/>
                  </a:lnTo>
                  <a:cubicBezTo>
                    <a:pt x="20582" y="1040"/>
                    <a:pt x="20203" y="1026"/>
                    <a:pt x="19825" y="1000"/>
                  </a:cubicBezTo>
                  <a:cubicBezTo>
                    <a:pt x="19695" y="988"/>
                    <a:pt x="19577" y="988"/>
                    <a:pt x="19447" y="974"/>
                  </a:cubicBezTo>
                  <a:cubicBezTo>
                    <a:pt x="17751" y="870"/>
                    <a:pt x="15991" y="440"/>
                    <a:pt x="14295" y="270"/>
                  </a:cubicBezTo>
                  <a:cubicBezTo>
                    <a:pt x="12989" y="122"/>
                    <a:pt x="11682" y="1"/>
                    <a:pt x="10375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7"/>
            <p:cNvSpPr/>
            <p:nvPr/>
          </p:nvSpPr>
          <p:spPr>
            <a:xfrm>
              <a:off x="3422675" y="4010475"/>
              <a:ext cx="454250" cy="65875"/>
            </a:xfrm>
            <a:custGeom>
              <a:avLst/>
              <a:gdLst/>
              <a:ahLst/>
              <a:cxnLst/>
              <a:rect l="l" t="t" r="r" b="b"/>
              <a:pathLst>
                <a:path w="18170" h="2635" extrusionOk="0">
                  <a:moveTo>
                    <a:pt x="8719" y="1"/>
                  </a:moveTo>
                  <a:cubicBezTo>
                    <a:pt x="8409" y="1"/>
                    <a:pt x="8098" y="8"/>
                    <a:pt x="7787" y="23"/>
                  </a:cubicBezTo>
                  <a:cubicBezTo>
                    <a:pt x="5944" y="110"/>
                    <a:pt x="4100" y="402"/>
                    <a:pt x="2268" y="402"/>
                  </a:cubicBezTo>
                  <a:cubicBezTo>
                    <a:pt x="1650" y="402"/>
                    <a:pt x="1033" y="369"/>
                    <a:pt x="418" y="284"/>
                  </a:cubicBezTo>
                  <a:cubicBezTo>
                    <a:pt x="287" y="388"/>
                    <a:pt x="144" y="466"/>
                    <a:pt x="1" y="531"/>
                  </a:cubicBezTo>
                  <a:cubicBezTo>
                    <a:pt x="405" y="910"/>
                    <a:pt x="927" y="1170"/>
                    <a:pt x="1449" y="1379"/>
                  </a:cubicBezTo>
                  <a:cubicBezTo>
                    <a:pt x="3457" y="2162"/>
                    <a:pt x="5635" y="2396"/>
                    <a:pt x="7787" y="2527"/>
                  </a:cubicBezTo>
                  <a:cubicBezTo>
                    <a:pt x="8735" y="2587"/>
                    <a:pt x="9690" y="2634"/>
                    <a:pt x="10642" y="2634"/>
                  </a:cubicBezTo>
                  <a:cubicBezTo>
                    <a:pt x="11525" y="2634"/>
                    <a:pt x="12406" y="2594"/>
                    <a:pt x="13278" y="2487"/>
                  </a:cubicBezTo>
                  <a:cubicBezTo>
                    <a:pt x="14987" y="2279"/>
                    <a:pt x="16669" y="1823"/>
                    <a:pt x="18169" y="1000"/>
                  </a:cubicBezTo>
                  <a:cubicBezTo>
                    <a:pt x="18039" y="988"/>
                    <a:pt x="17921" y="988"/>
                    <a:pt x="17791" y="974"/>
                  </a:cubicBezTo>
                  <a:cubicBezTo>
                    <a:pt x="16095" y="870"/>
                    <a:pt x="14335" y="440"/>
                    <a:pt x="12639" y="270"/>
                  </a:cubicBezTo>
                  <a:cubicBezTo>
                    <a:pt x="11333" y="122"/>
                    <a:pt x="10026" y="1"/>
                    <a:pt x="8719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7"/>
            <p:cNvSpPr/>
            <p:nvPr/>
          </p:nvSpPr>
          <p:spPr>
            <a:xfrm>
              <a:off x="3427900" y="3835050"/>
              <a:ext cx="444450" cy="236750"/>
            </a:xfrm>
            <a:custGeom>
              <a:avLst/>
              <a:gdLst/>
              <a:ahLst/>
              <a:cxnLst/>
              <a:rect l="l" t="t" r="r" b="b"/>
              <a:pathLst>
                <a:path w="17778" h="9470" extrusionOk="0">
                  <a:moveTo>
                    <a:pt x="8404" y="1"/>
                  </a:moveTo>
                  <a:cubicBezTo>
                    <a:pt x="1362" y="1"/>
                    <a:pt x="0" y="7496"/>
                    <a:pt x="0" y="7496"/>
                  </a:cubicBezTo>
                  <a:lnTo>
                    <a:pt x="222" y="7600"/>
                  </a:lnTo>
                  <a:cubicBezTo>
                    <a:pt x="2622" y="8761"/>
                    <a:pt x="5139" y="9269"/>
                    <a:pt x="7474" y="9426"/>
                  </a:cubicBezTo>
                  <a:cubicBezTo>
                    <a:pt x="7966" y="9456"/>
                    <a:pt x="8450" y="9469"/>
                    <a:pt x="8924" y="9469"/>
                  </a:cubicBezTo>
                  <a:cubicBezTo>
                    <a:pt x="13888" y="9469"/>
                    <a:pt x="17778" y="7991"/>
                    <a:pt x="17778" y="7991"/>
                  </a:cubicBezTo>
                  <a:cubicBezTo>
                    <a:pt x="17569" y="6596"/>
                    <a:pt x="17086" y="3179"/>
                    <a:pt x="13761" y="1287"/>
                  </a:cubicBezTo>
                  <a:cubicBezTo>
                    <a:pt x="12587" y="635"/>
                    <a:pt x="11074" y="153"/>
                    <a:pt x="9078" y="23"/>
                  </a:cubicBezTo>
                  <a:cubicBezTo>
                    <a:pt x="8848" y="8"/>
                    <a:pt x="8623" y="1"/>
                    <a:pt x="8404" y="1"/>
                  </a:cubicBezTo>
                  <a:close/>
                </a:path>
              </a:pathLst>
            </a:custGeom>
            <a:solidFill>
              <a:srgbClr val="FF8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7"/>
            <p:cNvSpPr/>
            <p:nvPr/>
          </p:nvSpPr>
          <p:spPr>
            <a:xfrm>
              <a:off x="3445850" y="3956850"/>
              <a:ext cx="43050" cy="55575"/>
            </a:xfrm>
            <a:custGeom>
              <a:avLst/>
              <a:gdLst/>
              <a:ahLst/>
              <a:cxnLst/>
              <a:rect l="l" t="t" r="r" b="b"/>
              <a:pathLst>
                <a:path w="1722" h="2223" extrusionOk="0">
                  <a:moveTo>
                    <a:pt x="907" y="0"/>
                  </a:moveTo>
                  <a:cubicBezTo>
                    <a:pt x="356" y="0"/>
                    <a:pt x="86" y="1099"/>
                    <a:pt x="39" y="1476"/>
                  </a:cubicBezTo>
                  <a:cubicBezTo>
                    <a:pt x="13" y="1620"/>
                    <a:pt x="0" y="1763"/>
                    <a:pt x="39" y="1907"/>
                  </a:cubicBezTo>
                  <a:cubicBezTo>
                    <a:pt x="65" y="2037"/>
                    <a:pt x="169" y="2168"/>
                    <a:pt x="300" y="2206"/>
                  </a:cubicBezTo>
                  <a:cubicBezTo>
                    <a:pt x="332" y="2217"/>
                    <a:pt x="366" y="2222"/>
                    <a:pt x="399" y="2222"/>
                  </a:cubicBezTo>
                  <a:cubicBezTo>
                    <a:pt x="486" y="2222"/>
                    <a:pt x="573" y="2188"/>
                    <a:pt x="639" y="2142"/>
                  </a:cubicBezTo>
                  <a:cubicBezTo>
                    <a:pt x="743" y="2063"/>
                    <a:pt x="821" y="1971"/>
                    <a:pt x="887" y="1867"/>
                  </a:cubicBezTo>
                  <a:cubicBezTo>
                    <a:pt x="1108" y="1516"/>
                    <a:pt x="1722" y="302"/>
                    <a:pt x="1096" y="41"/>
                  </a:cubicBezTo>
                  <a:cubicBezTo>
                    <a:pt x="1029" y="13"/>
                    <a:pt x="967" y="0"/>
                    <a:pt x="907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7"/>
            <p:cNvSpPr/>
            <p:nvPr/>
          </p:nvSpPr>
          <p:spPr>
            <a:xfrm>
              <a:off x="3614750" y="3867225"/>
              <a:ext cx="257600" cy="204475"/>
            </a:xfrm>
            <a:custGeom>
              <a:avLst/>
              <a:gdLst/>
              <a:ahLst/>
              <a:cxnLst/>
              <a:rect l="l" t="t" r="r" b="b"/>
              <a:pathLst>
                <a:path w="10304" h="8179" extrusionOk="0">
                  <a:moveTo>
                    <a:pt x="6287" y="0"/>
                  </a:moveTo>
                  <a:lnTo>
                    <a:pt x="6287" y="0"/>
                  </a:lnTo>
                  <a:cubicBezTo>
                    <a:pt x="6743" y="640"/>
                    <a:pt x="7069" y="1357"/>
                    <a:pt x="7160" y="2139"/>
                  </a:cubicBezTo>
                  <a:cubicBezTo>
                    <a:pt x="7330" y="3600"/>
                    <a:pt x="6612" y="5074"/>
                    <a:pt x="5530" y="6066"/>
                  </a:cubicBezTo>
                  <a:cubicBezTo>
                    <a:pt x="4435" y="7057"/>
                    <a:pt x="3012" y="7605"/>
                    <a:pt x="1565" y="7904"/>
                  </a:cubicBezTo>
                  <a:cubicBezTo>
                    <a:pt x="1044" y="8009"/>
                    <a:pt x="522" y="8087"/>
                    <a:pt x="0" y="8139"/>
                  </a:cubicBezTo>
                  <a:cubicBezTo>
                    <a:pt x="508" y="8165"/>
                    <a:pt x="991" y="8179"/>
                    <a:pt x="1487" y="8179"/>
                  </a:cubicBezTo>
                  <a:cubicBezTo>
                    <a:pt x="6430" y="8179"/>
                    <a:pt x="10304" y="6704"/>
                    <a:pt x="10304" y="6704"/>
                  </a:cubicBezTo>
                  <a:cubicBezTo>
                    <a:pt x="10095" y="5309"/>
                    <a:pt x="9612" y="1892"/>
                    <a:pt x="6287" y="0"/>
                  </a:cubicBezTo>
                  <a:close/>
                </a:path>
              </a:pathLst>
            </a:custGeom>
            <a:solidFill>
              <a:srgbClr val="FF7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7"/>
            <p:cNvSpPr/>
            <p:nvPr/>
          </p:nvSpPr>
          <p:spPr>
            <a:xfrm>
              <a:off x="3550500" y="3873675"/>
              <a:ext cx="33275" cy="15325"/>
            </a:xfrm>
            <a:custGeom>
              <a:avLst/>
              <a:gdLst/>
              <a:ahLst/>
              <a:cxnLst/>
              <a:rect l="l" t="t" r="r" b="b"/>
              <a:pathLst>
                <a:path w="1331" h="613" extrusionOk="0">
                  <a:moveTo>
                    <a:pt x="1007" y="0"/>
                  </a:moveTo>
                  <a:cubicBezTo>
                    <a:pt x="890" y="0"/>
                    <a:pt x="748" y="24"/>
                    <a:pt x="600" y="69"/>
                  </a:cubicBezTo>
                  <a:cubicBezTo>
                    <a:pt x="249" y="173"/>
                    <a:pt x="0" y="368"/>
                    <a:pt x="52" y="499"/>
                  </a:cubicBezTo>
                  <a:cubicBezTo>
                    <a:pt x="75" y="573"/>
                    <a:pt x="185" y="613"/>
                    <a:pt x="337" y="613"/>
                  </a:cubicBezTo>
                  <a:cubicBezTo>
                    <a:pt x="455" y="613"/>
                    <a:pt x="597" y="589"/>
                    <a:pt x="744" y="538"/>
                  </a:cubicBezTo>
                  <a:cubicBezTo>
                    <a:pt x="1083" y="434"/>
                    <a:pt x="1331" y="252"/>
                    <a:pt x="1292" y="121"/>
                  </a:cubicBezTo>
                  <a:cubicBezTo>
                    <a:pt x="1270" y="40"/>
                    <a:pt x="1160" y="0"/>
                    <a:pt x="1007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7"/>
            <p:cNvSpPr/>
            <p:nvPr/>
          </p:nvSpPr>
          <p:spPr>
            <a:xfrm>
              <a:off x="3590275" y="3913100"/>
              <a:ext cx="32975" cy="15500"/>
            </a:xfrm>
            <a:custGeom>
              <a:avLst/>
              <a:gdLst/>
              <a:ahLst/>
              <a:cxnLst/>
              <a:rect l="l" t="t" r="r" b="b"/>
              <a:pathLst>
                <a:path w="1319" h="620" extrusionOk="0">
                  <a:moveTo>
                    <a:pt x="317" y="0"/>
                  </a:moveTo>
                  <a:cubicBezTo>
                    <a:pt x="168" y="0"/>
                    <a:pt x="62" y="37"/>
                    <a:pt x="40" y="109"/>
                  </a:cubicBezTo>
                  <a:cubicBezTo>
                    <a:pt x="0" y="240"/>
                    <a:pt x="235" y="435"/>
                    <a:pt x="574" y="539"/>
                  </a:cubicBezTo>
                  <a:cubicBezTo>
                    <a:pt x="730" y="593"/>
                    <a:pt x="881" y="620"/>
                    <a:pt x="1003" y="620"/>
                  </a:cubicBezTo>
                  <a:cubicBezTo>
                    <a:pt x="1146" y="620"/>
                    <a:pt x="1250" y="583"/>
                    <a:pt x="1279" y="513"/>
                  </a:cubicBezTo>
                  <a:cubicBezTo>
                    <a:pt x="1318" y="383"/>
                    <a:pt x="1070" y="187"/>
                    <a:pt x="731" y="70"/>
                  </a:cubicBezTo>
                  <a:cubicBezTo>
                    <a:pt x="580" y="23"/>
                    <a:pt x="435" y="0"/>
                    <a:pt x="317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7"/>
            <p:cNvSpPr/>
            <p:nvPr/>
          </p:nvSpPr>
          <p:spPr>
            <a:xfrm>
              <a:off x="3639525" y="3855475"/>
              <a:ext cx="32625" cy="12750"/>
            </a:xfrm>
            <a:custGeom>
              <a:avLst/>
              <a:gdLst/>
              <a:ahLst/>
              <a:cxnLst/>
              <a:rect l="l" t="t" r="r" b="b"/>
              <a:pathLst>
                <a:path w="1305" h="510" extrusionOk="0">
                  <a:moveTo>
                    <a:pt x="652" y="1"/>
                  </a:moveTo>
                  <a:cubicBezTo>
                    <a:pt x="300" y="1"/>
                    <a:pt x="0" y="119"/>
                    <a:pt x="0" y="249"/>
                  </a:cubicBezTo>
                  <a:cubicBezTo>
                    <a:pt x="0" y="392"/>
                    <a:pt x="300" y="510"/>
                    <a:pt x="652" y="510"/>
                  </a:cubicBezTo>
                  <a:cubicBezTo>
                    <a:pt x="1018" y="510"/>
                    <a:pt x="1305" y="392"/>
                    <a:pt x="1305" y="249"/>
                  </a:cubicBezTo>
                  <a:cubicBezTo>
                    <a:pt x="1305" y="119"/>
                    <a:pt x="1018" y="1"/>
                    <a:pt x="65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7"/>
            <p:cNvSpPr/>
            <p:nvPr/>
          </p:nvSpPr>
          <p:spPr>
            <a:xfrm>
              <a:off x="3683875" y="3914250"/>
              <a:ext cx="31325" cy="19550"/>
            </a:xfrm>
            <a:custGeom>
              <a:avLst/>
              <a:gdLst/>
              <a:ahLst/>
              <a:cxnLst/>
              <a:rect l="l" t="t" r="r" b="b"/>
              <a:pathLst>
                <a:path w="1253" h="782" extrusionOk="0">
                  <a:moveTo>
                    <a:pt x="1031" y="0"/>
                  </a:moveTo>
                  <a:cubicBezTo>
                    <a:pt x="897" y="0"/>
                    <a:pt x="700" y="64"/>
                    <a:pt x="508" y="180"/>
                  </a:cubicBezTo>
                  <a:cubicBezTo>
                    <a:pt x="195" y="363"/>
                    <a:pt x="0" y="597"/>
                    <a:pt x="65" y="715"/>
                  </a:cubicBezTo>
                  <a:cubicBezTo>
                    <a:pt x="90" y="760"/>
                    <a:pt x="151" y="782"/>
                    <a:pt x="234" y="782"/>
                  </a:cubicBezTo>
                  <a:cubicBezTo>
                    <a:pt x="369" y="782"/>
                    <a:pt x="563" y="724"/>
                    <a:pt x="757" y="611"/>
                  </a:cubicBezTo>
                  <a:cubicBezTo>
                    <a:pt x="1056" y="428"/>
                    <a:pt x="1252" y="180"/>
                    <a:pt x="1186" y="63"/>
                  </a:cubicBezTo>
                  <a:cubicBezTo>
                    <a:pt x="1163" y="21"/>
                    <a:pt x="1107" y="0"/>
                    <a:pt x="1031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7"/>
            <p:cNvSpPr/>
            <p:nvPr/>
          </p:nvSpPr>
          <p:spPr>
            <a:xfrm>
              <a:off x="3725600" y="3872275"/>
              <a:ext cx="31650" cy="19475"/>
            </a:xfrm>
            <a:custGeom>
              <a:avLst/>
              <a:gdLst/>
              <a:ahLst/>
              <a:cxnLst/>
              <a:rect l="l" t="t" r="r" b="b"/>
              <a:pathLst>
                <a:path w="1266" h="779" extrusionOk="0">
                  <a:moveTo>
                    <a:pt x="244" y="0"/>
                  </a:moveTo>
                  <a:cubicBezTo>
                    <a:pt x="163" y="0"/>
                    <a:pt x="103" y="24"/>
                    <a:pt x="79" y="73"/>
                  </a:cubicBezTo>
                  <a:cubicBezTo>
                    <a:pt x="1" y="190"/>
                    <a:pt x="209" y="424"/>
                    <a:pt x="509" y="607"/>
                  </a:cubicBezTo>
                  <a:cubicBezTo>
                    <a:pt x="703" y="720"/>
                    <a:pt x="896" y="778"/>
                    <a:pt x="1031" y="778"/>
                  </a:cubicBezTo>
                  <a:cubicBezTo>
                    <a:pt x="1115" y="778"/>
                    <a:pt x="1175" y="756"/>
                    <a:pt x="1201" y="711"/>
                  </a:cubicBezTo>
                  <a:cubicBezTo>
                    <a:pt x="1265" y="594"/>
                    <a:pt x="1070" y="360"/>
                    <a:pt x="757" y="177"/>
                  </a:cubicBezTo>
                  <a:cubicBezTo>
                    <a:pt x="570" y="63"/>
                    <a:pt x="378" y="0"/>
                    <a:pt x="244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7"/>
            <p:cNvSpPr/>
            <p:nvPr/>
          </p:nvSpPr>
          <p:spPr>
            <a:xfrm>
              <a:off x="3504200" y="3943525"/>
              <a:ext cx="32300" cy="12400"/>
            </a:xfrm>
            <a:custGeom>
              <a:avLst/>
              <a:gdLst/>
              <a:ahLst/>
              <a:cxnLst/>
              <a:rect l="l" t="t" r="r" b="b"/>
              <a:pathLst>
                <a:path w="1292" h="496" extrusionOk="0">
                  <a:moveTo>
                    <a:pt x="640" y="0"/>
                  </a:moveTo>
                  <a:cubicBezTo>
                    <a:pt x="287" y="0"/>
                    <a:pt x="0" y="105"/>
                    <a:pt x="0" y="249"/>
                  </a:cubicBezTo>
                  <a:cubicBezTo>
                    <a:pt x="0" y="379"/>
                    <a:pt x="287" y="496"/>
                    <a:pt x="640" y="496"/>
                  </a:cubicBezTo>
                  <a:cubicBezTo>
                    <a:pt x="1005" y="496"/>
                    <a:pt x="1292" y="379"/>
                    <a:pt x="1292" y="249"/>
                  </a:cubicBezTo>
                  <a:cubicBezTo>
                    <a:pt x="1292" y="105"/>
                    <a:pt x="1005" y="0"/>
                    <a:pt x="64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7"/>
            <p:cNvSpPr/>
            <p:nvPr/>
          </p:nvSpPr>
          <p:spPr>
            <a:xfrm>
              <a:off x="3770600" y="3939900"/>
              <a:ext cx="31650" cy="19575"/>
            </a:xfrm>
            <a:custGeom>
              <a:avLst/>
              <a:gdLst/>
              <a:ahLst/>
              <a:cxnLst/>
              <a:rect l="l" t="t" r="r" b="b"/>
              <a:pathLst>
                <a:path w="1266" h="783" extrusionOk="0">
                  <a:moveTo>
                    <a:pt x="1022" y="1"/>
                  </a:moveTo>
                  <a:cubicBezTo>
                    <a:pt x="891" y="1"/>
                    <a:pt x="702" y="58"/>
                    <a:pt x="509" y="171"/>
                  </a:cubicBezTo>
                  <a:cubicBezTo>
                    <a:pt x="196" y="354"/>
                    <a:pt x="0" y="589"/>
                    <a:pt x="65" y="719"/>
                  </a:cubicBezTo>
                  <a:cubicBezTo>
                    <a:pt x="89" y="762"/>
                    <a:pt x="145" y="782"/>
                    <a:pt x="222" y="782"/>
                  </a:cubicBezTo>
                  <a:cubicBezTo>
                    <a:pt x="357" y="782"/>
                    <a:pt x="557" y="719"/>
                    <a:pt x="757" y="602"/>
                  </a:cubicBezTo>
                  <a:cubicBezTo>
                    <a:pt x="1070" y="420"/>
                    <a:pt x="1265" y="185"/>
                    <a:pt x="1187" y="67"/>
                  </a:cubicBezTo>
                  <a:cubicBezTo>
                    <a:pt x="1162" y="23"/>
                    <a:pt x="1103" y="1"/>
                    <a:pt x="102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7"/>
            <p:cNvSpPr/>
            <p:nvPr/>
          </p:nvSpPr>
          <p:spPr>
            <a:xfrm>
              <a:off x="3696575" y="3751150"/>
              <a:ext cx="74350" cy="53500"/>
            </a:xfrm>
            <a:custGeom>
              <a:avLst/>
              <a:gdLst/>
              <a:ahLst/>
              <a:cxnLst/>
              <a:rect l="l" t="t" r="r" b="b"/>
              <a:pathLst>
                <a:path w="2974" h="2140" extrusionOk="0">
                  <a:moveTo>
                    <a:pt x="339" y="0"/>
                  </a:moveTo>
                  <a:lnTo>
                    <a:pt x="0" y="1657"/>
                  </a:lnTo>
                  <a:lnTo>
                    <a:pt x="2570" y="2139"/>
                  </a:lnTo>
                  <a:lnTo>
                    <a:pt x="2139" y="1435"/>
                  </a:lnTo>
                  <a:lnTo>
                    <a:pt x="2974" y="444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7"/>
            <p:cNvSpPr/>
            <p:nvPr/>
          </p:nvSpPr>
          <p:spPr>
            <a:xfrm>
              <a:off x="3682550" y="3746825"/>
              <a:ext cx="23525" cy="109325"/>
            </a:xfrm>
            <a:custGeom>
              <a:avLst/>
              <a:gdLst/>
              <a:ahLst/>
              <a:cxnLst/>
              <a:rect l="l" t="t" r="r" b="b"/>
              <a:pathLst>
                <a:path w="941" h="4373" extrusionOk="0">
                  <a:moveTo>
                    <a:pt x="872" y="0"/>
                  </a:moveTo>
                  <a:cubicBezTo>
                    <a:pt x="848" y="0"/>
                    <a:pt x="822" y="22"/>
                    <a:pt x="822" y="43"/>
                  </a:cubicBezTo>
                  <a:lnTo>
                    <a:pt x="13" y="4308"/>
                  </a:lnTo>
                  <a:cubicBezTo>
                    <a:pt x="1" y="4334"/>
                    <a:pt x="27" y="4360"/>
                    <a:pt x="53" y="4373"/>
                  </a:cubicBezTo>
                  <a:lnTo>
                    <a:pt x="66" y="4373"/>
                  </a:lnTo>
                  <a:cubicBezTo>
                    <a:pt x="92" y="4373"/>
                    <a:pt x="118" y="4347"/>
                    <a:pt x="118" y="4321"/>
                  </a:cubicBezTo>
                  <a:lnTo>
                    <a:pt x="926" y="69"/>
                  </a:lnTo>
                  <a:cubicBezTo>
                    <a:pt x="940" y="30"/>
                    <a:pt x="914" y="4"/>
                    <a:pt x="888" y="4"/>
                  </a:cubicBezTo>
                  <a:cubicBezTo>
                    <a:pt x="883" y="2"/>
                    <a:pt x="878" y="0"/>
                    <a:pt x="872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7"/>
            <p:cNvSpPr/>
            <p:nvPr/>
          </p:nvSpPr>
          <p:spPr>
            <a:xfrm>
              <a:off x="3604625" y="4291100"/>
              <a:ext cx="28050" cy="27775"/>
            </a:xfrm>
            <a:custGeom>
              <a:avLst/>
              <a:gdLst/>
              <a:ahLst/>
              <a:cxnLst/>
              <a:rect l="l" t="t" r="r" b="b"/>
              <a:pathLst>
                <a:path w="1122" h="1111" extrusionOk="0">
                  <a:moveTo>
                    <a:pt x="551" y="0"/>
                  </a:moveTo>
                  <a:cubicBezTo>
                    <a:pt x="249" y="0"/>
                    <a:pt x="13" y="243"/>
                    <a:pt x="0" y="549"/>
                  </a:cubicBezTo>
                  <a:cubicBezTo>
                    <a:pt x="0" y="849"/>
                    <a:pt x="249" y="1110"/>
                    <a:pt x="548" y="1110"/>
                  </a:cubicBezTo>
                  <a:cubicBezTo>
                    <a:pt x="556" y="1110"/>
                    <a:pt x="563" y="1110"/>
                    <a:pt x="571" y="1110"/>
                  </a:cubicBezTo>
                  <a:cubicBezTo>
                    <a:pt x="873" y="1110"/>
                    <a:pt x="1110" y="868"/>
                    <a:pt x="1122" y="562"/>
                  </a:cubicBezTo>
                  <a:cubicBezTo>
                    <a:pt x="1122" y="262"/>
                    <a:pt x="875" y="1"/>
                    <a:pt x="574" y="1"/>
                  </a:cubicBezTo>
                  <a:cubicBezTo>
                    <a:pt x="567" y="0"/>
                    <a:pt x="559" y="0"/>
                    <a:pt x="55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7"/>
            <p:cNvSpPr/>
            <p:nvPr/>
          </p:nvSpPr>
          <p:spPr>
            <a:xfrm>
              <a:off x="3726900" y="4281000"/>
              <a:ext cx="28075" cy="28075"/>
            </a:xfrm>
            <a:custGeom>
              <a:avLst/>
              <a:gdLst/>
              <a:ahLst/>
              <a:cxnLst/>
              <a:rect l="l" t="t" r="r" b="b"/>
              <a:pathLst>
                <a:path w="1123" h="1123" extrusionOk="0">
                  <a:moveTo>
                    <a:pt x="575" y="1"/>
                  </a:moveTo>
                  <a:cubicBezTo>
                    <a:pt x="262" y="1"/>
                    <a:pt x="13" y="248"/>
                    <a:pt x="13" y="549"/>
                  </a:cubicBezTo>
                  <a:cubicBezTo>
                    <a:pt x="1" y="862"/>
                    <a:pt x="248" y="1109"/>
                    <a:pt x="549" y="1123"/>
                  </a:cubicBezTo>
                  <a:cubicBezTo>
                    <a:pt x="862" y="1123"/>
                    <a:pt x="1122" y="874"/>
                    <a:pt x="1122" y="575"/>
                  </a:cubicBezTo>
                  <a:cubicBezTo>
                    <a:pt x="1122" y="262"/>
                    <a:pt x="888" y="13"/>
                    <a:pt x="575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7"/>
            <p:cNvSpPr/>
            <p:nvPr/>
          </p:nvSpPr>
          <p:spPr>
            <a:xfrm>
              <a:off x="3664625" y="4309050"/>
              <a:ext cx="40125" cy="19900"/>
            </a:xfrm>
            <a:custGeom>
              <a:avLst/>
              <a:gdLst/>
              <a:ahLst/>
              <a:cxnLst/>
              <a:rect l="l" t="t" r="r" b="b"/>
              <a:pathLst>
                <a:path w="1605" h="796" extrusionOk="0">
                  <a:moveTo>
                    <a:pt x="1539" y="1"/>
                  </a:moveTo>
                  <a:cubicBezTo>
                    <a:pt x="1487" y="1"/>
                    <a:pt x="1448" y="27"/>
                    <a:pt x="1448" y="79"/>
                  </a:cubicBezTo>
                  <a:cubicBezTo>
                    <a:pt x="1409" y="300"/>
                    <a:pt x="1240" y="496"/>
                    <a:pt x="1031" y="587"/>
                  </a:cubicBezTo>
                  <a:cubicBezTo>
                    <a:pt x="960" y="614"/>
                    <a:pt x="883" y="627"/>
                    <a:pt x="805" y="627"/>
                  </a:cubicBezTo>
                  <a:cubicBezTo>
                    <a:pt x="654" y="627"/>
                    <a:pt x="499" y="578"/>
                    <a:pt x="379" y="483"/>
                  </a:cubicBezTo>
                  <a:cubicBezTo>
                    <a:pt x="275" y="404"/>
                    <a:pt x="209" y="288"/>
                    <a:pt x="170" y="183"/>
                  </a:cubicBezTo>
                  <a:cubicBezTo>
                    <a:pt x="159" y="140"/>
                    <a:pt x="130" y="114"/>
                    <a:pt x="91" y="114"/>
                  </a:cubicBezTo>
                  <a:cubicBezTo>
                    <a:pt x="83" y="114"/>
                    <a:pt x="75" y="115"/>
                    <a:pt x="66" y="117"/>
                  </a:cubicBezTo>
                  <a:cubicBezTo>
                    <a:pt x="26" y="131"/>
                    <a:pt x="0" y="170"/>
                    <a:pt x="14" y="222"/>
                  </a:cubicBezTo>
                  <a:cubicBezTo>
                    <a:pt x="52" y="366"/>
                    <a:pt x="157" y="509"/>
                    <a:pt x="287" y="613"/>
                  </a:cubicBezTo>
                  <a:cubicBezTo>
                    <a:pt x="431" y="731"/>
                    <a:pt x="614" y="796"/>
                    <a:pt x="796" y="796"/>
                  </a:cubicBezTo>
                  <a:cubicBezTo>
                    <a:pt x="901" y="796"/>
                    <a:pt x="991" y="770"/>
                    <a:pt x="1096" y="731"/>
                  </a:cubicBezTo>
                  <a:cubicBezTo>
                    <a:pt x="1357" y="639"/>
                    <a:pt x="1565" y="378"/>
                    <a:pt x="1605" y="105"/>
                  </a:cubicBezTo>
                  <a:cubicBezTo>
                    <a:pt x="1605" y="53"/>
                    <a:pt x="1579" y="13"/>
                    <a:pt x="1539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7"/>
            <p:cNvSpPr/>
            <p:nvPr/>
          </p:nvSpPr>
          <p:spPr>
            <a:xfrm>
              <a:off x="3537125" y="4307100"/>
              <a:ext cx="74700" cy="74675"/>
            </a:xfrm>
            <a:custGeom>
              <a:avLst/>
              <a:gdLst/>
              <a:ahLst/>
              <a:cxnLst/>
              <a:rect l="l" t="t" r="r" b="b"/>
              <a:pathLst>
                <a:path w="2988" h="2987" extrusionOk="0">
                  <a:moveTo>
                    <a:pt x="1488" y="0"/>
                  </a:moveTo>
                  <a:cubicBezTo>
                    <a:pt x="666" y="0"/>
                    <a:pt x="1" y="665"/>
                    <a:pt x="1" y="1487"/>
                  </a:cubicBezTo>
                  <a:cubicBezTo>
                    <a:pt x="1" y="2322"/>
                    <a:pt x="666" y="2987"/>
                    <a:pt x="1488" y="2987"/>
                  </a:cubicBezTo>
                  <a:cubicBezTo>
                    <a:pt x="2323" y="2987"/>
                    <a:pt x="2987" y="2322"/>
                    <a:pt x="2987" y="1487"/>
                  </a:cubicBezTo>
                  <a:cubicBezTo>
                    <a:pt x="2987" y="665"/>
                    <a:pt x="2323" y="0"/>
                    <a:pt x="1488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7"/>
            <p:cNvSpPr/>
            <p:nvPr/>
          </p:nvSpPr>
          <p:spPr>
            <a:xfrm>
              <a:off x="3749075" y="4293400"/>
              <a:ext cx="75025" cy="73375"/>
            </a:xfrm>
            <a:custGeom>
              <a:avLst/>
              <a:gdLst/>
              <a:ahLst/>
              <a:cxnLst/>
              <a:rect l="l" t="t" r="r" b="b"/>
              <a:pathLst>
                <a:path w="3001" h="2935" extrusionOk="0">
                  <a:moveTo>
                    <a:pt x="1500" y="1"/>
                  </a:moveTo>
                  <a:cubicBezTo>
                    <a:pt x="679" y="1"/>
                    <a:pt x="1" y="679"/>
                    <a:pt x="1" y="1500"/>
                  </a:cubicBezTo>
                  <a:cubicBezTo>
                    <a:pt x="1" y="2192"/>
                    <a:pt x="470" y="2766"/>
                    <a:pt x="1096" y="2935"/>
                  </a:cubicBezTo>
                  <a:cubicBezTo>
                    <a:pt x="1839" y="2596"/>
                    <a:pt x="2465" y="2192"/>
                    <a:pt x="2974" y="1748"/>
                  </a:cubicBezTo>
                  <a:cubicBezTo>
                    <a:pt x="2987" y="1670"/>
                    <a:pt x="3000" y="1578"/>
                    <a:pt x="3000" y="1500"/>
                  </a:cubicBezTo>
                  <a:cubicBezTo>
                    <a:pt x="3000" y="679"/>
                    <a:pt x="2322" y="1"/>
                    <a:pt x="1500" y="1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7"/>
            <p:cNvSpPr/>
            <p:nvPr/>
          </p:nvSpPr>
          <p:spPr>
            <a:xfrm>
              <a:off x="3805150" y="3774375"/>
              <a:ext cx="17000" cy="17875"/>
            </a:xfrm>
            <a:custGeom>
              <a:avLst/>
              <a:gdLst/>
              <a:ahLst/>
              <a:cxnLst/>
              <a:rect l="l" t="t" r="r" b="b"/>
              <a:pathLst>
                <a:path w="680" h="715" extrusionOk="0">
                  <a:moveTo>
                    <a:pt x="477" y="0"/>
                  </a:moveTo>
                  <a:cubicBezTo>
                    <a:pt x="428" y="0"/>
                    <a:pt x="375" y="15"/>
                    <a:pt x="327" y="36"/>
                  </a:cubicBezTo>
                  <a:cubicBezTo>
                    <a:pt x="196" y="115"/>
                    <a:pt x="105" y="245"/>
                    <a:pt x="53" y="389"/>
                  </a:cubicBezTo>
                  <a:cubicBezTo>
                    <a:pt x="13" y="467"/>
                    <a:pt x="1" y="572"/>
                    <a:pt x="53" y="650"/>
                  </a:cubicBezTo>
                  <a:cubicBezTo>
                    <a:pt x="89" y="694"/>
                    <a:pt x="143" y="715"/>
                    <a:pt x="198" y="715"/>
                  </a:cubicBezTo>
                  <a:cubicBezTo>
                    <a:pt x="224" y="715"/>
                    <a:pt x="250" y="710"/>
                    <a:pt x="274" y="702"/>
                  </a:cubicBezTo>
                  <a:cubicBezTo>
                    <a:pt x="431" y="662"/>
                    <a:pt x="561" y="532"/>
                    <a:pt x="627" y="389"/>
                  </a:cubicBezTo>
                  <a:cubicBezTo>
                    <a:pt x="653" y="297"/>
                    <a:pt x="679" y="193"/>
                    <a:pt x="640" y="115"/>
                  </a:cubicBezTo>
                  <a:cubicBezTo>
                    <a:pt x="609" y="30"/>
                    <a:pt x="547" y="0"/>
                    <a:pt x="477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7"/>
            <p:cNvSpPr/>
            <p:nvPr/>
          </p:nvSpPr>
          <p:spPr>
            <a:xfrm>
              <a:off x="3809075" y="3807475"/>
              <a:ext cx="16975" cy="17875"/>
            </a:xfrm>
            <a:custGeom>
              <a:avLst/>
              <a:gdLst/>
              <a:ahLst/>
              <a:cxnLst/>
              <a:rect l="l" t="t" r="r" b="b"/>
              <a:pathLst>
                <a:path w="679" h="715" extrusionOk="0">
                  <a:moveTo>
                    <a:pt x="471" y="0"/>
                  </a:moveTo>
                  <a:cubicBezTo>
                    <a:pt x="421" y="0"/>
                    <a:pt x="369" y="16"/>
                    <a:pt x="326" y="43"/>
                  </a:cubicBezTo>
                  <a:cubicBezTo>
                    <a:pt x="196" y="121"/>
                    <a:pt x="105" y="251"/>
                    <a:pt x="53" y="382"/>
                  </a:cubicBezTo>
                  <a:cubicBezTo>
                    <a:pt x="13" y="474"/>
                    <a:pt x="0" y="578"/>
                    <a:pt x="53" y="643"/>
                  </a:cubicBezTo>
                  <a:cubicBezTo>
                    <a:pt x="90" y="699"/>
                    <a:pt x="147" y="714"/>
                    <a:pt x="205" y="714"/>
                  </a:cubicBezTo>
                  <a:cubicBezTo>
                    <a:pt x="228" y="714"/>
                    <a:pt x="252" y="712"/>
                    <a:pt x="274" y="708"/>
                  </a:cubicBezTo>
                  <a:cubicBezTo>
                    <a:pt x="430" y="669"/>
                    <a:pt x="561" y="538"/>
                    <a:pt x="613" y="395"/>
                  </a:cubicBezTo>
                  <a:cubicBezTo>
                    <a:pt x="653" y="304"/>
                    <a:pt x="679" y="199"/>
                    <a:pt x="639" y="108"/>
                  </a:cubicBezTo>
                  <a:cubicBezTo>
                    <a:pt x="608" y="32"/>
                    <a:pt x="542" y="0"/>
                    <a:pt x="471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7"/>
            <p:cNvSpPr/>
            <p:nvPr/>
          </p:nvSpPr>
          <p:spPr>
            <a:xfrm>
              <a:off x="3840050" y="3771750"/>
              <a:ext cx="17300" cy="17900"/>
            </a:xfrm>
            <a:custGeom>
              <a:avLst/>
              <a:gdLst/>
              <a:ahLst/>
              <a:cxnLst/>
              <a:rect l="l" t="t" r="r" b="b"/>
              <a:pathLst>
                <a:path w="692" h="716" extrusionOk="0">
                  <a:moveTo>
                    <a:pt x="480" y="1"/>
                  </a:moveTo>
                  <a:cubicBezTo>
                    <a:pt x="432" y="1"/>
                    <a:pt x="382" y="16"/>
                    <a:pt x="339" y="37"/>
                  </a:cubicBezTo>
                  <a:cubicBezTo>
                    <a:pt x="196" y="115"/>
                    <a:pt x="118" y="246"/>
                    <a:pt x="66" y="390"/>
                  </a:cubicBezTo>
                  <a:cubicBezTo>
                    <a:pt x="26" y="468"/>
                    <a:pt x="0" y="572"/>
                    <a:pt x="52" y="651"/>
                  </a:cubicBezTo>
                  <a:cubicBezTo>
                    <a:pt x="88" y="695"/>
                    <a:pt x="148" y="715"/>
                    <a:pt x="208" y="715"/>
                  </a:cubicBezTo>
                  <a:cubicBezTo>
                    <a:pt x="235" y="715"/>
                    <a:pt x="262" y="711"/>
                    <a:pt x="287" y="703"/>
                  </a:cubicBezTo>
                  <a:cubicBezTo>
                    <a:pt x="443" y="663"/>
                    <a:pt x="561" y="533"/>
                    <a:pt x="626" y="390"/>
                  </a:cubicBezTo>
                  <a:cubicBezTo>
                    <a:pt x="666" y="298"/>
                    <a:pt x="692" y="193"/>
                    <a:pt x="652" y="115"/>
                  </a:cubicBezTo>
                  <a:cubicBezTo>
                    <a:pt x="614" y="31"/>
                    <a:pt x="548" y="1"/>
                    <a:pt x="480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7"/>
            <p:cNvSpPr/>
            <p:nvPr/>
          </p:nvSpPr>
          <p:spPr>
            <a:xfrm>
              <a:off x="3386500" y="4264225"/>
              <a:ext cx="15975" cy="19075"/>
            </a:xfrm>
            <a:custGeom>
              <a:avLst/>
              <a:gdLst/>
              <a:ahLst/>
              <a:cxnLst/>
              <a:rect l="l" t="t" r="r" b="b"/>
              <a:pathLst>
                <a:path w="639" h="763" extrusionOk="0">
                  <a:moveTo>
                    <a:pt x="224" y="0"/>
                  </a:moveTo>
                  <a:cubicBezTo>
                    <a:pt x="211" y="0"/>
                    <a:pt x="197" y="2"/>
                    <a:pt x="183" y="6"/>
                  </a:cubicBezTo>
                  <a:cubicBezTo>
                    <a:pt x="105" y="20"/>
                    <a:pt x="52" y="98"/>
                    <a:pt x="39" y="189"/>
                  </a:cubicBezTo>
                  <a:cubicBezTo>
                    <a:pt x="0" y="345"/>
                    <a:pt x="79" y="502"/>
                    <a:pt x="183" y="632"/>
                  </a:cubicBezTo>
                  <a:cubicBezTo>
                    <a:pt x="248" y="698"/>
                    <a:pt x="339" y="763"/>
                    <a:pt x="430" y="763"/>
                  </a:cubicBezTo>
                  <a:cubicBezTo>
                    <a:pt x="587" y="763"/>
                    <a:pt x="639" y="632"/>
                    <a:pt x="626" y="502"/>
                  </a:cubicBezTo>
                  <a:cubicBezTo>
                    <a:pt x="613" y="345"/>
                    <a:pt x="522" y="215"/>
                    <a:pt x="418" y="111"/>
                  </a:cubicBezTo>
                  <a:cubicBezTo>
                    <a:pt x="362" y="56"/>
                    <a:pt x="297" y="0"/>
                    <a:pt x="224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7"/>
            <p:cNvSpPr/>
            <p:nvPr/>
          </p:nvSpPr>
          <p:spPr>
            <a:xfrm>
              <a:off x="3354550" y="4254125"/>
              <a:ext cx="15975" cy="19075"/>
            </a:xfrm>
            <a:custGeom>
              <a:avLst/>
              <a:gdLst/>
              <a:ahLst/>
              <a:cxnLst/>
              <a:rect l="l" t="t" r="r" b="b"/>
              <a:pathLst>
                <a:path w="639" h="763" extrusionOk="0">
                  <a:moveTo>
                    <a:pt x="224" y="1"/>
                  </a:moveTo>
                  <a:cubicBezTo>
                    <a:pt x="211" y="1"/>
                    <a:pt x="197" y="2"/>
                    <a:pt x="183" y="6"/>
                  </a:cubicBezTo>
                  <a:cubicBezTo>
                    <a:pt x="104" y="19"/>
                    <a:pt x="52" y="111"/>
                    <a:pt x="39" y="189"/>
                  </a:cubicBezTo>
                  <a:cubicBezTo>
                    <a:pt x="0" y="346"/>
                    <a:pt x="78" y="515"/>
                    <a:pt x="183" y="632"/>
                  </a:cubicBezTo>
                  <a:cubicBezTo>
                    <a:pt x="247" y="697"/>
                    <a:pt x="339" y="763"/>
                    <a:pt x="430" y="763"/>
                  </a:cubicBezTo>
                  <a:cubicBezTo>
                    <a:pt x="587" y="763"/>
                    <a:pt x="639" y="632"/>
                    <a:pt x="626" y="502"/>
                  </a:cubicBezTo>
                  <a:cubicBezTo>
                    <a:pt x="613" y="358"/>
                    <a:pt x="522" y="215"/>
                    <a:pt x="417" y="111"/>
                  </a:cubicBezTo>
                  <a:cubicBezTo>
                    <a:pt x="362" y="55"/>
                    <a:pt x="298" y="1"/>
                    <a:pt x="224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7"/>
            <p:cNvSpPr/>
            <p:nvPr/>
          </p:nvSpPr>
          <p:spPr>
            <a:xfrm>
              <a:off x="3374750" y="4297250"/>
              <a:ext cx="15675" cy="19325"/>
            </a:xfrm>
            <a:custGeom>
              <a:avLst/>
              <a:gdLst/>
              <a:ahLst/>
              <a:cxnLst/>
              <a:rect l="l" t="t" r="r" b="b"/>
              <a:pathLst>
                <a:path w="627" h="773" extrusionOk="0">
                  <a:moveTo>
                    <a:pt x="199" y="1"/>
                  </a:moveTo>
                  <a:cubicBezTo>
                    <a:pt x="189" y="1"/>
                    <a:pt x="180" y="2"/>
                    <a:pt x="170" y="3"/>
                  </a:cubicBezTo>
                  <a:cubicBezTo>
                    <a:pt x="92" y="29"/>
                    <a:pt x="39" y="107"/>
                    <a:pt x="27" y="198"/>
                  </a:cubicBezTo>
                  <a:cubicBezTo>
                    <a:pt x="1" y="355"/>
                    <a:pt x="65" y="511"/>
                    <a:pt x="170" y="629"/>
                  </a:cubicBezTo>
                  <a:cubicBezTo>
                    <a:pt x="236" y="707"/>
                    <a:pt x="326" y="760"/>
                    <a:pt x="418" y="772"/>
                  </a:cubicBezTo>
                  <a:cubicBezTo>
                    <a:pt x="575" y="772"/>
                    <a:pt x="627" y="629"/>
                    <a:pt x="613" y="499"/>
                  </a:cubicBezTo>
                  <a:cubicBezTo>
                    <a:pt x="601" y="355"/>
                    <a:pt x="509" y="224"/>
                    <a:pt x="418" y="120"/>
                  </a:cubicBezTo>
                  <a:cubicBezTo>
                    <a:pt x="359" y="50"/>
                    <a:pt x="281" y="1"/>
                    <a:pt x="199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7"/>
            <p:cNvSpPr/>
            <p:nvPr/>
          </p:nvSpPr>
          <p:spPr>
            <a:xfrm>
              <a:off x="4187300" y="4294225"/>
              <a:ext cx="16650" cy="16225"/>
            </a:xfrm>
            <a:custGeom>
              <a:avLst/>
              <a:gdLst/>
              <a:ahLst/>
              <a:cxnLst/>
              <a:rect l="l" t="t" r="r" b="b"/>
              <a:pathLst>
                <a:path w="666" h="649" extrusionOk="0">
                  <a:moveTo>
                    <a:pt x="479" y="0"/>
                  </a:moveTo>
                  <a:cubicBezTo>
                    <a:pt x="437" y="0"/>
                    <a:pt x="392" y="13"/>
                    <a:pt x="353" y="32"/>
                  </a:cubicBezTo>
                  <a:cubicBezTo>
                    <a:pt x="222" y="84"/>
                    <a:pt x="131" y="202"/>
                    <a:pt x="66" y="319"/>
                  </a:cubicBezTo>
                  <a:cubicBezTo>
                    <a:pt x="27" y="397"/>
                    <a:pt x="1" y="502"/>
                    <a:pt x="39" y="568"/>
                  </a:cubicBezTo>
                  <a:cubicBezTo>
                    <a:pt x="73" y="622"/>
                    <a:pt x="142" y="649"/>
                    <a:pt x="209" y="649"/>
                  </a:cubicBezTo>
                  <a:cubicBezTo>
                    <a:pt x="222" y="649"/>
                    <a:pt x="235" y="648"/>
                    <a:pt x="248" y="646"/>
                  </a:cubicBezTo>
                  <a:cubicBezTo>
                    <a:pt x="405" y="620"/>
                    <a:pt x="523" y="515"/>
                    <a:pt x="601" y="371"/>
                  </a:cubicBezTo>
                  <a:cubicBezTo>
                    <a:pt x="639" y="293"/>
                    <a:pt x="666" y="202"/>
                    <a:pt x="639" y="124"/>
                  </a:cubicBezTo>
                  <a:cubicBezTo>
                    <a:pt x="615" y="34"/>
                    <a:pt x="550" y="0"/>
                    <a:pt x="479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7"/>
            <p:cNvSpPr/>
            <p:nvPr/>
          </p:nvSpPr>
          <p:spPr>
            <a:xfrm>
              <a:off x="4187950" y="4325600"/>
              <a:ext cx="17000" cy="16200"/>
            </a:xfrm>
            <a:custGeom>
              <a:avLst/>
              <a:gdLst/>
              <a:ahLst/>
              <a:cxnLst/>
              <a:rect l="l" t="t" r="r" b="b"/>
              <a:pathLst>
                <a:path w="680" h="648" extrusionOk="0">
                  <a:moveTo>
                    <a:pt x="477" y="1"/>
                  </a:moveTo>
                  <a:cubicBezTo>
                    <a:pt x="437" y="1"/>
                    <a:pt x="394" y="11"/>
                    <a:pt x="353" y="29"/>
                  </a:cubicBezTo>
                  <a:cubicBezTo>
                    <a:pt x="236" y="82"/>
                    <a:pt x="131" y="199"/>
                    <a:pt x="79" y="330"/>
                  </a:cubicBezTo>
                  <a:cubicBezTo>
                    <a:pt x="27" y="408"/>
                    <a:pt x="1" y="499"/>
                    <a:pt x="53" y="577"/>
                  </a:cubicBezTo>
                  <a:cubicBezTo>
                    <a:pt x="83" y="628"/>
                    <a:pt x="145" y="647"/>
                    <a:pt x="208" y="647"/>
                  </a:cubicBezTo>
                  <a:cubicBezTo>
                    <a:pt x="226" y="647"/>
                    <a:pt x="244" y="646"/>
                    <a:pt x="262" y="643"/>
                  </a:cubicBezTo>
                  <a:cubicBezTo>
                    <a:pt x="405" y="629"/>
                    <a:pt x="535" y="512"/>
                    <a:pt x="601" y="382"/>
                  </a:cubicBezTo>
                  <a:cubicBezTo>
                    <a:pt x="653" y="304"/>
                    <a:pt x="679" y="212"/>
                    <a:pt x="653" y="121"/>
                  </a:cubicBezTo>
                  <a:cubicBezTo>
                    <a:pt x="619" y="36"/>
                    <a:pt x="552" y="1"/>
                    <a:pt x="477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7"/>
            <p:cNvSpPr/>
            <p:nvPr/>
          </p:nvSpPr>
          <p:spPr>
            <a:xfrm>
              <a:off x="4220225" y="4294775"/>
              <a:ext cx="16975" cy="16325"/>
            </a:xfrm>
            <a:custGeom>
              <a:avLst/>
              <a:gdLst/>
              <a:ahLst/>
              <a:cxnLst/>
              <a:rect l="l" t="t" r="r" b="b"/>
              <a:pathLst>
                <a:path w="679" h="653" extrusionOk="0">
                  <a:moveTo>
                    <a:pt x="486" y="1"/>
                  </a:moveTo>
                  <a:cubicBezTo>
                    <a:pt x="445" y="1"/>
                    <a:pt x="403" y="10"/>
                    <a:pt x="366" y="24"/>
                  </a:cubicBezTo>
                  <a:cubicBezTo>
                    <a:pt x="235" y="89"/>
                    <a:pt x="145" y="206"/>
                    <a:pt x="79" y="323"/>
                  </a:cubicBezTo>
                  <a:cubicBezTo>
                    <a:pt x="40" y="402"/>
                    <a:pt x="1" y="493"/>
                    <a:pt x="53" y="572"/>
                  </a:cubicBezTo>
                  <a:cubicBezTo>
                    <a:pt x="86" y="626"/>
                    <a:pt x="155" y="653"/>
                    <a:pt x="223" y="653"/>
                  </a:cubicBezTo>
                  <a:cubicBezTo>
                    <a:pt x="236" y="653"/>
                    <a:pt x="249" y="652"/>
                    <a:pt x="262" y="650"/>
                  </a:cubicBezTo>
                  <a:cubicBezTo>
                    <a:pt x="406" y="624"/>
                    <a:pt x="536" y="506"/>
                    <a:pt x="601" y="375"/>
                  </a:cubicBezTo>
                  <a:cubicBezTo>
                    <a:pt x="653" y="297"/>
                    <a:pt x="679" y="206"/>
                    <a:pt x="653" y="115"/>
                  </a:cubicBezTo>
                  <a:cubicBezTo>
                    <a:pt x="628" y="31"/>
                    <a:pt x="559" y="1"/>
                    <a:pt x="486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7"/>
            <p:cNvSpPr/>
            <p:nvPr/>
          </p:nvSpPr>
          <p:spPr>
            <a:xfrm>
              <a:off x="4225125" y="4194600"/>
              <a:ext cx="2650" cy="50225"/>
            </a:xfrm>
            <a:custGeom>
              <a:avLst/>
              <a:gdLst/>
              <a:ahLst/>
              <a:cxnLst/>
              <a:rect l="l" t="t" r="r" b="b"/>
              <a:pathLst>
                <a:path w="106" h="2009" extrusionOk="0">
                  <a:moveTo>
                    <a:pt x="53" y="0"/>
                  </a:moveTo>
                  <a:cubicBezTo>
                    <a:pt x="27" y="0"/>
                    <a:pt x="1" y="26"/>
                    <a:pt x="1" y="52"/>
                  </a:cubicBezTo>
                  <a:lnTo>
                    <a:pt x="1" y="1957"/>
                  </a:lnTo>
                  <a:cubicBezTo>
                    <a:pt x="1" y="1996"/>
                    <a:pt x="27" y="2009"/>
                    <a:pt x="53" y="2009"/>
                  </a:cubicBezTo>
                  <a:cubicBezTo>
                    <a:pt x="92" y="2009"/>
                    <a:pt x="105" y="1996"/>
                    <a:pt x="105" y="1957"/>
                  </a:cubicBezTo>
                  <a:lnTo>
                    <a:pt x="105" y="52"/>
                  </a:lnTo>
                  <a:cubicBezTo>
                    <a:pt x="105" y="26"/>
                    <a:pt x="92" y="0"/>
                    <a:pt x="53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7"/>
            <p:cNvSpPr/>
            <p:nvPr/>
          </p:nvSpPr>
          <p:spPr>
            <a:xfrm>
              <a:off x="4202300" y="4218725"/>
              <a:ext cx="47950" cy="2975"/>
            </a:xfrm>
            <a:custGeom>
              <a:avLst/>
              <a:gdLst/>
              <a:ahLst/>
              <a:cxnLst/>
              <a:rect l="l" t="t" r="r" b="b"/>
              <a:pathLst>
                <a:path w="1918" h="119" extrusionOk="0">
                  <a:moveTo>
                    <a:pt x="66" y="0"/>
                  </a:moveTo>
                  <a:cubicBezTo>
                    <a:pt x="27" y="0"/>
                    <a:pt x="1" y="26"/>
                    <a:pt x="1" y="52"/>
                  </a:cubicBezTo>
                  <a:cubicBezTo>
                    <a:pt x="1" y="92"/>
                    <a:pt x="27" y="118"/>
                    <a:pt x="66" y="118"/>
                  </a:cubicBezTo>
                  <a:lnTo>
                    <a:pt x="1865" y="118"/>
                  </a:lnTo>
                  <a:cubicBezTo>
                    <a:pt x="1892" y="118"/>
                    <a:pt x="1918" y="92"/>
                    <a:pt x="1918" y="52"/>
                  </a:cubicBezTo>
                  <a:cubicBezTo>
                    <a:pt x="1918" y="26"/>
                    <a:pt x="1892" y="0"/>
                    <a:pt x="186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7"/>
            <p:cNvSpPr/>
            <p:nvPr/>
          </p:nvSpPr>
          <p:spPr>
            <a:xfrm>
              <a:off x="4213700" y="4205475"/>
              <a:ext cx="25475" cy="30575"/>
            </a:xfrm>
            <a:custGeom>
              <a:avLst/>
              <a:gdLst/>
              <a:ahLst/>
              <a:cxnLst/>
              <a:rect l="l" t="t" r="r" b="b"/>
              <a:pathLst>
                <a:path w="1019" h="1223" extrusionOk="0">
                  <a:moveTo>
                    <a:pt x="960" y="0"/>
                  </a:moveTo>
                  <a:cubicBezTo>
                    <a:pt x="945" y="0"/>
                    <a:pt x="929" y="7"/>
                    <a:pt x="914" y="22"/>
                  </a:cubicBezTo>
                  <a:lnTo>
                    <a:pt x="14" y="1144"/>
                  </a:lnTo>
                  <a:cubicBezTo>
                    <a:pt x="1" y="1156"/>
                    <a:pt x="1" y="1196"/>
                    <a:pt x="27" y="1209"/>
                  </a:cubicBezTo>
                  <a:cubicBezTo>
                    <a:pt x="40" y="1222"/>
                    <a:pt x="40" y="1222"/>
                    <a:pt x="53" y="1222"/>
                  </a:cubicBezTo>
                  <a:cubicBezTo>
                    <a:pt x="79" y="1222"/>
                    <a:pt x="93" y="1222"/>
                    <a:pt x="105" y="1209"/>
                  </a:cubicBezTo>
                  <a:lnTo>
                    <a:pt x="1006" y="87"/>
                  </a:lnTo>
                  <a:cubicBezTo>
                    <a:pt x="1018" y="61"/>
                    <a:pt x="1018" y="35"/>
                    <a:pt x="992" y="9"/>
                  </a:cubicBezTo>
                  <a:cubicBezTo>
                    <a:pt x="981" y="3"/>
                    <a:pt x="971" y="0"/>
                    <a:pt x="96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7"/>
            <p:cNvSpPr/>
            <p:nvPr/>
          </p:nvSpPr>
          <p:spPr>
            <a:xfrm>
              <a:off x="4210450" y="4207250"/>
              <a:ext cx="31325" cy="25200"/>
            </a:xfrm>
            <a:custGeom>
              <a:avLst/>
              <a:gdLst/>
              <a:ahLst/>
              <a:cxnLst/>
              <a:rect l="l" t="t" r="r" b="b"/>
              <a:pathLst>
                <a:path w="1253" h="1008" extrusionOk="0">
                  <a:moveTo>
                    <a:pt x="68" y="1"/>
                  </a:moveTo>
                  <a:cubicBezTo>
                    <a:pt x="51" y="1"/>
                    <a:pt x="34" y="9"/>
                    <a:pt x="26" y="16"/>
                  </a:cubicBezTo>
                  <a:cubicBezTo>
                    <a:pt x="0" y="42"/>
                    <a:pt x="14" y="82"/>
                    <a:pt x="40" y="94"/>
                  </a:cubicBezTo>
                  <a:lnTo>
                    <a:pt x="1162" y="995"/>
                  </a:lnTo>
                  <a:cubicBezTo>
                    <a:pt x="1174" y="1007"/>
                    <a:pt x="1188" y="1007"/>
                    <a:pt x="1200" y="1007"/>
                  </a:cubicBezTo>
                  <a:cubicBezTo>
                    <a:pt x="1214" y="1007"/>
                    <a:pt x="1226" y="1007"/>
                    <a:pt x="1240" y="995"/>
                  </a:cubicBezTo>
                  <a:cubicBezTo>
                    <a:pt x="1252" y="968"/>
                    <a:pt x="1252" y="929"/>
                    <a:pt x="1226" y="916"/>
                  </a:cubicBezTo>
                  <a:lnTo>
                    <a:pt x="105" y="16"/>
                  </a:lnTo>
                  <a:cubicBezTo>
                    <a:pt x="94" y="5"/>
                    <a:pt x="81" y="1"/>
                    <a:pt x="68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7"/>
            <p:cNvSpPr/>
            <p:nvPr/>
          </p:nvSpPr>
          <p:spPr>
            <a:xfrm>
              <a:off x="3865475" y="3955600"/>
              <a:ext cx="2975" cy="50550"/>
            </a:xfrm>
            <a:custGeom>
              <a:avLst/>
              <a:gdLst/>
              <a:ahLst/>
              <a:cxnLst/>
              <a:rect l="l" t="t" r="r" b="b"/>
              <a:pathLst>
                <a:path w="119" h="2022" extrusionOk="0">
                  <a:moveTo>
                    <a:pt x="53" y="0"/>
                  </a:moveTo>
                  <a:cubicBezTo>
                    <a:pt x="26" y="0"/>
                    <a:pt x="0" y="26"/>
                    <a:pt x="0" y="53"/>
                  </a:cubicBezTo>
                  <a:lnTo>
                    <a:pt x="0" y="1969"/>
                  </a:lnTo>
                  <a:cubicBezTo>
                    <a:pt x="0" y="1995"/>
                    <a:pt x="26" y="2021"/>
                    <a:pt x="53" y="2021"/>
                  </a:cubicBezTo>
                  <a:cubicBezTo>
                    <a:pt x="92" y="2021"/>
                    <a:pt x="118" y="1995"/>
                    <a:pt x="118" y="1969"/>
                  </a:cubicBezTo>
                  <a:lnTo>
                    <a:pt x="118" y="53"/>
                  </a:lnTo>
                  <a:cubicBezTo>
                    <a:pt x="118" y="26"/>
                    <a:pt x="92" y="0"/>
                    <a:pt x="53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7"/>
            <p:cNvSpPr/>
            <p:nvPr/>
          </p:nvSpPr>
          <p:spPr>
            <a:xfrm>
              <a:off x="3842650" y="3979725"/>
              <a:ext cx="47975" cy="2950"/>
            </a:xfrm>
            <a:custGeom>
              <a:avLst/>
              <a:gdLst/>
              <a:ahLst/>
              <a:cxnLst/>
              <a:rect l="l" t="t" r="r" b="b"/>
              <a:pathLst>
                <a:path w="1919" h="118" extrusionOk="0">
                  <a:moveTo>
                    <a:pt x="66" y="1"/>
                  </a:moveTo>
                  <a:cubicBezTo>
                    <a:pt x="26" y="1"/>
                    <a:pt x="0" y="27"/>
                    <a:pt x="0" y="65"/>
                  </a:cubicBezTo>
                  <a:cubicBezTo>
                    <a:pt x="0" y="91"/>
                    <a:pt x="26" y="117"/>
                    <a:pt x="66" y="117"/>
                  </a:cubicBezTo>
                  <a:lnTo>
                    <a:pt x="1866" y="117"/>
                  </a:lnTo>
                  <a:cubicBezTo>
                    <a:pt x="1892" y="117"/>
                    <a:pt x="1918" y="91"/>
                    <a:pt x="1918" y="65"/>
                  </a:cubicBezTo>
                  <a:cubicBezTo>
                    <a:pt x="1918" y="27"/>
                    <a:pt x="1892" y="1"/>
                    <a:pt x="1866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7"/>
            <p:cNvSpPr/>
            <p:nvPr/>
          </p:nvSpPr>
          <p:spPr>
            <a:xfrm>
              <a:off x="3854075" y="3966450"/>
              <a:ext cx="25450" cy="30900"/>
            </a:xfrm>
            <a:custGeom>
              <a:avLst/>
              <a:gdLst/>
              <a:ahLst/>
              <a:cxnLst/>
              <a:rect l="l" t="t" r="r" b="b"/>
              <a:pathLst>
                <a:path w="1018" h="1236" extrusionOk="0">
                  <a:moveTo>
                    <a:pt x="959" y="1"/>
                  </a:moveTo>
                  <a:cubicBezTo>
                    <a:pt x="944" y="1"/>
                    <a:pt x="929" y="7"/>
                    <a:pt x="913" y="22"/>
                  </a:cubicBezTo>
                  <a:lnTo>
                    <a:pt x="13" y="1144"/>
                  </a:lnTo>
                  <a:cubicBezTo>
                    <a:pt x="0" y="1170"/>
                    <a:pt x="0" y="1196"/>
                    <a:pt x="26" y="1222"/>
                  </a:cubicBezTo>
                  <a:cubicBezTo>
                    <a:pt x="39" y="1222"/>
                    <a:pt x="53" y="1236"/>
                    <a:pt x="65" y="1236"/>
                  </a:cubicBezTo>
                  <a:cubicBezTo>
                    <a:pt x="79" y="1236"/>
                    <a:pt x="91" y="1222"/>
                    <a:pt x="105" y="1210"/>
                  </a:cubicBezTo>
                  <a:lnTo>
                    <a:pt x="1004" y="88"/>
                  </a:lnTo>
                  <a:cubicBezTo>
                    <a:pt x="1018" y="75"/>
                    <a:pt x="1018" y="36"/>
                    <a:pt x="992" y="10"/>
                  </a:cubicBezTo>
                  <a:cubicBezTo>
                    <a:pt x="981" y="4"/>
                    <a:pt x="970" y="1"/>
                    <a:pt x="959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7"/>
            <p:cNvSpPr/>
            <p:nvPr/>
          </p:nvSpPr>
          <p:spPr>
            <a:xfrm>
              <a:off x="3851125" y="3968425"/>
              <a:ext cx="31025" cy="25325"/>
            </a:xfrm>
            <a:custGeom>
              <a:avLst/>
              <a:gdLst/>
              <a:ahLst/>
              <a:cxnLst/>
              <a:rect l="l" t="t" r="r" b="b"/>
              <a:pathLst>
                <a:path w="1241" h="1013" extrusionOk="0">
                  <a:moveTo>
                    <a:pt x="55" y="0"/>
                  </a:moveTo>
                  <a:cubicBezTo>
                    <a:pt x="38" y="0"/>
                    <a:pt x="21" y="6"/>
                    <a:pt x="14" y="22"/>
                  </a:cubicBezTo>
                  <a:cubicBezTo>
                    <a:pt x="0" y="48"/>
                    <a:pt x="0" y="74"/>
                    <a:pt x="27" y="100"/>
                  </a:cubicBezTo>
                  <a:lnTo>
                    <a:pt x="1148" y="1000"/>
                  </a:lnTo>
                  <a:cubicBezTo>
                    <a:pt x="1162" y="1000"/>
                    <a:pt x="1174" y="1013"/>
                    <a:pt x="1188" y="1013"/>
                  </a:cubicBezTo>
                  <a:cubicBezTo>
                    <a:pt x="1200" y="1013"/>
                    <a:pt x="1214" y="1000"/>
                    <a:pt x="1226" y="987"/>
                  </a:cubicBezTo>
                  <a:cubicBezTo>
                    <a:pt x="1240" y="961"/>
                    <a:pt x="1240" y="935"/>
                    <a:pt x="1214" y="909"/>
                  </a:cubicBezTo>
                  <a:lnTo>
                    <a:pt x="92" y="9"/>
                  </a:lnTo>
                  <a:cubicBezTo>
                    <a:pt x="81" y="3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7"/>
            <p:cNvSpPr/>
            <p:nvPr/>
          </p:nvSpPr>
          <p:spPr>
            <a:xfrm>
              <a:off x="3984800" y="3745275"/>
              <a:ext cx="2975" cy="50575"/>
            </a:xfrm>
            <a:custGeom>
              <a:avLst/>
              <a:gdLst/>
              <a:ahLst/>
              <a:cxnLst/>
              <a:rect l="l" t="t" r="r" b="b"/>
              <a:pathLst>
                <a:path w="119" h="2023" extrusionOk="0">
                  <a:moveTo>
                    <a:pt x="53" y="0"/>
                  </a:moveTo>
                  <a:cubicBezTo>
                    <a:pt x="27" y="0"/>
                    <a:pt x="1" y="26"/>
                    <a:pt x="1" y="53"/>
                  </a:cubicBezTo>
                  <a:lnTo>
                    <a:pt x="1" y="1957"/>
                  </a:lnTo>
                  <a:cubicBezTo>
                    <a:pt x="1" y="1996"/>
                    <a:pt x="27" y="2023"/>
                    <a:pt x="53" y="2023"/>
                  </a:cubicBezTo>
                  <a:cubicBezTo>
                    <a:pt x="93" y="2023"/>
                    <a:pt x="119" y="1996"/>
                    <a:pt x="119" y="1957"/>
                  </a:cubicBezTo>
                  <a:lnTo>
                    <a:pt x="119" y="53"/>
                  </a:lnTo>
                  <a:cubicBezTo>
                    <a:pt x="119" y="26"/>
                    <a:pt x="93" y="0"/>
                    <a:pt x="53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7"/>
            <p:cNvSpPr/>
            <p:nvPr/>
          </p:nvSpPr>
          <p:spPr>
            <a:xfrm>
              <a:off x="3961975" y="3769400"/>
              <a:ext cx="47975" cy="2975"/>
            </a:xfrm>
            <a:custGeom>
              <a:avLst/>
              <a:gdLst/>
              <a:ahLst/>
              <a:cxnLst/>
              <a:rect l="l" t="t" r="r" b="b"/>
              <a:pathLst>
                <a:path w="1919" h="119" extrusionOk="0">
                  <a:moveTo>
                    <a:pt x="67" y="1"/>
                  </a:moveTo>
                  <a:cubicBezTo>
                    <a:pt x="27" y="1"/>
                    <a:pt x="1" y="27"/>
                    <a:pt x="1" y="66"/>
                  </a:cubicBezTo>
                  <a:cubicBezTo>
                    <a:pt x="1" y="92"/>
                    <a:pt x="27" y="118"/>
                    <a:pt x="67" y="118"/>
                  </a:cubicBezTo>
                  <a:lnTo>
                    <a:pt x="1867" y="118"/>
                  </a:lnTo>
                  <a:cubicBezTo>
                    <a:pt x="1893" y="118"/>
                    <a:pt x="1919" y="92"/>
                    <a:pt x="1919" y="66"/>
                  </a:cubicBezTo>
                  <a:cubicBezTo>
                    <a:pt x="1919" y="27"/>
                    <a:pt x="1893" y="1"/>
                    <a:pt x="1867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7"/>
            <p:cNvSpPr/>
            <p:nvPr/>
          </p:nvSpPr>
          <p:spPr>
            <a:xfrm>
              <a:off x="3973400" y="3756150"/>
              <a:ext cx="25475" cy="30875"/>
            </a:xfrm>
            <a:custGeom>
              <a:avLst/>
              <a:gdLst/>
              <a:ahLst/>
              <a:cxnLst/>
              <a:rect l="l" t="t" r="r" b="b"/>
              <a:pathLst>
                <a:path w="1019" h="1235" extrusionOk="0">
                  <a:moveTo>
                    <a:pt x="960" y="1"/>
                  </a:moveTo>
                  <a:cubicBezTo>
                    <a:pt x="945" y="1"/>
                    <a:pt x="929" y="7"/>
                    <a:pt x="914" y="22"/>
                  </a:cubicBezTo>
                  <a:lnTo>
                    <a:pt x="13" y="1144"/>
                  </a:lnTo>
                  <a:cubicBezTo>
                    <a:pt x="1" y="1170"/>
                    <a:pt x="1" y="1196"/>
                    <a:pt x="27" y="1222"/>
                  </a:cubicBezTo>
                  <a:cubicBezTo>
                    <a:pt x="40" y="1222"/>
                    <a:pt x="53" y="1235"/>
                    <a:pt x="53" y="1235"/>
                  </a:cubicBezTo>
                  <a:cubicBezTo>
                    <a:pt x="79" y="1235"/>
                    <a:pt x="92" y="1222"/>
                    <a:pt x="105" y="1209"/>
                  </a:cubicBezTo>
                  <a:lnTo>
                    <a:pt x="1005" y="87"/>
                  </a:lnTo>
                  <a:cubicBezTo>
                    <a:pt x="1018" y="61"/>
                    <a:pt x="1018" y="35"/>
                    <a:pt x="992" y="9"/>
                  </a:cubicBezTo>
                  <a:cubicBezTo>
                    <a:pt x="982" y="4"/>
                    <a:pt x="971" y="1"/>
                    <a:pt x="960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7"/>
            <p:cNvSpPr/>
            <p:nvPr/>
          </p:nvSpPr>
          <p:spPr>
            <a:xfrm>
              <a:off x="3970475" y="3758100"/>
              <a:ext cx="31000" cy="25350"/>
            </a:xfrm>
            <a:custGeom>
              <a:avLst/>
              <a:gdLst/>
              <a:ahLst/>
              <a:cxnLst/>
              <a:rect l="l" t="t" r="r" b="b"/>
              <a:pathLst>
                <a:path w="1240" h="1014" extrusionOk="0">
                  <a:moveTo>
                    <a:pt x="56" y="1"/>
                  </a:moveTo>
                  <a:cubicBezTo>
                    <a:pt x="38" y="1"/>
                    <a:pt x="21" y="7"/>
                    <a:pt x="14" y="23"/>
                  </a:cubicBezTo>
                  <a:cubicBezTo>
                    <a:pt x="0" y="49"/>
                    <a:pt x="0" y="75"/>
                    <a:pt x="26" y="101"/>
                  </a:cubicBezTo>
                  <a:lnTo>
                    <a:pt x="1148" y="1000"/>
                  </a:lnTo>
                  <a:cubicBezTo>
                    <a:pt x="1161" y="1000"/>
                    <a:pt x="1174" y="1014"/>
                    <a:pt x="1187" y="1014"/>
                  </a:cubicBezTo>
                  <a:cubicBezTo>
                    <a:pt x="1200" y="1014"/>
                    <a:pt x="1214" y="1000"/>
                    <a:pt x="1226" y="988"/>
                  </a:cubicBezTo>
                  <a:cubicBezTo>
                    <a:pt x="1240" y="962"/>
                    <a:pt x="1240" y="936"/>
                    <a:pt x="1214" y="910"/>
                  </a:cubicBezTo>
                  <a:lnTo>
                    <a:pt x="92" y="9"/>
                  </a:lnTo>
                  <a:cubicBezTo>
                    <a:pt x="81" y="4"/>
                    <a:pt x="68" y="1"/>
                    <a:pt x="56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7"/>
            <p:cNvSpPr/>
            <p:nvPr/>
          </p:nvSpPr>
          <p:spPr>
            <a:xfrm>
              <a:off x="3848525" y="4350450"/>
              <a:ext cx="2625" cy="50575"/>
            </a:xfrm>
            <a:custGeom>
              <a:avLst/>
              <a:gdLst/>
              <a:ahLst/>
              <a:cxnLst/>
              <a:rect l="l" t="t" r="r" b="b"/>
              <a:pathLst>
                <a:path w="105" h="2023" extrusionOk="0">
                  <a:moveTo>
                    <a:pt x="52" y="1"/>
                  </a:moveTo>
                  <a:cubicBezTo>
                    <a:pt x="14" y="1"/>
                    <a:pt x="0" y="27"/>
                    <a:pt x="0" y="53"/>
                  </a:cubicBezTo>
                  <a:lnTo>
                    <a:pt x="0" y="1957"/>
                  </a:lnTo>
                  <a:cubicBezTo>
                    <a:pt x="0" y="1997"/>
                    <a:pt x="14" y="2023"/>
                    <a:pt x="52" y="2023"/>
                  </a:cubicBezTo>
                  <a:cubicBezTo>
                    <a:pt x="78" y="2023"/>
                    <a:pt x="104" y="1997"/>
                    <a:pt x="104" y="1957"/>
                  </a:cubicBezTo>
                  <a:lnTo>
                    <a:pt x="104" y="53"/>
                  </a:lnTo>
                  <a:cubicBezTo>
                    <a:pt x="104" y="27"/>
                    <a:pt x="78" y="1"/>
                    <a:pt x="5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7"/>
            <p:cNvSpPr/>
            <p:nvPr/>
          </p:nvSpPr>
          <p:spPr>
            <a:xfrm>
              <a:off x="3825700" y="4374575"/>
              <a:ext cx="47625" cy="2975"/>
            </a:xfrm>
            <a:custGeom>
              <a:avLst/>
              <a:gdLst/>
              <a:ahLst/>
              <a:cxnLst/>
              <a:rect l="l" t="t" r="r" b="b"/>
              <a:pathLst>
                <a:path w="1905" h="119" extrusionOk="0">
                  <a:moveTo>
                    <a:pt x="52" y="1"/>
                  </a:moveTo>
                  <a:cubicBezTo>
                    <a:pt x="26" y="1"/>
                    <a:pt x="0" y="27"/>
                    <a:pt x="0" y="53"/>
                  </a:cubicBezTo>
                  <a:cubicBezTo>
                    <a:pt x="0" y="92"/>
                    <a:pt x="26" y="119"/>
                    <a:pt x="52" y="119"/>
                  </a:cubicBezTo>
                  <a:lnTo>
                    <a:pt x="1852" y="119"/>
                  </a:lnTo>
                  <a:cubicBezTo>
                    <a:pt x="1878" y="119"/>
                    <a:pt x="1904" y="92"/>
                    <a:pt x="1904" y="53"/>
                  </a:cubicBezTo>
                  <a:cubicBezTo>
                    <a:pt x="1904" y="27"/>
                    <a:pt x="1878" y="1"/>
                    <a:pt x="185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7"/>
            <p:cNvSpPr/>
            <p:nvPr/>
          </p:nvSpPr>
          <p:spPr>
            <a:xfrm>
              <a:off x="3836775" y="4361325"/>
              <a:ext cx="25800" cy="30575"/>
            </a:xfrm>
            <a:custGeom>
              <a:avLst/>
              <a:gdLst/>
              <a:ahLst/>
              <a:cxnLst/>
              <a:rect l="l" t="t" r="r" b="b"/>
              <a:pathLst>
                <a:path w="1032" h="1223" extrusionOk="0">
                  <a:moveTo>
                    <a:pt x="967" y="1"/>
                  </a:moveTo>
                  <a:cubicBezTo>
                    <a:pt x="951" y="1"/>
                    <a:pt x="935" y="7"/>
                    <a:pt x="927" y="23"/>
                  </a:cubicBezTo>
                  <a:lnTo>
                    <a:pt x="27" y="1144"/>
                  </a:lnTo>
                  <a:cubicBezTo>
                    <a:pt x="1" y="1157"/>
                    <a:pt x="1" y="1196"/>
                    <a:pt x="27" y="1222"/>
                  </a:cubicBezTo>
                  <a:lnTo>
                    <a:pt x="66" y="1222"/>
                  </a:lnTo>
                  <a:cubicBezTo>
                    <a:pt x="79" y="1222"/>
                    <a:pt x="92" y="1222"/>
                    <a:pt x="105" y="1209"/>
                  </a:cubicBezTo>
                  <a:lnTo>
                    <a:pt x="1005" y="87"/>
                  </a:lnTo>
                  <a:cubicBezTo>
                    <a:pt x="1031" y="61"/>
                    <a:pt x="1018" y="35"/>
                    <a:pt x="992" y="9"/>
                  </a:cubicBezTo>
                  <a:cubicBezTo>
                    <a:pt x="987" y="4"/>
                    <a:pt x="977" y="1"/>
                    <a:pt x="967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7"/>
            <p:cNvSpPr/>
            <p:nvPr/>
          </p:nvSpPr>
          <p:spPr>
            <a:xfrm>
              <a:off x="3833850" y="4363150"/>
              <a:ext cx="31325" cy="25150"/>
            </a:xfrm>
            <a:custGeom>
              <a:avLst/>
              <a:gdLst/>
              <a:ahLst/>
              <a:cxnLst/>
              <a:rect l="l" t="t" r="r" b="b"/>
              <a:pathLst>
                <a:path w="1253" h="1006" extrusionOk="0">
                  <a:moveTo>
                    <a:pt x="62" y="0"/>
                  </a:moveTo>
                  <a:cubicBezTo>
                    <a:pt x="46" y="0"/>
                    <a:pt x="29" y="12"/>
                    <a:pt x="13" y="28"/>
                  </a:cubicBezTo>
                  <a:cubicBezTo>
                    <a:pt x="1" y="40"/>
                    <a:pt x="1" y="80"/>
                    <a:pt x="27" y="92"/>
                  </a:cubicBezTo>
                  <a:lnTo>
                    <a:pt x="1148" y="1005"/>
                  </a:lnTo>
                  <a:lnTo>
                    <a:pt x="1187" y="1005"/>
                  </a:lnTo>
                  <a:cubicBezTo>
                    <a:pt x="1201" y="1005"/>
                    <a:pt x="1227" y="1005"/>
                    <a:pt x="1227" y="993"/>
                  </a:cubicBezTo>
                  <a:cubicBezTo>
                    <a:pt x="1253" y="967"/>
                    <a:pt x="1239" y="927"/>
                    <a:pt x="1227" y="915"/>
                  </a:cubicBezTo>
                  <a:lnTo>
                    <a:pt x="92" y="14"/>
                  </a:lnTo>
                  <a:cubicBezTo>
                    <a:pt x="82" y="4"/>
                    <a:pt x="72" y="0"/>
                    <a:pt x="6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7"/>
            <p:cNvSpPr/>
            <p:nvPr/>
          </p:nvSpPr>
          <p:spPr>
            <a:xfrm>
              <a:off x="3408325" y="4120900"/>
              <a:ext cx="2975" cy="50575"/>
            </a:xfrm>
            <a:custGeom>
              <a:avLst/>
              <a:gdLst/>
              <a:ahLst/>
              <a:cxnLst/>
              <a:rect l="l" t="t" r="r" b="b"/>
              <a:pathLst>
                <a:path w="119" h="2023" extrusionOk="0">
                  <a:moveTo>
                    <a:pt x="66" y="0"/>
                  </a:moveTo>
                  <a:cubicBezTo>
                    <a:pt x="27" y="0"/>
                    <a:pt x="1" y="27"/>
                    <a:pt x="1" y="53"/>
                  </a:cubicBezTo>
                  <a:lnTo>
                    <a:pt x="1" y="1957"/>
                  </a:lnTo>
                  <a:cubicBezTo>
                    <a:pt x="1" y="1997"/>
                    <a:pt x="27" y="2023"/>
                    <a:pt x="66" y="2023"/>
                  </a:cubicBezTo>
                  <a:cubicBezTo>
                    <a:pt x="92" y="2023"/>
                    <a:pt x="119" y="1997"/>
                    <a:pt x="119" y="1957"/>
                  </a:cubicBezTo>
                  <a:lnTo>
                    <a:pt x="119" y="53"/>
                  </a:lnTo>
                  <a:cubicBezTo>
                    <a:pt x="119" y="27"/>
                    <a:pt x="92" y="0"/>
                    <a:pt x="66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7"/>
            <p:cNvSpPr/>
            <p:nvPr/>
          </p:nvSpPr>
          <p:spPr>
            <a:xfrm>
              <a:off x="3385850" y="4145025"/>
              <a:ext cx="47625" cy="2975"/>
            </a:xfrm>
            <a:custGeom>
              <a:avLst/>
              <a:gdLst/>
              <a:ahLst/>
              <a:cxnLst/>
              <a:rect l="l" t="t" r="r" b="b"/>
              <a:pathLst>
                <a:path w="1905" h="119" extrusionOk="0">
                  <a:moveTo>
                    <a:pt x="52" y="1"/>
                  </a:moveTo>
                  <a:cubicBezTo>
                    <a:pt x="26" y="1"/>
                    <a:pt x="0" y="27"/>
                    <a:pt x="0" y="53"/>
                  </a:cubicBezTo>
                  <a:cubicBezTo>
                    <a:pt x="0" y="92"/>
                    <a:pt x="26" y="119"/>
                    <a:pt x="52" y="119"/>
                  </a:cubicBezTo>
                  <a:lnTo>
                    <a:pt x="1852" y="119"/>
                  </a:lnTo>
                  <a:cubicBezTo>
                    <a:pt x="1878" y="119"/>
                    <a:pt x="1904" y="92"/>
                    <a:pt x="1904" y="53"/>
                  </a:cubicBezTo>
                  <a:cubicBezTo>
                    <a:pt x="1904" y="27"/>
                    <a:pt x="1878" y="1"/>
                    <a:pt x="185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7"/>
            <p:cNvSpPr/>
            <p:nvPr/>
          </p:nvSpPr>
          <p:spPr>
            <a:xfrm>
              <a:off x="3396925" y="4131775"/>
              <a:ext cx="25450" cy="30575"/>
            </a:xfrm>
            <a:custGeom>
              <a:avLst/>
              <a:gdLst/>
              <a:ahLst/>
              <a:cxnLst/>
              <a:rect l="l" t="t" r="r" b="b"/>
              <a:pathLst>
                <a:path w="1018" h="1223" extrusionOk="0">
                  <a:moveTo>
                    <a:pt x="966" y="1"/>
                  </a:moveTo>
                  <a:cubicBezTo>
                    <a:pt x="951" y="1"/>
                    <a:pt x="934" y="7"/>
                    <a:pt x="926" y="23"/>
                  </a:cubicBezTo>
                  <a:lnTo>
                    <a:pt x="13" y="1144"/>
                  </a:lnTo>
                  <a:cubicBezTo>
                    <a:pt x="1" y="1157"/>
                    <a:pt x="1" y="1196"/>
                    <a:pt x="27" y="1222"/>
                  </a:cubicBezTo>
                  <a:lnTo>
                    <a:pt x="65" y="1222"/>
                  </a:lnTo>
                  <a:cubicBezTo>
                    <a:pt x="79" y="1222"/>
                    <a:pt x="91" y="1222"/>
                    <a:pt x="105" y="1209"/>
                  </a:cubicBezTo>
                  <a:lnTo>
                    <a:pt x="1004" y="87"/>
                  </a:lnTo>
                  <a:cubicBezTo>
                    <a:pt x="1018" y="61"/>
                    <a:pt x="1018" y="35"/>
                    <a:pt x="992" y="9"/>
                  </a:cubicBezTo>
                  <a:cubicBezTo>
                    <a:pt x="986" y="4"/>
                    <a:pt x="977" y="1"/>
                    <a:pt x="966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7"/>
            <p:cNvSpPr/>
            <p:nvPr/>
          </p:nvSpPr>
          <p:spPr>
            <a:xfrm>
              <a:off x="3393975" y="4133600"/>
              <a:ext cx="31325" cy="25150"/>
            </a:xfrm>
            <a:custGeom>
              <a:avLst/>
              <a:gdLst/>
              <a:ahLst/>
              <a:cxnLst/>
              <a:rect l="l" t="t" r="r" b="b"/>
              <a:pathLst>
                <a:path w="1253" h="1006" extrusionOk="0">
                  <a:moveTo>
                    <a:pt x="63" y="0"/>
                  </a:moveTo>
                  <a:cubicBezTo>
                    <a:pt x="47" y="0"/>
                    <a:pt x="31" y="12"/>
                    <a:pt x="14" y="28"/>
                  </a:cubicBezTo>
                  <a:cubicBezTo>
                    <a:pt x="1" y="40"/>
                    <a:pt x="1" y="80"/>
                    <a:pt x="27" y="92"/>
                  </a:cubicBezTo>
                  <a:lnTo>
                    <a:pt x="1149" y="1005"/>
                  </a:lnTo>
                  <a:lnTo>
                    <a:pt x="1188" y="1005"/>
                  </a:lnTo>
                  <a:cubicBezTo>
                    <a:pt x="1201" y="1005"/>
                    <a:pt x="1214" y="1005"/>
                    <a:pt x="1227" y="993"/>
                  </a:cubicBezTo>
                  <a:cubicBezTo>
                    <a:pt x="1253" y="967"/>
                    <a:pt x="1240" y="927"/>
                    <a:pt x="1227" y="915"/>
                  </a:cubicBezTo>
                  <a:lnTo>
                    <a:pt x="93" y="14"/>
                  </a:lnTo>
                  <a:cubicBezTo>
                    <a:pt x="83" y="4"/>
                    <a:pt x="73" y="0"/>
                    <a:pt x="63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VẬN DỤNG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31" y="1238669"/>
            <a:ext cx="5279594" cy="2956816"/>
          </a:xfrm>
          <a:prstGeom prst="rect">
            <a:avLst/>
          </a:prstGeom>
        </p:spPr>
      </p:pic>
      <p:sp>
        <p:nvSpPr>
          <p:cNvPr id="196" name="Rectangle 195"/>
          <p:cNvSpPr/>
          <p:nvPr/>
        </p:nvSpPr>
        <p:spPr>
          <a:xfrm>
            <a:off x="2284163" y="1808541"/>
            <a:ext cx="47281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Em sẽ lựa chọn phương pháp bảo quản nào để bảo quản thực phẩm sau: gạo, thịt, cá khô, rau cải? Vì sao?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75" y="2650478"/>
            <a:ext cx="1767722" cy="2369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36"/>
          <p:cNvSpPr txBox="1">
            <a:spLocks noGrp="1"/>
          </p:cNvSpPr>
          <p:nvPr>
            <p:ph type="title"/>
          </p:nvPr>
        </p:nvSpPr>
        <p:spPr>
          <a:xfrm>
            <a:off x="2745781" y="449792"/>
            <a:ext cx="3852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</a:rPr>
              <a:t>Ai </a:t>
            </a:r>
            <a:r>
              <a:rPr lang="en-US" dirty="0" err="1">
                <a:latin typeface="+mn-lt"/>
              </a:rPr>
              <a:t>nhanh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trí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hơn</a:t>
            </a:r>
            <a:r>
              <a:rPr lang="en-US" dirty="0">
                <a:latin typeface="+mn-lt"/>
              </a:rPr>
              <a:t>?</a:t>
            </a:r>
            <a:endParaRPr dirty="0">
              <a:latin typeface="+mn-lt"/>
            </a:endParaRPr>
          </a:p>
        </p:txBody>
      </p:sp>
      <p:grpSp>
        <p:nvGrpSpPr>
          <p:cNvPr id="1480" name="Google Shape;1480;p36"/>
          <p:cNvGrpSpPr/>
          <p:nvPr/>
        </p:nvGrpSpPr>
        <p:grpSpPr>
          <a:xfrm>
            <a:off x="6124354" y="1552648"/>
            <a:ext cx="2382325" cy="1836815"/>
            <a:chOff x="6897651" y="3531722"/>
            <a:chExt cx="1953177" cy="1494729"/>
          </a:xfrm>
        </p:grpSpPr>
        <p:sp>
          <p:nvSpPr>
            <p:cNvPr id="1481" name="Google Shape;1481;p36"/>
            <p:cNvSpPr/>
            <p:nvPr/>
          </p:nvSpPr>
          <p:spPr>
            <a:xfrm>
              <a:off x="6897651" y="3531722"/>
              <a:ext cx="1953177" cy="1494729"/>
            </a:xfrm>
            <a:custGeom>
              <a:avLst/>
              <a:gdLst/>
              <a:ahLst/>
              <a:cxnLst/>
              <a:rect l="l" t="t" r="r" b="b"/>
              <a:pathLst>
                <a:path w="41228" h="31551" extrusionOk="0">
                  <a:moveTo>
                    <a:pt x="39011" y="0"/>
                  </a:moveTo>
                  <a:lnTo>
                    <a:pt x="33207" y="92"/>
                  </a:lnTo>
                  <a:lnTo>
                    <a:pt x="11308" y="470"/>
                  </a:lnTo>
                  <a:cubicBezTo>
                    <a:pt x="10774" y="470"/>
                    <a:pt x="10317" y="887"/>
                    <a:pt x="10265" y="1435"/>
                  </a:cubicBezTo>
                  <a:lnTo>
                    <a:pt x="10226" y="1814"/>
                  </a:lnTo>
                  <a:cubicBezTo>
                    <a:pt x="10213" y="1878"/>
                    <a:pt x="10213" y="1944"/>
                    <a:pt x="10213" y="2022"/>
                  </a:cubicBezTo>
                  <a:lnTo>
                    <a:pt x="10200" y="2179"/>
                  </a:lnTo>
                  <a:cubicBezTo>
                    <a:pt x="10148" y="2478"/>
                    <a:pt x="10239" y="2779"/>
                    <a:pt x="10421" y="3013"/>
                  </a:cubicBezTo>
                  <a:cubicBezTo>
                    <a:pt x="10618" y="3248"/>
                    <a:pt x="10891" y="3391"/>
                    <a:pt x="11191" y="3417"/>
                  </a:cubicBezTo>
                  <a:lnTo>
                    <a:pt x="13212" y="3535"/>
                  </a:lnTo>
                  <a:cubicBezTo>
                    <a:pt x="12913" y="4161"/>
                    <a:pt x="12756" y="4839"/>
                    <a:pt x="12743" y="5518"/>
                  </a:cubicBezTo>
                  <a:cubicBezTo>
                    <a:pt x="10995" y="6913"/>
                    <a:pt x="9561" y="8648"/>
                    <a:pt x="8583" y="10591"/>
                  </a:cubicBezTo>
                  <a:cubicBezTo>
                    <a:pt x="3691" y="11634"/>
                    <a:pt x="2662" y="13343"/>
                    <a:pt x="2465" y="13851"/>
                  </a:cubicBezTo>
                  <a:cubicBezTo>
                    <a:pt x="2453" y="13904"/>
                    <a:pt x="2439" y="13943"/>
                    <a:pt x="2427" y="13995"/>
                  </a:cubicBezTo>
                  <a:cubicBezTo>
                    <a:pt x="2413" y="14034"/>
                    <a:pt x="2218" y="14856"/>
                    <a:pt x="2192" y="16095"/>
                  </a:cubicBezTo>
                  <a:cubicBezTo>
                    <a:pt x="2178" y="16825"/>
                    <a:pt x="2218" y="17555"/>
                    <a:pt x="2309" y="18247"/>
                  </a:cubicBezTo>
                  <a:cubicBezTo>
                    <a:pt x="2322" y="18326"/>
                    <a:pt x="2335" y="18404"/>
                    <a:pt x="2349" y="18495"/>
                  </a:cubicBezTo>
                  <a:cubicBezTo>
                    <a:pt x="2361" y="18599"/>
                    <a:pt x="2387" y="18703"/>
                    <a:pt x="2401" y="18808"/>
                  </a:cubicBezTo>
                  <a:cubicBezTo>
                    <a:pt x="783" y="21077"/>
                    <a:pt x="1" y="24051"/>
                    <a:pt x="288" y="26855"/>
                  </a:cubicBezTo>
                  <a:cubicBezTo>
                    <a:pt x="366" y="27586"/>
                    <a:pt x="836" y="28238"/>
                    <a:pt x="1500" y="28563"/>
                  </a:cubicBezTo>
                  <a:cubicBezTo>
                    <a:pt x="3940" y="29751"/>
                    <a:pt x="6482" y="30259"/>
                    <a:pt x="8661" y="30612"/>
                  </a:cubicBezTo>
                  <a:cubicBezTo>
                    <a:pt x="12586" y="31238"/>
                    <a:pt x="16513" y="31551"/>
                    <a:pt x="20295" y="31551"/>
                  </a:cubicBezTo>
                  <a:cubicBezTo>
                    <a:pt x="25238" y="31551"/>
                    <a:pt x="30011" y="31015"/>
                    <a:pt x="34485" y="29933"/>
                  </a:cubicBezTo>
                  <a:cubicBezTo>
                    <a:pt x="34941" y="29894"/>
                    <a:pt x="35372" y="29816"/>
                    <a:pt x="35776" y="29725"/>
                  </a:cubicBezTo>
                  <a:cubicBezTo>
                    <a:pt x="35946" y="29673"/>
                    <a:pt x="36103" y="29594"/>
                    <a:pt x="36233" y="29476"/>
                  </a:cubicBezTo>
                  <a:cubicBezTo>
                    <a:pt x="36559" y="29386"/>
                    <a:pt x="36859" y="29307"/>
                    <a:pt x="37133" y="29229"/>
                  </a:cubicBezTo>
                  <a:cubicBezTo>
                    <a:pt x="37837" y="29020"/>
                    <a:pt x="38372" y="28473"/>
                    <a:pt x="38581" y="27794"/>
                  </a:cubicBezTo>
                  <a:cubicBezTo>
                    <a:pt x="38593" y="27781"/>
                    <a:pt x="38698" y="27703"/>
                    <a:pt x="38711" y="27677"/>
                  </a:cubicBezTo>
                  <a:cubicBezTo>
                    <a:pt x="38828" y="27586"/>
                    <a:pt x="38920" y="27494"/>
                    <a:pt x="39024" y="27403"/>
                  </a:cubicBezTo>
                  <a:lnTo>
                    <a:pt x="39063" y="27364"/>
                  </a:lnTo>
                  <a:cubicBezTo>
                    <a:pt x="39141" y="27285"/>
                    <a:pt x="39219" y="27207"/>
                    <a:pt x="39298" y="27116"/>
                  </a:cubicBezTo>
                  <a:lnTo>
                    <a:pt x="39376" y="27038"/>
                  </a:lnTo>
                  <a:cubicBezTo>
                    <a:pt x="39442" y="26960"/>
                    <a:pt x="39506" y="26894"/>
                    <a:pt x="39558" y="26816"/>
                  </a:cubicBezTo>
                  <a:lnTo>
                    <a:pt x="39572" y="26803"/>
                  </a:lnTo>
                  <a:cubicBezTo>
                    <a:pt x="39598" y="26777"/>
                    <a:pt x="39611" y="26751"/>
                    <a:pt x="39637" y="26725"/>
                  </a:cubicBezTo>
                  <a:cubicBezTo>
                    <a:pt x="39702" y="26647"/>
                    <a:pt x="39767" y="26555"/>
                    <a:pt x="39819" y="26477"/>
                  </a:cubicBezTo>
                  <a:cubicBezTo>
                    <a:pt x="39859" y="26424"/>
                    <a:pt x="39885" y="26372"/>
                    <a:pt x="39924" y="26320"/>
                  </a:cubicBezTo>
                  <a:cubicBezTo>
                    <a:pt x="39963" y="26268"/>
                    <a:pt x="40002" y="26216"/>
                    <a:pt x="40042" y="26151"/>
                  </a:cubicBezTo>
                  <a:cubicBezTo>
                    <a:pt x="40068" y="26111"/>
                    <a:pt x="40094" y="26073"/>
                    <a:pt x="40120" y="26021"/>
                  </a:cubicBezTo>
                  <a:cubicBezTo>
                    <a:pt x="40158" y="25942"/>
                    <a:pt x="40211" y="25851"/>
                    <a:pt x="40263" y="25772"/>
                  </a:cubicBezTo>
                  <a:cubicBezTo>
                    <a:pt x="40276" y="25734"/>
                    <a:pt x="40302" y="25694"/>
                    <a:pt x="40315" y="25655"/>
                  </a:cubicBezTo>
                  <a:lnTo>
                    <a:pt x="40329" y="25642"/>
                  </a:lnTo>
                  <a:cubicBezTo>
                    <a:pt x="40355" y="25590"/>
                    <a:pt x="40381" y="25525"/>
                    <a:pt x="40419" y="25459"/>
                  </a:cubicBezTo>
                  <a:cubicBezTo>
                    <a:pt x="40433" y="25421"/>
                    <a:pt x="40459" y="25381"/>
                    <a:pt x="40471" y="25342"/>
                  </a:cubicBezTo>
                  <a:cubicBezTo>
                    <a:pt x="40511" y="25251"/>
                    <a:pt x="40550" y="25160"/>
                    <a:pt x="40589" y="25082"/>
                  </a:cubicBezTo>
                  <a:lnTo>
                    <a:pt x="40628" y="24964"/>
                  </a:lnTo>
                  <a:lnTo>
                    <a:pt x="40706" y="24769"/>
                  </a:lnTo>
                  <a:lnTo>
                    <a:pt x="40746" y="24664"/>
                  </a:lnTo>
                  <a:cubicBezTo>
                    <a:pt x="40772" y="24572"/>
                    <a:pt x="40798" y="24482"/>
                    <a:pt x="40824" y="24403"/>
                  </a:cubicBezTo>
                  <a:lnTo>
                    <a:pt x="40863" y="24299"/>
                  </a:lnTo>
                  <a:cubicBezTo>
                    <a:pt x="40876" y="24233"/>
                    <a:pt x="40902" y="24169"/>
                    <a:pt x="40915" y="24103"/>
                  </a:cubicBezTo>
                  <a:lnTo>
                    <a:pt x="40941" y="24012"/>
                  </a:lnTo>
                  <a:cubicBezTo>
                    <a:pt x="40967" y="23920"/>
                    <a:pt x="40981" y="23842"/>
                    <a:pt x="41007" y="23751"/>
                  </a:cubicBezTo>
                  <a:lnTo>
                    <a:pt x="41019" y="23673"/>
                  </a:lnTo>
                  <a:cubicBezTo>
                    <a:pt x="41033" y="23595"/>
                    <a:pt x="41045" y="23529"/>
                    <a:pt x="41071" y="23438"/>
                  </a:cubicBezTo>
                  <a:lnTo>
                    <a:pt x="41071" y="23399"/>
                  </a:lnTo>
                  <a:cubicBezTo>
                    <a:pt x="41098" y="23308"/>
                    <a:pt x="41111" y="23230"/>
                    <a:pt x="41124" y="23125"/>
                  </a:cubicBezTo>
                  <a:lnTo>
                    <a:pt x="41124" y="23086"/>
                  </a:lnTo>
                  <a:cubicBezTo>
                    <a:pt x="41137" y="23021"/>
                    <a:pt x="41150" y="22943"/>
                    <a:pt x="41163" y="22864"/>
                  </a:cubicBezTo>
                  <a:lnTo>
                    <a:pt x="41163" y="22838"/>
                  </a:lnTo>
                  <a:cubicBezTo>
                    <a:pt x="41176" y="22760"/>
                    <a:pt x="41176" y="22682"/>
                    <a:pt x="41189" y="22590"/>
                  </a:cubicBezTo>
                  <a:lnTo>
                    <a:pt x="41189" y="22564"/>
                  </a:lnTo>
                  <a:cubicBezTo>
                    <a:pt x="41202" y="22499"/>
                    <a:pt x="41202" y="22433"/>
                    <a:pt x="41215" y="22355"/>
                  </a:cubicBezTo>
                  <a:lnTo>
                    <a:pt x="41215" y="22329"/>
                  </a:lnTo>
                  <a:cubicBezTo>
                    <a:pt x="41215" y="22264"/>
                    <a:pt x="41215" y="22199"/>
                    <a:pt x="41228" y="22134"/>
                  </a:cubicBezTo>
                  <a:lnTo>
                    <a:pt x="41228" y="22094"/>
                  </a:lnTo>
                  <a:lnTo>
                    <a:pt x="41228" y="21743"/>
                  </a:lnTo>
                  <a:lnTo>
                    <a:pt x="41228" y="21729"/>
                  </a:lnTo>
                  <a:lnTo>
                    <a:pt x="41228" y="21468"/>
                  </a:lnTo>
                  <a:lnTo>
                    <a:pt x="41228" y="21456"/>
                  </a:lnTo>
                  <a:cubicBezTo>
                    <a:pt x="41228" y="21390"/>
                    <a:pt x="41228" y="21338"/>
                    <a:pt x="41215" y="21312"/>
                  </a:cubicBezTo>
                  <a:lnTo>
                    <a:pt x="41215" y="21299"/>
                  </a:lnTo>
                  <a:lnTo>
                    <a:pt x="41215" y="21273"/>
                  </a:lnTo>
                  <a:cubicBezTo>
                    <a:pt x="41176" y="20712"/>
                    <a:pt x="40706" y="20282"/>
                    <a:pt x="40146" y="20282"/>
                  </a:cubicBezTo>
                  <a:lnTo>
                    <a:pt x="38385" y="20282"/>
                  </a:lnTo>
                  <a:cubicBezTo>
                    <a:pt x="38306" y="19173"/>
                    <a:pt x="38202" y="18077"/>
                    <a:pt x="38085" y="17021"/>
                  </a:cubicBezTo>
                  <a:cubicBezTo>
                    <a:pt x="37785" y="14178"/>
                    <a:pt x="37303" y="11191"/>
                    <a:pt x="35933" y="8648"/>
                  </a:cubicBezTo>
                  <a:cubicBezTo>
                    <a:pt x="35085" y="7095"/>
                    <a:pt x="33938" y="5752"/>
                    <a:pt x="32581" y="4722"/>
                  </a:cubicBezTo>
                  <a:lnTo>
                    <a:pt x="32581" y="4722"/>
                  </a:lnTo>
                  <a:lnTo>
                    <a:pt x="38750" y="5100"/>
                  </a:lnTo>
                  <a:lnTo>
                    <a:pt x="38816" y="5100"/>
                  </a:lnTo>
                  <a:cubicBezTo>
                    <a:pt x="39350" y="5100"/>
                    <a:pt x="39807" y="4709"/>
                    <a:pt x="39885" y="4174"/>
                  </a:cubicBezTo>
                  <a:lnTo>
                    <a:pt x="39950" y="3652"/>
                  </a:lnTo>
                  <a:lnTo>
                    <a:pt x="40068" y="2869"/>
                  </a:lnTo>
                  <a:cubicBezTo>
                    <a:pt x="40094" y="2674"/>
                    <a:pt x="40068" y="2466"/>
                    <a:pt x="39989" y="2296"/>
                  </a:cubicBezTo>
                  <a:lnTo>
                    <a:pt x="40016" y="1957"/>
                  </a:lnTo>
                  <a:lnTo>
                    <a:pt x="40094" y="1174"/>
                  </a:lnTo>
                  <a:cubicBezTo>
                    <a:pt x="40120" y="861"/>
                    <a:pt x="40016" y="561"/>
                    <a:pt x="39807" y="339"/>
                  </a:cubicBezTo>
                  <a:cubicBezTo>
                    <a:pt x="39598" y="118"/>
                    <a:pt x="39311" y="0"/>
                    <a:pt x="39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6"/>
            <p:cNvSpPr/>
            <p:nvPr/>
          </p:nvSpPr>
          <p:spPr>
            <a:xfrm>
              <a:off x="6961275" y="3676971"/>
              <a:ext cx="1733878" cy="1298643"/>
            </a:xfrm>
            <a:custGeom>
              <a:avLst/>
              <a:gdLst/>
              <a:ahLst/>
              <a:cxnLst/>
              <a:rect l="l" t="t" r="r" b="b"/>
              <a:pathLst>
                <a:path w="36599" h="27412" extrusionOk="0">
                  <a:moveTo>
                    <a:pt x="22257" y="1"/>
                  </a:moveTo>
                  <a:cubicBezTo>
                    <a:pt x="19860" y="1"/>
                    <a:pt x="17463" y="476"/>
                    <a:pt x="15274" y="1513"/>
                  </a:cubicBezTo>
                  <a:cubicBezTo>
                    <a:pt x="12313" y="2908"/>
                    <a:pt x="9757" y="5347"/>
                    <a:pt x="8309" y="8477"/>
                  </a:cubicBezTo>
                  <a:cubicBezTo>
                    <a:pt x="7591" y="10029"/>
                    <a:pt x="7122" y="11777"/>
                    <a:pt x="5974" y="12977"/>
                  </a:cubicBezTo>
                  <a:cubicBezTo>
                    <a:pt x="5400" y="13564"/>
                    <a:pt x="4710" y="13968"/>
                    <a:pt x="4084" y="14463"/>
                  </a:cubicBezTo>
                  <a:cubicBezTo>
                    <a:pt x="1461" y="16512"/>
                    <a:pt x="1" y="20176"/>
                    <a:pt x="366" y="23671"/>
                  </a:cubicBezTo>
                  <a:cubicBezTo>
                    <a:pt x="406" y="24050"/>
                    <a:pt x="627" y="24363"/>
                    <a:pt x="966" y="24532"/>
                  </a:cubicBezTo>
                  <a:cubicBezTo>
                    <a:pt x="3131" y="25576"/>
                    <a:pt x="5466" y="26097"/>
                    <a:pt x="7826" y="26476"/>
                  </a:cubicBezTo>
                  <a:cubicBezTo>
                    <a:pt x="11596" y="27081"/>
                    <a:pt x="15434" y="27411"/>
                    <a:pt x="19270" y="27411"/>
                  </a:cubicBezTo>
                  <a:cubicBezTo>
                    <a:pt x="24870" y="27411"/>
                    <a:pt x="30464" y="26706"/>
                    <a:pt x="35829" y="25120"/>
                  </a:cubicBezTo>
                  <a:cubicBezTo>
                    <a:pt x="36285" y="24989"/>
                    <a:pt x="36598" y="24558"/>
                    <a:pt x="36586" y="24089"/>
                  </a:cubicBezTo>
                  <a:cubicBezTo>
                    <a:pt x="36572" y="20737"/>
                    <a:pt x="36377" y="17399"/>
                    <a:pt x="36012" y="14072"/>
                  </a:cubicBezTo>
                  <a:cubicBezTo>
                    <a:pt x="35711" y="11307"/>
                    <a:pt x="35268" y="8490"/>
                    <a:pt x="33977" y="6090"/>
                  </a:cubicBezTo>
                  <a:cubicBezTo>
                    <a:pt x="33116" y="4512"/>
                    <a:pt x="31890" y="3156"/>
                    <a:pt x="30456" y="2177"/>
                  </a:cubicBezTo>
                  <a:cubicBezTo>
                    <a:pt x="28734" y="1029"/>
                    <a:pt x="26738" y="443"/>
                    <a:pt x="24743" y="169"/>
                  </a:cubicBezTo>
                  <a:cubicBezTo>
                    <a:pt x="23920" y="58"/>
                    <a:pt x="23089" y="1"/>
                    <a:pt x="2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6"/>
            <p:cNvSpPr/>
            <p:nvPr/>
          </p:nvSpPr>
          <p:spPr>
            <a:xfrm>
              <a:off x="7068199" y="4187285"/>
              <a:ext cx="1455786" cy="721616"/>
            </a:xfrm>
            <a:custGeom>
              <a:avLst/>
              <a:gdLst/>
              <a:ahLst/>
              <a:cxnLst/>
              <a:rect l="l" t="t" r="r" b="b"/>
              <a:pathLst>
                <a:path w="30729" h="15232" extrusionOk="0">
                  <a:moveTo>
                    <a:pt x="30703" y="1"/>
                  </a:moveTo>
                  <a:lnTo>
                    <a:pt x="209" y="405"/>
                  </a:lnTo>
                  <a:cubicBezTo>
                    <a:pt x="209" y="405"/>
                    <a:pt x="39" y="1149"/>
                    <a:pt x="13" y="2283"/>
                  </a:cubicBezTo>
                  <a:cubicBezTo>
                    <a:pt x="1" y="2857"/>
                    <a:pt x="13" y="3535"/>
                    <a:pt x="117" y="4265"/>
                  </a:cubicBezTo>
                  <a:cubicBezTo>
                    <a:pt x="131" y="4344"/>
                    <a:pt x="144" y="4409"/>
                    <a:pt x="157" y="4474"/>
                  </a:cubicBezTo>
                  <a:cubicBezTo>
                    <a:pt x="457" y="6313"/>
                    <a:pt x="1265" y="8439"/>
                    <a:pt x="3222" y="10174"/>
                  </a:cubicBezTo>
                  <a:cubicBezTo>
                    <a:pt x="3300" y="10252"/>
                    <a:pt x="3378" y="10317"/>
                    <a:pt x="3456" y="10383"/>
                  </a:cubicBezTo>
                  <a:cubicBezTo>
                    <a:pt x="4943" y="11621"/>
                    <a:pt x="7056" y="12626"/>
                    <a:pt x="10030" y="13148"/>
                  </a:cubicBezTo>
                  <a:cubicBezTo>
                    <a:pt x="10069" y="13160"/>
                    <a:pt x="10108" y="13160"/>
                    <a:pt x="10148" y="13174"/>
                  </a:cubicBezTo>
                  <a:lnTo>
                    <a:pt x="10291" y="14217"/>
                  </a:lnTo>
                  <a:cubicBezTo>
                    <a:pt x="10291" y="14217"/>
                    <a:pt x="13659" y="15232"/>
                    <a:pt x="17177" y="15232"/>
                  </a:cubicBezTo>
                  <a:cubicBezTo>
                    <a:pt x="18656" y="15232"/>
                    <a:pt x="20162" y="15052"/>
                    <a:pt x="21455" y="14543"/>
                  </a:cubicBezTo>
                  <a:lnTo>
                    <a:pt x="21417" y="13943"/>
                  </a:lnTo>
                  <a:lnTo>
                    <a:pt x="21364" y="13395"/>
                  </a:lnTo>
                  <a:cubicBezTo>
                    <a:pt x="21364" y="13395"/>
                    <a:pt x="27220" y="11752"/>
                    <a:pt x="29164" y="7566"/>
                  </a:cubicBezTo>
                  <a:cubicBezTo>
                    <a:pt x="29216" y="7461"/>
                    <a:pt x="29255" y="7357"/>
                    <a:pt x="29307" y="7253"/>
                  </a:cubicBezTo>
                  <a:cubicBezTo>
                    <a:pt x="29307" y="7239"/>
                    <a:pt x="29320" y="7213"/>
                    <a:pt x="29333" y="7187"/>
                  </a:cubicBezTo>
                  <a:cubicBezTo>
                    <a:pt x="29359" y="7122"/>
                    <a:pt x="29399" y="7044"/>
                    <a:pt x="29425" y="6966"/>
                  </a:cubicBezTo>
                  <a:lnTo>
                    <a:pt x="29503" y="6769"/>
                  </a:lnTo>
                  <a:cubicBezTo>
                    <a:pt x="29542" y="6679"/>
                    <a:pt x="29581" y="6587"/>
                    <a:pt x="29607" y="6483"/>
                  </a:cubicBezTo>
                  <a:cubicBezTo>
                    <a:pt x="29659" y="6352"/>
                    <a:pt x="29712" y="6222"/>
                    <a:pt x="29750" y="6091"/>
                  </a:cubicBezTo>
                  <a:cubicBezTo>
                    <a:pt x="29802" y="5961"/>
                    <a:pt x="29842" y="5804"/>
                    <a:pt x="29894" y="5674"/>
                  </a:cubicBezTo>
                  <a:cubicBezTo>
                    <a:pt x="29907" y="5609"/>
                    <a:pt x="29920" y="5557"/>
                    <a:pt x="29946" y="5491"/>
                  </a:cubicBezTo>
                  <a:cubicBezTo>
                    <a:pt x="29972" y="5413"/>
                    <a:pt x="29985" y="5335"/>
                    <a:pt x="30011" y="5244"/>
                  </a:cubicBezTo>
                  <a:cubicBezTo>
                    <a:pt x="30037" y="5178"/>
                    <a:pt x="30063" y="5100"/>
                    <a:pt x="30077" y="5022"/>
                  </a:cubicBezTo>
                  <a:lnTo>
                    <a:pt x="30077" y="5009"/>
                  </a:lnTo>
                  <a:cubicBezTo>
                    <a:pt x="30115" y="4891"/>
                    <a:pt x="30141" y="4801"/>
                    <a:pt x="30168" y="4696"/>
                  </a:cubicBezTo>
                  <a:cubicBezTo>
                    <a:pt x="30181" y="4604"/>
                    <a:pt x="30207" y="4514"/>
                    <a:pt x="30220" y="4422"/>
                  </a:cubicBezTo>
                  <a:cubicBezTo>
                    <a:pt x="30272" y="4239"/>
                    <a:pt x="30312" y="4057"/>
                    <a:pt x="30338" y="3874"/>
                  </a:cubicBezTo>
                  <a:cubicBezTo>
                    <a:pt x="30364" y="3809"/>
                    <a:pt x="30376" y="3744"/>
                    <a:pt x="30390" y="3679"/>
                  </a:cubicBezTo>
                  <a:cubicBezTo>
                    <a:pt x="30455" y="3274"/>
                    <a:pt x="30520" y="2909"/>
                    <a:pt x="30559" y="2557"/>
                  </a:cubicBezTo>
                  <a:cubicBezTo>
                    <a:pt x="30625" y="2048"/>
                    <a:pt x="30663" y="1605"/>
                    <a:pt x="30677" y="1227"/>
                  </a:cubicBezTo>
                  <a:cubicBezTo>
                    <a:pt x="30729" y="457"/>
                    <a:pt x="30703" y="1"/>
                    <a:pt x="30703" y="1"/>
                  </a:cubicBezTo>
                  <a:close/>
                </a:path>
              </a:pathLst>
            </a:custGeom>
            <a:solidFill>
              <a:srgbClr val="D4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6"/>
            <p:cNvSpPr/>
            <p:nvPr/>
          </p:nvSpPr>
          <p:spPr>
            <a:xfrm>
              <a:off x="7078100" y="4046158"/>
              <a:ext cx="1444653" cy="280460"/>
            </a:xfrm>
            <a:custGeom>
              <a:avLst/>
              <a:gdLst/>
              <a:ahLst/>
              <a:cxnLst/>
              <a:rect l="l" t="t" r="r" b="b"/>
              <a:pathLst>
                <a:path w="30494" h="5920" extrusionOk="0">
                  <a:moveTo>
                    <a:pt x="14657" y="0"/>
                  </a:moveTo>
                  <a:cubicBezTo>
                    <a:pt x="1306" y="0"/>
                    <a:pt x="0" y="3384"/>
                    <a:pt x="0" y="3384"/>
                  </a:cubicBezTo>
                  <a:cubicBezTo>
                    <a:pt x="261" y="3606"/>
                    <a:pt x="613" y="3801"/>
                    <a:pt x="1056" y="3997"/>
                  </a:cubicBezTo>
                  <a:cubicBezTo>
                    <a:pt x="4199" y="5331"/>
                    <a:pt x="11687" y="5920"/>
                    <a:pt x="18166" y="5920"/>
                  </a:cubicBezTo>
                  <a:cubicBezTo>
                    <a:pt x="19351" y="5920"/>
                    <a:pt x="20501" y="5900"/>
                    <a:pt x="21585" y="5862"/>
                  </a:cubicBezTo>
                  <a:cubicBezTo>
                    <a:pt x="26202" y="5705"/>
                    <a:pt x="28668" y="4415"/>
                    <a:pt x="29763" y="3618"/>
                  </a:cubicBezTo>
                  <a:cubicBezTo>
                    <a:pt x="30272" y="3241"/>
                    <a:pt x="30494" y="2980"/>
                    <a:pt x="30494" y="2980"/>
                  </a:cubicBezTo>
                  <a:cubicBezTo>
                    <a:pt x="30494" y="2980"/>
                    <a:pt x="29306" y="175"/>
                    <a:pt x="15638" y="6"/>
                  </a:cubicBezTo>
                  <a:cubicBezTo>
                    <a:pt x="15304" y="2"/>
                    <a:pt x="14977" y="0"/>
                    <a:pt x="14657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6"/>
            <p:cNvSpPr/>
            <p:nvPr/>
          </p:nvSpPr>
          <p:spPr>
            <a:xfrm>
              <a:off x="7642187" y="3945677"/>
              <a:ext cx="377626" cy="318928"/>
            </a:xfrm>
            <a:custGeom>
              <a:avLst/>
              <a:gdLst/>
              <a:ahLst/>
              <a:cxnLst/>
              <a:rect l="l" t="t" r="r" b="b"/>
              <a:pathLst>
                <a:path w="7971" h="6732" extrusionOk="0">
                  <a:moveTo>
                    <a:pt x="4527" y="1"/>
                  </a:moveTo>
                  <a:cubicBezTo>
                    <a:pt x="2962" y="14"/>
                    <a:pt x="1148" y="1214"/>
                    <a:pt x="458" y="2609"/>
                  </a:cubicBezTo>
                  <a:cubicBezTo>
                    <a:pt x="314" y="2910"/>
                    <a:pt x="209" y="3223"/>
                    <a:pt x="171" y="3548"/>
                  </a:cubicBezTo>
                  <a:cubicBezTo>
                    <a:pt x="1" y="4683"/>
                    <a:pt x="432" y="5857"/>
                    <a:pt x="1475" y="6457"/>
                  </a:cubicBezTo>
                  <a:lnTo>
                    <a:pt x="1487" y="6470"/>
                  </a:lnTo>
                  <a:cubicBezTo>
                    <a:pt x="1566" y="6509"/>
                    <a:pt x="1644" y="6562"/>
                    <a:pt x="1736" y="6600"/>
                  </a:cubicBezTo>
                  <a:cubicBezTo>
                    <a:pt x="1801" y="6614"/>
                    <a:pt x="1866" y="6614"/>
                    <a:pt x="1931" y="6626"/>
                  </a:cubicBezTo>
                  <a:cubicBezTo>
                    <a:pt x="1997" y="6626"/>
                    <a:pt x="2075" y="6640"/>
                    <a:pt x="2140" y="6640"/>
                  </a:cubicBezTo>
                  <a:lnTo>
                    <a:pt x="2153" y="6640"/>
                  </a:lnTo>
                  <a:cubicBezTo>
                    <a:pt x="2440" y="6692"/>
                    <a:pt x="2727" y="6718"/>
                    <a:pt x="3014" y="6731"/>
                  </a:cubicBezTo>
                  <a:cubicBezTo>
                    <a:pt x="3037" y="6731"/>
                    <a:pt x="3060" y="6731"/>
                    <a:pt x="3083" y="6731"/>
                  </a:cubicBezTo>
                  <a:cubicBezTo>
                    <a:pt x="4155" y="6731"/>
                    <a:pt x="5212" y="6421"/>
                    <a:pt x="6183" y="5948"/>
                  </a:cubicBezTo>
                  <a:cubicBezTo>
                    <a:pt x="6249" y="5896"/>
                    <a:pt x="6313" y="5844"/>
                    <a:pt x="6392" y="5792"/>
                  </a:cubicBezTo>
                  <a:cubicBezTo>
                    <a:pt x="6444" y="5739"/>
                    <a:pt x="6509" y="5687"/>
                    <a:pt x="6574" y="5635"/>
                  </a:cubicBezTo>
                  <a:cubicBezTo>
                    <a:pt x="6588" y="5623"/>
                    <a:pt x="6600" y="5623"/>
                    <a:pt x="6614" y="5609"/>
                  </a:cubicBezTo>
                  <a:lnTo>
                    <a:pt x="6757" y="5466"/>
                  </a:lnTo>
                  <a:cubicBezTo>
                    <a:pt x="6835" y="5400"/>
                    <a:pt x="6901" y="5322"/>
                    <a:pt x="6965" y="5244"/>
                  </a:cubicBezTo>
                  <a:lnTo>
                    <a:pt x="7044" y="5166"/>
                  </a:lnTo>
                  <a:cubicBezTo>
                    <a:pt x="7070" y="5139"/>
                    <a:pt x="7096" y="5101"/>
                    <a:pt x="7122" y="5075"/>
                  </a:cubicBezTo>
                  <a:cubicBezTo>
                    <a:pt x="7148" y="5035"/>
                    <a:pt x="7174" y="5009"/>
                    <a:pt x="7200" y="4983"/>
                  </a:cubicBezTo>
                  <a:cubicBezTo>
                    <a:pt x="7278" y="4866"/>
                    <a:pt x="7357" y="4762"/>
                    <a:pt x="7422" y="4644"/>
                  </a:cubicBezTo>
                  <a:cubicBezTo>
                    <a:pt x="7435" y="4618"/>
                    <a:pt x="7461" y="4579"/>
                    <a:pt x="7475" y="4553"/>
                  </a:cubicBezTo>
                  <a:cubicBezTo>
                    <a:pt x="7539" y="4435"/>
                    <a:pt x="7591" y="4331"/>
                    <a:pt x="7644" y="4214"/>
                  </a:cubicBezTo>
                  <a:cubicBezTo>
                    <a:pt x="7657" y="4162"/>
                    <a:pt x="7683" y="4096"/>
                    <a:pt x="7709" y="4044"/>
                  </a:cubicBezTo>
                  <a:cubicBezTo>
                    <a:pt x="7722" y="3992"/>
                    <a:pt x="7735" y="3953"/>
                    <a:pt x="7748" y="3913"/>
                  </a:cubicBezTo>
                  <a:cubicBezTo>
                    <a:pt x="7748" y="3887"/>
                    <a:pt x="7762" y="3849"/>
                    <a:pt x="7762" y="3823"/>
                  </a:cubicBezTo>
                  <a:cubicBezTo>
                    <a:pt x="7774" y="3783"/>
                    <a:pt x="7788" y="3757"/>
                    <a:pt x="7788" y="3718"/>
                  </a:cubicBezTo>
                  <a:cubicBezTo>
                    <a:pt x="7800" y="3692"/>
                    <a:pt x="7800" y="3653"/>
                    <a:pt x="7814" y="3614"/>
                  </a:cubicBezTo>
                  <a:cubicBezTo>
                    <a:pt x="7814" y="3588"/>
                    <a:pt x="7826" y="3548"/>
                    <a:pt x="7826" y="3510"/>
                  </a:cubicBezTo>
                  <a:cubicBezTo>
                    <a:pt x="7970" y="2479"/>
                    <a:pt x="7513" y="1488"/>
                    <a:pt x="6731" y="823"/>
                  </a:cubicBezTo>
                  <a:cubicBezTo>
                    <a:pt x="6144" y="314"/>
                    <a:pt x="5362" y="1"/>
                    <a:pt x="4527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6"/>
            <p:cNvSpPr/>
            <p:nvPr/>
          </p:nvSpPr>
          <p:spPr>
            <a:xfrm>
              <a:off x="7961016" y="3984619"/>
              <a:ext cx="46427" cy="127960"/>
            </a:xfrm>
            <a:custGeom>
              <a:avLst/>
              <a:gdLst/>
              <a:ahLst/>
              <a:cxnLst/>
              <a:rect l="l" t="t" r="r" b="b"/>
              <a:pathLst>
                <a:path w="980" h="2701" extrusionOk="0">
                  <a:moveTo>
                    <a:pt x="1" y="1"/>
                  </a:moveTo>
                  <a:cubicBezTo>
                    <a:pt x="53" y="118"/>
                    <a:pt x="105" y="236"/>
                    <a:pt x="145" y="353"/>
                  </a:cubicBezTo>
                  <a:cubicBezTo>
                    <a:pt x="261" y="718"/>
                    <a:pt x="301" y="1109"/>
                    <a:pt x="301" y="1500"/>
                  </a:cubicBezTo>
                  <a:cubicBezTo>
                    <a:pt x="301" y="1892"/>
                    <a:pt x="249" y="2296"/>
                    <a:pt x="157" y="2674"/>
                  </a:cubicBezTo>
                  <a:cubicBezTo>
                    <a:pt x="275" y="2674"/>
                    <a:pt x="392" y="2688"/>
                    <a:pt x="510" y="2700"/>
                  </a:cubicBezTo>
                  <a:cubicBezTo>
                    <a:pt x="522" y="2635"/>
                    <a:pt x="536" y="2583"/>
                    <a:pt x="536" y="2518"/>
                  </a:cubicBezTo>
                  <a:cubicBezTo>
                    <a:pt x="601" y="2192"/>
                    <a:pt x="718" y="1879"/>
                    <a:pt x="888" y="1579"/>
                  </a:cubicBezTo>
                  <a:cubicBezTo>
                    <a:pt x="914" y="1526"/>
                    <a:pt x="940" y="1474"/>
                    <a:pt x="979" y="1422"/>
                  </a:cubicBezTo>
                  <a:cubicBezTo>
                    <a:pt x="797" y="874"/>
                    <a:pt x="458" y="379"/>
                    <a:pt x="1" y="1"/>
                  </a:cubicBezTo>
                  <a:close/>
                </a:path>
              </a:pathLst>
            </a:custGeom>
            <a:solidFill>
              <a:srgbClr val="F6E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6"/>
            <p:cNvSpPr/>
            <p:nvPr/>
          </p:nvSpPr>
          <p:spPr>
            <a:xfrm>
              <a:off x="7724997" y="4015649"/>
              <a:ext cx="174909" cy="160696"/>
            </a:xfrm>
            <a:custGeom>
              <a:avLst/>
              <a:gdLst/>
              <a:ahLst/>
              <a:cxnLst/>
              <a:rect l="l" t="t" r="r" b="b"/>
              <a:pathLst>
                <a:path w="3692" h="3392" extrusionOk="0">
                  <a:moveTo>
                    <a:pt x="2104" y="1"/>
                  </a:moveTo>
                  <a:cubicBezTo>
                    <a:pt x="1969" y="1"/>
                    <a:pt x="1832" y="17"/>
                    <a:pt x="1696" y="50"/>
                  </a:cubicBezTo>
                  <a:cubicBezTo>
                    <a:pt x="966" y="245"/>
                    <a:pt x="261" y="1002"/>
                    <a:pt x="92" y="1706"/>
                  </a:cubicBezTo>
                  <a:cubicBezTo>
                    <a:pt x="0" y="2150"/>
                    <a:pt x="105" y="2619"/>
                    <a:pt x="392" y="2946"/>
                  </a:cubicBezTo>
                  <a:cubicBezTo>
                    <a:pt x="548" y="3128"/>
                    <a:pt x="757" y="3259"/>
                    <a:pt x="1018" y="3337"/>
                  </a:cubicBezTo>
                  <a:cubicBezTo>
                    <a:pt x="1159" y="3374"/>
                    <a:pt x="1302" y="3391"/>
                    <a:pt x="1445" y="3391"/>
                  </a:cubicBezTo>
                  <a:cubicBezTo>
                    <a:pt x="2053" y="3391"/>
                    <a:pt x="2653" y="3076"/>
                    <a:pt x="3066" y="2633"/>
                  </a:cubicBezTo>
                  <a:cubicBezTo>
                    <a:pt x="3287" y="2384"/>
                    <a:pt x="3470" y="2111"/>
                    <a:pt x="3574" y="1798"/>
                  </a:cubicBezTo>
                  <a:cubicBezTo>
                    <a:pt x="3692" y="1433"/>
                    <a:pt x="3640" y="1094"/>
                    <a:pt x="3496" y="807"/>
                  </a:cubicBezTo>
                  <a:cubicBezTo>
                    <a:pt x="3251" y="317"/>
                    <a:pt x="2702" y="1"/>
                    <a:pt x="2104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6"/>
            <p:cNvSpPr/>
            <p:nvPr/>
          </p:nvSpPr>
          <p:spPr>
            <a:xfrm>
              <a:off x="7875742" y="4053832"/>
              <a:ext cx="21698" cy="51970"/>
            </a:xfrm>
            <a:custGeom>
              <a:avLst/>
              <a:gdLst/>
              <a:ahLst/>
              <a:cxnLst/>
              <a:rect l="l" t="t" r="r" b="b"/>
              <a:pathLst>
                <a:path w="458" h="1097" extrusionOk="0">
                  <a:moveTo>
                    <a:pt x="314" y="1"/>
                  </a:moveTo>
                  <a:cubicBezTo>
                    <a:pt x="301" y="378"/>
                    <a:pt x="197" y="757"/>
                    <a:pt x="1" y="1083"/>
                  </a:cubicBezTo>
                  <a:cubicBezTo>
                    <a:pt x="119" y="1096"/>
                    <a:pt x="236" y="1096"/>
                    <a:pt x="353" y="1096"/>
                  </a:cubicBezTo>
                  <a:cubicBezTo>
                    <a:pt x="366" y="1070"/>
                    <a:pt x="379" y="1030"/>
                    <a:pt x="392" y="992"/>
                  </a:cubicBezTo>
                  <a:cubicBezTo>
                    <a:pt x="432" y="848"/>
                    <a:pt x="458" y="705"/>
                    <a:pt x="458" y="575"/>
                  </a:cubicBezTo>
                  <a:cubicBezTo>
                    <a:pt x="458" y="366"/>
                    <a:pt x="406" y="170"/>
                    <a:pt x="314" y="1"/>
                  </a:cubicBezTo>
                  <a:close/>
                </a:path>
              </a:pathLst>
            </a:custGeom>
            <a:solidFill>
              <a:srgbClr val="FBA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6"/>
            <p:cNvSpPr/>
            <p:nvPr/>
          </p:nvSpPr>
          <p:spPr>
            <a:xfrm>
              <a:off x="7773177" y="4029387"/>
              <a:ext cx="61256" cy="43727"/>
            </a:xfrm>
            <a:custGeom>
              <a:avLst/>
              <a:gdLst/>
              <a:ahLst/>
              <a:cxnLst/>
              <a:rect l="l" t="t" r="r" b="b"/>
              <a:pathLst>
                <a:path w="1293" h="923" extrusionOk="0">
                  <a:moveTo>
                    <a:pt x="727" y="0"/>
                  </a:moveTo>
                  <a:cubicBezTo>
                    <a:pt x="436" y="0"/>
                    <a:pt x="131" y="268"/>
                    <a:pt x="40" y="517"/>
                  </a:cubicBezTo>
                  <a:cubicBezTo>
                    <a:pt x="1" y="595"/>
                    <a:pt x="1" y="686"/>
                    <a:pt x="40" y="764"/>
                  </a:cubicBezTo>
                  <a:cubicBezTo>
                    <a:pt x="88" y="859"/>
                    <a:pt x="201" y="922"/>
                    <a:pt x="319" y="922"/>
                  </a:cubicBezTo>
                  <a:cubicBezTo>
                    <a:pt x="331" y="922"/>
                    <a:pt x="342" y="922"/>
                    <a:pt x="353" y="920"/>
                  </a:cubicBezTo>
                  <a:cubicBezTo>
                    <a:pt x="484" y="908"/>
                    <a:pt x="588" y="842"/>
                    <a:pt x="692" y="777"/>
                  </a:cubicBezTo>
                  <a:cubicBezTo>
                    <a:pt x="888" y="621"/>
                    <a:pt x="1292" y="164"/>
                    <a:pt x="861" y="21"/>
                  </a:cubicBezTo>
                  <a:cubicBezTo>
                    <a:pt x="818" y="7"/>
                    <a:pt x="773" y="0"/>
                    <a:pt x="727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6"/>
            <p:cNvSpPr/>
            <p:nvPr/>
          </p:nvSpPr>
          <p:spPr>
            <a:xfrm>
              <a:off x="7976508" y="3945535"/>
              <a:ext cx="381890" cy="315375"/>
            </a:xfrm>
            <a:custGeom>
              <a:avLst/>
              <a:gdLst/>
              <a:ahLst/>
              <a:cxnLst/>
              <a:rect l="l" t="t" r="r" b="b"/>
              <a:pathLst>
                <a:path w="8061" h="6657" extrusionOk="0">
                  <a:moveTo>
                    <a:pt x="4603" y="1"/>
                  </a:moveTo>
                  <a:cubicBezTo>
                    <a:pt x="3067" y="1"/>
                    <a:pt x="1296" y="1085"/>
                    <a:pt x="561" y="2404"/>
                  </a:cubicBezTo>
                  <a:cubicBezTo>
                    <a:pt x="391" y="2704"/>
                    <a:pt x="274" y="3017"/>
                    <a:pt x="209" y="3343"/>
                  </a:cubicBezTo>
                  <a:cubicBezTo>
                    <a:pt x="0" y="4452"/>
                    <a:pt x="378" y="5652"/>
                    <a:pt x="1383" y="6304"/>
                  </a:cubicBezTo>
                  <a:lnTo>
                    <a:pt x="1395" y="6316"/>
                  </a:lnTo>
                  <a:cubicBezTo>
                    <a:pt x="1473" y="6368"/>
                    <a:pt x="1552" y="6408"/>
                    <a:pt x="1630" y="6460"/>
                  </a:cubicBezTo>
                  <a:lnTo>
                    <a:pt x="1826" y="6499"/>
                  </a:lnTo>
                  <a:cubicBezTo>
                    <a:pt x="1904" y="6499"/>
                    <a:pt x="1969" y="6512"/>
                    <a:pt x="2047" y="6512"/>
                  </a:cubicBezTo>
                  <a:cubicBezTo>
                    <a:pt x="2334" y="6591"/>
                    <a:pt x="2621" y="6629"/>
                    <a:pt x="2908" y="6643"/>
                  </a:cubicBezTo>
                  <a:cubicBezTo>
                    <a:pt x="3038" y="6652"/>
                    <a:pt x="3169" y="6657"/>
                    <a:pt x="3299" y="6657"/>
                  </a:cubicBezTo>
                  <a:cubicBezTo>
                    <a:pt x="4263" y="6657"/>
                    <a:pt x="5219" y="6409"/>
                    <a:pt x="6104" y="6029"/>
                  </a:cubicBezTo>
                  <a:cubicBezTo>
                    <a:pt x="6182" y="5977"/>
                    <a:pt x="6247" y="5925"/>
                    <a:pt x="6325" y="5886"/>
                  </a:cubicBezTo>
                  <a:lnTo>
                    <a:pt x="6521" y="5730"/>
                  </a:lnTo>
                  <a:cubicBezTo>
                    <a:pt x="6534" y="5730"/>
                    <a:pt x="6548" y="5716"/>
                    <a:pt x="6560" y="5704"/>
                  </a:cubicBezTo>
                  <a:cubicBezTo>
                    <a:pt x="6612" y="5664"/>
                    <a:pt x="6652" y="5612"/>
                    <a:pt x="6704" y="5573"/>
                  </a:cubicBezTo>
                  <a:cubicBezTo>
                    <a:pt x="6782" y="5508"/>
                    <a:pt x="6861" y="5443"/>
                    <a:pt x="6925" y="5365"/>
                  </a:cubicBezTo>
                  <a:lnTo>
                    <a:pt x="7004" y="5286"/>
                  </a:lnTo>
                  <a:cubicBezTo>
                    <a:pt x="7043" y="5260"/>
                    <a:pt x="7069" y="5221"/>
                    <a:pt x="7095" y="5195"/>
                  </a:cubicBezTo>
                  <a:cubicBezTo>
                    <a:pt x="7121" y="5169"/>
                    <a:pt x="7148" y="5130"/>
                    <a:pt x="7174" y="5104"/>
                  </a:cubicBezTo>
                  <a:cubicBezTo>
                    <a:pt x="7252" y="5000"/>
                    <a:pt x="7343" y="4895"/>
                    <a:pt x="7408" y="4777"/>
                  </a:cubicBezTo>
                  <a:cubicBezTo>
                    <a:pt x="7434" y="4751"/>
                    <a:pt x="7447" y="4725"/>
                    <a:pt x="7473" y="4686"/>
                  </a:cubicBezTo>
                  <a:cubicBezTo>
                    <a:pt x="7539" y="4582"/>
                    <a:pt x="7591" y="4478"/>
                    <a:pt x="7643" y="4360"/>
                  </a:cubicBezTo>
                  <a:cubicBezTo>
                    <a:pt x="7682" y="4308"/>
                    <a:pt x="7695" y="4243"/>
                    <a:pt x="7721" y="4191"/>
                  </a:cubicBezTo>
                  <a:cubicBezTo>
                    <a:pt x="7734" y="4151"/>
                    <a:pt x="7760" y="4113"/>
                    <a:pt x="7774" y="4060"/>
                  </a:cubicBezTo>
                  <a:cubicBezTo>
                    <a:pt x="7774" y="4034"/>
                    <a:pt x="7786" y="4008"/>
                    <a:pt x="7800" y="3982"/>
                  </a:cubicBezTo>
                  <a:cubicBezTo>
                    <a:pt x="7812" y="3943"/>
                    <a:pt x="7812" y="3916"/>
                    <a:pt x="7826" y="3878"/>
                  </a:cubicBezTo>
                  <a:cubicBezTo>
                    <a:pt x="7838" y="3838"/>
                    <a:pt x="7838" y="3812"/>
                    <a:pt x="7852" y="3774"/>
                  </a:cubicBezTo>
                  <a:cubicBezTo>
                    <a:pt x="7852" y="3747"/>
                    <a:pt x="7864" y="3708"/>
                    <a:pt x="7864" y="3669"/>
                  </a:cubicBezTo>
                  <a:cubicBezTo>
                    <a:pt x="8061" y="2652"/>
                    <a:pt x="7656" y="1635"/>
                    <a:pt x="6899" y="930"/>
                  </a:cubicBezTo>
                  <a:cubicBezTo>
                    <a:pt x="6339" y="395"/>
                    <a:pt x="5582" y="43"/>
                    <a:pt x="4734" y="4"/>
                  </a:cubicBezTo>
                  <a:cubicBezTo>
                    <a:pt x="4690" y="2"/>
                    <a:pt x="4647" y="1"/>
                    <a:pt x="4603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6"/>
            <p:cNvSpPr/>
            <p:nvPr/>
          </p:nvSpPr>
          <p:spPr>
            <a:xfrm>
              <a:off x="8292210" y="3989593"/>
              <a:ext cx="59361" cy="177988"/>
            </a:xfrm>
            <a:custGeom>
              <a:avLst/>
              <a:gdLst/>
              <a:ahLst/>
              <a:cxnLst/>
              <a:rect l="l" t="t" r="r" b="b"/>
              <a:pathLst>
                <a:path w="1253" h="3757" extrusionOk="0">
                  <a:moveTo>
                    <a:pt x="235" y="0"/>
                  </a:moveTo>
                  <a:cubicBezTo>
                    <a:pt x="287" y="117"/>
                    <a:pt x="327" y="235"/>
                    <a:pt x="366" y="352"/>
                  </a:cubicBezTo>
                  <a:cubicBezTo>
                    <a:pt x="470" y="731"/>
                    <a:pt x="484" y="1122"/>
                    <a:pt x="470" y="1513"/>
                  </a:cubicBezTo>
                  <a:cubicBezTo>
                    <a:pt x="431" y="2139"/>
                    <a:pt x="301" y="2752"/>
                    <a:pt x="0" y="3299"/>
                  </a:cubicBezTo>
                  <a:cubicBezTo>
                    <a:pt x="275" y="3430"/>
                    <a:pt x="548" y="3574"/>
                    <a:pt x="809" y="3756"/>
                  </a:cubicBezTo>
                  <a:cubicBezTo>
                    <a:pt x="875" y="3652"/>
                    <a:pt x="927" y="3548"/>
                    <a:pt x="979" y="3430"/>
                  </a:cubicBezTo>
                  <a:cubicBezTo>
                    <a:pt x="1018" y="3378"/>
                    <a:pt x="1031" y="3313"/>
                    <a:pt x="1057" y="3261"/>
                  </a:cubicBezTo>
                  <a:cubicBezTo>
                    <a:pt x="1070" y="3221"/>
                    <a:pt x="1096" y="3183"/>
                    <a:pt x="1110" y="3130"/>
                  </a:cubicBezTo>
                  <a:cubicBezTo>
                    <a:pt x="1110" y="3104"/>
                    <a:pt x="1122" y="3078"/>
                    <a:pt x="1136" y="3052"/>
                  </a:cubicBezTo>
                  <a:cubicBezTo>
                    <a:pt x="1148" y="3013"/>
                    <a:pt x="1148" y="2986"/>
                    <a:pt x="1162" y="2948"/>
                  </a:cubicBezTo>
                  <a:cubicBezTo>
                    <a:pt x="1174" y="2908"/>
                    <a:pt x="1174" y="2882"/>
                    <a:pt x="1188" y="2844"/>
                  </a:cubicBezTo>
                  <a:cubicBezTo>
                    <a:pt x="1188" y="2817"/>
                    <a:pt x="1200" y="2778"/>
                    <a:pt x="1200" y="2739"/>
                  </a:cubicBezTo>
                  <a:cubicBezTo>
                    <a:pt x="1240" y="2569"/>
                    <a:pt x="1253" y="2400"/>
                    <a:pt x="1253" y="2230"/>
                  </a:cubicBezTo>
                  <a:cubicBezTo>
                    <a:pt x="1253" y="1395"/>
                    <a:pt x="861" y="587"/>
                    <a:pt x="235" y="0"/>
                  </a:cubicBezTo>
                  <a:close/>
                </a:path>
              </a:pathLst>
            </a:custGeom>
            <a:solidFill>
              <a:srgbClr val="F6E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6"/>
            <p:cNvSpPr/>
            <p:nvPr/>
          </p:nvSpPr>
          <p:spPr>
            <a:xfrm>
              <a:off x="8061118" y="4013896"/>
              <a:ext cx="176188" cy="159180"/>
            </a:xfrm>
            <a:custGeom>
              <a:avLst/>
              <a:gdLst/>
              <a:ahLst/>
              <a:cxnLst/>
              <a:rect l="l" t="t" r="r" b="b"/>
              <a:pathLst>
                <a:path w="3719" h="3360" extrusionOk="0">
                  <a:moveTo>
                    <a:pt x="2132" y="0"/>
                  </a:moveTo>
                  <a:cubicBezTo>
                    <a:pt x="2023" y="0"/>
                    <a:pt x="1912" y="12"/>
                    <a:pt x="1800" y="35"/>
                  </a:cubicBezTo>
                  <a:cubicBezTo>
                    <a:pt x="1057" y="192"/>
                    <a:pt x="327" y="908"/>
                    <a:pt x="131" y="1613"/>
                  </a:cubicBezTo>
                  <a:cubicBezTo>
                    <a:pt x="1" y="2056"/>
                    <a:pt x="92" y="2513"/>
                    <a:pt x="366" y="2852"/>
                  </a:cubicBezTo>
                  <a:lnTo>
                    <a:pt x="366" y="2865"/>
                  </a:lnTo>
                  <a:cubicBezTo>
                    <a:pt x="510" y="3047"/>
                    <a:pt x="718" y="3191"/>
                    <a:pt x="966" y="3282"/>
                  </a:cubicBezTo>
                  <a:cubicBezTo>
                    <a:pt x="1134" y="3335"/>
                    <a:pt x="1306" y="3360"/>
                    <a:pt x="1476" y="3360"/>
                  </a:cubicBezTo>
                  <a:cubicBezTo>
                    <a:pt x="2057" y="3360"/>
                    <a:pt x="2626" y="3076"/>
                    <a:pt x="3040" y="2682"/>
                  </a:cubicBezTo>
                  <a:cubicBezTo>
                    <a:pt x="3275" y="2447"/>
                    <a:pt x="3483" y="2174"/>
                    <a:pt x="3588" y="1873"/>
                  </a:cubicBezTo>
                  <a:cubicBezTo>
                    <a:pt x="3718" y="1508"/>
                    <a:pt x="3705" y="1169"/>
                    <a:pt x="3562" y="882"/>
                  </a:cubicBezTo>
                  <a:cubicBezTo>
                    <a:pt x="3328" y="361"/>
                    <a:pt x="2756" y="0"/>
                    <a:pt x="2132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6"/>
            <p:cNvSpPr/>
            <p:nvPr/>
          </p:nvSpPr>
          <p:spPr>
            <a:xfrm>
              <a:off x="8203241" y="4055680"/>
              <a:ext cx="32168" cy="66751"/>
            </a:xfrm>
            <a:custGeom>
              <a:avLst/>
              <a:gdLst/>
              <a:ahLst/>
              <a:cxnLst/>
              <a:rect l="l" t="t" r="r" b="b"/>
              <a:pathLst>
                <a:path w="679" h="1409" extrusionOk="0">
                  <a:moveTo>
                    <a:pt x="562" y="0"/>
                  </a:moveTo>
                  <a:cubicBezTo>
                    <a:pt x="536" y="483"/>
                    <a:pt x="327" y="965"/>
                    <a:pt x="0" y="1331"/>
                  </a:cubicBezTo>
                  <a:cubicBezTo>
                    <a:pt x="118" y="1357"/>
                    <a:pt x="249" y="1383"/>
                    <a:pt x="366" y="1409"/>
                  </a:cubicBezTo>
                  <a:cubicBezTo>
                    <a:pt x="457" y="1278"/>
                    <a:pt x="536" y="1135"/>
                    <a:pt x="588" y="991"/>
                  </a:cubicBezTo>
                  <a:cubicBezTo>
                    <a:pt x="652" y="822"/>
                    <a:pt x="679" y="666"/>
                    <a:pt x="679" y="509"/>
                  </a:cubicBezTo>
                  <a:cubicBezTo>
                    <a:pt x="679" y="327"/>
                    <a:pt x="640" y="157"/>
                    <a:pt x="562" y="0"/>
                  </a:cubicBezTo>
                  <a:close/>
                </a:path>
              </a:pathLst>
            </a:custGeom>
            <a:solidFill>
              <a:srgbClr val="FBA8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6"/>
            <p:cNvSpPr/>
            <p:nvPr/>
          </p:nvSpPr>
          <p:spPr>
            <a:xfrm>
              <a:off x="8112425" y="4026924"/>
              <a:ext cx="61824" cy="43017"/>
            </a:xfrm>
            <a:custGeom>
              <a:avLst/>
              <a:gdLst/>
              <a:ahLst/>
              <a:cxnLst/>
              <a:rect l="l" t="t" r="r" b="b"/>
              <a:pathLst>
                <a:path w="1305" h="908" extrusionOk="0">
                  <a:moveTo>
                    <a:pt x="720" y="1"/>
                  </a:moveTo>
                  <a:cubicBezTo>
                    <a:pt x="441" y="1"/>
                    <a:pt x="137" y="239"/>
                    <a:pt x="39" y="477"/>
                  </a:cubicBezTo>
                  <a:cubicBezTo>
                    <a:pt x="13" y="555"/>
                    <a:pt x="1" y="647"/>
                    <a:pt x="27" y="725"/>
                  </a:cubicBezTo>
                  <a:cubicBezTo>
                    <a:pt x="79" y="842"/>
                    <a:pt x="209" y="908"/>
                    <a:pt x="340" y="908"/>
                  </a:cubicBezTo>
                  <a:cubicBezTo>
                    <a:pt x="457" y="894"/>
                    <a:pt x="574" y="842"/>
                    <a:pt x="679" y="764"/>
                  </a:cubicBezTo>
                  <a:cubicBezTo>
                    <a:pt x="887" y="633"/>
                    <a:pt x="1305" y="190"/>
                    <a:pt x="887" y="33"/>
                  </a:cubicBezTo>
                  <a:cubicBezTo>
                    <a:pt x="834" y="11"/>
                    <a:pt x="777" y="1"/>
                    <a:pt x="720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6"/>
            <p:cNvSpPr/>
            <p:nvPr/>
          </p:nvSpPr>
          <p:spPr>
            <a:xfrm>
              <a:off x="7985130" y="4100164"/>
              <a:ext cx="307132" cy="60593"/>
            </a:xfrm>
            <a:custGeom>
              <a:avLst/>
              <a:gdLst/>
              <a:ahLst/>
              <a:cxnLst/>
              <a:rect l="l" t="t" r="r" b="b"/>
              <a:pathLst>
                <a:path w="6483" h="1279" extrusionOk="0">
                  <a:moveTo>
                    <a:pt x="1135" y="0"/>
                  </a:moveTo>
                  <a:cubicBezTo>
                    <a:pt x="770" y="0"/>
                    <a:pt x="392" y="26"/>
                    <a:pt x="27" y="79"/>
                  </a:cubicBezTo>
                  <a:cubicBezTo>
                    <a:pt x="27" y="144"/>
                    <a:pt x="13" y="196"/>
                    <a:pt x="1" y="261"/>
                  </a:cubicBezTo>
                  <a:cubicBezTo>
                    <a:pt x="575" y="313"/>
                    <a:pt x="1135" y="379"/>
                    <a:pt x="1696" y="457"/>
                  </a:cubicBezTo>
                  <a:cubicBezTo>
                    <a:pt x="1670" y="313"/>
                    <a:pt x="1670" y="170"/>
                    <a:pt x="1683" y="14"/>
                  </a:cubicBezTo>
                  <a:cubicBezTo>
                    <a:pt x="1500" y="0"/>
                    <a:pt x="1318" y="0"/>
                    <a:pt x="1135" y="0"/>
                  </a:cubicBezTo>
                  <a:close/>
                  <a:moveTo>
                    <a:pt x="4970" y="470"/>
                  </a:moveTo>
                  <a:cubicBezTo>
                    <a:pt x="4879" y="614"/>
                    <a:pt x="4761" y="731"/>
                    <a:pt x="4644" y="861"/>
                  </a:cubicBezTo>
                  <a:cubicBezTo>
                    <a:pt x="4618" y="875"/>
                    <a:pt x="4592" y="901"/>
                    <a:pt x="4578" y="927"/>
                  </a:cubicBezTo>
                  <a:cubicBezTo>
                    <a:pt x="5140" y="1031"/>
                    <a:pt x="5713" y="1148"/>
                    <a:pt x="6274" y="1278"/>
                  </a:cubicBezTo>
                  <a:lnTo>
                    <a:pt x="6300" y="1252"/>
                  </a:lnTo>
                  <a:cubicBezTo>
                    <a:pt x="6366" y="1148"/>
                    <a:pt x="6430" y="1057"/>
                    <a:pt x="6482" y="965"/>
                  </a:cubicBezTo>
                  <a:cubicBezTo>
                    <a:pt x="6000" y="744"/>
                    <a:pt x="5491" y="588"/>
                    <a:pt x="4970" y="470"/>
                  </a:cubicBezTo>
                  <a:close/>
                </a:path>
              </a:pathLst>
            </a:custGeom>
            <a:solidFill>
              <a:srgbClr val="F3D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6"/>
            <p:cNvSpPr/>
            <p:nvPr/>
          </p:nvSpPr>
          <p:spPr>
            <a:xfrm>
              <a:off x="8282309" y="4145880"/>
              <a:ext cx="48275" cy="26009"/>
            </a:xfrm>
            <a:custGeom>
              <a:avLst/>
              <a:gdLst/>
              <a:ahLst/>
              <a:cxnLst/>
              <a:rect l="l" t="t" r="r" b="b"/>
              <a:pathLst>
                <a:path w="1019" h="549" extrusionOk="0">
                  <a:moveTo>
                    <a:pt x="209" y="0"/>
                  </a:moveTo>
                  <a:cubicBezTo>
                    <a:pt x="157" y="92"/>
                    <a:pt x="93" y="183"/>
                    <a:pt x="27" y="287"/>
                  </a:cubicBezTo>
                  <a:lnTo>
                    <a:pt x="1" y="313"/>
                  </a:lnTo>
                  <a:cubicBezTo>
                    <a:pt x="327" y="392"/>
                    <a:pt x="640" y="470"/>
                    <a:pt x="966" y="548"/>
                  </a:cubicBezTo>
                  <a:cubicBezTo>
                    <a:pt x="979" y="522"/>
                    <a:pt x="992" y="496"/>
                    <a:pt x="1018" y="457"/>
                  </a:cubicBezTo>
                  <a:cubicBezTo>
                    <a:pt x="757" y="275"/>
                    <a:pt x="484" y="131"/>
                    <a:pt x="209" y="0"/>
                  </a:cubicBezTo>
                  <a:close/>
                </a:path>
              </a:pathLst>
            </a:custGeom>
            <a:solidFill>
              <a:srgbClr val="F0C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6"/>
            <p:cNvSpPr/>
            <p:nvPr/>
          </p:nvSpPr>
          <p:spPr>
            <a:xfrm>
              <a:off x="8064245" y="4100780"/>
              <a:ext cx="139046" cy="38374"/>
            </a:xfrm>
            <a:custGeom>
              <a:avLst/>
              <a:gdLst/>
              <a:ahLst/>
              <a:cxnLst/>
              <a:rect l="l" t="t" r="r" b="b"/>
              <a:pathLst>
                <a:path w="2935" h="810" extrusionOk="0">
                  <a:moveTo>
                    <a:pt x="13" y="1"/>
                  </a:moveTo>
                  <a:lnTo>
                    <a:pt x="13" y="1"/>
                  </a:lnTo>
                  <a:cubicBezTo>
                    <a:pt x="0" y="157"/>
                    <a:pt x="0" y="300"/>
                    <a:pt x="26" y="444"/>
                  </a:cubicBezTo>
                  <a:cubicBezTo>
                    <a:pt x="821" y="549"/>
                    <a:pt x="1618" y="666"/>
                    <a:pt x="2400" y="810"/>
                  </a:cubicBezTo>
                  <a:cubicBezTo>
                    <a:pt x="2569" y="705"/>
                    <a:pt x="2739" y="575"/>
                    <a:pt x="2882" y="431"/>
                  </a:cubicBezTo>
                  <a:cubicBezTo>
                    <a:pt x="2896" y="418"/>
                    <a:pt x="2908" y="392"/>
                    <a:pt x="2934" y="379"/>
                  </a:cubicBezTo>
                  <a:cubicBezTo>
                    <a:pt x="2517" y="300"/>
                    <a:pt x="2100" y="236"/>
                    <a:pt x="1682" y="170"/>
                  </a:cubicBezTo>
                  <a:cubicBezTo>
                    <a:pt x="1134" y="105"/>
                    <a:pt x="574" y="27"/>
                    <a:pt x="13" y="1"/>
                  </a:cubicBezTo>
                  <a:close/>
                </a:path>
              </a:pathLst>
            </a:custGeom>
            <a:solidFill>
              <a:srgbClr val="F6A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6"/>
            <p:cNvSpPr/>
            <p:nvPr/>
          </p:nvSpPr>
          <p:spPr>
            <a:xfrm>
              <a:off x="8177943" y="4118687"/>
              <a:ext cx="42638" cy="25393"/>
            </a:xfrm>
            <a:custGeom>
              <a:avLst/>
              <a:gdLst/>
              <a:ahLst/>
              <a:cxnLst/>
              <a:rect l="l" t="t" r="r" b="b"/>
              <a:pathLst>
                <a:path w="900" h="536" extrusionOk="0">
                  <a:moveTo>
                    <a:pt x="534" y="1"/>
                  </a:moveTo>
                  <a:cubicBezTo>
                    <a:pt x="508" y="14"/>
                    <a:pt x="496" y="40"/>
                    <a:pt x="482" y="53"/>
                  </a:cubicBezTo>
                  <a:cubicBezTo>
                    <a:pt x="339" y="197"/>
                    <a:pt x="169" y="327"/>
                    <a:pt x="0" y="432"/>
                  </a:cubicBezTo>
                  <a:cubicBezTo>
                    <a:pt x="169" y="470"/>
                    <a:pt x="339" y="496"/>
                    <a:pt x="508" y="536"/>
                  </a:cubicBezTo>
                  <a:cubicBezTo>
                    <a:pt x="522" y="510"/>
                    <a:pt x="548" y="484"/>
                    <a:pt x="574" y="470"/>
                  </a:cubicBezTo>
                  <a:cubicBezTo>
                    <a:pt x="691" y="340"/>
                    <a:pt x="809" y="223"/>
                    <a:pt x="900" y="79"/>
                  </a:cubicBezTo>
                  <a:cubicBezTo>
                    <a:pt x="783" y="53"/>
                    <a:pt x="652" y="27"/>
                    <a:pt x="534" y="1"/>
                  </a:cubicBezTo>
                  <a:close/>
                </a:path>
              </a:pathLst>
            </a:custGeom>
            <a:solidFill>
              <a:srgbClr val="F59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6"/>
            <p:cNvSpPr/>
            <p:nvPr/>
          </p:nvSpPr>
          <p:spPr>
            <a:xfrm>
              <a:off x="7128128" y="4103717"/>
              <a:ext cx="1360041" cy="222615"/>
            </a:xfrm>
            <a:custGeom>
              <a:avLst/>
              <a:gdLst/>
              <a:ahLst/>
              <a:cxnLst/>
              <a:rect l="l" t="t" r="r" b="b"/>
              <a:pathLst>
                <a:path w="28708" h="4699" extrusionOk="0">
                  <a:moveTo>
                    <a:pt x="14096" y="1"/>
                  </a:moveTo>
                  <a:cubicBezTo>
                    <a:pt x="9953" y="1"/>
                    <a:pt x="5795" y="645"/>
                    <a:pt x="1892" y="2038"/>
                  </a:cubicBezTo>
                  <a:cubicBezTo>
                    <a:pt x="1331" y="2234"/>
                    <a:pt x="783" y="2443"/>
                    <a:pt x="222" y="2678"/>
                  </a:cubicBezTo>
                  <a:cubicBezTo>
                    <a:pt x="183" y="2704"/>
                    <a:pt x="144" y="2716"/>
                    <a:pt x="92" y="2730"/>
                  </a:cubicBezTo>
                  <a:cubicBezTo>
                    <a:pt x="66" y="2743"/>
                    <a:pt x="26" y="2756"/>
                    <a:pt x="0" y="2782"/>
                  </a:cubicBezTo>
                  <a:cubicBezTo>
                    <a:pt x="457" y="2965"/>
                    <a:pt x="1005" y="3147"/>
                    <a:pt x="1631" y="3316"/>
                  </a:cubicBezTo>
                  <a:cubicBezTo>
                    <a:pt x="1670" y="3316"/>
                    <a:pt x="1709" y="3330"/>
                    <a:pt x="1748" y="3342"/>
                  </a:cubicBezTo>
                  <a:cubicBezTo>
                    <a:pt x="2270" y="3473"/>
                    <a:pt x="2843" y="3603"/>
                    <a:pt x="3443" y="3708"/>
                  </a:cubicBezTo>
                  <a:cubicBezTo>
                    <a:pt x="3483" y="3721"/>
                    <a:pt x="3535" y="3721"/>
                    <a:pt x="3574" y="3734"/>
                  </a:cubicBezTo>
                  <a:cubicBezTo>
                    <a:pt x="4422" y="3890"/>
                    <a:pt x="5348" y="4021"/>
                    <a:pt x="6339" y="4139"/>
                  </a:cubicBezTo>
                  <a:cubicBezTo>
                    <a:pt x="6379" y="4139"/>
                    <a:pt x="6417" y="4139"/>
                    <a:pt x="6457" y="4151"/>
                  </a:cubicBezTo>
                  <a:lnTo>
                    <a:pt x="6469" y="4151"/>
                  </a:lnTo>
                  <a:cubicBezTo>
                    <a:pt x="6979" y="4203"/>
                    <a:pt x="7513" y="4269"/>
                    <a:pt x="8048" y="4308"/>
                  </a:cubicBezTo>
                  <a:cubicBezTo>
                    <a:pt x="8113" y="4321"/>
                    <a:pt x="8165" y="4321"/>
                    <a:pt x="8217" y="4334"/>
                  </a:cubicBezTo>
                  <a:lnTo>
                    <a:pt x="8231" y="4334"/>
                  </a:lnTo>
                  <a:cubicBezTo>
                    <a:pt x="8857" y="4386"/>
                    <a:pt x="9509" y="4438"/>
                    <a:pt x="10173" y="4478"/>
                  </a:cubicBezTo>
                  <a:cubicBezTo>
                    <a:pt x="10291" y="4490"/>
                    <a:pt x="10408" y="4490"/>
                    <a:pt x="10526" y="4504"/>
                  </a:cubicBezTo>
                  <a:cubicBezTo>
                    <a:pt x="10891" y="4530"/>
                    <a:pt x="11256" y="4542"/>
                    <a:pt x="11622" y="4568"/>
                  </a:cubicBezTo>
                  <a:cubicBezTo>
                    <a:pt x="11739" y="4568"/>
                    <a:pt x="11869" y="4582"/>
                    <a:pt x="11987" y="4582"/>
                  </a:cubicBezTo>
                  <a:lnTo>
                    <a:pt x="11999" y="4582"/>
                  </a:lnTo>
                  <a:cubicBezTo>
                    <a:pt x="13526" y="4660"/>
                    <a:pt x="15077" y="4699"/>
                    <a:pt x="16578" y="4699"/>
                  </a:cubicBezTo>
                  <a:lnTo>
                    <a:pt x="18208" y="4699"/>
                  </a:lnTo>
                  <a:cubicBezTo>
                    <a:pt x="19004" y="4686"/>
                    <a:pt x="19786" y="4673"/>
                    <a:pt x="20529" y="4647"/>
                  </a:cubicBezTo>
                  <a:cubicBezTo>
                    <a:pt x="20882" y="4634"/>
                    <a:pt x="21221" y="4621"/>
                    <a:pt x="21547" y="4595"/>
                  </a:cubicBezTo>
                  <a:cubicBezTo>
                    <a:pt x="21612" y="4582"/>
                    <a:pt x="21677" y="4582"/>
                    <a:pt x="21743" y="4568"/>
                  </a:cubicBezTo>
                  <a:cubicBezTo>
                    <a:pt x="23294" y="4452"/>
                    <a:pt x="24560" y="4191"/>
                    <a:pt x="25590" y="3878"/>
                  </a:cubicBezTo>
                  <a:cubicBezTo>
                    <a:pt x="25629" y="3864"/>
                    <a:pt x="25682" y="3852"/>
                    <a:pt x="25720" y="3838"/>
                  </a:cubicBezTo>
                  <a:cubicBezTo>
                    <a:pt x="26047" y="3734"/>
                    <a:pt x="26346" y="3629"/>
                    <a:pt x="26633" y="3513"/>
                  </a:cubicBezTo>
                  <a:cubicBezTo>
                    <a:pt x="26659" y="3499"/>
                    <a:pt x="26699" y="3486"/>
                    <a:pt x="26738" y="3473"/>
                  </a:cubicBezTo>
                  <a:cubicBezTo>
                    <a:pt x="26934" y="3395"/>
                    <a:pt x="27129" y="3304"/>
                    <a:pt x="27311" y="3212"/>
                  </a:cubicBezTo>
                  <a:cubicBezTo>
                    <a:pt x="27351" y="3200"/>
                    <a:pt x="27390" y="3173"/>
                    <a:pt x="27429" y="3160"/>
                  </a:cubicBezTo>
                  <a:cubicBezTo>
                    <a:pt x="27911" y="2925"/>
                    <a:pt x="28303" y="2678"/>
                    <a:pt x="28603" y="2469"/>
                  </a:cubicBezTo>
                  <a:cubicBezTo>
                    <a:pt x="28642" y="2443"/>
                    <a:pt x="28668" y="2430"/>
                    <a:pt x="28707" y="2403"/>
                  </a:cubicBezTo>
                  <a:cubicBezTo>
                    <a:pt x="28681" y="2391"/>
                    <a:pt x="28655" y="2391"/>
                    <a:pt x="28629" y="2377"/>
                  </a:cubicBezTo>
                  <a:cubicBezTo>
                    <a:pt x="27964" y="2169"/>
                    <a:pt x="27299" y="1974"/>
                    <a:pt x="26633" y="1777"/>
                  </a:cubicBezTo>
                  <a:cubicBezTo>
                    <a:pt x="22708" y="695"/>
                    <a:pt x="18651" y="43"/>
                    <a:pt x="14582" y="4"/>
                  </a:cubicBezTo>
                  <a:cubicBezTo>
                    <a:pt x="14420" y="2"/>
                    <a:pt x="14258" y="1"/>
                    <a:pt x="14096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6"/>
            <p:cNvSpPr/>
            <p:nvPr/>
          </p:nvSpPr>
          <p:spPr>
            <a:xfrm>
              <a:off x="7822636" y="3633529"/>
              <a:ext cx="99535" cy="210866"/>
            </a:xfrm>
            <a:custGeom>
              <a:avLst/>
              <a:gdLst/>
              <a:ahLst/>
              <a:cxnLst/>
              <a:rect l="l" t="t" r="r" b="b"/>
              <a:pathLst>
                <a:path w="2101" h="4451" extrusionOk="0">
                  <a:moveTo>
                    <a:pt x="92" y="0"/>
                  </a:moveTo>
                  <a:cubicBezTo>
                    <a:pt x="53" y="0"/>
                    <a:pt x="24" y="25"/>
                    <a:pt x="14" y="68"/>
                  </a:cubicBezTo>
                  <a:cubicBezTo>
                    <a:pt x="0" y="108"/>
                    <a:pt x="26" y="160"/>
                    <a:pt x="78" y="173"/>
                  </a:cubicBezTo>
                  <a:cubicBezTo>
                    <a:pt x="339" y="238"/>
                    <a:pt x="483" y="512"/>
                    <a:pt x="522" y="760"/>
                  </a:cubicBezTo>
                  <a:cubicBezTo>
                    <a:pt x="561" y="995"/>
                    <a:pt x="522" y="1242"/>
                    <a:pt x="483" y="1477"/>
                  </a:cubicBezTo>
                  <a:lnTo>
                    <a:pt x="457" y="1621"/>
                  </a:lnTo>
                  <a:cubicBezTo>
                    <a:pt x="365" y="2181"/>
                    <a:pt x="379" y="2625"/>
                    <a:pt x="496" y="3016"/>
                  </a:cubicBezTo>
                  <a:cubicBezTo>
                    <a:pt x="652" y="3525"/>
                    <a:pt x="1005" y="3916"/>
                    <a:pt x="1422" y="4073"/>
                  </a:cubicBezTo>
                  <a:cubicBezTo>
                    <a:pt x="1461" y="4099"/>
                    <a:pt x="1513" y="4112"/>
                    <a:pt x="1553" y="4112"/>
                  </a:cubicBezTo>
                  <a:lnTo>
                    <a:pt x="1748" y="4190"/>
                  </a:lnTo>
                  <a:cubicBezTo>
                    <a:pt x="1787" y="4216"/>
                    <a:pt x="1892" y="4268"/>
                    <a:pt x="1918" y="4372"/>
                  </a:cubicBezTo>
                  <a:cubicBezTo>
                    <a:pt x="1918" y="4425"/>
                    <a:pt x="1956" y="4451"/>
                    <a:pt x="1996" y="4451"/>
                  </a:cubicBezTo>
                  <a:lnTo>
                    <a:pt x="2022" y="4451"/>
                  </a:lnTo>
                  <a:cubicBezTo>
                    <a:pt x="2061" y="4438"/>
                    <a:pt x="2100" y="4386"/>
                    <a:pt x="2087" y="4346"/>
                  </a:cubicBezTo>
                  <a:cubicBezTo>
                    <a:pt x="2061" y="4216"/>
                    <a:pt x="1970" y="4099"/>
                    <a:pt x="1826" y="4033"/>
                  </a:cubicBezTo>
                  <a:cubicBezTo>
                    <a:pt x="1748" y="3995"/>
                    <a:pt x="1670" y="3969"/>
                    <a:pt x="1605" y="3943"/>
                  </a:cubicBezTo>
                  <a:cubicBezTo>
                    <a:pt x="1565" y="3929"/>
                    <a:pt x="1527" y="3929"/>
                    <a:pt x="1487" y="3916"/>
                  </a:cubicBezTo>
                  <a:cubicBezTo>
                    <a:pt x="1109" y="3772"/>
                    <a:pt x="809" y="3421"/>
                    <a:pt x="666" y="2964"/>
                  </a:cubicBezTo>
                  <a:cubicBezTo>
                    <a:pt x="561" y="2612"/>
                    <a:pt x="548" y="2181"/>
                    <a:pt x="626" y="1647"/>
                  </a:cubicBezTo>
                  <a:lnTo>
                    <a:pt x="652" y="1517"/>
                  </a:lnTo>
                  <a:cubicBezTo>
                    <a:pt x="692" y="1256"/>
                    <a:pt x="744" y="995"/>
                    <a:pt x="704" y="734"/>
                  </a:cubicBezTo>
                  <a:cubicBezTo>
                    <a:pt x="652" y="434"/>
                    <a:pt x="457" y="82"/>
                    <a:pt x="118" y="4"/>
                  </a:cubicBezTo>
                  <a:cubicBezTo>
                    <a:pt x="109" y="1"/>
                    <a:pt x="100" y="0"/>
                    <a:pt x="9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6"/>
            <p:cNvSpPr/>
            <p:nvPr/>
          </p:nvSpPr>
          <p:spPr>
            <a:xfrm>
              <a:off x="7448805" y="3582365"/>
              <a:ext cx="1313046" cy="62488"/>
            </a:xfrm>
            <a:custGeom>
              <a:avLst/>
              <a:gdLst/>
              <a:ahLst/>
              <a:cxnLst/>
              <a:rect l="l" t="t" r="r" b="b"/>
              <a:pathLst>
                <a:path w="27716" h="1319" extrusionOk="0">
                  <a:moveTo>
                    <a:pt x="27716" y="1"/>
                  </a:moveTo>
                  <a:lnTo>
                    <a:pt x="21938" y="105"/>
                  </a:lnTo>
                  <a:lnTo>
                    <a:pt x="39" y="484"/>
                  </a:lnTo>
                  <a:lnTo>
                    <a:pt x="13" y="718"/>
                  </a:lnTo>
                  <a:lnTo>
                    <a:pt x="1" y="849"/>
                  </a:lnTo>
                  <a:lnTo>
                    <a:pt x="21808" y="1227"/>
                  </a:lnTo>
                  <a:lnTo>
                    <a:pt x="27599" y="1318"/>
                  </a:lnTo>
                  <a:lnTo>
                    <a:pt x="27651" y="797"/>
                  </a:lnTo>
                  <a:lnTo>
                    <a:pt x="27716" y="1"/>
                  </a:ln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6"/>
            <p:cNvSpPr/>
            <p:nvPr/>
          </p:nvSpPr>
          <p:spPr>
            <a:xfrm>
              <a:off x="8481945" y="3582365"/>
              <a:ext cx="279891" cy="62488"/>
            </a:xfrm>
            <a:custGeom>
              <a:avLst/>
              <a:gdLst/>
              <a:ahLst/>
              <a:cxnLst/>
              <a:rect l="l" t="t" r="r" b="b"/>
              <a:pathLst>
                <a:path w="5908" h="1319" extrusionOk="0">
                  <a:moveTo>
                    <a:pt x="5908" y="1"/>
                  </a:moveTo>
                  <a:lnTo>
                    <a:pt x="130" y="105"/>
                  </a:lnTo>
                  <a:cubicBezTo>
                    <a:pt x="78" y="470"/>
                    <a:pt x="39" y="849"/>
                    <a:pt x="0" y="1227"/>
                  </a:cubicBezTo>
                  <a:lnTo>
                    <a:pt x="5791" y="1318"/>
                  </a:lnTo>
                  <a:lnTo>
                    <a:pt x="5843" y="797"/>
                  </a:lnTo>
                  <a:lnTo>
                    <a:pt x="5908" y="1"/>
                  </a:lnTo>
                  <a:close/>
                </a:path>
              </a:pathLst>
            </a:custGeom>
            <a:solidFill>
              <a:srgbClr val="FF8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6"/>
            <p:cNvSpPr/>
            <p:nvPr/>
          </p:nvSpPr>
          <p:spPr>
            <a:xfrm>
              <a:off x="7448805" y="3616380"/>
              <a:ext cx="1035665" cy="24114"/>
            </a:xfrm>
            <a:custGeom>
              <a:avLst/>
              <a:gdLst/>
              <a:ahLst/>
              <a:cxnLst/>
              <a:rect l="l" t="t" r="r" b="b"/>
              <a:pathLst>
                <a:path w="21861" h="509" extrusionOk="0">
                  <a:moveTo>
                    <a:pt x="13" y="0"/>
                  </a:moveTo>
                  <a:lnTo>
                    <a:pt x="1" y="131"/>
                  </a:lnTo>
                  <a:lnTo>
                    <a:pt x="21808" y="509"/>
                  </a:lnTo>
                  <a:cubicBezTo>
                    <a:pt x="21821" y="352"/>
                    <a:pt x="21834" y="209"/>
                    <a:pt x="21860" y="65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BA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6"/>
            <p:cNvSpPr/>
            <p:nvPr/>
          </p:nvSpPr>
          <p:spPr>
            <a:xfrm>
              <a:off x="8481945" y="3619459"/>
              <a:ext cx="276860" cy="25393"/>
            </a:xfrm>
            <a:custGeom>
              <a:avLst/>
              <a:gdLst/>
              <a:ahLst/>
              <a:cxnLst/>
              <a:rect l="l" t="t" r="r" b="b"/>
              <a:pathLst>
                <a:path w="5844" h="536" extrusionOk="0">
                  <a:moveTo>
                    <a:pt x="52" y="0"/>
                  </a:moveTo>
                  <a:cubicBezTo>
                    <a:pt x="26" y="144"/>
                    <a:pt x="13" y="287"/>
                    <a:pt x="0" y="444"/>
                  </a:cubicBezTo>
                  <a:lnTo>
                    <a:pt x="5791" y="535"/>
                  </a:lnTo>
                  <a:lnTo>
                    <a:pt x="5843" y="1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E7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6"/>
            <p:cNvSpPr/>
            <p:nvPr/>
          </p:nvSpPr>
          <p:spPr>
            <a:xfrm>
              <a:off x="7446957" y="3625049"/>
              <a:ext cx="1314325" cy="97640"/>
            </a:xfrm>
            <a:custGeom>
              <a:avLst/>
              <a:gdLst/>
              <a:ahLst/>
              <a:cxnLst/>
              <a:rect l="l" t="t" r="r" b="b"/>
              <a:pathLst>
                <a:path w="27743" h="2061" extrusionOk="0">
                  <a:moveTo>
                    <a:pt x="66" y="0"/>
                  </a:moveTo>
                  <a:lnTo>
                    <a:pt x="26" y="235"/>
                  </a:lnTo>
                  <a:lnTo>
                    <a:pt x="0" y="365"/>
                  </a:lnTo>
                  <a:lnTo>
                    <a:pt x="21781" y="1696"/>
                  </a:lnTo>
                  <a:lnTo>
                    <a:pt x="27560" y="2061"/>
                  </a:lnTo>
                  <a:lnTo>
                    <a:pt x="27624" y="1526"/>
                  </a:lnTo>
                  <a:lnTo>
                    <a:pt x="27742" y="743"/>
                  </a:lnTo>
                  <a:lnTo>
                    <a:pt x="21951" y="58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6"/>
            <p:cNvSpPr/>
            <p:nvPr/>
          </p:nvSpPr>
          <p:spPr>
            <a:xfrm>
              <a:off x="8478818" y="3652811"/>
              <a:ext cx="282450" cy="69878"/>
            </a:xfrm>
            <a:custGeom>
              <a:avLst/>
              <a:gdLst/>
              <a:ahLst/>
              <a:cxnLst/>
              <a:rect l="l" t="t" r="r" b="b"/>
              <a:pathLst>
                <a:path w="5962" h="1475" extrusionOk="0">
                  <a:moveTo>
                    <a:pt x="170" y="0"/>
                  </a:moveTo>
                  <a:cubicBezTo>
                    <a:pt x="105" y="379"/>
                    <a:pt x="52" y="744"/>
                    <a:pt x="0" y="1110"/>
                  </a:cubicBezTo>
                  <a:lnTo>
                    <a:pt x="5779" y="1475"/>
                  </a:lnTo>
                  <a:lnTo>
                    <a:pt x="5843" y="940"/>
                  </a:lnTo>
                  <a:lnTo>
                    <a:pt x="5961" y="157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8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6"/>
            <p:cNvSpPr/>
            <p:nvPr/>
          </p:nvSpPr>
          <p:spPr>
            <a:xfrm>
              <a:off x="7446957" y="3636135"/>
              <a:ext cx="1035049" cy="69262"/>
            </a:xfrm>
            <a:custGeom>
              <a:avLst/>
              <a:gdLst/>
              <a:ahLst/>
              <a:cxnLst/>
              <a:rect l="l" t="t" r="r" b="b"/>
              <a:pathLst>
                <a:path w="21848" h="1462" extrusionOk="0">
                  <a:moveTo>
                    <a:pt x="26" y="1"/>
                  </a:moveTo>
                  <a:lnTo>
                    <a:pt x="0" y="131"/>
                  </a:lnTo>
                  <a:lnTo>
                    <a:pt x="21781" y="1462"/>
                  </a:lnTo>
                  <a:cubicBezTo>
                    <a:pt x="21795" y="1318"/>
                    <a:pt x="21821" y="1175"/>
                    <a:pt x="21847" y="1031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FBA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6"/>
            <p:cNvSpPr/>
            <p:nvPr/>
          </p:nvSpPr>
          <p:spPr>
            <a:xfrm>
              <a:off x="8478818" y="3684930"/>
              <a:ext cx="276860" cy="37758"/>
            </a:xfrm>
            <a:custGeom>
              <a:avLst/>
              <a:gdLst/>
              <a:ahLst/>
              <a:cxnLst/>
              <a:rect l="l" t="t" r="r" b="b"/>
              <a:pathLst>
                <a:path w="5844" h="797" extrusionOk="0">
                  <a:moveTo>
                    <a:pt x="66" y="1"/>
                  </a:moveTo>
                  <a:cubicBezTo>
                    <a:pt x="40" y="145"/>
                    <a:pt x="14" y="288"/>
                    <a:pt x="0" y="432"/>
                  </a:cubicBezTo>
                  <a:lnTo>
                    <a:pt x="5779" y="797"/>
                  </a:lnTo>
                  <a:lnTo>
                    <a:pt x="5843" y="26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FE7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6"/>
            <p:cNvSpPr/>
            <p:nvPr/>
          </p:nvSpPr>
          <p:spPr>
            <a:xfrm>
              <a:off x="7522330" y="3633482"/>
              <a:ext cx="310875" cy="515582"/>
            </a:xfrm>
            <a:custGeom>
              <a:avLst/>
              <a:gdLst/>
              <a:ahLst/>
              <a:cxnLst/>
              <a:rect l="l" t="t" r="r" b="b"/>
              <a:pathLst>
                <a:path w="6562" h="10883" extrusionOk="0">
                  <a:moveTo>
                    <a:pt x="6475" y="0"/>
                  </a:moveTo>
                  <a:cubicBezTo>
                    <a:pt x="6453" y="0"/>
                    <a:pt x="6441" y="6"/>
                    <a:pt x="6457" y="17"/>
                  </a:cubicBezTo>
                  <a:lnTo>
                    <a:pt x="2974" y="17"/>
                  </a:lnTo>
                  <a:cubicBezTo>
                    <a:pt x="2935" y="17"/>
                    <a:pt x="2909" y="43"/>
                    <a:pt x="2870" y="43"/>
                  </a:cubicBezTo>
                  <a:cubicBezTo>
                    <a:pt x="1435" y="1008"/>
                    <a:pt x="574" y="2900"/>
                    <a:pt x="1162" y="4596"/>
                  </a:cubicBezTo>
                  <a:cubicBezTo>
                    <a:pt x="1383" y="5286"/>
                    <a:pt x="1683" y="5860"/>
                    <a:pt x="1396" y="6591"/>
                  </a:cubicBezTo>
                  <a:cubicBezTo>
                    <a:pt x="1174" y="7178"/>
                    <a:pt x="731" y="7648"/>
                    <a:pt x="457" y="8208"/>
                  </a:cubicBezTo>
                  <a:cubicBezTo>
                    <a:pt x="0" y="9161"/>
                    <a:pt x="379" y="10034"/>
                    <a:pt x="875" y="10882"/>
                  </a:cubicBezTo>
                  <a:lnTo>
                    <a:pt x="1292" y="10804"/>
                  </a:lnTo>
                  <a:lnTo>
                    <a:pt x="1383" y="10790"/>
                  </a:lnTo>
                  <a:lnTo>
                    <a:pt x="2231" y="10621"/>
                  </a:lnTo>
                  <a:lnTo>
                    <a:pt x="2322" y="10608"/>
                  </a:lnTo>
                  <a:lnTo>
                    <a:pt x="3339" y="10413"/>
                  </a:lnTo>
                  <a:lnTo>
                    <a:pt x="3431" y="10399"/>
                  </a:lnTo>
                  <a:lnTo>
                    <a:pt x="4057" y="10282"/>
                  </a:lnTo>
                  <a:lnTo>
                    <a:pt x="4148" y="10256"/>
                  </a:lnTo>
                  <a:lnTo>
                    <a:pt x="4814" y="10138"/>
                  </a:lnTo>
                  <a:cubicBezTo>
                    <a:pt x="4096" y="9277"/>
                    <a:pt x="3965" y="7973"/>
                    <a:pt x="4513" y="7008"/>
                  </a:cubicBezTo>
                  <a:cubicBezTo>
                    <a:pt x="4788" y="6486"/>
                    <a:pt x="5231" y="6083"/>
                    <a:pt x="5452" y="5535"/>
                  </a:cubicBezTo>
                  <a:cubicBezTo>
                    <a:pt x="5687" y="4973"/>
                    <a:pt x="5661" y="4309"/>
                    <a:pt x="5361" y="3773"/>
                  </a:cubicBezTo>
                  <a:cubicBezTo>
                    <a:pt x="5270" y="3604"/>
                    <a:pt x="5165" y="3448"/>
                    <a:pt x="5087" y="3265"/>
                  </a:cubicBezTo>
                  <a:cubicBezTo>
                    <a:pt x="4892" y="2808"/>
                    <a:pt x="4970" y="2287"/>
                    <a:pt x="5139" y="1817"/>
                  </a:cubicBezTo>
                  <a:cubicBezTo>
                    <a:pt x="5309" y="1361"/>
                    <a:pt x="5570" y="944"/>
                    <a:pt x="5896" y="579"/>
                  </a:cubicBezTo>
                  <a:cubicBezTo>
                    <a:pt x="6052" y="396"/>
                    <a:pt x="6235" y="226"/>
                    <a:pt x="6443" y="148"/>
                  </a:cubicBezTo>
                  <a:cubicBezTo>
                    <a:pt x="6496" y="135"/>
                    <a:pt x="6561" y="95"/>
                    <a:pt x="6561" y="43"/>
                  </a:cubicBezTo>
                  <a:cubicBezTo>
                    <a:pt x="6553" y="13"/>
                    <a:pt x="6505" y="0"/>
                    <a:pt x="647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6"/>
            <p:cNvSpPr/>
            <p:nvPr/>
          </p:nvSpPr>
          <p:spPr>
            <a:xfrm>
              <a:off x="7558145" y="3634287"/>
              <a:ext cx="147763" cy="528373"/>
            </a:xfrm>
            <a:custGeom>
              <a:avLst/>
              <a:gdLst/>
              <a:ahLst/>
              <a:cxnLst/>
              <a:rect l="l" t="t" r="r" b="b"/>
              <a:pathLst>
                <a:path w="3119" h="11153" extrusionOk="0">
                  <a:moveTo>
                    <a:pt x="2962" y="0"/>
                  </a:moveTo>
                  <a:cubicBezTo>
                    <a:pt x="2310" y="470"/>
                    <a:pt x="1814" y="1005"/>
                    <a:pt x="1475" y="1565"/>
                  </a:cubicBezTo>
                  <a:cubicBezTo>
                    <a:pt x="1032" y="2309"/>
                    <a:pt x="849" y="3118"/>
                    <a:pt x="966" y="3861"/>
                  </a:cubicBezTo>
                  <a:cubicBezTo>
                    <a:pt x="1006" y="4122"/>
                    <a:pt x="1084" y="4383"/>
                    <a:pt x="1162" y="4631"/>
                  </a:cubicBezTo>
                  <a:cubicBezTo>
                    <a:pt x="1267" y="4970"/>
                    <a:pt x="1371" y="5309"/>
                    <a:pt x="1383" y="5661"/>
                  </a:cubicBezTo>
                  <a:cubicBezTo>
                    <a:pt x="1397" y="6352"/>
                    <a:pt x="1058" y="7017"/>
                    <a:pt x="757" y="7513"/>
                  </a:cubicBezTo>
                  <a:cubicBezTo>
                    <a:pt x="731" y="7552"/>
                    <a:pt x="705" y="7605"/>
                    <a:pt x="667" y="7643"/>
                  </a:cubicBezTo>
                  <a:cubicBezTo>
                    <a:pt x="536" y="7865"/>
                    <a:pt x="406" y="8087"/>
                    <a:pt x="301" y="8321"/>
                  </a:cubicBezTo>
                  <a:cubicBezTo>
                    <a:pt x="1" y="9065"/>
                    <a:pt x="105" y="9965"/>
                    <a:pt x="536" y="10787"/>
                  </a:cubicBezTo>
                  <a:cubicBezTo>
                    <a:pt x="614" y="10917"/>
                    <a:pt x="679" y="11034"/>
                    <a:pt x="771" y="11152"/>
                  </a:cubicBezTo>
                  <a:lnTo>
                    <a:pt x="849" y="11112"/>
                  </a:lnTo>
                  <a:cubicBezTo>
                    <a:pt x="771" y="10996"/>
                    <a:pt x="693" y="10878"/>
                    <a:pt x="627" y="10773"/>
                  </a:cubicBezTo>
                  <a:cubicBezTo>
                    <a:pt x="197" y="9965"/>
                    <a:pt x="93" y="9078"/>
                    <a:pt x="392" y="8361"/>
                  </a:cubicBezTo>
                  <a:cubicBezTo>
                    <a:pt x="484" y="8126"/>
                    <a:pt x="614" y="7904"/>
                    <a:pt x="745" y="7695"/>
                  </a:cubicBezTo>
                  <a:cubicBezTo>
                    <a:pt x="783" y="7657"/>
                    <a:pt x="809" y="7605"/>
                    <a:pt x="836" y="7552"/>
                  </a:cubicBezTo>
                  <a:cubicBezTo>
                    <a:pt x="1149" y="7057"/>
                    <a:pt x="1488" y="6379"/>
                    <a:pt x="1462" y="5661"/>
                  </a:cubicBezTo>
                  <a:cubicBezTo>
                    <a:pt x="1449" y="5295"/>
                    <a:pt x="1345" y="4944"/>
                    <a:pt x="1240" y="4605"/>
                  </a:cubicBezTo>
                  <a:cubicBezTo>
                    <a:pt x="1175" y="4356"/>
                    <a:pt x="1096" y="4109"/>
                    <a:pt x="1058" y="3848"/>
                  </a:cubicBezTo>
                  <a:cubicBezTo>
                    <a:pt x="940" y="3130"/>
                    <a:pt x="1110" y="2335"/>
                    <a:pt x="1553" y="1617"/>
                  </a:cubicBezTo>
                  <a:cubicBezTo>
                    <a:pt x="1905" y="1031"/>
                    <a:pt x="2427" y="483"/>
                    <a:pt x="311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6"/>
            <p:cNvSpPr/>
            <p:nvPr/>
          </p:nvSpPr>
          <p:spPr>
            <a:xfrm>
              <a:off x="7610683" y="3634287"/>
              <a:ext cx="140325" cy="528373"/>
            </a:xfrm>
            <a:custGeom>
              <a:avLst/>
              <a:gdLst/>
              <a:ahLst/>
              <a:cxnLst/>
              <a:rect l="l" t="t" r="r" b="b"/>
              <a:pathLst>
                <a:path w="2962" h="11153" extrusionOk="0">
                  <a:moveTo>
                    <a:pt x="2831" y="0"/>
                  </a:moveTo>
                  <a:cubicBezTo>
                    <a:pt x="2270" y="562"/>
                    <a:pt x="1866" y="1057"/>
                    <a:pt x="1553" y="1579"/>
                  </a:cubicBezTo>
                  <a:cubicBezTo>
                    <a:pt x="1083" y="2374"/>
                    <a:pt x="862" y="3196"/>
                    <a:pt x="914" y="3979"/>
                  </a:cubicBezTo>
                  <a:cubicBezTo>
                    <a:pt x="926" y="4200"/>
                    <a:pt x="966" y="4422"/>
                    <a:pt x="1005" y="4643"/>
                  </a:cubicBezTo>
                  <a:cubicBezTo>
                    <a:pt x="1031" y="4866"/>
                    <a:pt x="1070" y="5100"/>
                    <a:pt x="1083" y="5335"/>
                  </a:cubicBezTo>
                  <a:cubicBezTo>
                    <a:pt x="1109" y="5895"/>
                    <a:pt x="992" y="6495"/>
                    <a:pt x="731" y="7121"/>
                  </a:cubicBezTo>
                  <a:cubicBezTo>
                    <a:pt x="679" y="7252"/>
                    <a:pt x="613" y="7396"/>
                    <a:pt x="549" y="7526"/>
                  </a:cubicBezTo>
                  <a:cubicBezTo>
                    <a:pt x="405" y="7826"/>
                    <a:pt x="262" y="8126"/>
                    <a:pt x="184" y="8452"/>
                  </a:cubicBezTo>
                  <a:cubicBezTo>
                    <a:pt x="1" y="9196"/>
                    <a:pt x="158" y="9978"/>
                    <a:pt x="366" y="10604"/>
                  </a:cubicBezTo>
                  <a:cubicBezTo>
                    <a:pt x="431" y="10813"/>
                    <a:pt x="509" y="10982"/>
                    <a:pt x="575" y="11152"/>
                  </a:cubicBezTo>
                  <a:lnTo>
                    <a:pt x="653" y="11112"/>
                  </a:lnTo>
                  <a:cubicBezTo>
                    <a:pt x="587" y="10956"/>
                    <a:pt x="523" y="10787"/>
                    <a:pt x="457" y="10591"/>
                  </a:cubicBezTo>
                  <a:cubicBezTo>
                    <a:pt x="248" y="9965"/>
                    <a:pt x="92" y="9208"/>
                    <a:pt x="274" y="8478"/>
                  </a:cubicBezTo>
                  <a:cubicBezTo>
                    <a:pt x="353" y="8165"/>
                    <a:pt x="497" y="7852"/>
                    <a:pt x="627" y="7565"/>
                  </a:cubicBezTo>
                  <a:cubicBezTo>
                    <a:pt x="692" y="7434"/>
                    <a:pt x="757" y="7292"/>
                    <a:pt x="822" y="7148"/>
                  </a:cubicBezTo>
                  <a:cubicBezTo>
                    <a:pt x="1083" y="6521"/>
                    <a:pt x="1201" y="5909"/>
                    <a:pt x="1175" y="5335"/>
                  </a:cubicBezTo>
                  <a:cubicBezTo>
                    <a:pt x="1161" y="5100"/>
                    <a:pt x="1123" y="4852"/>
                    <a:pt x="1083" y="4631"/>
                  </a:cubicBezTo>
                  <a:cubicBezTo>
                    <a:pt x="1057" y="4409"/>
                    <a:pt x="1018" y="4187"/>
                    <a:pt x="1005" y="3965"/>
                  </a:cubicBezTo>
                  <a:cubicBezTo>
                    <a:pt x="953" y="3209"/>
                    <a:pt x="1175" y="2400"/>
                    <a:pt x="1631" y="1631"/>
                  </a:cubicBezTo>
                  <a:cubicBezTo>
                    <a:pt x="1944" y="1096"/>
                    <a:pt x="2361" y="588"/>
                    <a:pt x="29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6"/>
            <p:cNvSpPr/>
            <p:nvPr/>
          </p:nvSpPr>
          <p:spPr>
            <a:xfrm>
              <a:off x="7661989" y="3634287"/>
              <a:ext cx="126728" cy="509802"/>
            </a:xfrm>
            <a:custGeom>
              <a:avLst/>
              <a:gdLst/>
              <a:ahLst/>
              <a:cxnLst/>
              <a:rect l="l" t="t" r="r" b="b"/>
              <a:pathLst>
                <a:path w="2675" h="10761" extrusionOk="0">
                  <a:moveTo>
                    <a:pt x="2544" y="0"/>
                  </a:moveTo>
                  <a:cubicBezTo>
                    <a:pt x="1956" y="522"/>
                    <a:pt x="1527" y="1044"/>
                    <a:pt x="1240" y="1605"/>
                  </a:cubicBezTo>
                  <a:cubicBezTo>
                    <a:pt x="783" y="2478"/>
                    <a:pt x="652" y="3431"/>
                    <a:pt x="887" y="4240"/>
                  </a:cubicBezTo>
                  <a:cubicBezTo>
                    <a:pt x="913" y="4344"/>
                    <a:pt x="953" y="4435"/>
                    <a:pt x="979" y="4539"/>
                  </a:cubicBezTo>
                  <a:cubicBezTo>
                    <a:pt x="1031" y="4683"/>
                    <a:pt x="1083" y="4840"/>
                    <a:pt x="1122" y="4996"/>
                  </a:cubicBezTo>
                  <a:cubicBezTo>
                    <a:pt x="1200" y="5452"/>
                    <a:pt x="1122" y="5961"/>
                    <a:pt x="848" y="6600"/>
                  </a:cubicBezTo>
                  <a:cubicBezTo>
                    <a:pt x="783" y="6756"/>
                    <a:pt x="704" y="6913"/>
                    <a:pt x="626" y="7069"/>
                  </a:cubicBezTo>
                  <a:cubicBezTo>
                    <a:pt x="470" y="7408"/>
                    <a:pt x="301" y="7774"/>
                    <a:pt x="196" y="8152"/>
                  </a:cubicBezTo>
                  <a:cubicBezTo>
                    <a:pt x="0" y="8883"/>
                    <a:pt x="78" y="9704"/>
                    <a:pt x="391" y="10396"/>
                  </a:cubicBezTo>
                  <a:cubicBezTo>
                    <a:pt x="443" y="10526"/>
                    <a:pt x="509" y="10643"/>
                    <a:pt x="574" y="10761"/>
                  </a:cubicBezTo>
                  <a:lnTo>
                    <a:pt x="652" y="10721"/>
                  </a:lnTo>
                  <a:cubicBezTo>
                    <a:pt x="587" y="10604"/>
                    <a:pt x="535" y="10500"/>
                    <a:pt x="483" y="10382"/>
                  </a:cubicBezTo>
                  <a:cubicBezTo>
                    <a:pt x="170" y="9691"/>
                    <a:pt x="92" y="8895"/>
                    <a:pt x="287" y="8178"/>
                  </a:cubicBezTo>
                  <a:cubicBezTo>
                    <a:pt x="391" y="7800"/>
                    <a:pt x="548" y="7448"/>
                    <a:pt x="718" y="7109"/>
                  </a:cubicBezTo>
                  <a:cubicBezTo>
                    <a:pt x="783" y="6952"/>
                    <a:pt x="861" y="6796"/>
                    <a:pt x="927" y="6639"/>
                  </a:cubicBezTo>
                  <a:cubicBezTo>
                    <a:pt x="1109" y="6222"/>
                    <a:pt x="1330" y="5596"/>
                    <a:pt x="1200" y="4982"/>
                  </a:cubicBezTo>
                  <a:cubicBezTo>
                    <a:pt x="1174" y="4813"/>
                    <a:pt x="1122" y="4657"/>
                    <a:pt x="1069" y="4500"/>
                  </a:cubicBezTo>
                  <a:cubicBezTo>
                    <a:pt x="1031" y="4409"/>
                    <a:pt x="1005" y="4318"/>
                    <a:pt x="979" y="4226"/>
                  </a:cubicBezTo>
                  <a:cubicBezTo>
                    <a:pt x="744" y="3431"/>
                    <a:pt x="874" y="2492"/>
                    <a:pt x="1318" y="1657"/>
                  </a:cubicBezTo>
                  <a:cubicBezTo>
                    <a:pt x="1617" y="1070"/>
                    <a:pt x="2061" y="535"/>
                    <a:pt x="2674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6"/>
            <p:cNvSpPr/>
            <p:nvPr/>
          </p:nvSpPr>
          <p:spPr>
            <a:xfrm>
              <a:off x="7693493" y="3634287"/>
              <a:ext cx="126112" cy="495590"/>
            </a:xfrm>
            <a:custGeom>
              <a:avLst/>
              <a:gdLst/>
              <a:ahLst/>
              <a:cxnLst/>
              <a:rect l="l" t="t" r="r" b="b"/>
              <a:pathLst>
                <a:path w="2662" h="10461" extrusionOk="0">
                  <a:moveTo>
                    <a:pt x="2517" y="0"/>
                  </a:moveTo>
                  <a:cubicBezTo>
                    <a:pt x="2009" y="405"/>
                    <a:pt x="1604" y="913"/>
                    <a:pt x="1317" y="1487"/>
                  </a:cubicBezTo>
                  <a:cubicBezTo>
                    <a:pt x="966" y="2191"/>
                    <a:pt x="914" y="2843"/>
                    <a:pt x="1135" y="3405"/>
                  </a:cubicBezTo>
                  <a:cubicBezTo>
                    <a:pt x="1201" y="3548"/>
                    <a:pt x="1291" y="3692"/>
                    <a:pt x="1383" y="3822"/>
                  </a:cubicBezTo>
                  <a:cubicBezTo>
                    <a:pt x="1488" y="3979"/>
                    <a:pt x="1578" y="4122"/>
                    <a:pt x="1644" y="4292"/>
                  </a:cubicBezTo>
                  <a:cubicBezTo>
                    <a:pt x="1735" y="4591"/>
                    <a:pt x="1722" y="4930"/>
                    <a:pt x="1592" y="5295"/>
                  </a:cubicBezTo>
                  <a:cubicBezTo>
                    <a:pt x="1435" y="5713"/>
                    <a:pt x="1187" y="6092"/>
                    <a:pt x="952" y="6469"/>
                  </a:cubicBezTo>
                  <a:cubicBezTo>
                    <a:pt x="757" y="6770"/>
                    <a:pt x="548" y="7095"/>
                    <a:pt x="404" y="7434"/>
                  </a:cubicBezTo>
                  <a:cubicBezTo>
                    <a:pt x="1" y="8321"/>
                    <a:pt x="27" y="9391"/>
                    <a:pt x="444" y="10265"/>
                  </a:cubicBezTo>
                  <a:lnTo>
                    <a:pt x="561" y="10460"/>
                  </a:lnTo>
                  <a:lnTo>
                    <a:pt x="639" y="10422"/>
                  </a:lnTo>
                  <a:cubicBezTo>
                    <a:pt x="601" y="10370"/>
                    <a:pt x="575" y="10304"/>
                    <a:pt x="535" y="10239"/>
                  </a:cubicBezTo>
                  <a:cubicBezTo>
                    <a:pt x="118" y="9391"/>
                    <a:pt x="91" y="8347"/>
                    <a:pt x="483" y="7461"/>
                  </a:cubicBezTo>
                  <a:cubicBezTo>
                    <a:pt x="627" y="7135"/>
                    <a:pt x="835" y="6822"/>
                    <a:pt x="1031" y="6509"/>
                  </a:cubicBezTo>
                  <a:cubicBezTo>
                    <a:pt x="1265" y="6144"/>
                    <a:pt x="1526" y="5753"/>
                    <a:pt x="1670" y="5322"/>
                  </a:cubicBezTo>
                  <a:cubicBezTo>
                    <a:pt x="1813" y="4944"/>
                    <a:pt x="1827" y="4579"/>
                    <a:pt x="1722" y="4266"/>
                  </a:cubicBezTo>
                  <a:cubicBezTo>
                    <a:pt x="1670" y="4083"/>
                    <a:pt x="1552" y="3927"/>
                    <a:pt x="1448" y="3770"/>
                  </a:cubicBezTo>
                  <a:cubicBezTo>
                    <a:pt x="1370" y="3640"/>
                    <a:pt x="1279" y="3509"/>
                    <a:pt x="1213" y="3365"/>
                  </a:cubicBezTo>
                  <a:cubicBezTo>
                    <a:pt x="940" y="2701"/>
                    <a:pt x="1161" y="1996"/>
                    <a:pt x="1396" y="1527"/>
                  </a:cubicBezTo>
                  <a:cubicBezTo>
                    <a:pt x="1696" y="927"/>
                    <a:pt x="2126" y="405"/>
                    <a:pt x="266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6"/>
            <p:cNvSpPr/>
            <p:nvPr/>
          </p:nvSpPr>
          <p:spPr>
            <a:xfrm>
              <a:off x="7128128" y="4187901"/>
              <a:ext cx="1360041" cy="138430"/>
            </a:xfrm>
            <a:custGeom>
              <a:avLst/>
              <a:gdLst/>
              <a:ahLst/>
              <a:cxnLst/>
              <a:rect l="l" t="t" r="r" b="b"/>
              <a:pathLst>
                <a:path w="28708" h="2922" extrusionOk="0">
                  <a:moveTo>
                    <a:pt x="26633" y="0"/>
                  </a:moveTo>
                  <a:cubicBezTo>
                    <a:pt x="23256" y="1683"/>
                    <a:pt x="19355" y="2218"/>
                    <a:pt x="15534" y="2218"/>
                  </a:cubicBezTo>
                  <a:cubicBezTo>
                    <a:pt x="15248" y="2218"/>
                    <a:pt x="14961" y="2218"/>
                    <a:pt x="14686" y="2205"/>
                  </a:cubicBezTo>
                  <a:cubicBezTo>
                    <a:pt x="10356" y="2127"/>
                    <a:pt x="6052" y="1461"/>
                    <a:pt x="1892" y="261"/>
                  </a:cubicBezTo>
                  <a:cubicBezTo>
                    <a:pt x="1331" y="457"/>
                    <a:pt x="783" y="666"/>
                    <a:pt x="222" y="901"/>
                  </a:cubicBezTo>
                  <a:cubicBezTo>
                    <a:pt x="183" y="927"/>
                    <a:pt x="144" y="939"/>
                    <a:pt x="92" y="953"/>
                  </a:cubicBezTo>
                  <a:cubicBezTo>
                    <a:pt x="66" y="966"/>
                    <a:pt x="26" y="979"/>
                    <a:pt x="0" y="1005"/>
                  </a:cubicBezTo>
                  <a:cubicBezTo>
                    <a:pt x="457" y="1188"/>
                    <a:pt x="1005" y="1370"/>
                    <a:pt x="1631" y="1539"/>
                  </a:cubicBezTo>
                  <a:cubicBezTo>
                    <a:pt x="1670" y="1539"/>
                    <a:pt x="1709" y="1553"/>
                    <a:pt x="1748" y="1565"/>
                  </a:cubicBezTo>
                  <a:cubicBezTo>
                    <a:pt x="2270" y="1696"/>
                    <a:pt x="2843" y="1826"/>
                    <a:pt x="3443" y="1931"/>
                  </a:cubicBezTo>
                  <a:cubicBezTo>
                    <a:pt x="3483" y="1944"/>
                    <a:pt x="3535" y="1944"/>
                    <a:pt x="3574" y="1957"/>
                  </a:cubicBezTo>
                  <a:cubicBezTo>
                    <a:pt x="4422" y="2113"/>
                    <a:pt x="5348" y="2244"/>
                    <a:pt x="6339" y="2362"/>
                  </a:cubicBezTo>
                  <a:cubicBezTo>
                    <a:pt x="6379" y="2362"/>
                    <a:pt x="6417" y="2362"/>
                    <a:pt x="6457" y="2374"/>
                  </a:cubicBezTo>
                  <a:lnTo>
                    <a:pt x="6469" y="2374"/>
                  </a:lnTo>
                  <a:cubicBezTo>
                    <a:pt x="6979" y="2426"/>
                    <a:pt x="7513" y="2492"/>
                    <a:pt x="8048" y="2531"/>
                  </a:cubicBezTo>
                  <a:cubicBezTo>
                    <a:pt x="8113" y="2544"/>
                    <a:pt x="8165" y="2544"/>
                    <a:pt x="8217" y="2557"/>
                  </a:cubicBezTo>
                  <a:lnTo>
                    <a:pt x="8231" y="2557"/>
                  </a:lnTo>
                  <a:cubicBezTo>
                    <a:pt x="8857" y="2609"/>
                    <a:pt x="9509" y="2661"/>
                    <a:pt x="10173" y="2701"/>
                  </a:cubicBezTo>
                  <a:cubicBezTo>
                    <a:pt x="10291" y="2713"/>
                    <a:pt x="10408" y="2713"/>
                    <a:pt x="10526" y="2727"/>
                  </a:cubicBezTo>
                  <a:cubicBezTo>
                    <a:pt x="10891" y="2753"/>
                    <a:pt x="11256" y="2765"/>
                    <a:pt x="11622" y="2791"/>
                  </a:cubicBezTo>
                  <a:cubicBezTo>
                    <a:pt x="11739" y="2791"/>
                    <a:pt x="11869" y="2805"/>
                    <a:pt x="11987" y="2805"/>
                  </a:cubicBezTo>
                  <a:lnTo>
                    <a:pt x="11999" y="2805"/>
                  </a:lnTo>
                  <a:cubicBezTo>
                    <a:pt x="13526" y="2883"/>
                    <a:pt x="15077" y="2922"/>
                    <a:pt x="16578" y="2922"/>
                  </a:cubicBezTo>
                  <a:lnTo>
                    <a:pt x="18208" y="2922"/>
                  </a:lnTo>
                  <a:cubicBezTo>
                    <a:pt x="19004" y="2909"/>
                    <a:pt x="19786" y="2896"/>
                    <a:pt x="20529" y="2870"/>
                  </a:cubicBezTo>
                  <a:cubicBezTo>
                    <a:pt x="20882" y="2857"/>
                    <a:pt x="21221" y="2844"/>
                    <a:pt x="21547" y="2818"/>
                  </a:cubicBezTo>
                  <a:cubicBezTo>
                    <a:pt x="21612" y="2805"/>
                    <a:pt x="21677" y="2805"/>
                    <a:pt x="21743" y="2791"/>
                  </a:cubicBezTo>
                  <a:cubicBezTo>
                    <a:pt x="23294" y="2675"/>
                    <a:pt x="24560" y="2414"/>
                    <a:pt x="25590" y="2101"/>
                  </a:cubicBezTo>
                  <a:cubicBezTo>
                    <a:pt x="25629" y="2087"/>
                    <a:pt x="25682" y="2075"/>
                    <a:pt x="25720" y="2061"/>
                  </a:cubicBezTo>
                  <a:cubicBezTo>
                    <a:pt x="26047" y="1957"/>
                    <a:pt x="26346" y="1852"/>
                    <a:pt x="26633" y="1736"/>
                  </a:cubicBezTo>
                  <a:cubicBezTo>
                    <a:pt x="26659" y="1722"/>
                    <a:pt x="26699" y="1709"/>
                    <a:pt x="26738" y="1696"/>
                  </a:cubicBezTo>
                  <a:cubicBezTo>
                    <a:pt x="26934" y="1618"/>
                    <a:pt x="27129" y="1527"/>
                    <a:pt x="27311" y="1435"/>
                  </a:cubicBezTo>
                  <a:cubicBezTo>
                    <a:pt x="27351" y="1423"/>
                    <a:pt x="27390" y="1396"/>
                    <a:pt x="27429" y="1383"/>
                  </a:cubicBezTo>
                  <a:cubicBezTo>
                    <a:pt x="27911" y="1148"/>
                    <a:pt x="28303" y="901"/>
                    <a:pt x="28603" y="692"/>
                  </a:cubicBezTo>
                  <a:cubicBezTo>
                    <a:pt x="28642" y="666"/>
                    <a:pt x="28668" y="653"/>
                    <a:pt x="28707" y="626"/>
                  </a:cubicBezTo>
                  <a:cubicBezTo>
                    <a:pt x="28681" y="614"/>
                    <a:pt x="28655" y="614"/>
                    <a:pt x="28629" y="600"/>
                  </a:cubicBezTo>
                  <a:cubicBezTo>
                    <a:pt x="27964" y="392"/>
                    <a:pt x="27299" y="197"/>
                    <a:pt x="26633" y="0"/>
                  </a:cubicBezTo>
                  <a:close/>
                </a:path>
              </a:pathLst>
            </a:custGeom>
            <a:solidFill>
              <a:srgbClr val="F6E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6"/>
            <p:cNvSpPr/>
            <p:nvPr/>
          </p:nvSpPr>
          <p:spPr>
            <a:xfrm>
              <a:off x="7132486" y="4106986"/>
              <a:ext cx="1355683" cy="129807"/>
            </a:xfrm>
            <a:custGeom>
              <a:avLst/>
              <a:gdLst/>
              <a:ahLst/>
              <a:cxnLst/>
              <a:rect l="l" t="t" r="r" b="b"/>
              <a:pathLst>
                <a:path w="28616" h="2740" extrusionOk="0">
                  <a:moveTo>
                    <a:pt x="13786" y="0"/>
                  </a:moveTo>
                  <a:cubicBezTo>
                    <a:pt x="13147" y="0"/>
                    <a:pt x="12573" y="313"/>
                    <a:pt x="11999" y="613"/>
                  </a:cubicBezTo>
                  <a:cubicBezTo>
                    <a:pt x="11448" y="911"/>
                    <a:pt x="10915" y="1190"/>
                    <a:pt x="10345" y="1190"/>
                  </a:cubicBezTo>
                  <a:cubicBezTo>
                    <a:pt x="10241" y="1190"/>
                    <a:pt x="10136" y="1181"/>
                    <a:pt x="10029" y="1161"/>
                  </a:cubicBezTo>
                  <a:cubicBezTo>
                    <a:pt x="9742" y="1108"/>
                    <a:pt x="9469" y="965"/>
                    <a:pt x="9208" y="835"/>
                  </a:cubicBezTo>
                  <a:cubicBezTo>
                    <a:pt x="8934" y="691"/>
                    <a:pt x="8647" y="548"/>
                    <a:pt x="8321" y="496"/>
                  </a:cubicBezTo>
                  <a:cubicBezTo>
                    <a:pt x="8236" y="482"/>
                    <a:pt x="8151" y="476"/>
                    <a:pt x="8067" y="476"/>
                  </a:cubicBezTo>
                  <a:cubicBezTo>
                    <a:pt x="7435" y="476"/>
                    <a:pt x="6849" y="843"/>
                    <a:pt x="6273" y="1200"/>
                  </a:cubicBezTo>
                  <a:cubicBezTo>
                    <a:pt x="5720" y="1546"/>
                    <a:pt x="5148" y="1911"/>
                    <a:pt x="4536" y="1911"/>
                  </a:cubicBezTo>
                  <a:cubicBezTo>
                    <a:pt x="4455" y="1911"/>
                    <a:pt x="4373" y="1905"/>
                    <a:pt x="4291" y="1891"/>
                  </a:cubicBezTo>
                  <a:cubicBezTo>
                    <a:pt x="4134" y="1865"/>
                    <a:pt x="3977" y="1813"/>
                    <a:pt x="3835" y="1761"/>
                  </a:cubicBezTo>
                  <a:cubicBezTo>
                    <a:pt x="3652" y="1708"/>
                    <a:pt x="3456" y="1644"/>
                    <a:pt x="3261" y="1630"/>
                  </a:cubicBezTo>
                  <a:cubicBezTo>
                    <a:pt x="3217" y="1626"/>
                    <a:pt x="3173" y="1624"/>
                    <a:pt x="3130" y="1624"/>
                  </a:cubicBezTo>
                  <a:cubicBezTo>
                    <a:pt x="2633" y="1624"/>
                    <a:pt x="2178" y="1888"/>
                    <a:pt x="1722" y="2152"/>
                  </a:cubicBezTo>
                  <a:cubicBezTo>
                    <a:pt x="1669" y="2191"/>
                    <a:pt x="1630" y="2218"/>
                    <a:pt x="1578" y="2244"/>
                  </a:cubicBezTo>
                  <a:cubicBezTo>
                    <a:pt x="1128" y="2509"/>
                    <a:pt x="735" y="2638"/>
                    <a:pt x="398" y="2638"/>
                  </a:cubicBezTo>
                  <a:cubicBezTo>
                    <a:pt x="304" y="2638"/>
                    <a:pt x="215" y="2629"/>
                    <a:pt x="130" y="2609"/>
                  </a:cubicBezTo>
                  <a:cubicBezTo>
                    <a:pt x="91" y="2635"/>
                    <a:pt x="52" y="2647"/>
                    <a:pt x="0" y="2661"/>
                  </a:cubicBezTo>
                  <a:cubicBezTo>
                    <a:pt x="130" y="2713"/>
                    <a:pt x="261" y="2739"/>
                    <a:pt x="404" y="2739"/>
                  </a:cubicBezTo>
                  <a:cubicBezTo>
                    <a:pt x="743" y="2739"/>
                    <a:pt x="1148" y="2595"/>
                    <a:pt x="1617" y="2322"/>
                  </a:cubicBezTo>
                  <a:cubicBezTo>
                    <a:pt x="1669" y="2296"/>
                    <a:pt x="1722" y="2270"/>
                    <a:pt x="1774" y="2230"/>
                  </a:cubicBezTo>
                  <a:cubicBezTo>
                    <a:pt x="2206" y="1979"/>
                    <a:pt x="2648" y="1716"/>
                    <a:pt x="3133" y="1716"/>
                  </a:cubicBezTo>
                  <a:cubicBezTo>
                    <a:pt x="3175" y="1716"/>
                    <a:pt x="3218" y="1718"/>
                    <a:pt x="3261" y="1722"/>
                  </a:cubicBezTo>
                  <a:cubicBezTo>
                    <a:pt x="3443" y="1734"/>
                    <a:pt x="3626" y="1787"/>
                    <a:pt x="3795" y="1852"/>
                  </a:cubicBezTo>
                  <a:cubicBezTo>
                    <a:pt x="3951" y="1905"/>
                    <a:pt x="4108" y="1957"/>
                    <a:pt x="4278" y="1983"/>
                  </a:cubicBezTo>
                  <a:cubicBezTo>
                    <a:pt x="4364" y="1996"/>
                    <a:pt x="4450" y="2003"/>
                    <a:pt x="4534" y="2003"/>
                  </a:cubicBezTo>
                  <a:cubicBezTo>
                    <a:pt x="5175" y="2003"/>
                    <a:pt x="5761" y="1635"/>
                    <a:pt x="6325" y="1278"/>
                  </a:cubicBezTo>
                  <a:cubicBezTo>
                    <a:pt x="6883" y="918"/>
                    <a:pt x="7462" y="558"/>
                    <a:pt x="8080" y="558"/>
                  </a:cubicBezTo>
                  <a:cubicBezTo>
                    <a:pt x="8155" y="558"/>
                    <a:pt x="8231" y="563"/>
                    <a:pt x="8308" y="574"/>
                  </a:cubicBezTo>
                  <a:cubicBezTo>
                    <a:pt x="8621" y="626"/>
                    <a:pt x="8895" y="769"/>
                    <a:pt x="9168" y="913"/>
                  </a:cubicBezTo>
                  <a:cubicBezTo>
                    <a:pt x="9443" y="1056"/>
                    <a:pt x="9716" y="1200"/>
                    <a:pt x="10017" y="1252"/>
                  </a:cubicBezTo>
                  <a:cubicBezTo>
                    <a:pt x="10126" y="1274"/>
                    <a:pt x="10235" y="1284"/>
                    <a:pt x="10342" y="1284"/>
                  </a:cubicBezTo>
                  <a:cubicBezTo>
                    <a:pt x="10937" y="1284"/>
                    <a:pt x="11499" y="978"/>
                    <a:pt x="12051" y="691"/>
                  </a:cubicBezTo>
                  <a:cubicBezTo>
                    <a:pt x="12599" y="392"/>
                    <a:pt x="13173" y="91"/>
                    <a:pt x="13786" y="91"/>
                  </a:cubicBezTo>
                  <a:cubicBezTo>
                    <a:pt x="14333" y="91"/>
                    <a:pt x="14842" y="339"/>
                    <a:pt x="15338" y="587"/>
                  </a:cubicBezTo>
                  <a:cubicBezTo>
                    <a:pt x="15834" y="821"/>
                    <a:pt x="16329" y="1070"/>
                    <a:pt x="16877" y="1082"/>
                  </a:cubicBezTo>
                  <a:cubicBezTo>
                    <a:pt x="16896" y="1083"/>
                    <a:pt x="16915" y="1083"/>
                    <a:pt x="16935" y="1083"/>
                  </a:cubicBezTo>
                  <a:cubicBezTo>
                    <a:pt x="17385" y="1083"/>
                    <a:pt x="17834" y="934"/>
                    <a:pt x="18260" y="795"/>
                  </a:cubicBezTo>
                  <a:cubicBezTo>
                    <a:pt x="18691" y="648"/>
                    <a:pt x="19106" y="509"/>
                    <a:pt x="19525" y="509"/>
                  </a:cubicBezTo>
                  <a:cubicBezTo>
                    <a:pt x="19625" y="509"/>
                    <a:pt x="19724" y="517"/>
                    <a:pt x="19825" y="535"/>
                  </a:cubicBezTo>
                  <a:cubicBezTo>
                    <a:pt x="20202" y="600"/>
                    <a:pt x="20529" y="809"/>
                    <a:pt x="20855" y="1004"/>
                  </a:cubicBezTo>
                  <a:cubicBezTo>
                    <a:pt x="21168" y="1174"/>
                    <a:pt x="21468" y="1357"/>
                    <a:pt x="21820" y="1448"/>
                  </a:cubicBezTo>
                  <a:cubicBezTo>
                    <a:pt x="21998" y="1491"/>
                    <a:pt x="22179" y="1508"/>
                    <a:pt x="22362" y="1508"/>
                  </a:cubicBezTo>
                  <a:cubicBezTo>
                    <a:pt x="22676" y="1508"/>
                    <a:pt x="22994" y="1458"/>
                    <a:pt x="23307" y="1409"/>
                  </a:cubicBezTo>
                  <a:cubicBezTo>
                    <a:pt x="23607" y="1350"/>
                    <a:pt x="23923" y="1297"/>
                    <a:pt x="24234" y="1297"/>
                  </a:cubicBezTo>
                  <a:cubicBezTo>
                    <a:pt x="24410" y="1297"/>
                    <a:pt x="24585" y="1314"/>
                    <a:pt x="24755" y="1357"/>
                  </a:cubicBezTo>
                  <a:cubicBezTo>
                    <a:pt x="25120" y="1448"/>
                    <a:pt x="25459" y="1656"/>
                    <a:pt x="25772" y="1865"/>
                  </a:cubicBezTo>
                  <a:cubicBezTo>
                    <a:pt x="25967" y="1995"/>
                    <a:pt x="26176" y="2126"/>
                    <a:pt x="26398" y="2244"/>
                  </a:cubicBezTo>
                  <a:cubicBezTo>
                    <a:pt x="26787" y="2430"/>
                    <a:pt x="27218" y="2520"/>
                    <a:pt x="27649" y="2520"/>
                  </a:cubicBezTo>
                  <a:cubicBezTo>
                    <a:pt x="27941" y="2520"/>
                    <a:pt x="28232" y="2479"/>
                    <a:pt x="28511" y="2400"/>
                  </a:cubicBezTo>
                  <a:cubicBezTo>
                    <a:pt x="28550" y="2374"/>
                    <a:pt x="28576" y="2361"/>
                    <a:pt x="28615" y="2334"/>
                  </a:cubicBezTo>
                  <a:cubicBezTo>
                    <a:pt x="28589" y="2322"/>
                    <a:pt x="28563" y="2322"/>
                    <a:pt x="28537" y="2308"/>
                  </a:cubicBezTo>
                  <a:cubicBezTo>
                    <a:pt x="28260" y="2392"/>
                    <a:pt x="27973" y="2434"/>
                    <a:pt x="27687" y="2434"/>
                  </a:cubicBezTo>
                  <a:cubicBezTo>
                    <a:pt x="27257" y="2434"/>
                    <a:pt x="26828" y="2340"/>
                    <a:pt x="26437" y="2152"/>
                  </a:cubicBezTo>
                  <a:cubicBezTo>
                    <a:pt x="26228" y="2061"/>
                    <a:pt x="26019" y="1917"/>
                    <a:pt x="25824" y="1800"/>
                  </a:cubicBezTo>
                  <a:cubicBezTo>
                    <a:pt x="25498" y="1578"/>
                    <a:pt x="25159" y="1369"/>
                    <a:pt x="24767" y="1265"/>
                  </a:cubicBezTo>
                  <a:cubicBezTo>
                    <a:pt x="24594" y="1223"/>
                    <a:pt x="24417" y="1206"/>
                    <a:pt x="24238" y="1206"/>
                  </a:cubicBezTo>
                  <a:cubicBezTo>
                    <a:pt x="23920" y="1206"/>
                    <a:pt x="23598" y="1259"/>
                    <a:pt x="23281" y="1317"/>
                  </a:cubicBezTo>
                  <a:cubicBezTo>
                    <a:pt x="22983" y="1367"/>
                    <a:pt x="22675" y="1416"/>
                    <a:pt x="22370" y="1416"/>
                  </a:cubicBezTo>
                  <a:cubicBezTo>
                    <a:pt x="22194" y="1416"/>
                    <a:pt x="22018" y="1400"/>
                    <a:pt x="21846" y="1357"/>
                  </a:cubicBezTo>
                  <a:cubicBezTo>
                    <a:pt x="21507" y="1278"/>
                    <a:pt x="21207" y="1096"/>
                    <a:pt x="20907" y="926"/>
                  </a:cubicBezTo>
                  <a:cubicBezTo>
                    <a:pt x="20568" y="717"/>
                    <a:pt x="20229" y="522"/>
                    <a:pt x="19837" y="444"/>
                  </a:cubicBezTo>
                  <a:cubicBezTo>
                    <a:pt x="19736" y="427"/>
                    <a:pt x="19635" y="419"/>
                    <a:pt x="19534" y="419"/>
                  </a:cubicBezTo>
                  <a:cubicBezTo>
                    <a:pt x="19092" y="419"/>
                    <a:pt x="18659" y="566"/>
                    <a:pt x="18234" y="705"/>
                  </a:cubicBezTo>
                  <a:cubicBezTo>
                    <a:pt x="17808" y="855"/>
                    <a:pt x="17371" y="992"/>
                    <a:pt x="16933" y="992"/>
                  </a:cubicBezTo>
                  <a:cubicBezTo>
                    <a:pt x="16915" y="992"/>
                    <a:pt x="16896" y="992"/>
                    <a:pt x="16877" y="992"/>
                  </a:cubicBezTo>
                  <a:cubicBezTo>
                    <a:pt x="16355" y="978"/>
                    <a:pt x="15860" y="731"/>
                    <a:pt x="15377" y="496"/>
                  </a:cubicBezTo>
                  <a:cubicBezTo>
                    <a:pt x="14869" y="261"/>
                    <a:pt x="14347" y="0"/>
                    <a:pt x="13786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6"/>
            <p:cNvSpPr/>
            <p:nvPr/>
          </p:nvSpPr>
          <p:spPr>
            <a:xfrm>
              <a:off x="7205395" y="4151755"/>
              <a:ext cx="1222228" cy="110336"/>
            </a:xfrm>
            <a:custGeom>
              <a:avLst/>
              <a:gdLst/>
              <a:ahLst/>
              <a:cxnLst/>
              <a:rect l="l" t="t" r="r" b="b"/>
              <a:pathLst>
                <a:path w="25799" h="2329" extrusionOk="0">
                  <a:moveTo>
                    <a:pt x="12287" y="1"/>
                  </a:moveTo>
                  <a:cubicBezTo>
                    <a:pt x="12166" y="1"/>
                    <a:pt x="12044" y="11"/>
                    <a:pt x="11921" y="33"/>
                  </a:cubicBezTo>
                  <a:cubicBezTo>
                    <a:pt x="11438" y="111"/>
                    <a:pt x="10982" y="372"/>
                    <a:pt x="10551" y="633"/>
                  </a:cubicBezTo>
                  <a:cubicBezTo>
                    <a:pt x="10035" y="943"/>
                    <a:pt x="9549" y="1223"/>
                    <a:pt x="9013" y="1223"/>
                  </a:cubicBezTo>
                  <a:cubicBezTo>
                    <a:pt x="8940" y="1223"/>
                    <a:pt x="8866" y="1218"/>
                    <a:pt x="8791" y="1207"/>
                  </a:cubicBezTo>
                  <a:cubicBezTo>
                    <a:pt x="8438" y="1142"/>
                    <a:pt x="8113" y="946"/>
                    <a:pt x="7800" y="763"/>
                  </a:cubicBezTo>
                  <a:cubicBezTo>
                    <a:pt x="7460" y="555"/>
                    <a:pt x="7095" y="333"/>
                    <a:pt x="6690" y="294"/>
                  </a:cubicBezTo>
                  <a:cubicBezTo>
                    <a:pt x="6662" y="292"/>
                    <a:pt x="6633" y="291"/>
                    <a:pt x="6605" y="291"/>
                  </a:cubicBezTo>
                  <a:cubicBezTo>
                    <a:pt x="6016" y="291"/>
                    <a:pt x="5519" y="663"/>
                    <a:pt x="5034" y="1012"/>
                  </a:cubicBezTo>
                  <a:cubicBezTo>
                    <a:pt x="4643" y="1311"/>
                    <a:pt x="4238" y="1612"/>
                    <a:pt x="3782" y="1716"/>
                  </a:cubicBezTo>
                  <a:cubicBezTo>
                    <a:pt x="3629" y="1756"/>
                    <a:pt x="3472" y="1771"/>
                    <a:pt x="3313" y="1771"/>
                  </a:cubicBezTo>
                  <a:cubicBezTo>
                    <a:pt x="3053" y="1771"/>
                    <a:pt x="2789" y="1730"/>
                    <a:pt x="2530" y="1690"/>
                  </a:cubicBezTo>
                  <a:cubicBezTo>
                    <a:pt x="2265" y="1651"/>
                    <a:pt x="1995" y="1612"/>
                    <a:pt x="1726" y="1612"/>
                  </a:cubicBezTo>
                  <a:cubicBezTo>
                    <a:pt x="1545" y="1612"/>
                    <a:pt x="1365" y="1629"/>
                    <a:pt x="1186" y="1676"/>
                  </a:cubicBezTo>
                  <a:cubicBezTo>
                    <a:pt x="887" y="1768"/>
                    <a:pt x="613" y="1937"/>
                    <a:pt x="339" y="2094"/>
                  </a:cubicBezTo>
                  <a:cubicBezTo>
                    <a:pt x="235" y="2159"/>
                    <a:pt x="117" y="2238"/>
                    <a:pt x="0" y="2302"/>
                  </a:cubicBezTo>
                  <a:cubicBezTo>
                    <a:pt x="39" y="2302"/>
                    <a:pt x="78" y="2316"/>
                    <a:pt x="117" y="2328"/>
                  </a:cubicBezTo>
                  <a:lnTo>
                    <a:pt x="391" y="2172"/>
                  </a:lnTo>
                  <a:cubicBezTo>
                    <a:pt x="652" y="2015"/>
                    <a:pt x="913" y="1846"/>
                    <a:pt x="1212" y="1768"/>
                  </a:cubicBezTo>
                  <a:cubicBezTo>
                    <a:pt x="1380" y="1721"/>
                    <a:pt x="1555" y="1703"/>
                    <a:pt x="1731" y="1703"/>
                  </a:cubicBezTo>
                  <a:cubicBezTo>
                    <a:pt x="1993" y="1703"/>
                    <a:pt x="2260" y="1742"/>
                    <a:pt x="2517" y="1781"/>
                  </a:cubicBezTo>
                  <a:cubicBezTo>
                    <a:pt x="2775" y="1821"/>
                    <a:pt x="3044" y="1862"/>
                    <a:pt x="3313" y="1862"/>
                  </a:cubicBezTo>
                  <a:cubicBezTo>
                    <a:pt x="3479" y="1862"/>
                    <a:pt x="3644" y="1846"/>
                    <a:pt x="3808" y="1807"/>
                  </a:cubicBezTo>
                  <a:cubicBezTo>
                    <a:pt x="4278" y="1690"/>
                    <a:pt x="4695" y="1389"/>
                    <a:pt x="5087" y="1090"/>
                  </a:cubicBezTo>
                  <a:cubicBezTo>
                    <a:pt x="5569" y="719"/>
                    <a:pt x="6028" y="383"/>
                    <a:pt x="6586" y="383"/>
                  </a:cubicBezTo>
                  <a:cubicBezTo>
                    <a:pt x="6616" y="383"/>
                    <a:pt x="6647" y="384"/>
                    <a:pt x="6678" y="386"/>
                  </a:cubicBezTo>
                  <a:cubicBezTo>
                    <a:pt x="7069" y="424"/>
                    <a:pt x="7408" y="620"/>
                    <a:pt x="7760" y="842"/>
                  </a:cubicBezTo>
                  <a:cubicBezTo>
                    <a:pt x="8073" y="1038"/>
                    <a:pt x="8399" y="1233"/>
                    <a:pt x="8777" y="1299"/>
                  </a:cubicBezTo>
                  <a:cubicBezTo>
                    <a:pt x="8857" y="1311"/>
                    <a:pt x="8935" y="1317"/>
                    <a:pt x="9013" y="1317"/>
                  </a:cubicBezTo>
                  <a:cubicBezTo>
                    <a:pt x="9575" y="1317"/>
                    <a:pt x="10099" y="1009"/>
                    <a:pt x="10603" y="711"/>
                  </a:cubicBezTo>
                  <a:cubicBezTo>
                    <a:pt x="11021" y="464"/>
                    <a:pt x="11464" y="203"/>
                    <a:pt x="11934" y="125"/>
                  </a:cubicBezTo>
                  <a:cubicBezTo>
                    <a:pt x="12052" y="102"/>
                    <a:pt x="12171" y="92"/>
                    <a:pt x="12290" y="92"/>
                  </a:cubicBezTo>
                  <a:cubicBezTo>
                    <a:pt x="12862" y="92"/>
                    <a:pt x="13430" y="326"/>
                    <a:pt x="13982" y="542"/>
                  </a:cubicBezTo>
                  <a:cubicBezTo>
                    <a:pt x="14541" y="775"/>
                    <a:pt x="15132" y="1008"/>
                    <a:pt x="15735" y="1008"/>
                  </a:cubicBezTo>
                  <a:cubicBezTo>
                    <a:pt x="15807" y="1008"/>
                    <a:pt x="15879" y="1005"/>
                    <a:pt x="15951" y="998"/>
                  </a:cubicBezTo>
                  <a:cubicBezTo>
                    <a:pt x="16290" y="960"/>
                    <a:pt x="16629" y="842"/>
                    <a:pt x="16942" y="725"/>
                  </a:cubicBezTo>
                  <a:cubicBezTo>
                    <a:pt x="17324" y="586"/>
                    <a:pt x="17684" y="457"/>
                    <a:pt x="18061" y="457"/>
                  </a:cubicBezTo>
                  <a:cubicBezTo>
                    <a:pt x="18110" y="457"/>
                    <a:pt x="18158" y="459"/>
                    <a:pt x="18208" y="464"/>
                  </a:cubicBezTo>
                  <a:cubicBezTo>
                    <a:pt x="18677" y="490"/>
                    <a:pt x="19107" y="763"/>
                    <a:pt x="19524" y="1012"/>
                  </a:cubicBezTo>
                  <a:cubicBezTo>
                    <a:pt x="19955" y="1273"/>
                    <a:pt x="20385" y="1546"/>
                    <a:pt x="20894" y="1586"/>
                  </a:cubicBezTo>
                  <a:cubicBezTo>
                    <a:pt x="20941" y="1590"/>
                    <a:pt x="20987" y="1592"/>
                    <a:pt x="21033" y="1592"/>
                  </a:cubicBezTo>
                  <a:cubicBezTo>
                    <a:pt x="21428" y="1592"/>
                    <a:pt x="21813" y="1453"/>
                    <a:pt x="22199" y="1325"/>
                  </a:cubicBezTo>
                  <a:cubicBezTo>
                    <a:pt x="22560" y="1193"/>
                    <a:pt x="22931" y="1061"/>
                    <a:pt x="23312" y="1061"/>
                  </a:cubicBezTo>
                  <a:cubicBezTo>
                    <a:pt x="23384" y="1061"/>
                    <a:pt x="23456" y="1066"/>
                    <a:pt x="23529" y="1076"/>
                  </a:cubicBezTo>
                  <a:cubicBezTo>
                    <a:pt x="23972" y="1142"/>
                    <a:pt x="24338" y="1389"/>
                    <a:pt x="24729" y="1664"/>
                  </a:cubicBezTo>
                  <a:cubicBezTo>
                    <a:pt x="24964" y="1833"/>
                    <a:pt x="25211" y="2003"/>
                    <a:pt x="25472" y="2120"/>
                  </a:cubicBezTo>
                  <a:cubicBezTo>
                    <a:pt x="25537" y="2159"/>
                    <a:pt x="25602" y="2186"/>
                    <a:pt x="25680" y="2198"/>
                  </a:cubicBezTo>
                  <a:cubicBezTo>
                    <a:pt x="25720" y="2186"/>
                    <a:pt x="25759" y="2159"/>
                    <a:pt x="25798" y="2146"/>
                  </a:cubicBezTo>
                  <a:cubicBezTo>
                    <a:pt x="25694" y="2120"/>
                    <a:pt x="25602" y="2081"/>
                    <a:pt x="25511" y="2042"/>
                  </a:cubicBezTo>
                  <a:cubicBezTo>
                    <a:pt x="25251" y="1925"/>
                    <a:pt x="25016" y="1755"/>
                    <a:pt x="24781" y="1598"/>
                  </a:cubicBezTo>
                  <a:cubicBezTo>
                    <a:pt x="24402" y="1325"/>
                    <a:pt x="24011" y="1050"/>
                    <a:pt x="23541" y="986"/>
                  </a:cubicBezTo>
                  <a:cubicBezTo>
                    <a:pt x="23468" y="976"/>
                    <a:pt x="23396" y="971"/>
                    <a:pt x="23324" y="971"/>
                  </a:cubicBezTo>
                  <a:cubicBezTo>
                    <a:pt x="22921" y="971"/>
                    <a:pt x="22535" y="1114"/>
                    <a:pt x="22159" y="1246"/>
                  </a:cubicBezTo>
                  <a:cubicBezTo>
                    <a:pt x="21801" y="1373"/>
                    <a:pt x="21423" y="1500"/>
                    <a:pt x="21042" y="1500"/>
                  </a:cubicBezTo>
                  <a:cubicBezTo>
                    <a:pt x="20993" y="1500"/>
                    <a:pt x="20944" y="1498"/>
                    <a:pt x="20894" y="1494"/>
                  </a:cubicBezTo>
                  <a:cubicBezTo>
                    <a:pt x="20425" y="1455"/>
                    <a:pt x="19994" y="1194"/>
                    <a:pt x="19576" y="946"/>
                  </a:cubicBezTo>
                  <a:cubicBezTo>
                    <a:pt x="19147" y="685"/>
                    <a:pt x="18716" y="412"/>
                    <a:pt x="18208" y="372"/>
                  </a:cubicBezTo>
                  <a:cubicBezTo>
                    <a:pt x="18161" y="368"/>
                    <a:pt x="18115" y="366"/>
                    <a:pt x="18068" y="366"/>
                  </a:cubicBezTo>
                  <a:cubicBezTo>
                    <a:pt x="17674" y="366"/>
                    <a:pt x="17289" y="505"/>
                    <a:pt x="16916" y="633"/>
                  </a:cubicBezTo>
                  <a:cubicBezTo>
                    <a:pt x="16603" y="751"/>
                    <a:pt x="16277" y="868"/>
                    <a:pt x="15938" y="907"/>
                  </a:cubicBezTo>
                  <a:cubicBezTo>
                    <a:pt x="15870" y="914"/>
                    <a:pt x="15801" y="917"/>
                    <a:pt x="15732" y="917"/>
                  </a:cubicBezTo>
                  <a:cubicBezTo>
                    <a:pt x="15149" y="917"/>
                    <a:pt x="14568" y="685"/>
                    <a:pt x="14008" y="464"/>
                  </a:cubicBezTo>
                  <a:cubicBezTo>
                    <a:pt x="13446" y="237"/>
                    <a:pt x="12875" y="1"/>
                    <a:pt x="12287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6"/>
            <p:cNvSpPr/>
            <p:nvPr/>
          </p:nvSpPr>
          <p:spPr>
            <a:xfrm>
              <a:off x="7291238" y="4205856"/>
              <a:ext cx="1103601" cy="74758"/>
            </a:xfrm>
            <a:custGeom>
              <a:avLst/>
              <a:gdLst/>
              <a:ahLst/>
              <a:cxnLst/>
              <a:rect l="l" t="t" r="r" b="b"/>
              <a:pathLst>
                <a:path w="23295" h="1578" extrusionOk="0">
                  <a:moveTo>
                    <a:pt x="10608" y="1"/>
                  </a:moveTo>
                  <a:cubicBezTo>
                    <a:pt x="10524" y="1"/>
                    <a:pt x="10440" y="4"/>
                    <a:pt x="10356" y="13"/>
                  </a:cubicBezTo>
                  <a:cubicBezTo>
                    <a:pt x="9874" y="52"/>
                    <a:pt x="9391" y="247"/>
                    <a:pt x="8935" y="430"/>
                  </a:cubicBezTo>
                  <a:cubicBezTo>
                    <a:pt x="8418" y="649"/>
                    <a:pt x="7922" y="846"/>
                    <a:pt x="7392" y="846"/>
                  </a:cubicBezTo>
                  <a:cubicBezTo>
                    <a:pt x="7320" y="846"/>
                    <a:pt x="7247" y="843"/>
                    <a:pt x="7174" y="835"/>
                  </a:cubicBezTo>
                  <a:cubicBezTo>
                    <a:pt x="6783" y="795"/>
                    <a:pt x="6391" y="626"/>
                    <a:pt x="6014" y="456"/>
                  </a:cubicBezTo>
                  <a:cubicBezTo>
                    <a:pt x="5585" y="273"/>
                    <a:pt x="5149" y="81"/>
                    <a:pt x="4705" y="81"/>
                  </a:cubicBezTo>
                  <a:cubicBezTo>
                    <a:pt x="4581" y="81"/>
                    <a:pt x="4456" y="96"/>
                    <a:pt x="4331" y="131"/>
                  </a:cubicBezTo>
                  <a:cubicBezTo>
                    <a:pt x="3965" y="221"/>
                    <a:pt x="3678" y="456"/>
                    <a:pt x="3392" y="691"/>
                  </a:cubicBezTo>
                  <a:cubicBezTo>
                    <a:pt x="3131" y="900"/>
                    <a:pt x="2857" y="1122"/>
                    <a:pt x="2531" y="1213"/>
                  </a:cubicBezTo>
                  <a:cubicBezTo>
                    <a:pt x="2365" y="1261"/>
                    <a:pt x="2188" y="1277"/>
                    <a:pt x="2010" y="1277"/>
                  </a:cubicBezTo>
                  <a:cubicBezTo>
                    <a:pt x="1852" y="1277"/>
                    <a:pt x="1693" y="1264"/>
                    <a:pt x="1539" y="1252"/>
                  </a:cubicBezTo>
                  <a:cubicBezTo>
                    <a:pt x="1369" y="1239"/>
                    <a:pt x="1196" y="1223"/>
                    <a:pt x="1024" y="1223"/>
                  </a:cubicBezTo>
                  <a:cubicBezTo>
                    <a:pt x="854" y="1223"/>
                    <a:pt x="685" y="1239"/>
                    <a:pt x="522" y="1291"/>
                  </a:cubicBezTo>
                  <a:cubicBezTo>
                    <a:pt x="327" y="1357"/>
                    <a:pt x="171" y="1447"/>
                    <a:pt x="0" y="1552"/>
                  </a:cubicBezTo>
                  <a:cubicBezTo>
                    <a:pt x="40" y="1565"/>
                    <a:pt x="92" y="1565"/>
                    <a:pt x="131" y="1578"/>
                  </a:cubicBezTo>
                  <a:cubicBezTo>
                    <a:pt x="261" y="1487"/>
                    <a:pt x="392" y="1421"/>
                    <a:pt x="548" y="1383"/>
                  </a:cubicBezTo>
                  <a:cubicBezTo>
                    <a:pt x="705" y="1330"/>
                    <a:pt x="869" y="1314"/>
                    <a:pt x="1036" y="1314"/>
                  </a:cubicBezTo>
                  <a:cubicBezTo>
                    <a:pt x="1202" y="1314"/>
                    <a:pt x="1371" y="1330"/>
                    <a:pt x="1539" y="1343"/>
                  </a:cubicBezTo>
                  <a:cubicBezTo>
                    <a:pt x="1700" y="1355"/>
                    <a:pt x="1860" y="1368"/>
                    <a:pt x="2020" y="1368"/>
                  </a:cubicBezTo>
                  <a:cubicBezTo>
                    <a:pt x="2199" y="1368"/>
                    <a:pt x="2378" y="1352"/>
                    <a:pt x="2557" y="1304"/>
                  </a:cubicBezTo>
                  <a:cubicBezTo>
                    <a:pt x="2896" y="1200"/>
                    <a:pt x="3170" y="978"/>
                    <a:pt x="3444" y="757"/>
                  </a:cubicBezTo>
                  <a:cubicBezTo>
                    <a:pt x="3731" y="534"/>
                    <a:pt x="4005" y="313"/>
                    <a:pt x="4344" y="221"/>
                  </a:cubicBezTo>
                  <a:cubicBezTo>
                    <a:pt x="4464" y="190"/>
                    <a:pt x="4583" y="176"/>
                    <a:pt x="4701" y="176"/>
                  </a:cubicBezTo>
                  <a:cubicBezTo>
                    <a:pt x="5126" y="176"/>
                    <a:pt x="5546" y="354"/>
                    <a:pt x="5974" y="548"/>
                  </a:cubicBezTo>
                  <a:cubicBezTo>
                    <a:pt x="6365" y="717"/>
                    <a:pt x="6757" y="887"/>
                    <a:pt x="7174" y="926"/>
                  </a:cubicBezTo>
                  <a:cubicBezTo>
                    <a:pt x="7247" y="933"/>
                    <a:pt x="7319" y="937"/>
                    <a:pt x="7391" y="937"/>
                  </a:cubicBezTo>
                  <a:cubicBezTo>
                    <a:pt x="7939" y="937"/>
                    <a:pt x="8467" y="729"/>
                    <a:pt x="8974" y="522"/>
                  </a:cubicBezTo>
                  <a:cubicBezTo>
                    <a:pt x="9417" y="339"/>
                    <a:pt x="9887" y="143"/>
                    <a:pt x="10370" y="104"/>
                  </a:cubicBezTo>
                  <a:cubicBezTo>
                    <a:pt x="10453" y="96"/>
                    <a:pt x="10536" y="92"/>
                    <a:pt x="10620" y="92"/>
                  </a:cubicBezTo>
                  <a:cubicBezTo>
                    <a:pt x="11185" y="92"/>
                    <a:pt x="11741" y="274"/>
                    <a:pt x="12287" y="456"/>
                  </a:cubicBezTo>
                  <a:cubicBezTo>
                    <a:pt x="12835" y="628"/>
                    <a:pt x="13401" y="809"/>
                    <a:pt x="13977" y="809"/>
                  </a:cubicBezTo>
                  <a:cubicBezTo>
                    <a:pt x="14100" y="809"/>
                    <a:pt x="14223" y="801"/>
                    <a:pt x="14347" y="783"/>
                  </a:cubicBezTo>
                  <a:cubicBezTo>
                    <a:pt x="14660" y="743"/>
                    <a:pt x="14961" y="626"/>
                    <a:pt x="15260" y="522"/>
                  </a:cubicBezTo>
                  <a:cubicBezTo>
                    <a:pt x="15639" y="378"/>
                    <a:pt x="16017" y="247"/>
                    <a:pt x="16422" y="247"/>
                  </a:cubicBezTo>
                  <a:lnTo>
                    <a:pt x="16448" y="247"/>
                  </a:lnTo>
                  <a:cubicBezTo>
                    <a:pt x="16956" y="247"/>
                    <a:pt x="17425" y="496"/>
                    <a:pt x="17895" y="717"/>
                  </a:cubicBezTo>
                  <a:cubicBezTo>
                    <a:pt x="18357" y="960"/>
                    <a:pt x="18843" y="1204"/>
                    <a:pt x="19362" y="1204"/>
                  </a:cubicBezTo>
                  <a:cubicBezTo>
                    <a:pt x="19399" y="1204"/>
                    <a:pt x="19436" y="1203"/>
                    <a:pt x="19474" y="1200"/>
                  </a:cubicBezTo>
                  <a:cubicBezTo>
                    <a:pt x="19839" y="1186"/>
                    <a:pt x="20178" y="1044"/>
                    <a:pt x="20503" y="913"/>
                  </a:cubicBezTo>
                  <a:cubicBezTo>
                    <a:pt x="20854" y="775"/>
                    <a:pt x="21192" y="638"/>
                    <a:pt x="21564" y="638"/>
                  </a:cubicBezTo>
                  <a:cubicBezTo>
                    <a:pt x="21580" y="638"/>
                    <a:pt x="21596" y="638"/>
                    <a:pt x="21613" y="639"/>
                  </a:cubicBezTo>
                  <a:cubicBezTo>
                    <a:pt x="22108" y="665"/>
                    <a:pt x="22552" y="952"/>
                    <a:pt x="22981" y="1226"/>
                  </a:cubicBezTo>
                  <a:cubicBezTo>
                    <a:pt x="23047" y="1278"/>
                    <a:pt x="23125" y="1317"/>
                    <a:pt x="23190" y="1357"/>
                  </a:cubicBezTo>
                  <a:cubicBezTo>
                    <a:pt x="23216" y="1343"/>
                    <a:pt x="23256" y="1330"/>
                    <a:pt x="23295" y="1317"/>
                  </a:cubicBezTo>
                  <a:cubicBezTo>
                    <a:pt x="23282" y="1304"/>
                    <a:pt x="23268" y="1304"/>
                    <a:pt x="23242" y="1291"/>
                  </a:cubicBezTo>
                  <a:cubicBezTo>
                    <a:pt x="23178" y="1252"/>
                    <a:pt x="23099" y="1200"/>
                    <a:pt x="23034" y="1148"/>
                  </a:cubicBezTo>
                  <a:cubicBezTo>
                    <a:pt x="22590" y="861"/>
                    <a:pt x="22134" y="574"/>
                    <a:pt x="21613" y="548"/>
                  </a:cubicBezTo>
                  <a:cubicBezTo>
                    <a:pt x="21596" y="547"/>
                    <a:pt x="21580" y="547"/>
                    <a:pt x="21563" y="547"/>
                  </a:cubicBezTo>
                  <a:cubicBezTo>
                    <a:pt x="21177" y="547"/>
                    <a:pt x="20815" y="697"/>
                    <a:pt x="20465" y="835"/>
                  </a:cubicBezTo>
                  <a:cubicBezTo>
                    <a:pt x="20138" y="965"/>
                    <a:pt x="19813" y="1096"/>
                    <a:pt x="19474" y="1108"/>
                  </a:cubicBezTo>
                  <a:cubicBezTo>
                    <a:pt x="19436" y="1111"/>
                    <a:pt x="19399" y="1112"/>
                    <a:pt x="19362" y="1112"/>
                  </a:cubicBezTo>
                  <a:cubicBezTo>
                    <a:pt x="18856" y="1112"/>
                    <a:pt x="18384" y="870"/>
                    <a:pt x="17935" y="639"/>
                  </a:cubicBezTo>
                  <a:cubicBezTo>
                    <a:pt x="17465" y="404"/>
                    <a:pt x="16969" y="157"/>
                    <a:pt x="16448" y="157"/>
                  </a:cubicBezTo>
                  <a:cubicBezTo>
                    <a:pt x="16430" y="156"/>
                    <a:pt x="16413" y="156"/>
                    <a:pt x="16395" y="156"/>
                  </a:cubicBezTo>
                  <a:cubicBezTo>
                    <a:pt x="15985" y="156"/>
                    <a:pt x="15609" y="305"/>
                    <a:pt x="15234" y="430"/>
                  </a:cubicBezTo>
                  <a:cubicBezTo>
                    <a:pt x="14935" y="548"/>
                    <a:pt x="14634" y="652"/>
                    <a:pt x="14335" y="691"/>
                  </a:cubicBezTo>
                  <a:cubicBezTo>
                    <a:pt x="14215" y="709"/>
                    <a:pt x="14095" y="718"/>
                    <a:pt x="13975" y="718"/>
                  </a:cubicBezTo>
                  <a:cubicBezTo>
                    <a:pt x="13414" y="718"/>
                    <a:pt x="12850" y="537"/>
                    <a:pt x="12313" y="365"/>
                  </a:cubicBezTo>
                  <a:cubicBezTo>
                    <a:pt x="11755" y="183"/>
                    <a:pt x="11186" y="1"/>
                    <a:pt x="10608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6"/>
            <p:cNvSpPr/>
            <p:nvPr/>
          </p:nvSpPr>
          <p:spPr>
            <a:xfrm>
              <a:off x="7428386" y="4237691"/>
              <a:ext cx="918270" cy="62725"/>
            </a:xfrm>
            <a:custGeom>
              <a:avLst/>
              <a:gdLst/>
              <a:ahLst/>
              <a:cxnLst/>
              <a:rect l="l" t="t" r="r" b="b"/>
              <a:pathLst>
                <a:path w="19383" h="1324" extrusionOk="0">
                  <a:moveTo>
                    <a:pt x="7634" y="1"/>
                  </a:moveTo>
                  <a:cubicBezTo>
                    <a:pt x="7235" y="1"/>
                    <a:pt x="6838" y="71"/>
                    <a:pt x="6470" y="215"/>
                  </a:cubicBezTo>
                  <a:cubicBezTo>
                    <a:pt x="6287" y="280"/>
                    <a:pt x="6105" y="372"/>
                    <a:pt x="5922" y="462"/>
                  </a:cubicBezTo>
                  <a:cubicBezTo>
                    <a:pt x="5727" y="554"/>
                    <a:pt x="5518" y="658"/>
                    <a:pt x="5296" y="737"/>
                  </a:cubicBezTo>
                  <a:cubicBezTo>
                    <a:pt x="4995" y="835"/>
                    <a:pt x="4671" y="885"/>
                    <a:pt x="4335" y="885"/>
                  </a:cubicBezTo>
                  <a:cubicBezTo>
                    <a:pt x="3870" y="885"/>
                    <a:pt x="3381" y="790"/>
                    <a:pt x="2896" y="593"/>
                  </a:cubicBezTo>
                  <a:cubicBezTo>
                    <a:pt x="2832" y="567"/>
                    <a:pt x="2766" y="541"/>
                    <a:pt x="2688" y="514"/>
                  </a:cubicBezTo>
                  <a:cubicBezTo>
                    <a:pt x="2415" y="390"/>
                    <a:pt x="2118" y="266"/>
                    <a:pt x="1809" y="266"/>
                  </a:cubicBezTo>
                  <a:cubicBezTo>
                    <a:pt x="1794" y="266"/>
                    <a:pt x="1778" y="267"/>
                    <a:pt x="1762" y="267"/>
                  </a:cubicBezTo>
                  <a:cubicBezTo>
                    <a:pt x="1240" y="280"/>
                    <a:pt x="836" y="619"/>
                    <a:pt x="444" y="945"/>
                  </a:cubicBezTo>
                  <a:cubicBezTo>
                    <a:pt x="301" y="1076"/>
                    <a:pt x="145" y="1193"/>
                    <a:pt x="1" y="1311"/>
                  </a:cubicBezTo>
                  <a:cubicBezTo>
                    <a:pt x="41" y="1311"/>
                    <a:pt x="79" y="1311"/>
                    <a:pt x="119" y="1323"/>
                  </a:cubicBezTo>
                  <a:lnTo>
                    <a:pt x="131" y="1323"/>
                  </a:lnTo>
                  <a:cubicBezTo>
                    <a:pt x="262" y="1232"/>
                    <a:pt x="380" y="1128"/>
                    <a:pt x="510" y="1024"/>
                  </a:cubicBezTo>
                  <a:cubicBezTo>
                    <a:pt x="901" y="685"/>
                    <a:pt x="1279" y="372"/>
                    <a:pt x="1762" y="358"/>
                  </a:cubicBezTo>
                  <a:cubicBezTo>
                    <a:pt x="1776" y="357"/>
                    <a:pt x="1790" y="357"/>
                    <a:pt x="1804" y="357"/>
                  </a:cubicBezTo>
                  <a:cubicBezTo>
                    <a:pt x="2102" y="357"/>
                    <a:pt x="2388" y="481"/>
                    <a:pt x="2662" y="593"/>
                  </a:cubicBezTo>
                  <a:cubicBezTo>
                    <a:pt x="2727" y="619"/>
                    <a:pt x="2792" y="645"/>
                    <a:pt x="2858" y="685"/>
                  </a:cubicBezTo>
                  <a:cubicBezTo>
                    <a:pt x="3350" y="879"/>
                    <a:pt x="3847" y="974"/>
                    <a:pt x="4319" y="974"/>
                  </a:cubicBezTo>
                  <a:cubicBezTo>
                    <a:pt x="4671" y="974"/>
                    <a:pt x="5010" y="921"/>
                    <a:pt x="5322" y="815"/>
                  </a:cubicBezTo>
                  <a:cubicBezTo>
                    <a:pt x="5545" y="737"/>
                    <a:pt x="5766" y="632"/>
                    <a:pt x="5962" y="541"/>
                  </a:cubicBezTo>
                  <a:cubicBezTo>
                    <a:pt x="6144" y="450"/>
                    <a:pt x="6327" y="358"/>
                    <a:pt x="6510" y="293"/>
                  </a:cubicBezTo>
                  <a:cubicBezTo>
                    <a:pt x="6866" y="158"/>
                    <a:pt x="7246" y="91"/>
                    <a:pt x="7627" y="91"/>
                  </a:cubicBezTo>
                  <a:cubicBezTo>
                    <a:pt x="7874" y="91"/>
                    <a:pt x="8121" y="119"/>
                    <a:pt x="8362" y="175"/>
                  </a:cubicBezTo>
                  <a:cubicBezTo>
                    <a:pt x="8687" y="241"/>
                    <a:pt x="9000" y="372"/>
                    <a:pt x="9301" y="488"/>
                  </a:cubicBezTo>
                  <a:cubicBezTo>
                    <a:pt x="9614" y="606"/>
                    <a:pt x="9927" y="737"/>
                    <a:pt x="10252" y="815"/>
                  </a:cubicBezTo>
                  <a:cubicBezTo>
                    <a:pt x="10494" y="867"/>
                    <a:pt x="10739" y="893"/>
                    <a:pt x="10982" y="893"/>
                  </a:cubicBezTo>
                  <a:cubicBezTo>
                    <a:pt x="11225" y="893"/>
                    <a:pt x="11466" y="867"/>
                    <a:pt x="11701" y="815"/>
                  </a:cubicBezTo>
                  <a:cubicBezTo>
                    <a:pt x="11948" y="763"/>
                    <a:pt x="12183" y="685"/>
                    <a:pt x="12417" y="606"/>
                  </a:cubicBezTo>
                  <a:cubicBezTo>
                    <a:pt x="12796" y="476"/>
                    <a:pt x="13200" y="332"/>
                    <a:pt x="13605" y="332"/>
                  </a:cubicBezTo>
                  <a:cubicBezTo>
                    <a:pt x="14100" y="332"/>
                    <a:pt x="14570" y="528"/>
                    <a:pt x="15026" y="723"/>
                  </a:cubicBezTo>
                  <a:cubicBezTo>
                    <a:pt x="15431" y="893"/>
                    <a:pt x="15861" y="1062"/>
                    <a:pt x="16304" y="1102"/>
                  </a:cubicBezTo>
                  <a:cubicBezTo>
                    <a:pt x="16379" y="1109"/>
                    <a:pt x="16454" y="1112"/>
                    <a:pt x="16529" y="1112"/>
                  </a:cubicBezTo>
                  <a:cubicBezTo>
                    <a:pt x="16862" y="1112"/>
                    <a:pt x="17201" y="1050"/>
                    <a:pt x="17530" y="998"/>
                  </a:cubicBezTo>
                  <a:cubicBezTo>
                    <a:pt x="17863" y="939"/>
                    <a:pt x="18187" y="879"/>
                    <a:pt x="18500" y="879"/>
                  </a:cubicBezTo>
                  <a:cubicBezTo>
                    <a:pt x="18740" y="879"/>
                    <a:pt x="18973" y="914"/>
                    <a:pt x="19200" y="1010"/>
                  </a:cubicBezTo>
                  <a:cubicBezTo>
                    <a:pt x="19213" y="1024"/>
                    <a:pt x="19239" y="1036"/>
                    <a:pt x="19252" y="1050"/>
                  </a:cubicBezTo>
                  <a:cubicBezTo>
                    <a:pt x="19291" y="1036"/>
                    <a:pt x="19344" y="1024"/>
                    <a:pt x="19382" y="1010"/>
                  </a:cubicBezTo>
                  <a:lnTo>
                    <a:pt x="19226" y="932"/>
                  </a:lnTo>
                  <a:cubicBezTo>
                    <a:pt x="18988" y="827"/>
                    <a:pt x="18737" y="790"/>
                    <a:pt x="18481" y="790"/>
                  </a:cubicBezTo>
                  <a:cubicBezTo>
                    <a:pt x="18162" y="790"/>
                    <a:pt x="17836" y="848"/>
                    <a:pt x="17518" y="906"/>
                  </a:cubicBezTo>
                  <a:cubicBezTo>
                    <a:pt x="17189" y="959"/>
                    <a:pt x="16861" y="1021"/>
                    <a:pt x="16539" y="1021"/>
                  </a:cubicBezTo>
                  <a:cubicBezTo>
                    <a:pt x="16465" y="1021"/>
                    <a:pt x="16391" y="1018"/>
                    <a:pt x="16318" y="1010"/>
                  </a:cubicBezTo>
                  <a:cubicBezTo>
                    <a:pt x="15887" y="972"/>
                    <a:pt x="15469" y="801"/>
                    <a:pt x="15066" y="632"/>
                  </a:cubicBezTo>
                  <a:cubicBezTo>
                    <a:pt x="14596" y="436"/>
                    <a:pt x="14113" y="241"/>
                    <a:pt x="13605" y="241"/>
                  </a:cubicBezTo>
                  <a:cubicBezTo>
                    <a:pt x="13174" y="241"/>
                    <a:pt x="12770" y="384"/>
                    <a:pt x="12379" y="514"/>
                  </a:cubicBezTo>
                  <a:cubicBezTo>
                    <a:pt x="12157" y="593"/>
                    <a:pt x="11922" y="671"/>
                    <a:pt x="11687" y="723"/>
                  </a:cubicBezTo>
                  <a:cubicBezTo>
                    <a:pt x="11452" y="775"/>
                    <a:pt x="11214" y="801"/>
                    <a:pt x="10978" y="801"/>
                  </a:cubicBezTo>
                  <a:cubicBezTo>
                    <a:pt x="10742" y="801"/>
                    <a:pt x="10507" y="775"/>
                    <a:pt x="10278" y="723"/>
                  </a:cubicBezTo>
                  <a:cubicBezTo>
                    <a:pt x="9953" y="645"/>
                    <a:pt x="9640" y="528"/>
                    <a:pt x="9339" y="410"/>
                  </a:cubicBezTo>
                  <a:cubicBezTo>
                    <a:pt x="9026" y="280"/>
                    <a:pt x="8713" y="163"/>
                    <a:pt x="8388" y="85"/>
                  </a:cubicBezTo>
                  <a:cubicBezTo>
                    <a:pt x="8140" y="29"/>
                    <a:pt x="7887" y="1"/>
                    <a:pt x="7634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6"/>
            <p:cNvSpPr/>
            <p:nvPr/>
          </p:nvSpPr>
          <p:spPr>
            <a:xfrm>
              <a:off x="7509396" y="4295345"/>
              <a:ext cx="117443" cy="21745"/>
            </a:xfrm>
            <a:custGeom>
              <a:avLst/>
              <a:gdLst/>
              <a:ahLst/>
              <a:cxnLst/>
              <a:rect l="l" t="t" r="r" b="b"/>
              <a:pathLst>
                <a:path w="2479" h="459" extrusionOk="0">
                  <a:moveTo>
                    <a:pt x="922" y="1"/>
                  </a:moveTo>
                  <a:cubicBezTo>
                    <a:pt x="906" y="1"/>
                    <a:pt x="890" y="1"/>
                    <a:pt x="873" y="2"/>
                  </a:cubicBezTo>
                  <a:cubicBezTo>
                    <a:pt x="574" y="15"/>
                    <a:pt x="287" y="132"/>
                    <a:pt x="0" y="263"/>
                  </a:cubicBezTo>
                  <a:cubicBezTo>
                    <a:pt x="65" y="276"/>
                    <a:pt x="117" y="276"/>
                    <a:pt x="169" y="289"/>
                  </a:cubicBezTo>
                  <a:lnTo>
                    <a:pt x="183" y="289"/>
                  </a:lnTo>
                  <a:cubicBezTo>
                    <a:pt x="404" y="184"/>
                    <a:pt x="639" y="94"/>
                    <a:pt x="887" y="94"/>
                  </a:cubicBezTo>
                  <a:cubicBezTo>
                    <a:pt x="905" y="93"/>
                    <a:pt x="923" y="93"/>
                    <a:pt x="940" y="93"/>
                  </a:cubicBezTo>
                  <a:cubicBezTo>
                    <a:pt x="1260" y="93"/>
                    <a:pt x="1569" y="205"/>
                    <a:pt x="1878" y="341"/>
                  </a:cubicBezTo>
                  <a:cubicBezTo>
                    <a:pt x="1969" y="367"/>
                    <a:pt x="2047" y="407"/>
                    <a:pt x="2125" y="433"/>
                  </a:cubicBezTo>
                  <a:cubicBezTo>
                    <a:pt x="2243" y="445"/>
                    <a:pt x="2360" y="445"/>
                    <a:pt x="2478" y="459"/>
                  </a:cubicBezTo>
                  <a:lnTo>
                    <a:pt x="2360" y="419"/>
                  </a:lnTo>
                  <a:cubicBezTo>
                    <a:pt x="2204" y="381"/>
                    <a:pt x="2061" y="315"/>
                    <a:pt x="1917" y="250"/>
                  </a:cubicBezTo>
                  <a:cubicBezTo>
                    <a:pt x="1606" y="126"/>
                    <a:pt x="1270" y="1"/>
                    <a:pt x="922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6"/>
            <p:cNvSpPr/>
            <p:nvPr/>
          </p:nvSpPr>
          <p:spPr>
            <a:xfrm>
              <a:off x="7678665" y="4280896"/>
              <a:ext cx="251514" cy="45433"/>
            </a:xfrm>
            <a:custGeom>
              <a:avLst/>
              <a:gdLst/>
              <a:ahLst/>
              <a:cxnLst/>
              <a:rect l="l" t="t" r="r" b="b"/>
              <a:pathLst>
                <a:path w="5309" h="959" extrusionOk="0">
                  <a:moveTo>
                    <a:pt x="2370" y="0"/>
                  </a:moveTo>
                  <a:cubicBezTo>
                    <a:pt x="2216" y="0"/>
                    <a:pt x="2061" y="18"/>
                    <a:pt x="1905" y="60"/>
                  </a:cubicBezTo>
                  <a:cubicBezTo>
                    <a:pt x="1644" y="124"/>
                    <a:pt x="1409" y="268"/>
                    <a:pt x="1175" y="385"/>
                  </a:cubicBezTo>
                  <a:cubicBezTo>
                    <a:pt x="1044" y="463"/>
                    <a:pt x="914" y="542"/>
                    <a:pt x="783" y="594"/>
                  </a:cubicBezTo>
                  <a:cubicBezTo>
                    <a:pt x="535" y="712"/>
                    <a:pt x="262" y="790"/>
                    <a:pt x="1" y="828"/>
                  </a:cubicBezTo>
                  <a:cubicBezTo>
                    <a:pt x="118" y="828"/>
                    <a:pt x="248" y="842"/>
                    <a:pt x="366" y="842"/>
                  </a:cubicBezTo>
                  <a:lnTo>
                    <a:pt x="378" y="842"/>
                  </a:lnTo>
                  <a:cubicBezTo>
                    <a:pt x="522" y="802"/>
                    <a:pt x="679" y="750"/>
                    <a:pt x="822" y="686"/>
                  </a:cubicBezTo>
                  <a:cubicBezTo>
                    <a:pt x="952" y="620"/>
                    <a:pt x="1096" y="542"/>
                    <a:pt x="1227" y="463"/>
                  </a:cubicBezTo>
                  <a:cubicBezTo>
                    <a:pt x="1448" y="346"/>
                    <a:pt x="1683" y="216"/>
                    <a:pt x="1931" y="150"/>
                  </a:cubicBezTo>
                  <a:cubicBezTo>
                    <a:pt x="2085" y="108"/>
                    <a:pt x="2237" y="90"/>
                    <a:pt x="2388" y="90"/>
                  </a:cubicBezTo>
                  <a:cubicBezTo>
                    <a:pt x="2941" y="90"/>
                    <a:pt x="3483" y="338"/>
                    <a:pt x="4056" y="594"/>
                  </a:cubicBezTo>
                  <a:cubicBezTo>
                    <a:pt x="4357" y="724"/>
                    <a:pt x="4656" y="855"/>
                    <a:pt x="4957" y="959"/>
                  </a:cubicBezTo>
                  <a:lnTo>
                    <a:pt x="5308" y="959"/>
                  </a:lnTo>
                  <a:cubicBezTo>
                    <a:pt x="4891" y="868"/>
                    <a:pt x="4487" y="686"/>
                    <a:pt x="4096" y="515"/>
                  </a:cubicBezTo>
                  <a:cubicBezTo>
                    <a:pt x="3529" y="258"/>
                    <a:pt x="2953" y="0"/>
                    <a:pt x="2370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6"/>
            <p:cNvSpPr/>
            <p:nvPr/>
          </p:nvSpPr>
          <p:spPr>
            <a:xfrm>
              <a:off x="7976508" y="4292929"/>
              <a:ext cx="181683" cy="33399"/>
            </a:xfrm>
            <a:custGeom>
              <a:avLst/>
              <a:gdLst/>
              <a:ahLst/>
              <a:cxnLst/>
              <a:rect l="l" t="t" r="r" b="b"/>
              <a:pathLst>
                <a:path w="3835" h="705" extrusionOk="0">
                  <a:moveTo>
                    <a:pt x="2025" y="0"/>
                  </a:moveTo>
                  <a:cubicBezTo>
                    <a:pt x="2011" y="0"/>
                    <a:pt x="1997" y="0"/>
                    <a:pt x="1983" y="1"/>
                  </a:cubicBezTo>
                  <a:cubicBezTo>
                    <a:pt x="1552" y="27"/>
                    <a:pt x="1174" y="209"/>
                    <a:pt x="795" y="392"/>
                  </a:cubicBezTo>
                  <a:cubicBezTo>
                    <a:pt x="534" y="510"/>
                    <a:pt x="274" y="640"/>
                    <a:pt x="0" y="705"/>
                  </a:cubicBezTo>
                  <a:lnTo>
                    <a:pt x="300" y="705"/>
                  </a:lnTo>
                  <a:cubicBezTo>
                    <a:pt x="482" y="640"/>
                    <a:pt x="652" y="548"/>
                    <a:pt x="835" y="470"/>
                  </a:cubicBezTo>
                  <a:cubicBezTo>
                    <a:pt x="1200" y="288"/>
                    <a:pt x="1578" y="119"/>
                    <a:pt x="1983" y="92"/>
                  </a:cubicBezTo>
                  <a:cubicBezTo>
                    <a:pt x="2000" y="92"/>
                    <a:pt x="2016" y="92"/>
                    <a:pt x="2033" y="92"/>
                  </a:cubicBezTo>
                  <a:cubicBezTo>
                    <a:pt x="2495" y="92"/>
                    <a:pt x="2912" y="269"/>
                    <a:pt x="3352" y="470"/>
                  </a:cubicBezTo>
                  <a:cubicBezTo>
                    <a:pt x="3443" y="510"/>
                    <a:pt x="3548" y="562"/>
                    <a:pt x="3639" y="601"/>
                  </a:cubicBezTo>
                  <a:cubicBezTo>
                    <a:pt x="3704" y="588"/>
                    <a:pt x="3769" y="588"/>
                    <a:pt x="3835" y="574"/>
                  </a:cubicBezTo>
                  <a:cubicBezTo>
                    <a:pt x="3691" y="522"/>
                    <a:pt x="3534" y="458"/>
                    <a:pt x="3391" y="392"/>
                  </a:cubicBezTo>
                  <a:cubicBezTo>
                    <a:pt x="2961" y="202"/>
                    <a:pt x="2505" y="0"/>
                    <a:pt x="2025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6"/>
            <p:cNvSpPr/>
            <p:nvPr/>
          </p:nvSpPr>
          <p:spPr>
            <a:xfrm>
              <a:off x="7620584" y="4817550"/>
              <a:ext cx="462238" cy="45196"/>
            </a:xfrm>
            <a:custGeom>
              <a:avLst/>
              <a:gdLst/>
              <a:ahLst/>
              <a:cxnLst/>
              <a:rect l="l" t="t" r="r" b="b"/>
              <a:pathLst>
                <a:path w="9757" h="954" extrusionOk="0">
                  <a:moveTo>
                    <a:pt x="1" y="0"/>
                  </a:moveTo>
                  <a:cubicBezTo>
                    <a:pt x="1" y="0"/>
                    <a:pt x="2768" y="954"/>
                    <a:pt x="6343" y="954"/>
                  </a:cubicBezTo>
                  <a:cubicBezTo>
                    <a:pt x="7425" y="954"/>
                    <a:pt x="8581" y="866"/>
                    <a:pt x="9757" y="639"/>
                  </a:cubicBezTo>
                  <a:lnTo>
                    <a:pt x="9704" y="91"/>
                  </a:lnTo>
                  <a:cubicBezTo>
                    <a:pt x="9704" y="91"/>
                    <a:pt x="8053" y="390"/>
                    <a:pt x="5376" y="390"/>
                  </a:cubicBezTo>
                  <a:cubicBezTo>
                    <a:pt x="3871" y="390"/>
                    <a:pt x="2042" y="296"/>
                    <a:pt x="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6"/>
            <p:cNvSpPr/>
            <p:nvPr/>
          </p:nvSpPr>
          <p:spPr>
            <a:xfrm>
              <a:off x="7073742" y="4389336"/>
              <a:ext cx="1419355" cy="156385"/>
            </a:xfrm>
            <a:custGeom>
              <a:avLst/>
              <a:gdLst/>
              <a:ahLst/>
              <a:cxnLst/>
              <a:rect l="l" t="t" r="r" b="b"/>
              <a:pathLst>
                <a:path w="29960" h="3301" extrusionOk="0">
                  <a:moveTo>
                    <a:pt x="0" y="0"/>
                  </a:moveTo>
                  <a:cubicBezTo>
                    <a:pt x="14" y="79"/>
                    <a:pt x="27" y="144"/>
                    <a:pt x="40" y="209"/>
                  </a:cubicBezTo>
                  <a:cubicBezTo>
                    <a:pt x="4735" y="2283"/>
                    <a:pt x="10252" y="3301"/>
                    <a:pt x="16839" y="3301"/>
                  </a:cubicBezTo>
                  <a:lnTo>
                    <a:pt x="17256" y="3301"/>
                  </a:lnTo>
                  <a:cubicBezTo>
                    <a:pt x="19291" y="3287"/>
                    <a:pt x="21077" y="3183"/>
                    <a:pt x="22695" y="2974"/>
                  </a:cubicBezTo>
                  <a:cubicBezTo>
                    <a:pt x="23790" y="2831"/>
                    <a:pt x="24821" y="2635"/>
                    <a:pt x="25799" y="2400"/>
                  </a:cubicBezTo>
                  <a:cubicBezTo>
                    <a:pt x="27273" y="2035"/>
                    <a:pt x="28642" y="1565"/>
                    <a:pt x="29894" y="979"/>
                  </a:cubicBezTo>
                  <a:cubicBezTo>
                    <a:pt x="29920" y="913"/>
                    <a:pt x="29946" y="835"/>
                    <a:pt x="29960" y="757"/>
                  </a:cubicBezTo>
                  <a:lnTo>
                    <a:pt x="29960" y="757"/>
                  </a:lnTo>
                  <a:cubicBezTo>
                    <a:pt x="28668" y="1370"/>
                    <a:pt x="27273" y="1866"/>
                    <a:pt x="25747" y="2231"/>
                  </a:cubicBezTo>
                  <a:cubicBezTo>
                    <a:pt x="24873" y="2440"/>
                    <a:pt x="23947" y="2609"/>
                    <a:pt x="22982" y="2753"/>
                  </a:cubicBezTo>
                  <a:cubicBezTo>
                    <a:pt x="21273" y="2988"/>
                    <a:pt x="19408" y="3104"/>
                    <a:pt x="17256" y="3118"/>
                  </a:cubicBezTo>
                  <a:cubicBezTo>
                    <a:pt x="17132" y="3119"/>
                    <a:pt x="17008" y="3119"/>
                    <a:pt x="16885" y="3119"/>
                  </a:cubicBezTo>
                  <a:cubicBezTo>
                    <a:pt x="10254" y="3119"/>
                    <a:pt x="4712" y="2100"/>
                    <a:pt x="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6"/>
            <p:cNvSpPr/>
            <p:nvPr/>
          </p:nvSpPr>
          <p:spPr>
            <a:xfrm>
              <a:off x="7220792" y="4517246"/>
              <a:ext cx="1241415" cy="169934"/>
            </a:xfrm>
            <a:custGeom>
              <a:avLst/>
              <a:gdLst/>
              <a:ahLst/>
              <a:cxnLst/>
              <a:rect l="l" t="t" r="r" b="b"/>
              <a:pathLst>
                <a:path w="26204" h="3587" extrusionOk="0">
                  <a:moveTo>
                    <a:pt x="26204" y="1"/>
                  </a:moveTo>
                  <a:lnTo>
                    <a:pt x="26204" y="1"/>
                  </a:lnTo>
                  <a:cubicBezTo>
                    <a:pt x="22995" y="1253"/>
                    <a:pt x="19617" y="2022"/>
                    <a:pt x="16252" y="2517"/>
                  </a:cubicBezTo>
                  <a:cubicBezTo>
                    <a:pt x="13278" y="2948"/>
                    <a:pt x="10318" y="3169"/>
                    <a:pt x="7527" y="3300"/>
                  </a:cubicBezTo>
                  <a:cubicBezTo>
                    <a:pt x="6320" y="3358"/>
                    <a:pt x="5091" y="3406"/>
                    <a:pt x="3852" y="3406"/>
                  </a:cubicBezTo>
                  <a:cubicBezTo>
                    <a:pt x="2574" y="3406"/>
                    <a:pt x="1285" y="3355"/>
                    <a:pt x="1" y="3209"/>
                  </a:cubicBezTo>
                  <a:lnTo>
                    <a:pt x="1" y="3209"/>
                  </a:lnTo>
                  <a:cubicBezTo>
                    <a:pt x="79" y="3287"/>
                    <a:pt x="157" y="3352"/>
                    <a:pt x="235" y="3418"/>
                  </a:cubicBezTo>
                  <a:cubicBezTo>
                    <a:pt x="1435" y="3548"/>
                    <a:pt x="2649" y="3587"/>
                    <a:pt x="3849" y="3587"/>
                  </a:cubicBezTo>
                  <a:cubicBezTo>
                    <a:pt x="5087" y="3587"/>
                    <a:pt x="6327" y="3535"/>
                    <a:pt x="7527" y="3482"/>
                  </a:cubicBezTo>
                  <a:cubicBezTo>
                    <a:pt x="10200" y="3352"/>
                    <a:pt x="13005" y="3143"/>
                    <a:pt x="15848" y="2752"/>
                  </a:cubicBezTo>
                  <a:cubicBezTo>
                    <a:pt x="19304" y="2270"/>
                    <a:pt x="22799" y="1500"/>
                    <a:pt x="26112" y="222"/>
                  </a:cubicBezTo>
                  <a:cubicBezTo>
                    <a:pt x="26138" y="157"/>
                    <a:pt x="26178" y="79"/>
                    <a:pt x="26204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6"/>
            <p:cNvSpPr/>
            <p:nvPr/>
          </p:nvSpPr>
          <p:spPr>
            <a:xfrm>
              <a:off x="7990673" y="4245366"/>
              <a:ext cx="530837" cy="391175"/>
            </a:xfrm>
            <a:custGeom>
              <a:avLst/>
              <a:gdLst/>
              <a:ahLst/>
              <a:cxnLst/>
              <a:rect l="l" t="t" r="r" b="b"/>
              <a:pathLst>
                <a:path w="11205" h="8257" extrusionOk="0">
                  <a:moveTo>
                    <a:pt x="11205" y="1"/>
                  </a:moveTo>
                  <a:lnTo>
                    <a:pt x="11205" y="1"/>
                  </a:lnTo>
                  <a:cubicBezTo>
                    <a:pt x="10944" y="92"/>
                    <a:pt x="10683" y="183"/>
                    <a:pt x="10409" y="274"/>
                  </a:cubicBezTo>
                  <a:cubicBezTo>
                    <a:pt x="9770" y="483"/>
                    <a:pt x="9118" y="705"/>
                    <a:pt x="8570" y="1109"/>
                  </a:cubicBezTo>
                  <a:cubicBezTo>
                    <a:pt x="8191" y="1383"/>
                    <a:pt x="7878" y="1749"/>
                    <a:pt x="7565" y="2100"/>
                  </a:cubicBezTo>
                  <a:cubicBezTo>
                    <a:pt x="6431" y="3366"/>
                    <a:pt x="5179" y="4540"/>
                    <a:pt x="3861" y="5596"/>
                  </a:cubicBezTo>
                  <a:lnTo>
                    <a:pt x="3627" y="5792"/>
                  </a:lnTo>
                  <a:cubicBezTo>
                    <a:pt x="4592" y="5648"/>
                    <a:pt x="5518" y="5479"/>
                    <a:pt x="6392" y="5270"/>
                  </a:cubicBezTo>
                  <a:cubicBezTo>
                    <a:pt x="7918" y="4905"/>
                    <a:pt x="9313" y="4409"/>
                    <a:pt x="10605" y="3796"/>
                  </a:cubicBezTo>
                  <a:lnTo>
                    <a:pt x="10605" y="3783"/>
                  </a:lnTo>
                  <a:cubicBezTo>
                    <a:pt x="10643" y="3665"/>
                    <a:pt x="10669" y="3575"/>
                    <a:pt x="10696" y="3470"/>
                  </a:cubicBezTo>
                  <a:cubicBezTo>
                    <a:pt x="10709" y="3378"/>
                    <a:pt x="10735" y="3288"/>
                    <a:pt x="10748" y="3196"/>
                  </a:cubicBezTo>
                  <a:cubicBezTo>
                    <a:pt x="10800" y="3013"/>
                    <a:pt x="10840" y="2831"/>
                    <a:pt x="10866" y="2648"/>
                  </a:cubicBezTo>
                  <a:cubicBezTo>
                    <a:pt x="10892" y="2583"/>
                    <a:pt x="10904" y="2518"/>
                    <a:pt x="10918" y="2453"/>
                  </a:cubicBezTo>
                  <a:cubicBezTo>
                    <a:pt x="10983" y="2048"/>
                    <a:pt x="11048" y="1683"/>
                    <a:pt x="11087" y="1331"/>
                  </a:cubicBezTo>
                  <a:cubicBezTo>
                    <a:pt x="11153" y="822"/>
                    <a:pt x="11191" y="379"/>
                    <a:pt x="11205" y="1"/>
                  </a:cubicBezTo>
                  <a:close/>
                  <a:moveTo>
                    <a:pt x="10539" y="4018"/>
                  </a:moveTo>
                  <a:lnTo>
                    <a:pt x="10539" y="4018"/>
                  </a:lnTo>
                  <a:cubicBezTo>
                    <a:pt x="9287" y="4604"/>
                    <a:pt x="7918" y="5074"/>
                    <a:pt x="6444" y="5439"/>
                  </a:cubicBezTo>
                  <a:cubicBezTo>
                    <a:pt x="5466" y="5674"/>
                    <a:pt x="4435" y="5870"/>
                    <a:pt x="3340" y="6013"/>
                  </a:cubicBezTo>
                  <a:lnTo>
                    <a:pt x="2557" y="6600"/>
                  </a:lnTo>
                  <a:cubicBezTo>
                    <a:pt x="2727" y="6548"/>
                    <a:pt x="2910" y="6522"/>
                    <a:pt x="3105" y="6522"/>
                  </a:cubicBezTo>
                  <a:cubicBezTo>
                    <a:pt x="3353" y="6522"/>
                    <a:pt x="3574" y="6561"/>
                    <a:pt x="3797" y="6639"/>
                  </a:cubicBezTo>
                  <a:cubicBezTo>
                    <a:pt x="3783" y="6418"/>
                    <a:pt x="3797" y="6287"/>
                    <a:pt x="3797" y="6287"/>
                  </a:cubicBezTo>
                  <a:lnTo>
                    <a:pt x="8440" y="6287"/>
                  </a:lnTo>
                  <a:cubicBezTo>
                    <a:pt x="8948" y="6117"/>
                    <a:pt x="9457" y="5935"/>
                    <a:pt x="9953" y="5740"/>
                  </a:cubicBezTo>
                  <a:lnTo>
                    <a:pt x="10031" y="5543"/>
                  </a:lnTo>
                  <a:cubicBezTo>
                    <a:pt x="10070" y="5453"/>
                    <a:pt x="10109" y="5361"/>
                    <a:pt x="10135" y="5257"/>
                  </a:cubicBezTo>
                  <a:cubicBezTo>
                    <a:pt x="10187" y="5126"/>
                    <a:pt x="10240" y="4996"/>
                    <a:pt x="10278" y="4865"/>
                  </a:cubicBezTo>
                  <a:cubicBezTo>
                    <a:pt x="10330" y="4735"/>
                    <a:pt x="10370" y="4578"/>
                    <a:pt x="10422" y="4448"/>
                  </a:cubicBezTo>
                  <a:cubicBezTo>
                    <a:pt x="10435" y="4383"/>
                    <a:pt x="10448" y="4331"/>
                    <a:pt x="10474" y="4265"/>
                  </a:cubicBezTo>
                  <a:cubicBezTo>
                    <a:pt x="10500" y="4187"/>
                    <a:pt x="10513" y="4109"/>
                    <a:pt x="10539" y="4018"/>
                  </a:cubicBezTo>
                  <a:close/>
                  <a:moveTo>
                    <a:pt x="1475" y="7343"/>
                  </a:moveTo>
                  <a:cubicBezTo>
                    <a:pt x="992" y="7656"/>
                    <a:pt x="496" y="7969"/>
                    <a:pt x="1" y="8256"/>
                  </a:cubicBezTo>
                  <a:cubicBezTo>
                    <a:pt x="379" y="8204"/>
                    <a:pt x="757" y="8139"/>
                    <a:pt x="1136" y="8074"/>
                  </a:cubicBezTo>
                  <a:cubicBezTo>
                    <a:pt x="1188" y="7813"/>
                    <a:pt x="1318" y="7552"/>
                    <a:pt x="1475" y="7343"/>
                  </a:cubicBezTo>
                  <a:close/>
                </a:path>
              </a:pathLst>
            </a:custGeom>
            <a:solidFill>
              <a:srgbClr val="C9C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6"/>
            <p:cNvSpPr/>
            <p:nvPr/>
          </p:nvSpPr>
          <p:spPr>
            <a:xfrm>
              <a:off x="8148855" y="4425150"/>
              <a:ext cx="344227" cy="105078"/>
            </a:xfrm>
            <a:custGeom>
              <a:avLst/>
              <a:gdLst/>
              <a:ahLst/>
              <a:cxnLst/>
              <a:rect l="l" t="t" r="r" b="b"/>
              <a:pathLst>
                <a:path w="7266" h="2218" extrusionOk="0">
                  <a:moveTo>
                    <a:pt x="7266" y="1"/>
                  </a:moveTo>
                  <a:lnTo>
                    <a:pt x="7266" y="1"/>
                  </a:lnTo>
                  <a:cubicBezTo>
                    <a:pt x="5974" y="614"/>
                    <a:pt x="4579" y="1110"/>
                    <a:pt x="3053" y="1475"/>
                  </a:cubicBezTo>
                  <a:cubicBezTo>
                    <a:pt x="2179" y="1684"/>
                    <a:pt x="1253" y="1853"/>
                    <a:pt x="288" y="1997"/>
                  </a:cubicBezTo>
                  <a:cubicBezTo>
                    <a:pt x="197" y="2061"/>
                    <a:pt x="92" y="2140"/>
                    <a:pt x="1" y="2218"/>
                  </a:cubicBezTo>
                  <a:cubicBezTo>
                    <a:pt x="1096" y="2075"/>
                    <a:pt x="2127" y="1879"/>
                    <a:pt x="3105" y="1644"/>
                  </a:cubicBezTo>
                  <a:cubicBezTo>
                    <a:pt x="4579" y="1279"/>
                    <a:pt x="5948" y="809"/>
                    <a:pt x="7200" y="223"/>
                  </a:cubicBezTo>
                  <a:cubicBezTo>
                    <a:pt x="7226" y="157"/>
                    <a:pt x="7252" y="79"/>
                    <a:pt x="7266" y="1"/>
                  </a:cubicBezTo>
                  <a:close/>
                </a:path>
              </a:pathLst>
            </a:custGeom>
            <a:solidFill>
              <a:srgbClr val="ECD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6"/>
            <p:cNvSpPr/>
            <p:nvPr/>
          </p:nvSpPr>
          <p:spPr>
            <a:xfrm>
              <a:off x="8415763" y="4527715"/>
              <a:ext cx="42069" cy="15539"/>
            </a:xfrm>
            <a:custGeom>
              <a:avLst/>
              <a:gdLst/>
              <a:ahLst/>
              <a:cxnLst/>
              <a:rect l="l" t="t" r="r" b="b"/>
              <a:pathLst>
                <a:path w="888" h="328" extrusionOk="0">
                  <a:moveTo>
                    <a:pt x="888" y="1"/>
                  </a:moveTo>
                  <a:lnTo>
                    <a:pt x="888" y="1"/>
                  </a:lnTo>
                  <a:cubicBezTo>
                    <a:pt x="588" y="119"/>
                    <a:pt x="301" y="223"/>
                    <a:pt x="1" y="327"/>
                  </a:cubicBezTo>
                  <a:lnTo>
                    <a:pt x="745" y="327"/>
                  </a:lnTo>
                  <a:cubicBezTo>
                    <a:pt x="784" y="249"/>
                    <a:pt x="823" y="157"/>
                    <a:pt x="862" y="67"/>
                  </a:cubicBezTo>
                  <a:cubicBezTo>
                    <a:pt x="862" y="53"/>
                    <a:pt x="875" y="27"/>
                    <a:pt x="888" y="1"/>
                  </a:cubicBezTo>
                  <a:close/>
                </a:path>
              </a:pathLst>
            </a:custGeom>
            <a:solidFill>
              <a:srgbClr val="C9C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6"/>
            <p:cNvSpPr/>
            <p:nvPr/>
          </p:nvSpPr>
          <p:spPr>
            <a:xfrm>
              <a:off x="7543316" y="4637102"/>
              <a:ext cx="691485" cy="271932"/>
            </a:xfrm>
            <a:custGeom>
              <a:avLst/>
              <a:gdLst/>
              <a:ahLst/>
              <a:cxnLst/>
              <a:rect l="l" t="t" r="r" b="b"/>
              <a:pathLst>
                <a:path w="14596" h="5740" extrusionOk="0">
                  <a:moveTo>
                    <a:pt x="10539" y="1"/>
                  </a:moveTo>
                  <a:cubicBezTo>
                    <a:pt x="10044" y="79"/>
                    <a:pt x="9535" y="157"/>
                    <a:pt x="9040" y="222"/>
                  </a:cubicBezTo>
                  <a:cubicBezTo>
                    <a:pt x="7892" y="874"/>
                    <a:pt x="6718" y="1448"/>
                    <a:pt x="5505" y="1957"/>
                  </a:cubicBezTo>
                  <a:cubicBezTo>
                    <a:pt x="4110" y="2531"/>
                    <a:pt x="2675" y="3013"/>
                    <a:pt x="1227" y="3392"/>
                  </a:cubicBezTo>
                  <a:cubicBezTo>
                    <a:pt x="888" y="3470"/>
                    <a:pt x="392" y="3509"/>
                    <a:pt x="1" y="3653"/>
                  </a:cubicBezTo>
                  <a:cubicBezTo>
                    <a:pt x="40" y="3665"/>
                    <a:pt x="79" y="3665"/>
                    <a:pt x="119" y="3679"/>
                  </a:cubicBezTo>
                  <a:lnTo>
                    <a:pt x="262" y="4722"/>
                  </a:lnTo>
                  <a:cubicBezTo>
                    <a:pt x="262" y="4722"/>
                    <a:pt x="3614" y="5740"/>
                    <a:pt x="7136" y="5740"/>
                  </a:cubicBezTo>
                  <a:cubicBezTo>
                    <a:pt x="8622" y="5740"/>
                    <a:pt x="10135" y="5557"/>
                    <a:pt x="11426" y="5048"/>
                  </a:cubicBezTo>
                  <a:lnTo>
                    <a:pt x="11388" y="4448"/>
                  </a:lnTo>
                  <a:cubicBezTo>
                    <a:pt x="10214" y="4683"/>
                    <a:pt x="9066" y="4761"/>
                    <a:pt x="7983" y="4761"/>
                  </a:cubicBezTo>
                  <a:cubicBezTo>
                    <a:pt x="4409" y="4761"/>
                    <a:pt x="1632" y="3809"/>
                    <a:pt x="1632" y="3809"/>
                  </a:cubicBezTo>
                  <a:lnTo>
                    <a:pt x="1632" y="3809"/>
                  </a:lnTo>
                  <a:cubicBezTo>
                    <a:pt x="3666" y="4109"/>
                    <a:pt x="5505" y="4201"/>
                    <a:pt x="7005" y="4201"/>
                  </a:cubicBezTo>
                  <a:cubicBezTo>
                    <a:pt x="9692" y="4201"/>
                    <a:pt x="11335" y="3900"/>
                    <a:pt x="11335" y="3900"/>
                  </a:cubicBezTo>
                  <a:cubicBezTo>
                    <a:pt x="11335" y="3900"/>
                    <a:pt x="12848" y="3483"/>
                    <a:pt x="14596" y="2505"/>
                  </a:cubicBezTo>
                  <a:cubicBezTo>
                    <a:pt x="14387" y="2231"/>
                    <a:pt x="14205" y="1931"/>
                    <a:pt x="14061" y="1631"/>
                  </a:cubicBezTo>
                  <a:cubicBezTo>
                    <a:pt x="13696" y="2048"/>
                    <a:pt x="13148" y="2309"/>
                    <a:pt x="12548" y="2309"/>
                  </a:cubicBezTo>
                  <a:cubicBezTo>
                    <a:pt x="11426" y="2309"/>
                    <a:pt x="10513" y="1396"/>
                    <a:pt x="10513" y="274"/>
                  </a:cubicBezTo>
                  <a:cubicBezTo>
                    <a:pt x="10513" y="183"/>
                    <a:pt x="10527" y="92"/>
                    <a:pt x="10539" y="1"/>
                  </a:cubicBezTo>
                  <a:close/>
                </a:path>
              </a:pathLst>
            </a:custGeom>
            <a:solidFill>
              <a:srgbClr val="C9C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6"/>
            <p:cNvSpPr/>
            <p:nvPr/>
          </p:nvSpPr>
          <p:spPr>
            <a:xfrm>
              <a:off x="7620584" y="4817550"/>
              <a:ext cx="462238" cy="45101"/>
            </a:xfrm>
            <a:custGeom>
              <a:avLst/>
              <a:gdLst/>
              <a:ahLst/>
              <a:cxnLst/>
              <a:rect l="l" t="t" r="r" b="b"/>
              <a:pathLst>
                <a:path w="9757" h="952" extrusionOk="0">
                  <a:moveTo>
                    <a:pt x="1" y="0"/>
                  </a:moveTo>
                  <a:cubicBezTo>
                    <a:pt x="1" y="0"/>
                    <a:pt x="2778" y="952"/>
                    <a:pt x="6352" y="952"/>
                  </a:cubicBezTo>
                  <a:cubicBezTo>
                    <a:pt x="7435" y="952"/>
                    <a:pt x="8583" y="874"/>
                    <a:pt x="9757" y="639"/>
                  </a:cubicBezTo>
                  <a:lnTo>
                    <a:pt x="9704" y="91"/>
                  </a:lnTo>
                  <a:cubicBezTo>
                    <a:pt x="9704" y="91"/>
                    <a:pt x="8061" y="392"/>
                    <a:pt x="5374" y="392"/>
                  </a:cubicBezTo>
                  <a:cubicBezTo>
                    <a:pt x="3874" y="392"/>
                    <a:pt x="2035" y="300"/>
                    <a:pt x="1" y="0"/>
                  </a:cubicBezTo>
                  <a:close/>
                </a:path>
              </a:pathLst>
            </a:custGeom>
            <a:solidFill>
              <a:srgbClr val="4B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6"/>
            <p:cNvSpPr/>
            <p:nvPr/>
          </p:nvSpPr>
          <p:spPr>
            <a:xfrm>
              <a:off x="7971533" y="4517246"/>
              <a:ext cx="490663" cy="130423"/>
            </a:xfrm>
            <a:custGeom>
              <a:avLst/>
              <a:gdLst/>
              <a:ahLst/>
              <a:cxnLst/>
              <a:rect l="l" t="t" r="r" b="b"/>
              <a:pathLst>
                <a:path w="10357" h="2753" extrusionOk="0">
                  <a:moveTo>
                    <a:pt x="10357" y="1"/>
                  </a:moveTo>
                  <a:lnTo>
                    <a:pt x="10357" y="1"/>
                  </a:lnTo>
                  <a:cubicBezTo>
                    <a:pt x="9861" y="196"/>
                    <a:pt x="9352" y="378"/>
                    <a:pt x="8844" y="548"/>
                  </a:cubicBezTo>
                  <a:lnTo>
                    <a:pt x="9378" y="548"/>
                  </a:lnTo>
                  <a:cubicBezTo>
                    <a:pt x="9678" y="444"/>
                    <a:pt x="9965" y="340"/>
                    <a:pt x="10265" y="222"/>
                  </a:cubicBezTo>
                  <a:cubicBezTo>
                    <a:pt x="10291" y="157"/>
                    <a:pt x="10331" y="79"/>
                    <a:pt x="10357" y="1"/>
                  </a:cubicBezTo>
                  <a:close/>
                  <a:moveTo>
                    <a:pt x="1540" y="2335"/>
                  </a:moveTo>
                  <a:lnTo>
                    <a:pt x="1540" y="2335"/>
                  </a:lnTo>
                  <a:cubicBezTo>
                    <a:pt x="1161" y="2400"/>
                    <a:pt x="783" y="2465"/>
                    <a:pt x="405" y="2517"/>
                  </a:cubicBezTo>
                  <a:cubicBezTo>
                    <a:pt x="274" y="2596"/>
                    <a:pt x="131" y="2674"/>
                    <a:pt x="1" y="2752"/>
                  </a:cubicBezTo>
                  <a:cubicBezTo>
                    <a:pt x="496" y="2687"/>
                    <a:pt x="1005" y="2609"/>
                    <a:pt x="1500" y="2531"/>
                  </a:cubicBezTo>
                  <a:cubicBezTo>
                    <a:pt x="1514" y="2465"/>
                    <a:pt x="1514" y="2400"/>
                    <a:pt x="1540" y="2335"/>
                  </a:cubicBezTo>
                  <a:close/>
                </a:path>
              </a:pathLst>
            </a:custGeom>
            <a:solidFill>
              <a:srgbClr val="ECD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6"/>
            <p:cNvSpPr/>
            <p:nvPr/>
          </p:nvSpPr>
          <p:spPr>
            <a:xfrm>
              <a:off x="7068815" y="4187285"/>
              <a:ext cx="1456402" cy="228679"/>
            </a:xfrm>
            <a:custGeom>
              <a:avLst/>
              <a:gdLst/>
              <a:ahLst/>
              <a:cxnLst/>
              <a:rect l="l" t="t" r="r" b="b"/>
              <a:pathLst>
                <a:path w="30742" h="4827" extrusionOk="0">
                  <a:moveTo>
                    <a:pt x="30690" y="1"/>
                  </a:moveTo>
                  <a:cubicBezTo>
                    <a:pt x="30690" y="1"/>
                    <a:pt x="28994" y="2909"/>
                    <a:pt x="16642" y="2948"/>
                  </a:cubicBezTo>
                  <a:cubicBezTo>
                    <a:pt x="16583" y="2949"/>
                    <a:pt x="16523" y="2949"/>
                    <a:pt x="16463" y="2949"/>
                  </a:cubicBezTo>
                  <a:cubicBezTo>
                    <a:pt x="4741" y="2949"/>
                    <a:pt x="196" y="405"/>
                    <a:pt x="196" y="405"/>
                  </a:cubicBezTo>
                  <a:cubicBezTo>
                    <a:pt x="196" y="405"/>
                    <a:pt x="26" y="1149"/>
                    <a:pt x="0" y="2283"/>
                  </a:cubicBezTo>
                  <a:cubicBezTo>
                    <a:pt x="1383" y="3105"/>
                    <a:pt x="5361" y="4827"/>
                    <a:pt x="14399" y="4827"/>
                  </a:cubicBezTo>
                  <a:cubicBezTo>
                    <a:pt x="23712" y="4827"/>
                    <a:pt x="28798" y="3235"/>
                    <a:pt x="30546" y="2557"/>
                  </a:cubicBezTo>
                  <a:cubicBezTo>
                    <a:pt x="30742" y="1031"/>
                    <a:pt x="30690" y="1"/>
                    <a:pt x="30690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6"/>
            <p:cNvSpPr/>
            <p:nvPr/>
          </p:nvSpPr>
          <p:spPr>
            <a:xfrm>
              <a:off x="7652704" y="4554861"/>
              <a:ext cx="71110" cy="68173"/>
            </a:xfrm>
            <a:custGeom>
              <a:avLst/>
              <a:gdLst/>
              <a:ahLst/>
              <a:cxnLst/>
              <a:rect l="l" t="t" r="r" b="b"/>
              <a:pathLst>
                <a:path w="1501" h="1439" extrusionOk="0">
                  <a:moveTo>
                    <a:pt x="760" y="0"/>
                  </a:moveTo>
                  <a:cubicBezTo>
                    <a:pt x="389" y="0"/>
                    <a:pt x="64" y="280"/>
                    <a:pt x="39" y="667"/>
                  </a:cubicBezTo>
                  <a:cubicBezTo>
                    <a:pt x="1" y="1059"/>
                    <a:pt x="300" y="1410"/>
                    <a:pt x="692" y="1436"/>
                  </a:cubicBezTo>
                  <a:cubicBezTo>
                    <a:pt x="709" y="1437"/>
                    <a:pt x="726" y="1438"/>
                    <a:pt x="743" y="1438"/>
                  </a:cubicBezTo>
                  <a:cubicBezTo>
                    <a:pt x="1125" y="1438"/>
                    <a:pt x="1437" y="1158"/>
                    <a:pt x="1474" y="772"/>
                  </a:cubicBezTo>
                  <a:cubicBezTo>
                    <a:pt x="1500" y="380"/>
                    <a:pt x="1201" y="41"/>
                    <a:pt x="810" y="2"/>
                  </a:cubicBezTo>
                  <a:cubicBezTo>
                    <a:pt x="793" y="1"/>
                    <a:pt x="777" y="0"/>
                    <a:pt x="760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6"/>
            <p:cNvSpPr/>
            <p:nvPr/>
          </p:nvSpPr>
          <p:spPr>
            <a:xfrm>
              <a:off x="7953010" y="4548655"/>
              <a:ext cx="70494" cy="68173"/>
            </a:xfrm>
            <a:custGeom>
              <a:avLst/>
              <a:gdLst/>
              <a:ahLst/>
              <a:cxnLst/>
              <a:rect l="l" t="t" r="r" b="b"/>
              <a:pathLst>
                <a:path w="1488" h="1439" extrusionOk="0">
                  <a:moveTo>
                    <a:pt x="746" y="1"/>
                  </a:moveTo>
                  <a:cubicBezTo>
                    <a:pt x="375" y="1"/>
                    <a:pt x="52" y="280"/>
                    <a:pt x="27" y="668"/>
                  </a:cubicBezTo>
                  <a:cubicBezTo>
                    <a:pt x="1" y="1059"/>
                    <a:pt x="288" y="1411"/>
                    <a:pt x="691" y="1437"/>
                  </a:cubicBezTo>
                  <a:cubicBezTo>
                    <a:pt x="708" y="1438"/>
                    <a:pt x="724" y="1439"/>
                    <a:pt x="741" y="1439"/>
                  </a:cubicBezTo>
                  <a:cubicBezTo>
                    <a:pt x="1111" y="1439"/>
                    <a:pt x="1423" y="1159"/>
                    <a:pt x="1461" y="772"/>
                  </a:cubicBezTo>
                  <a:cubicBezTo>
                    <a:pt x="1487" y="381"/>
                    <a:pt x="1187" y="42"/>
                    <a:pt x="796" y="2"/>
                  </a:cubicBezTo>
                  <a:cubicBezTo>
                    <a:pt x="779" y="1"/>
                    <a:pt x="763" y="1"/>
                    <a:pt x="74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6"/>
            <p:cNvSpPr/>
            <p:nvPr/>
          </p:nvSpPr>
          <p:spPr>
            <a:xfrm>
              <a:off x="7799138" y="4611662"/>
              <a:ext cx="98919" cy="45290"/>
            </a:xfrm>
            <a:custGeom>
              <a:avLst/>
              <a:gdLst/>
              <a:ahLst/>
              <a:cxnLst/>
              <a:rect l="l" t="t" r="r" b="b"/>
              <a:pathLst>
                <a:path w="2088" h="956" extrusionOk="0">
                  <a:moveTo>
                    <a:pt x="1963" y="0"/>
                  </a:moveTo>
                  <a:cubicBezTo>
                    <a:pt x="1918" y="0"/>
                    <a:pt x="1877" y="35"/>
                    <a:pt x="1866" y="81"/>
                  </a:cubicBezTo>
                  <a:cubicBezTo>
                    <a:pt x="1800" y="368"/>
                    <a:pt x="1579" y="616"/>
                    <a:pt x="1292" y="707"/>
                  </a:cubicBezTo>
                  <a:cubicBezTo>
                    <a:pt x="1215" y="733"/>
                    <a:pt x="1133" y="745"/>
                    <a:pt x="1051" y="745"/>
                  </a:cubicBezTo>
                  <a:cubicBezTo>
                    <a:pt x="842" y="745"/>
                    <a:pt x="630" y="665"/>
                    <a:pt x="470" y="524"/>
                  </a:cubicBezTo>
                  <a:cubicBezTo>
                    <a:pt x="340" y="407"/>
                    <a:pt x="249" y="263"/>
                    <a:pt x="223" y="121"/>
                  </a:cubicBezTo>
                  <a:cubicBezTo>
                    <a:pt x="211" y="63"/>
                    <a:pt x="170" y="26"/>
                    <a:pt x="116" y="26"/>
                  </a:cubicBezTo>
                  <a:cubicBezTo>
                    <a:pt x="108" y="26"/>
                    <a:pt x="100" y="27"/>
                    <a:pt x="92" y="29"/>
                  </a:cubicBezTo>
                  <a:cubicBezTo>
                    <a:pt x="40" y="42"/>
                    <a:pt x="0" y="94"/>
                    <a:pt x="14" y="159"/>
                  </a:cubicBezTo>
                  <a:cubicBezTo>
                    <a:pt x="53" y="342"/>
                    <a:pt x="171" y="538"/>
                    <a:pt x="327" y="681"/>
                  </a:cubicBezTo>
                  <a:cubicBezTo>
                    <a:pt x="522" y="863"/>
                    <a:pt x="783" y="955"/>
                    <a:pt x="1044" y="955"/>
                  </a:cubicBezTo>
                  <a:cubicBezTo>
                    <a:pt x="1148" y="955"/>
                    <a:pt x="1253" y="942"/>
                    <a:pt x="1357" y="903"/>
                  </a:cubicBezTo>
                  <a:cubicBezTo>
                    <a:pt x="1710" y="799"/>
                    <a:pt x="1996" y="486"/>
                    <a:pt x="2075" y="121"/>
                  </a:cubicBezTo>
                  <a:cubicBezTo>
                    <a:pt x="2087" y="68"/>
                    <a:pt x="2049" y="16"/>
                    <a:pt x="1983" y="3"/>
                  </a:cubicBezTo>
                  <a:cubicBezTo>
                    <a:pt x="1976" y="1"/>
                    <a:pt x="1970" y="0"/>
                    <a:pt x="196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6"/>
            <p:cNvSpPr/>
            <p:nvPr/>
          </p:nvSpPr>
          <p:spPr>
            <a:xfrm>
              <a:off x="7430281" y="4554340"/>
              <a:ext cx="192200" cy="192153"/>
            </a:xfrm>
            <a:custGeom>
              <a:avLst/>
              <a:gdLst/>
              <a:ahLst/>
              <a:cxnLst/>
              <a:rect l="l" t="t" r="r" b="b"/>
              <a:pathLst>
                <a:path w="4057" h="4056" extrusionOk="0">
                  <a:moveTo>
                    <a:pt x="2035" y="0"/>
                  </a:moveTo>
                  <a:cubicBezTo>
                    <a:pt x="914" y="0"/>
                    <a:pt x="1" y="900"/>
                    <a:pt x="1" y="2021"/>
                  </a:cubicBezTo>
                  <a:cubicBezTo>
                    <a:pt x="1" y="2230"/>
                    <a:pt x="27" y="2439"/>
                    <a:pt x="91" y="2621"/>
                  </a:cubicBezTo>
                  <a:cubicBezTo>
                    <a:pt x="1109" y="2609"/>
                    <a:pt x="2113" y="2569"/>
                    <a:pt x="3105" y="2517"/>
                  </a:cubicBezTo>
                  <a:lnTo>
                    <a:pt x="4004" y="2478"/>
                  </a:lnTo>
                  <a:cubicBezTo>
                    <a:pt x="4044" y="2334"/>
                    <a:pt x="4056" y="2178"/>
                    <a:pt x="4056" y="2021"/>
                  </a:cubicBezTo>
                  <a:cubicBezTo>
                    <a:pt x="4056" y="900"/>
                    <a:pt x="3157" y="0"/>
                    <a:pt x="2035" y="0"/>
                  </a:cubicBezTo>
                  <a:close/>
                  <a:moveTo>
                    <a:pt x="3966" y="2647"/>
                  </a:moveTo>
                  <a:lnTo>
                    <a:pt x="3966" y="2647"/>
                  </a:lnTo>
                  <a:cubicBezTo>
                    <a:pt x="3679" y="2673"/>
                    <a:pt x="3392" y="2687"/>
                    <a:pt x="3105" y="2699"/>
                  </a:cubicBezTo>
                  <a:cubicBezTo>
                    <a:pt x="2140" y="2739"/>
                    <a:pt x="1148" y="2791"/>
                    <a:pt x="157" y="2804"/>
                  </a:cubicBezTo>
                  <a:cubicBezTo>
                    <a:pt x="457" y="3534"/>
                    <a:pt x="1187" y="4056"/>
                    <a:pt x="2035" y="4056"/>
                  </a:cubicBezTo>
                  <a:cubicBezTo>
                    <a:pt x="2935" y="4056"/>
                    <a:pt x="3691" y="3470"/>
                    <a:pt x="3966" y="2647"/>
                  </a:cubicBezTo>
                  <a:close/>
                </a:path>
              </a:pathLst>
            </a:custGeom>
            <a:solidFill>
              <a:srgbClr val="F8F6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6"/>
            <p:cNvSpPr/>
            <p:nvPr/>
          </p:nvSpPr>
          <p:spPr>
            <a:xfrm>
              <a:off x="7434592" y="4671733"/>
              <a:ext cx="185426" cy="15444"/>
            </a:xfrm>
            <a:custGeom>
              <a:avLst/>
              <a:gdLst/>
              <a:ahLst/>
              <a:cxnLst/>
              <a:rect l="l" t="t" r="r" b="b"/>
              <a:pathLst>
                <a:path w="3914" h="326" extrusionOk="0">
                  <a:moveTo>
                    <a:pt x="3913" y="0"/>
                  </a:moveTo>
                  <a:lnTo>
                    <a:pt x="3014" y="39"/>
                  </a:lnTo>
                  <a:cubicBezTo>
                    <a:pt x="2022" y="91"/>
                    <a:pt x="1018" y="131"/>
                    <a:pt x="0" y="143"/>
                  </a:cubicBezTo>
                  <a:cubicBezTo>
                    <a:pt x="14" y="209"/>
                    <a:pt x="40" y="261"/>
                    <a:pt x="66" y="326"/>
                  </a:cubicBezTo>
                  <a:cubicBezTo>
                    <a:pt x="1057" y="313"/>
                    <a:pt x="2049" y="261"/>
                    <a:pt x="3014" y="221"/>
                  </a:cubicBezTo>
                  <a:cubicBezTo>
                    <a:pt x="3301" y="209"/>
                    <a:pt x="3588" y="195"/>
                    <a:pt x="3875" y="169"/>
                  </a:cubicBezTo>
                  <a:cubicBezTo>
                    <a:pt x="3887" y="117"/>
                    <a:pt x="3901" y="52"/>
                    <a:pt x="3913" y="0"/>
                  </a:cubicBezTo>
                  <a:close/>
                </a:path>
              </a:pathLst>
            </a:custGeom>
            <a:solidFill>
              <a:srgbClr val="FE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6"/>
            <p:cNvSpPr/>
            <p:nvPr/>
          </p:nvSpPr>
          <p:spPr>
            <a:xfrm>
              <a:off x="8060502" y="4558035"/>
              <a:ext cx="51307" cy="35247"/>
            </a:xfrm>
            <a:custGeom>
              <a:avLst/>
              <a:gdLst/>
              <a:ahLst/>
              <a:cxnLst/>
              <a:rect l="l" t="t" r="r" b="b"/>
              <a:pathLst>
                <a:path w="1083" h="744" extrusionOk="0">
                  <a:moveTo>
                    <a:pt x="1083" y="0"/>
                  </a:moveTo>
                  <a:lnTo>
                    <a:pt x="1083" y="0"/>
                  </a:lnTo>
                  <a:cubicBezTo>
                    <a:pt x="640" y="117"/>
                    <a:pt x="262" y="378"/>
                    <a:pt x="1" y="743"/>
                  </a:cubicBezTo>
                  <a:cubicBezTo>
                    <a:pt x="366" y="496"/>
                    <a:pt x="731" y="248"/>
                    <a:pt x="1083" y="0"/>
                  </a:cubicBezTo>
                  <a:close/>
                </a:path>
              </a:pathLst>
            </a:custGeom>
            <a:solidFill>
              <a:srgbClr val="F8F6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6"/>
            <p:cNvSpPr/>
            <p:nvPr/>
          </p:nvSpPr>
          <p:spPr>
            <a:xfrm>
              <a:off x="8041363" y="4554340"/>
              <a:ext cx="168087" cy="192153"/>
            </a:xfrm>
            <a:custGeom>
              <a:avLst/>
              <a:gdLst/>
              <a:ahLst/>
              <a:cxnLst/>
              <a:rect l="l" t="t" r="r" b="b"/>
              <a:pathLst>
                <a:path w="3548" h="4056" extrusionOk="0">
                  <a:moveTo>
                    <a:pt x="2035" y="0"/>
                  </a:moveTo>
                  <a:cubicBezTo>
                    <a:pt x="1840" y="0"/>
                    <a:pt x="1657" y="26"/>
                    <a:pt x="1487" y="78"/>
                  </a:cubicBezTo>
                  <a:cubicBezTo>
                    <a:pt x="1135" y="326"/>
                    <a:pt x="770" y="574"/>
                    <a:pt x="405" y="821"/>
                  </a:cubicBezTo>
                  <a:cubicBezTo>
                    <a:pt x="248" y="1030"/>
                    <a:pt x="118" y="1291"/>
                    <a:pt x="66" y="1552"/>
                  </a:cubicBezTo>
                  <a:cubicBezTo>
                    <a:pt x="979" y="1409"/>
                    <a:pt x="1904" y="1226"/>
                    <a:pt x="2817" y="1030"/>
                  </a:cubicBezTo>
                  <a:cubicBezTo>
                    <a:pt x="2765" y="652"/>
                    <a:pt x="2739" y="339"/>
                    <a:pt x="2727" y="117"/>
                  </a:cubicBezTo>
                  <a:cubicBezTo>
                    <a:pt x="2504" y="39"/>
                    <a:pt x="2283" y="0"/>
                    <a:pt x="2035" y="0"/>
                  </a:cubicBezTo>
                  <a:close/>
                  <a:moveTo>
                    <a:pt x="2843" y="1200"/>
                  </a:moveTo>
                  <a:cubicBezTo>
                    <a:pt x="1904" y="1409"/>
                    <a:pt x="965" y="1591"/>
                    <a:pt x="26" y="1748"/>
                  </a:cubicBezTo>
                  <a:cubicBezTo>
                    <a:pt x="14" y="1839"/>
                    <a:pt x="0" y="1930"/>
                    <a:pt x="0" y="2021"/>
                  </a:cubicBezTo>
                  <a:cubicBezTo>
                    <a:pt x="0" y="3143"/>
                    <a:pt x="913" y="4056"/>
                    <a:pt x="2035" y="4056"/>
                  </a:cubicBezTo>
                  <a:cubicBezTo>
                    <a:pt x="2635" y="4056"/>
                    <a:pt x="3183" y="3795"/>
                    <a:pt x="3548" y="3378"/>
                  </a:cubicBezTo>
                  <a:cubicBezTo>
                    <a:pt x="3170" y="2609"/>
                    <a:pt x="2961" y="1839"/>
                    <a:pt x="2843" y="1200"/>
                  </a:cubicBezTo>
                  <a:close/>
                </a:path>
              </a:pathLst>
            </a:custGeom>
            <a:solidFill>
              <a:srgbClr val="F6F3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6"/>
            <p:cNvSpPr/>
            <p:nvPr/>
          </p:nvSpPr>
          <p:spPr>
            <a:xfrm>
              <a:off x="8042595" y="4603135"/>
              <a:ext cx="133503" cy="34015"/>
            </a:xfrm>
            <a:custGeom>
              <a:avLst/>
              <a:gdLst/>
              <a:ahLst/>
              <a:cxnLst/>
              <a:rect l="l" t="t" r="r" b="b"/>
              <a:pathLst>
                <a:path w="2818" h="718" extrusionOk="0">
                  <a:moveTo>
                    <a:pt x="2791" y="0"/>
                  </a:moveTo>
                  <a:cubicBezTo>
                    <a:pt x="1878" y="196"/>
                    <a:pt x="953" y="379"/>
                    <a:pt x="40" y="522"/>
                  </a:cubicBezTo>
                  <a:cubicBezTo>
                    <a:pt x="14" y="587"/>
                    <a:pt x="14" y="652"/>
                    <a:pt x="0" y="718"/>
                  </a:cubicBezTo>
                  <a:cubicBezTo>
                    <a:pt x="939" y="561"/>
                    <a:pt x="1878" y="379"/>
                    <a:pt x="2817" y="170"/>
                  </a:cubicBezTo>
                  <a:cubicBezTo>
                    <a:pt x="2805" y="118"/>
                    <a:pt x="2805" y="52"/>
                    <a:pt x="2791" y="0"/>
                  </a:cubicBezTo>
                  <a:close/>
                </a:path>
              </a:pathLst>
            </a:custGeom>
            <a:solidFill>
              <a:srgbClr val="FCF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6"/>
            <p:cNvSpPr/>
            <p:nvPr/>
          </p:nvSpPr>
          <p:spPr>
            <a:xfrm>
              <a:off x="8393544" y="4850333"/>
              <a:ext cx="202718" cy="50786"/>
            </a:xfrm>
            <a:custGeom>
              <a:avLst/>
              <a:gdLst/>
              <a:ahLst/>
              <a:cxnLst/>
              <a:rect l="l" t="t" r="r" b="b"/>
              <a:pathLst>
                <a:path w="4279" h="1072" extrusionOk="0">
                  <a:moveTo>
                    <a:pt x="1364" y="1"/>
                  </a:moveTo>
                  <a:cubicBezTo>
                    <a:pt x="1123" y="1"/>
                    <a:pt x="884" y="10"/>
                    <a:pt x="653" y="39"/>
                  </a:cubicBezTo>
                  <a:cubicBezTo>
                    <a:pt x="600" y="91"/>
                    <a:pt x="548" y="156"/>
                    <a:pt x="510" y="208"/>
                  </a:cubicBezTo>
                  <a:cubicBezTo>
                    <a:pt x="470" y="247"/>
                    <a:pt x="444" y="286"/>
                    <a:pt x="405" y="326"/>
                  </a:cubicBezTo>
                  <a:lnTo>
                    <a:pt x="392" y="338"/>
                  </a:lnTo>
                  <a:cubicBezTo>
                    <a:pt x="249" y="508"/>
                    <a:pt x="118" y="691"/>
                    <a:pt x="0" y="886"/>
                  </a:cubicBezTo>
                  <a:cubicBezTo>
                    <a:pt x="235" y="926"/>
                    <a:pt x="457" y="952"/>
                    <a:pt x="679" y="978"/>
                  </a:cubicBezTo>
                  <a:cubicBezTo>
                    <a:pt x="1175" y="1037"/>
                    <a:pt x="1678" y="1072"/>
                    <a:pt x="2180" y="1072"/>
                  </a:cubicBezTo>
                  <a:cubicBezTo>
                    <a:pt x="2891" y="1072"/>
                    <a:pt x="3598" y="1002"/>
                    <a:pt x="4278" y="834"/>
                  </a:cubicBezTo>
                  <a:cubicBezTo>
                    <a:pt x="4240" y="743"/>
                    <a:pt x="4174" y="613"/>
                    <a:pt x="4109" y="495"/>
                  </a:cubicBezTo>
                  <a:cubicBezTo>
                    <a:pt x="4083" y="430"/>
                    <a:pt x="4044" y="364"/>
                    <a:pt x="4005" y="300"/>
                  </a:cubicBezTo>
                  <a:cubicBezTo>
                    <a:pt x="3939" y="208"/>
                    <a:pt x="3875" y="103"/>
                    <a:pt x="3809" y="39"/>
                  </a:cubicBezTo>
                  <a:cubicBezTo>
                    <a:pt x="3613" y="57"/>
                    <a:pt x="3416" y="64"/>
                    <a:pt x="3217" y="64"/>
                  </a:cubicBezTo>
                  <a:cubicBezTo>
                    <a:pt x="2860" y="64"/>
                    <a:pt x="2500" y="42"/>
                    <a:pt x="2139" y="25"/>
                  </a:cubicBezTo>
                  <a:cubicBezTo>
                    <a:pt x="2075" y="25"/>
                    <a:pt x="2009" y="25"/>
                    <a:pt x="1944" y="13"/>
                  </a:cubicBezTo>
                  <a:cubicBezTo>
                    <a:pt x="1752" y="7"/>
                    <a:pt x="1558" y="1"/>
                    <a:pt x="1364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6"/>
            <p:cNvSpPr/>
            <p:nvPr/>
          </p:nvSpPr>
          <p:spPr>
            <a:xfrm>
              <a:off x="8412067" y="4851517"/>
              <a:ext cx="176188" cy="28472"/>
            </a:xfrm>
            <a:custGeom>
              <a:avLst/>
              <a:gdLst/>
              <a:ahLst/>
              <a:cxnLst/>
              <a:rect l="l" t="t" r="r" b="b"/>
              <a:pathLst>
                <a:path w="3719" h="601" extrusionOk="0">
                  <a:moveTo>
                    <a:pt x="1748" y="0"/>
                  </a:moveTo>
                  <a:cubicBezTo>
                    <a:pt x="1670" y="14"/>
                    <a:pt x="1592" y="26"/>
                    <a:pt x="1501" y="40"/>
                  </a:cubicBezTo>
                  <a:lnTo>
                    <a:pt x="914" y="118"/>
                  </a:lnTo>
                  <a:cubicBezTo>
                    <a:pt x="679" y="144"/>
                    <a:pt x="366" y="131"/>
                    <a:pt x="119" y="183"/>
                  </a:cubicBezTo>
                  <a:cubicBezTo>
                    <a:pt x="79" y="222"/>
                    <a:pt x="53" y="261"/>
                    <a:pt x="14" y="301"/>
                  </a:cubicBezTo>
                  <a:lnTo>
                    <a:pt x="1" y="313"/>
                  </a:lnTo>
                  <a:cubicBezTo>
                    <a:pt x="209" y="431"/>
                    <a:pt x="745" y="470"/>
                    <a:pt x="901" y="496"/>
                  </a:cubicBezTo>
                  <a:cubicBezTo>
                    <a:pt x="1253" y="548"/>
                    <a:pt x="1605" y="588"/>
                    <a:pt x="1971" y="600"/>
                  </a:cubicBezTo>
                  <a:cubicBezTo>
                    <a:pt x="2322" y="600"/>
                    <a:pt x="2687" y="588"/>
                    <a:pt x="3040" y="561"/>
                  </a:cubicBezTo>
                  <a:cubicBezTo>
                    <a:pt x="3105" y="548"/>
                    <a:pt x="3444" y="509"/>
                    <a:pt x="3718" y="470"/>
                  </a:cubicBezTo>
                  <a:cubicBezTo>
                    <a:pt x="3692" y="405"/>
                    <a:pt x="3653" y="339"/>
                    <a:pt x="3614" y="275"/>
                  </a:cubicBezTo>
                  <a:cubicBezTo>
                    <a:pt x="3548" y="183"/>
                    <a:pt x="3484" y="78"/>
                    <a:pt x="3418" y="14"/>
                  </a:cubicBezTo>
                  <a:cubicBezTo>
                    <a:pt x="3222" y="32"/>
                    <a:pt x="3025" y="39"/>
                    <a:pt x="2826" y="39"/>
                  </a:cubicBezTo>
                  <a:cubicBezTo>
                    <a:pt x="2469" y="39"/>
                    <a:pt x="2109" y="17"/>
                    <a:pt x="1748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6"/>
            <p:cNvSpPr/>
            <p:nvPr/>
          </p:nvSpPr>
          <p:spPr>
            <a:xfrm>
              <a:off x="8166147" y="4543207"/>
              <a:ext cx="659365" cy="330014"/>
            </a:xfrm>
            <a:custGeom>
              <a:avLst/>
              <a:gdLst/>
              <a:ahLst/>
              <a:cxnLst/>
              <a:rect l="l" t="t" r="r" b="b"/>
              <a:pathLst>
                <a:path w="13918" h="6966" extrusionOk="0">
                  <a:moveTo>
                    <a:pt x="93" y="0"/>
                  </a:moveTo>
                  <a:cubicBezTo>
                    <a:pt x="93" y="0"/>
                    <a:pt x="1" y="2635"/>
                    <a:pt x="1566" y="4656"/>
                  </a:cubicBezTo>
                  <a:cubicBezTo>
                    <a:pt x="1957" y="5165"/>
                    <a:pt x="2466" y="5635"/>
                    <a:pt x="3092" y="6013"/>
                  </a:cubicBezTo>
                  <a:cubicBezTo>
                    <a:pt x="3679" y="6378"/>
                    <a:pt x="4371" y="6652"/>
                    <a:pt x="5205" y="6809"/>
                  </a:cubicBezTo>
                  <a:cubicBezTo>
                    <a:pt x="5518" y="6861"/>
                    <a:pt x="5844" y="6913"/>
                    <a:pt x="6183" y="6939"/>
                  </a:cubicBezTo>
                  <a:cubicBezTo>
                    <a:pt x="6418" y="6952"/>
                    <a:pt x="6666" y="6965"/>
                    <a:pt x="6927" y="6965"/>
                  </a:cubicBezTo>
                  <a:cubicBezTo>
                    <a:pt x="7618" y="6965"/>
                    <a:pt x="8244" y="6899"/>
                    <a:pt x="8805" y="6783"/>
                  </a:cubicBezTo>
                  <a:cubicBezTo>
                    <a:pt x="9640" y="6626"/>
                    <a:pt x="10318" y="6339"/>
                    <a:pt x="10892" y="6000"/>
                  </a:cubicBezTo>
                  <a:cubicBezTo>
                    <a:pt x="11596" y="5569"/>
                    <a:pt x="12118" y="5047"/>
                    <a:pt x="12522" y="4473"/>
                  </a:cubicBezTo>
                  <a:cubicBezTo>
                    <a:pt x="13918" y="2478"/>
                    <a:pt x="13709" y="0"/>
                    <a:pt x="13709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6"/>
            <p:cNvSpPr/>
            <p:nvPr/>
          </p:nvSpPr>
          <p:spPr>
            <a:xfrm>
              <a:off x="8617198" y="4819350"/>
              <a:ext cx="77316" cy="36526"/>
            </a:xfrm>
            <a:custGeom>
              <a:avLst/>
              <a:gdLst/>
              <a:ahLst/>
              <a:cxnLst/>
              <a:rect l="l" t="t" r="r" b="b"/>
              <a:pathLst>
                <a:path w="1632" h="771" extrusionOk="0">
                  <a:moveTo>
                    <a:pt x="1632" y="1"/>
                  </a:moveTo>
                  <a:cubicBezTo>
                    <a:pt x="1614" y="13"/>
                    <a:pt x="1595" y="26"/>
                    <a:pt x="1576" y="39"/>
                  </a:cubicBezTo>
                  <a:lnTo>
                    <a:pt x="1576" y="39"/>
                  </a:lnTo>
                  <a:cubicBezTo>
                    <a:pt x="1595" y="26"/>
                    <a:pt x="1613" y="14"/>
                    <a:pt x="1632" y="1"/>
                  </a:cubicBezTo>
                  <a:close/>
                  <a:moveTo>
                    <a:pt x="1576" y="39"/>
                  </a:moveTo>
                  <a:lnTo>
                    <a:pt x="1576" y="39"/>
                  </a:lnTo>
                  <a:cubicBezTo>
                    <a:pt x="1131" y="335"/>
                    <a:pt x="615" y="583"/>
                    <a:pt x="1" y="771"/>
                  </a:cubicBezTo>
                  <a:cubicBezTo>
                    <a:pt x="523" y="614"/>
                    <a:pt x="980" y="406"/>
                    <a:pt x="1371" y="171"/>
                  </a:cubicBezTo>
                  <a:cubicBezTo>
                    <a:pt x="1441" y="131"/>
                    <a:pt x="1511" y="82"/>
                    <a:pt x="1576" y="39"/>
                  </a:cubicBezTo>
                  <a:close/>
                </a:path>
              </a:pathLst>
            </a:custGeom>
            <a:solidFill>
              <a:srgbClr val="AD9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6"/>
            <p:cNvSpPr/>
            <p:nvPr/>
          </p:nvSpPr>
          <p:spPr>
            <a:xfrm>
              <a:off x="8425664" y="4873736"/>
              <a:ext cx="170597" cy="27241"/>
            </a:xfrm>
            <a:custGeom>
              <a:avLst/>
              <a:gdLst/>
              <a:ahLst/>
              <a:cxnLst/>
              <a:rect l="l" t="t" r="r" b="b"/>
              <a:pathLst>
                <a:path w="3601" h="575" extrusionOk="0">
                  <a:moveTo>
                    <a:pt x="3431" y="1"/>
                  </a:moveTo>
                  <a:cubicBezTo>
                    <a:pt x="3157" y="40"/>
                    <a:pt x="2818" y="79"/>
                    <a:pt x="2753" y="92"/>
                  </a:cubicBezTo>
                  <a:cubicBezTo>
                    <a:pt x="2466" y="119"/>
                    <a:pt x="2179" y="131"/>
                    <a:pt x="1892" y="131"/>
                  </a:cubicBezTo>
                  <a:lnTo>
                    <a:pt x="1684" y="131"/>
                  </a:lnTo>
                  <a:cubicBezTo>
                    <a:pt x="1318" y="119"/>
                    <a:pt x="966" y="79"/>
                    <a:pt x="614" y="27"/>
                  </a:cubicBezTo>
                  <a:cubicBezTo>
                    <a:pt x="405" y="183"/>
                    <a:pt x="209" y="340"/>
                    <a:pt x="1" y="484"/>
                  </a:cubicBezTo>
                  <a:cubicBezTo>
                    <a:pt x="496" y="548"/>
                    <a:pt x="992" y="575"/>
                    <a:pt x="1487" y="575"/>
                  </a:cubicBezTo>
                  <a:cubicBezTo>
                    <a:pt x="2205" y="575"/>
                    <a:pt x="2922" y="510"/>
                    <a:pt x="3600" y="340"/>
                  </a:cubicBezTo>
                  <a:cubicBezTo>
                    <a:pt x="3562" y="249"/>
                    <a:pt x="3496" y="119"/>
                    <a:pt x="3431" y="1"/>
                  </a:cubicBezTo>
                  <a:close/>
                </a:path>
              </a:pathLst>
            </a:custGeom>
            <a:solidFill>
              <a:srgbClr val="FBA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6"/>
            <p:cNvSpPr/>
            <p:nvPr/>
          </p:nvSpPr>
          <p:spPr>
            <a:xfrm>
              <a:off x="8454752" y="4864498"/>
              <a:ext cx="133503" cy="15492"/>
            </a:xfrm>
            <a:custGeom>
              <a:avLst/>
              <a:gdLst/>
              <a:ahLst/>
              <a:cxnLst/>
              <a:rect l="l" t="t" r="r" b="b"/>
              <a:pathLst>
                <a:path w="2818" h="327" extrusionOk="0">
                  <a:moveTo>
                    <a:pt x="2713" y="1"/>
                  </a:moveTo>
                  <a:cubicBezTo>
                    <a:pt x="2152" y="117"/>
                    <a:pt x="1526" y="183"/>
                    <a:pt x="835" y="183"/>
                  </a:cubicBezTo>
                  <a:cubicBezTo>
                    <a:pt x="574" y="183"/>
                    <a:pt x="326" y="170"/>
                    <a:pt x="91" y="157"/>
                  </a:cubicBezTo>
                  <a:cubicBezTo>
                    <a:pt x="65" y="183"/>
                    <a:pt x="39" y="196"/>
                    <a:pt x="0" y="222"/>
                  </a:cubicBezTo>
                  <a:cubicBezTo>
                    <a:pt x="352" y="274"/>
                    <a:pt x="704" y="314"/>
                    <a:pt x="1070" y="326"/>
                  </a:cubicBezTo>
                  <a:lnTo>
                    <a:pt x="1278" y="326"/>
                  </a:lnTo>
                  <a:cubicBezTo>
                    <a:pt x="1565" y="326"/>
                    <a:pt x="1852" y="314"/>
                    <a:pt x="2139" y="287"/>
                  </a:cubicBezTo>
                  <a:cubicBezTo>
                    <a:pt x="2204" y="274"/>
                    <a:pt x="2543" y="235"/>
                    <a:pt x="2817" y="196"/>
                  </a:cubicBezTo>
                  <a:cubicBezTo>
                    <a:pt x="2791" y="131"/>
                    <a:pt x="2752" y="65"/>
                    <a:pt x="2713" y="1"/>
                  </a:cubicBezTo>
                  <a:close/>
                </a:path>
              </a:pathLst>
            </a:custGeom>
            <a:solidFill>
              <a:srgbClr val="4F1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6"/>
            <p:cNvSpPr/>
            <p:nvPr/>
          </p:nvSpPr>
          <p:spPr>
            <a:xfrm>
              <a:off x="8459015" y="4543207"/>
              <a:ext cx="359102" cy="330014"/>
            </a:xfrm>
            <a:custGeom>
              <a:avLst/>
              <a:gdLst/>
              <a:ahLst/>
              <a:cxnLst/>
              <a:rect l="l" t="t" r="r" b="b"/>
              <a:pathLst>
                <a:path w="7580" h="6966" extrusionOk="0">
                  <a:moveTo>
                    <a:pt x="7409" y="0"/>
                  </a:moveTo>
                  <a:cubicBezTo>
                    <a:pt x="7292" y="143"/>
                    <a:pt x="7188" y="366"/>
                    <a:pt x="7136" y="456"/>
                  </a:cubicBezTo>
                  <a:cubicBezTo>
                    <a:pt x="6783" y="952"/>
                    <a:pt x="6392" y="1409"/>
                    <a:pt x="5974" y="1839"/>
                  </a:cubicBezTo>
                  <a:cubicBezTo>
                    <a:pt x="5505" y="2335"/>
                    <a:pt x="4997" y="2804"/>
                    <a:pt x="4475" y="3261"/>
                  </a:cubicBezTo>
                  <a:cubicBezTo>
                    <a:pt x="3209" y="4383"/>
                    <a:pt x="1905" y="5465"/>
                    <a:pt x="562" y="6496"/>
                  </a:cubicBezTo>
                  <a:cubicBezTo>
                    <a:pt x="549" y="6508"/>
                    <a:pt x="536" y="6534"/>
                    <a:pt x="510" y="6548"/>
                  </a:cubicBezTo>
                  <a:lnTo>
                    <a:pt x="1" y="6939"/>
                  </a:lnTo>
                  <a:cubicBezTo>
                    <a:pt x="236" y="6952"/>
                    <a:pt x="484" y="6965"/>
                    <a:pt x="745" y="6965"/>
                  </a:cubicBezTo>
                  <a:cubicBezTo>
                    <a:pt x="1436" y="6965"/>
                    <a:pt x="2062" y="6899"/>
                    <a:pt x="2623" y="6783"/>
                  </a:cubicBezTo>
                  <a:cubicBezTo>
                    <a:pt x="2870" y="6730"/>
                    <a:pt x="3119" y="6678"/>
                    <a:pt x="3340" y="6600"/>
                  </a:cubicBezTo>
                  <a:cubicBezTo>
                    <a:pt x="3862" y="6443"/>
                    <a:pt x="4319" y="6235"/>
                    <a:pt x="4710" y="6000"/>
                  </a:cubicBezTo>
                  <a:cubicBezTo>
                    <a:pt x="4801" y="5948"/>
                    <a:pt x="4892" y="5882"/>
                    <a:pt x="4971" y="5830"/>
                  </a:cubicBezTo>
                  <a:cubicBezTo>
                    <a:pt x="5140" y="5713"/>
                    <a:pt x="5296" y="5595"/>
                    <a:pt x="5440" y="5478"/>
                  </a:cubicBezTo>
                  <a:cubicBezTo>
                    <a:pt x="5649" y="5296"/>
                    <a:pt x="5832" y="5100"/>
                    <a:pt x="6001" y="4904"/>
                  </a:cubicBezTo>
                  <a:cubicBezTo>
                    <a:pt x="6118" y="4774"/>
                    <a:pt x="6235" y="4630"/>
                    <a:pt x="6340" y="4473"/>
                  </a:cubicBezTo>
                  <a:cubicBezTo>
                    <a:pt x="6979" y="3561"/>
                    <a:pt x="7279" y="2531"/>
                    <a:pt x="7423" y="1696"/>
                  </a:cubicBezTo>
                  <a:cubicBezTo>
                    <a:pt x="7579" y="731"/>
                    <a:pt x="7527" y="26"/>
                    <a:pt x="7527" y="13"/>
                  </a:cubicBezTo>
                  <a:lnTo>
                    <a:pt x="7527" y="0"/>
                  </a:lnTo>
                  <a:close/>
                </a:path>
              </a:pathLst>
            </a:custGeom>
            <a:solidFill>
              <a:srgbClr val="FBA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6"/>
            <p:cNvSpPr/>
            <p:nvPr/>
          </p:nvSpPr>
          <p:spPr>
            <a:xfrm>
              <a:off x="8180975" y="4551213"/>
              <a:ext cx="623550" cy="53202"/>
            </a:xfrm>
            <a:custGeom>
              <a:avLst/>
              <a:gdLst/>
              <a:ahLst/>
              <a:cxnLst/>
              <a:rect l="l" t="t" r="r" b="b"/>
              <a:pathLst>
                <a:path w="13162" h="1123" extrusionOk="0">
                  <a:moveTo>
                    <a:pt x="1" y="0"/>
                  </a:moveTo>
                  <a:cubicBezTo>
                    <a:pt x="1" y="0"/>
                    <a:pt x="2479" y="1122"/>
                    <a:pt x="6666" y="1122"/>
                  </a:cubicBezTo>
                  <a:cubicBezTo>
                    <a:pt x="10840" y="1122"/>
                    <a:pt x="13161" y="0"/>
                    <a:pt x="13161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6"/>
            <p:cNvSpPr/>
            <p:nvPr/>
          </p:nvSpPr>
          <p:spPr>
            <a:xfrm>
              <a:off x="8180975" y="4551213"/>
              <a:ext cx="623550" cy="53202"/>
            </a:xfrm>
            <a:custGeom>
              <a:avLst/>
              <a:gdLst/>
              <a:ahLst/>
              <a:cxnLst/>
              <a:rect l="l" t="t" r="r" b="b"/>
              <a:pathLst>
                <a:path w="13162" h="1123" extrusionOk="0">
                  <a:moveTo>
                    <a:pt x="1" y="0"/>
                  </a:moveTo>
                  <a:cubicBezTo>
                    <a:pt x="1" y="0"/>
                    <a:pt x="2479" y="1122"/>
                    <a:pt x="6666" y="1122"/>
                  </a:cubicBezTo>
                  <a:cubicBezTo>
                    <a:pt x="10840" y="1122"/>
                    <a:pt x="13161" y="0"/>
                    <a:pt x="13161" y="0"/>
                  </a:cubicBezTo>
                  <a:lnTo>
                    <a:pt x="12405" y="0"/>
                  </a:lnTo>
                  <a:cubicBezTo>
                    <a:pt x="11518" y="261"/>
                    <a:pt x="10591" y="444"/>
                    <a:pt x="9678" y="562"/>
                  </a:cubicBezTo>
                  <a:cubicBezTo>
                    <a:pt x="8818" y="666"/>
                    <a:pt x="7944" y="692"/>
                    <a:pt x="7083" y="692"/>
                  </a:cubicBezTo>
                  <a:cubicBezTo>
                    <a:pt x="6157" y="692"/>
                    <a:pt x="5244" y="653"/>
                    <a:pt x="4318" y="614"/>
                  </a:cubicBezTo>
                  <a:cubicBezTo>
                    <a:pt x="3731" y="588"/>
                    <a:pt x="3145" y="548"/>
                    <a:pt x="2557" y="496"/>
                  </a:cubicBezTo>
                  <a:cubicBezTo>
                    <a:pt x="2049" y="444"/>
                    <a:pt x="1540" y="366"/>
                    <a:pt x="1032" y="261"/>
                  </a:cubicBezTo>
                  <a:cubicBezTo>
                    <a:pt x="783" y="209"/>
                    <a:pt x="536" y="144"/>
                    <a:pt x="301" y="66"/>
                  </a:cubicBezTo>
                  <a:cubicBezTo>
                    <a:pt x="249" y="53"/>
                    <a:pt x="171" y="27"/>
                    <a:pt x="105" y="0"/>
                  </a:cubicBezTo>
                  <a:close/>
                </a:path>
              </a:pathLst>
            </a:custGeom>
            <a:solidFill>
              <a:srgbClr val="9B8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6"/>
            <p:cNvSpPr/>
            <p:nvPr/>
          </p:nvSpPr>
          <p:spPr>
            <a:xfrm>
              <a:off x="8384306" y="4705558"/>
              <a:ext cx="45764" cy="44106"/>
            </a:xfrm>
            <a:custGeom>
              <a:avLst/>
              <a:gdLst/>
              <a:ahLst/>
              <a:cxnLst/>
              <a:rect l="l" t="t" r="r" b="b"/>
              <a:pathLst>
                <a:path w="966" h="931" extrusionOk="0">
                  <a:moveTo>
                    <a:pt x="475" y="1"/>
                  </a:moveTo>
                  <a:cubicBezTo>
                    <a:pt x="235" y="1"/>
                    <a:pt x="37" y="188"/>
                    <a:pt x="13" y="420"/>
                  </a:cubicBezTo>
                  <a:cubicBezTo>
                    <a:pt x="0" y="681"/>
                    <a:pt x="195" y="904"/>
                    <a:pt x="444" y="930"/>
                  </a:cubicBezTo>
                  <a:cubicBezTo>
                    <a:pt x="452" y="930"/>
                    <a:pt x="460" y="930"/>
                    <a:pt x="468" y="930"/>
                  </a:cubicBezTo>
                  <a:cubicBezTo>
                    <a:pt x="718" y="930"/>
                    <a:pt x="927" y="739"/>
                    <a:pt x="952" y="499"/>
                  </a:cubicBezTo>
                  <a:cubicBezTo>
                    <a:pt x="965" y="238"/>
                    <a:pt x="769" y="17"/>
                    <a:pt x="522" y="3"/>
                  </a:cubicBezTo>
                  <a:cubicBezTo>
                    <a:pt x="506" y="2"/>
                    <a:pt x="491" y="1"/>
                    <a:pt x="475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6"/>
            <p:cNvSpPr/>
            <p:nvPr/>
          </p:nvSpPr>
          <p:spPr>
            <a:xfrm>
              <a:off x="8578304" y="4701247"/>
              <a:ext cx="45764" cy="44154"/>
            </a:xfrm>
            <a:custGeom>
              <a:avLst/>
              <a:gdLst/>
              <a:ahLst/>
              <a:cxnLst/>
              <a:rect l="l" t="t" r="r" b="b"/>
              <a:pathLst>
                <a:path w="966" h="932" extrusionOk="0">
                  <a:moveTo>
                    <a:pt x="476" y="1"/>
                  </a:moveTo>
                  <a:cubicBezTo>
                    <a:pt x="235" y="1"/>
                    <a:pt x="38" y="188"/>
                    <a:pt x="13" y="433"/>
                  </a:cubicBezTo>
                  <a:cubicBezTo>
                    <a:pt x="1" y="682"/>
                    <a:pt x="196" y="916"/>
                    <a:pt x="444" y="929"/>
                  </a:cubicBezTo>
                  <a:cubicBezTo>
                    <a:pt x="460" y="930"/>
                    <a:pt x="475" y="931"/>
                    <a:pt x="491" y="931"/>
                  </a:cubicBezTo>
                  <a:cubicBezTo>
                    <a:pt x="731" y="931"/>
                    <a:pt x="928" y="744"/>
                    <a:pt x="952" y="499"/>
                  </a:cubicBezTo>
                  <a:cubicBezTo>
                    <a:pt x="966" y="251"/>
                    <a:pt x="770" y="29"/>
                    <a:pt x="522" y="3"/>
                  </a:cubicBezTo>
                  <a:cubicBezTo>
                    <a:pt x="507" y="2"/>
                    <a:pt x="491" y="1"/>
                    <a:pt x="47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6"/>
            <p:cNvSpPr/>
            <p:nvPr/>
          </p:nvSpPr>
          <p:spPr>
            <a:xfrm>
              <a:off x="8478818" y="4741988"/>
              <a:ext cx="63719" cy="29230"/>
            </a:xfrm>
            <a:custGeom>
              <a:avLst/>
              <a:gdLst/>
              <a:ahLst/>
              <a:cxnLst/>
              <a:rect l="l" t="t" r="r" b="b"/>
              <a:pathLst>
                <a:path w="1345" h="617" extrusionOk="0">
                  <a:moveTo>
                    <a:pt x="1271" y="0"/>
                  </a:moveTo>
                  <a:cubicBezTo>
                    <a:pt x="1240" y="0"/>
                    <a:pt x="1214" y="24"/>
                    <a:pt x="1214" y="56"/>
                  </a:cubicBezTo>
                  <a:cubicBezTo>
                    <a:pt x="1162" y="239"/>
                    <a:pt x="1018" y="395"/>
                    <a:pt x="835" y="460"/>
                  </a:cubicBezTo>
                  <a:cubicBezTo>
                    <a:pt x="783" y="475"/>
                    <a:pt x="728" y="483"/>
                    <a:pt x="674" y="483"/>
                  </a:cubicBezTo>
                  <a:cubicBezTo>
                    <a:pt x="538" y="483"/>
                    <a:pt x="403" y="436"/>
                    <a:pt x="301" y="343"/>
                  </a:cubicBezTo>
                  <a:cubicBezTo>
                    <a:pt x="223" y="265"/>
                    <a:pt x="170" y="173"/>
                    <a:pt x="144" y="82"/>
                  </a:cubicBezTo>
                  <a:cubicBezTo>
                    <a:pt x="131" y="43"/>
                    <a:pt x="105" y="17"/>
                    <a:pt x="66" y="17"/>
                  </a:cubicBezTo>
                  <a:cubicBezTo>
                    <a:pt x="26" y="30"/>
                    <a:pt x="0" y="69"/>
                    <a:pt x="14" y="108"/>
                  </a:cubicBezTo>
                  <a:cubicBezTo>
                    <a:pt x="40" y="225"/>
                    <a:pt x="105" y="356"/>
                    <a:pt x="209" y="448"/>
                  </a:cubicBezTo>
                  <a:cubicBezTo>
                    <a:pt x="339" y="564"/>
                    <a:pt x="509" y="617"/>
                    <a:pt x="679" y="617"/>
                  </a:cubicBezTo>
                  <a:cubicBezTo>
                    <a:pt x="744" y="617"/>
                    <a:pt x="809" y="604"/>
                    <a:pt x="875" y="591"/>
                  </a:cubicBezTo>
                  <a:cubicBezTo>
                    <a:pt x="1109" y="512"/>
                    <a:pt x="1292" y="317"/>
                    <a:pt x="1344" y="82"/>
                  </a:cubicBezTo>
                  <a:cubicBezTo>
                    <a:pt x="1344" y="43"/>
                    <a:pt x="1331" y="4"/>
                    <a:pt x="1292" y="4"/>
                  </a:cubicBezTo>
                  <a:cubicBezTo>
                    <a:pt x="1285" y="2"/>
                    <a:pt x="1278" y="0"/>
                    <a:pt x="127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6"/>
            <p:cNvSpPr/>
            <p:nvPr/>
          </p:nvSpPr>
          <p:spPr>
            <a:xfrm>
              <a:off x="8240288" y="4705084"/>
              <a:ext cx="124265" cy="122986"/>
            </a:xfrm>
            <a:custGeom>
              <a:avLst/>
              <a:gdLst/>
              <a:ahLst/>
              <a:cxnLst/>
              <a:rect l="l" t="t" r="r" b="b"/>
              <a:pathLst>
                <a:path w="2623" h="2596" extrusionOk="0">
                  <a:moveTo>
                    <a:pt x="1305" y="1"/>
                  </a:moveTo>
                  <a:cubicBezTo>
                    <a:pt x="614" y="1"/>
                    <a:pt x="41" y="548"/>
                    <a:pt x="1" y="1239"/>
                  </a:cubicBezTo>
                  <a:cubicBezTo>
                    <a:pt x="392" y="1748"/>
                    <a:pt x="901" y="2218"/>
                    <a:pt x="1527" y="2596"/>
                  </a:cubicBezTo>
                  <a:cubicBezTo>
                    <a:pt x="2153" y="2491"/>
                    <a:pt x="2623" y="1957"/>
                    <a:pt x="2623" y="1305"/>
                  </a:cubicBezTo>
                  <a:cubicBezTo>
                    <a:pt x="2623" y="587"/>
                    <a:pt x="2036" y="1"/>
                    <a:pt x="1305" y="1"/>
                  </a:cubicBezTo>
                  <a:close/>
                </a:path>
              </a:pathLst>
            </a:custGeom>
            <a:solidFill>
              <a:srgbClr val="D4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6"/>
            <p:cNvSpPr/>
            <p:nvPr/>
          </p:nvSpPr>
          <p:spPr>
            <a:xfrm>
              <a:off x="8635769" y="4705084"/>
              <a:ext cx="123601" cy="122370"/>
            </a:xfrm>
            <a:custGeom>
              <a:avLst/>
              <a:gdLst/>
              <a:ahLst/>
              <a:cxnLst/>
              <a:rect l="l" t="t" r="r" b="b"/>
              <a:pathLst>
                <a:path w="2609" h="2583" extrusionOk="0">
                  <a:moveTo>
                    <a:pt x="1318" y="1"/>
                  </a:moveTo>
                  <a:cubicBezTo>
                    <a:pt x="588" y="1"/>
                    <a:pt x="0" y="587"/>
                    <a:pt x="0" y="1305"/>
                  </a:cubicBezTo>
                  <a:cubicBezTo>
                    <a:pt x="0" y="1917"/>
                    <a:pt x="417" y="2439"/>
                    <a:pt x="979" y="2583"/>
                  </a:cubicBezTo>
                  <a:cubicBezTo>
                    <a:pt x="1683" y="2152"/>
                    <a:pt x="2205" y="1630"/>
                    <a:pt x="2609" y="1056"/>
                  </a:cubicBezTo>
                  <a:cubicBezTo>
                    <a:pt x="2492" y="457"/>
                    <a:pt x="1957" y="1"/>
                    <a:pt x="1318" y="1"/>
                  </a:cubicBezTo>
                  <a:close/>
                </a:path>
              </a:pathLst>
            </a:custGeom>
            <a:solidFill>
              <a:srgbClr val="D4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6"/>
            <p:cNvSpPr/>
            <p:nvPr/>
          </p:nvSpPr>
          <p:spPr>
            <a:xfrm>
              <a:off x="8478818" y="3973960"/>
              <a:ext cx="37095" cy="27004"/>
            </a:xfrm>
            <a:custGeom>
              <a:avLst/>
              <a:gdLst/>
              <a:ahLst/>
              <a:cxnLst/>
              <a:rect l="l" t="t" r="r" b="b"/>
              <a:pathLst>
                <a:path w="783" h="570" extrusionOk="0">
                  <a:moveTo>
                    <a:pt x="204" y="1"/>
                  </a:moveTo>
                  <a:cubicBezTo>
                    <a:pt x="147" y="1"/>
                    <a:pt x="93" y="16"/>
                    <a:pt x="52" y="56"/>
                  </a:cubicBezTo>
                  <a:cubicBezTo>
                    <a:pt x="0" y="108"/>
                    <a:pt x="14" y="212"/>
                    <a:pt x="40" y="278"/>
                  </a:cubicBezTo>
                  <a:cubicBezTo>
                    <a:pt x="105" y="421"/>
                    <a:pt x="249" y="525"/>
                    <a:pt x="392" y="551"/>
                  </a:cubicBezTo>
                  <a:cubicBezTo>
                    <a:pt x="433" y="563"/>
                    <a:pt x="477" y="570"/>
                    <a:pt x="520" y="570"/>
                  </a:cubicBezTo>
                  <a:cubicBezTo>
                    <a:pt x="572" y="570"/>
                    <a:pt x="623" y="560"/>
                    <a:pt x="666" y="539"/>
                  </a:cubicBezTo>
                  <a:cubicBezTo>
                    <a:pt x="783" y="461"/>
                    <a:pt x="757" y="317"/>
                    <a:pt x="679" y="226"/>
                  </a:cubicBezTo>
                  <a:cubicBezTo>
                    <a:pt x="588" y="108"/>
                    <a:pt x="444" y="43"/>
                    <a:pt x="313" y="17"/>
                  </a:cubicBezTo>
                  <a:cubicBezTo>
                    <a:pt x="278" y="7"/>
                    <a:pt x="241" y="1"/>
                    <a:pt x="204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6"/>
            <p:cNvSpPr/>
            <p:nvPr/>
          </p:nvSpPr>
          <p:spPr>
            <a:xfrm>
              <a:off x="8420121" y="3991298"/>
              <a:ext cx="37142" cy="26909"/>
            </a:xfrm>
            <a:custGeom>
              <a:avLst/>
              <a:gdLst/>
              <a:ahLst/>
              <a:cxnLst/>
              <a:rect l="l" t="t" r="r" b="b"/>
              <a:pathLst>
                <a:path w="784" h="568" extrusionOk="0">
                  <a:moveTo>
                    <a:pt x="204" y="0"/>
                  </a:moveTo>
                  <a:cubicBezTo>
                    <a:pt x="147" y="0"/>
                    <a:pt x="93" y="15"/>
                    <a:pt x="53" y="55"/>
                  </a:cubicBezTo>
                  <a:cubicBezTo>
                    <a:pt x="1" y="107"/>
                    <a:pt x="13" y="212"/>
                    <a:pt x="39" y="277"/>
                  </a:cubicBezTo>
                  <a:cubicBezTo>
                    <a:pt x="105" y="420"/>
                    <a:pt x="248" y="512"/>
                    <a:pt x="392" y="551"/>
                  </a:cubicBezTo>
                  <a:cubicBezTo>
                    <a:pt x="430" y="561"/>
                    <a:pt x="470" y="568"/>
                    <a:pt x="509" y="568"/>
                  </a:cubicBezTo>
                  <a:cubicBezTo>
                    <a:pt x="565" y="568"/>
                    <a:pt x="620" y="555"/>
                    <a:pt x="665" y="525"/>
                  </a:cubicBezTo>
                  <a:cubicBezTo>
                    <a:pt x="783" y="446"/>
                    <a:pt x="757" y="316"/>
                    <a:pt x="679" y="212"/>
                  </a:cubicBezTo>
                  <a:cubicBezTo>
                    <a:pt x="587" y="107"/>
                    <a:pt x="444" y="42"/>
                    <a:pt x="314" y="16"/>
                  </a:cubicBezTo>
                  <a:cubicBezTo>
                    <a:pt x="278" y="6"/>
                    <a:pt x="241" y="0"/>
                    <a:pt x="204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6"/>
            <p:cNvSpPr/>
            <p:nvPr/>
          </p:nvSpPr>
          <p:spPr>
            <a:xfrm>
              <a:off x="8494262" y="4036635"/>
              <a:ext cx="37142" cy="27051"/>
            </a:xfrm>
            <a:custGeom>
              <a:avLst/>
              <a:gdLst/>
              <a:ahLst/>
              <a:cxnLst/>
              <a:rect l="l" t="t" r="r" b="b"/>
              <a:pathLst>
                <a:path w="784" h="571" extrusionOk="0">
                  <a:moveTo>
                    <a:pt x="199" y="1"/>
                  </a:moveTo>
                  <a:cubicBezTo>
                    <a:pt x="144" y="1"/>
                    <a:pt x="91" y="12"/>
                    <a:pt x="53" y="51"/>
                  </a:cubicBezTo>
                  <a:cubicBezTo>
                    <a:pt x="1" y="115"/>
                    <a:pt x="1" y="207"/>
                    <a:pt x="39" y="285"/>
                  </a:cubicBezTo>
                  <a:cubicBezTo>
                    <a:pt x="105" y="428"/>
                    <a:pt x="248" y="520"/>
                    <a:pt x="392" y="559"/>
                  </a:cubicBezTo>
                  <a:cubicBezTo>
                    <a:pt x="433" y="565"/>
                    <a:pt x="476" y="571"/>
                    <a:pt x="518" y="571"/>
                  </a:cubicBezTo>
                  <a:cubicBezTo>
                    <a:pt x="571" y="571"/>
                    <a:pt x="622" y="562"/>
                    <a:pt x="666" y="533"/>
                  </a:cubicBezTo>
                  <a:cubicBezTo>
                    <a:pt x="783" y="454"/>
                    <a:pt x="757" y="311"/>
                    <a:pt x="679" y="220"/>
                  </a:cubicBezTo>
                  <a:cubicBezTo>
                    <a:pt x="587" y="103"/>
                    <a:pt x="444" y="37"/>
                    <a:pt x="314" y="11"/>
                  </a:cubicBezTo>
                  <a:cubicBezTo>
                    <a:pt x="276" y="6"/>
                    <a:pt x="237" y="1"/>
                    <a:pt x="199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6"/>
            <p:cNvSpPr/>
            <p:nvPr/>
          </p:nvSpPr>
          <p:spPr>
            <a:xfrm>
              <a:off x="7098471" y="4679644"/>
              <a:ext cx="29088" cy="35389"/>
            </a:xfrm>
            <a:custGeom>
              <a:avLst/>
              <a:gdLst/>
              <a:ahLst/>
              <a:cxnLst/>
              <a:rect l="l" t="t" r="r" b="b"/>
              <a:pathLst>
                <a:path w="614" h="747" extrusionOk="0">
                  <a:moveTo>
                    <a:pt x="197" y="0"/>
                  </a:moveTo>
                  <a:cubicBezTo>
                    <a:pt x="188" y="0"/>
                    <a:pt x="179" y="1"/>
                    <a:pt x="170" y="2"/>
                  </a:cubicBezTo>
                  <a:cubicBezTo>
                    <a:pt x="92" y="28"/>
                    <a:pt x="40" y="107"/>
                    <a:pt x="26" y="185"/>
                  </a:cubicBezTo>
                  <a:cubicBezTo>
                    <a:pt x="0" y="341"/>
                    <a:pt x="66" y="498"/>
                    <a:pt x="170" y="616"/>
                  </a:cubicBezTo>
                  <a:cubicBezTo>
                    <a:pt x="235" y="681"/>
                    <a:pt x="313" y="733"/>
                    <a:pt x="418" y="746"/>
                  </a:cubicBezTo>
                  <a:cubicBezTo>
                    <a:pt x="562" y="746"/>
                    <a:pt x="614" y="616"/>
                    <a:pt x="600" y="485"/>
                  </a:cubicBezTo>
                  <a:cubicBezTo>
                    <a:pt x="588" y="341"/>
                    <a:pt x="496" y="211"/>
                    <a:pt x="405" y="107"/>
                  </a:cubicBezTo>
                  <a:cubicBezTo>
                    <a:pt x="346" y="48"/>
                    <a:pt x="277" y="0"/>
                    <a:pt x="197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6"/>
            <p:cNvSpPr/>
            <p:nvPr/>
          </p:nvSpPr>
          <p:spPr>
            <a:xfrm>
              <a:off x="7039774" y="4661547"/>
              <a:ext cx="29088" cy="34915"/>
            </a:xfrm>
            <a:custGeom>
              <a:avLst/>
              <a:gdLst/>
              <a:ahLst/>
              <a:cxnLst/>
              <a:rect l="l" t="t" r="r" b="b"/>
              <a:pathLst>
                <a:path w="614" h="737" extrusionOk="0">
                  <a:moveTo>
                    <a:pt x="212" y="1"/>
                  </a:moveTo>
                  <a:cubicBezTo>
                    <a:pt x="198" y="1"/>
                    <a:pt x="184" y="3"/>
                    <a:pt x="170" y="7"/>
                  </a:cubicBezTo>
                  <a:cubicBezTo>
                    <a:pt x="91" y="19"/>
                    <a:pt x="53" y="97"/>
                    <a:pt x="39" y="176"/>
                  </a:cubicBezTo>
                  <a:cubicBezTo>
                    <a:pt x="1" y="332"/>
                    <a:pt x="79" y="489"/>
                    <a:pt x="183" y="607"/>
                  </a:cubicBezTo>
                  <a:cubicBezTo>
                    <a:pt x="235" y="671"/>
                    <a:pt x="326" y="737"/>
                    <a:pt x="418" y="737"/>
                  </a:cubicBezTo>
                  <a:cubicBezTo>
                    <a:pt x="561" y="737"/>
                    <a:pt x="613" y="607"/>
                    <a:pt x="601" y="489"/>
                  </a:cubicBezTo>
                  <a:cubicBezTo>
                    <a:pt x="587" y="346"/>
                    <a:pt x="509" y="215"/>
                    <a:pt x="404" y="111"/>
                  </a:cubicBezTo>
                  <a:cubicBezTo>
                    <a:pt x="360" y="55"/>
                    <a:pt x="289" y="1"/>
                    <a:pt x="21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6"/>
            <p:cNvSpPr/>
            <p:nvPr/>
          </p:nvSpPr>
          <p:spPr>
            <a:xfrm>
              <a:off x="7076869" y="4740662"/>
              <a:ext cx="28472" cy="34915"/>
            </a:xfrm>
            <a:custGeom>
              <a:avLst/>
              <a:gdLst/>
              <a:ahLst/>
              <a:cxnLst/>
              <a:rect l="l" t="t" r="r" b="b"/>
              <a:pathLst>
                <a:path w="601" h="737" extrusionOk="0">
                  <a:moveTo>
                    <a:pt x="207" y="0"/>
                  </a:moveTo>
                  <a:cubicBezTo>
                    <a:pt x="194" y="0"/>
                    <a:pt x="181" y="2"/>
                    <a:pt x="169" y="6"/>
                  </a:cubicBezTo>
                  <a:cubicBezTo>
                    <a:pt x="91" y="19"/>
                    <a:pt x="39" y="97"/>
                    <a:pt x="26" y="175"/>
                  </a:cubicBezTo>
                  <a:cubicBezTo>
                    <a:pt x="0" y="332"/>
                    <a:pt x="65" y="488"/>
                    <a:pt x="169" y="606"/>
                  </a:cubicBezTo>
                  <a:cubicBezTo>
                    <a:pt x="235" y="671"/>
                    <a:pt x="313" y="736"/>
                    <a:pt x="404" y="736"/>
                  </a:cubicBezTo>
                  <a:cubicBezTo>
                    <a:pt x="548" y="736"/>
                    <a:pt x="600" y="606"/>
                    <a:pt x="587" y="488"/>
                  </a:cubicBezTo>
                  <a:cubicBezTo>
                    <a:pt x="574" y="332"/>
                    <a:pt x="496" y="215"/>
                    <a:pt x="391" y="110"/>
                  </a:cubicBezTo>
                  <a:cubicBezTo>
                    <a:pt x="347" y="55"/>
                    <a:pt x="275" y="0"/>
                    <a:pt x="207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6"/>
            <p:cNvSpPr/>
            <p:nvPr/>
          </p:nvSpPr>
          <p:spPr>
            <a:xfrm>
              <a:off x="8578304" y="4346083"/>
              <a:ext cx="6822" cy="131655"/>
            </a:xfrm>
            <a:custGeom>
              <a:avLst/>
              <a:gdLst/>
              <a:ahLst/>
              <a:cxnLst/>
              <a:rect l="l" t="t" r="r" b="b"/>
              <a:pathLst>
                <a:path w="144" h="2779" extrusionOk="0">
                  <a:moveTo>
                    <a:pt x="79" y="0"/>
                  </a:moveTo>
                  <a:cubicBezTo>
                    <a:pt x="27" y="0"/>
                    <a:pt x="1" y="40"/>
                    <a:pt x="1" y="79"/>
                  </a:cubicBezTo>
                  <a:lnTo>
                    <a:pt x="1" y="2701"/>
                  </a:lnTo>
                  <a:cubicBezTo>
                    <a:pt x="1" y="2753"/>
                    <a:pt x="27" y="2779"/>
                    <a:pt x="79" y="2779"/>
                  </a:cubicBezTo>
                  <a:cubicBezTo>
                    <a:pt x="118" y="2779"/>
                    <a:pt x="144" y="2753"/>
                    <a:pt x="144" y="2701"/>
                  </a:cubicBezTo>
                  <a:lnTo>
                    <a:pt x="144" y="79"/>
                  </a:lnTo>
                  <a:cubicBezTo>
                    <a:pt x="144" y="40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6"/>
            <p:cNvSpPr/>
            <p:nvPr/>
          </p:nvSpPr>
          <p:spPr>
            <a:xfrm>
              <a:off x="8518991" y="4409754"/>
              <a:ext cx="124880" cy="6822"/>
            </a:xfrm>
            <a:custGeom>
              <a:avLst/>
              <a:gdLst/>
              <a:ahLst/>
              <a:cxnLst/>
              <a:rect l="l" t="t" r="r" b="b"/>
              <a:pathLst>
                <a:path w="2636" h="144" extrusionOk="0">
                  <a:moveTo>
                    <a:pt x="65" y="0"/>
                  </a:moveTo>
                  <a:cubicBezTo>
                    <a:pt x="27" y="0"/>
                    <a:pt x="1" y="26"/>
                    <a:pt x="1" y="65"/>
                  </a:cubicBezTo>
                  <a:cubicBezTo>
                    <a:pt x="1" y="105"/>
                    <a:pt x="27" y="143"/>
                    <a:pt x="65" y="143"/>
                  </a:cubicBezTo>
                  <a:lnTo>
                    <a:pt x="2557" y="143"/>
                  </a:lnTo>
                  <a:cubicBezTo>
                    <a:pt x="2596" y="143"/>
                    <a:pt x="2635" y="105"/>
                    <a:pt x="2635" y="65"/>
                  </a:cubicBezTo>
                  <a:cubicBezTo>
                    <a:pt x="2635" y="26"/>
                    <a:pt x="2596" y="0"/>
                    <a:pt x="2557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6"/>
            <p:cNvSpPr/>
            <p:nvPr/>
          </p:nvSpPr>
          <p:spPr>
            <a:xfrm>
              <a:off x="8548032" y="4374460"/>
              <a:ext cx="66751" cy="80395"/>
            </a:xfrm>
            <a:custGeom>
              <a:avLst/>
              <a:gdLst/>
              <a:ahLst/>
              <a:cxnLst/>
              <a:rect l="l" t="t" r="r" b="b"/>
              <a:pathLst>
                <a:path w="1409" h="1697" extrusionOk="0">
                  <a:moveTo>
                    <a:pt x="1331" y="0"/>
                  </a:moveTo>
                  <a:cubicBezTo>
                    <a:pt x="1308" y="0"/>
                    <a:pt x="1282" y="11"/>
                    <a:pt x="1266" y="27"/>
                  </a:cubicBezTo>
                  <a:lnTo>
                    <a:pt x="26" y="1580"/>
                  </a:lnTo>
                  <a:cubicBezTo>
                    <a:pt x="0" y="1606"/>
                    <a:pt x="0" y="1658"/>
                    <a:pt x="40" y="1684"/>
                  </a:cubicBezTo>
                  <a:cubicBezTo>
                    <a:pt x="52" y="1684"/>
                    <a:pt x="66" y="1697"/>
                    <a:pt x="92" y="1697"/>
                  </a:cubicBezTo>
                  <a:cubicBezTo>
                    <a:pt x="104" y="1697"/>
                    <a:pt x="131" y="1684"/>
                    <a:pt x="144" y="1671"/>
                  </a:cubicBezTo>
                  <a:lnTo>
                    <a:pt x="1383" y="119"/>
                  </a:lnTo>
                  <a:cubicBezTo>
                    <a:pt x="1409" y="93"/>
                    <a:pt x="1409" y="41"/>
                    <a:pt x="1370" y="15"/>
                  </a:cubicBezTo>
                  <a:cubicBezTo>
                    <a:pt x="1360" y="5"/>
                    <a:pt x="1346" y="0"/>
                    <a:pt x="1331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6"/>
            <p:cNvSpPr/>
            <p:nvPr/>
          </p:nvSpPr>
          <p:spPr>
            <a:xfrm>
              <a:off x="8540026" y="4379387"/>
              <a:ext cx="81580" cy="66230"/>
            </a:xfrm>
            <a:custGeom>
              <a:avLst/>
              <a:gdLst/>
              <a:ahLst/>
              <a:cxnLst/>
              <a:rect l="l" t="t" r="r" b="b"/>
              <a:pathLst>
                <a:path w="1722" h="1398" extrusionOk="0">
                  <a:moveTo>
                    <a:pt x="92" y="1"/>
                  </a:moveTo>
                  <a:cubicBezTo>
                    <a:pt x="68" y="1"/>
                    <a:pt x="42" y="12"/>
                    <a:pt x="26" y="28"/>
                  </a:cubicBezTo>
                  <a:cubicBezTo>
                    <a:pt x="0" y="67"/>
                    <a:pt x="13" y="106"/>
                    <a:pt x="39" y="132"/>
                  </a:cubicBezTo>
                  <a:lnTo>
                    <a:pt x="1591" y="1372"/>
                  </a:lnTo>
                  <a:cubicBezTo>
                    <a:pt x="1604" y="1384"/>
                    <a:pt x="1630" y="1398"/>
                    <a:pt x="1643" y="1398"/>
                  </a:cubicBezTo>
                  <a:cubicBezTo>
                    <a:pt x="1669" y="1398"/>
                    <a:pt x="1682" y="1384"/>
                    <a:pt x="1696" y="1372"/>
                  </a:cubicBezTo>
                  <a:cubicBezTo>
                    <a:pt x="1722" y="1332"/>
                    <a:pt x="1722" y="1280"/>
                    <a:pt x="1696" y="1254"/>
                  </a:cubicBezTo>
                  <a:lnTo>
                    <a:pt x="130" y="15"/>
                  </a:lnTo>
                  <a:cubicBezTo>
                    <a:pt x="120" y="5"/>
                    <a:pt x="106" y="1"/>
                    <a:pt x="9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6"/>
            <p:cNvSpPr/>
            <p:nvPr/>
          </p:nvSpPr>
          <p:spPr>
            <a:xfrm>
              <a:off x="7547675" y="3971022"/>
              <a:ext cx="6254" cy="114979"/>
            </a:xfrm>
            <a:custGeom>
              <a:avLst/>
              <a:gdLst/>
              <a:ahLst/>
              <a:cxnLst/>
              <a:rect l="l" t="t" r="r" b="b"/>
              <a:pathLst>
                <a:path w="132" h="2427" extrusionOk="0">
                  <a:moveTo>
                    <a:pt x="65" y="1"/>
                  </a:moveTo>
                  <a:cubicBezTo>
                    <a:pt x="27" y="1"/>
                    <a:pt x="1" y="40"/>
                    <a:pt x="1" y="66"/>
                  </a:cubicBezTo>
                  <a:lnTo>
                    <a:pt x="1" y="2361"/>
                  </a:lnTo>
                  <a:cubicBezTo>
                    <a:pt x="1" y="2387"/>
                    <a:pt x="27" y="2427"/>
                    <a:pt x="65" y="2427"/>
                  </a:cubicBezTo>
                  <a:cubicBezTo>
                    <a:pt x="91" y="2427"/>
                    <a:pt x="131" y="2387"/>
                    <a:pt x="131" y="2361"/>
                  </a:cubicBezTo>
                  <a:lnTo>
                    <a:pt x="131" y="66"/>
                  </a:lnTo>
                  <a:cubicBezTo>
                    <a:pt x="131" y="40"/>
                    <a:pt x="91" y="1"/>
                    <a:pt x="65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6"/>
            <p:cNvSpPr/>
            <p:nvPr/>
          </p:nvSpPr>
          <p:spPr>
            <a:xfrm>
              <a:off x="7495800" y="4026024"/>
              <a:ext cx="108110" cy="6206"/>
            </a:xfrm>
            <a:custGeom>
              <a:avLst/>
              <a:gdLst/>
              <a:ahLst/>
              <a:cxnLst/>
              <a:rect l="l" t="t" r="r" b="b"/>
              <a:pathLst>
                <a:path w="2282" h="131" extrusionOk="0">
                  <a:moveTo>
                    <a:pt x="65" y="0"/>
                  </a:moveTo>
                  <a:cubicBezTo>
                    <a:pt x="26" y="0"/>
                    <a:pt x="0" y="40"/>
                    <a:pt x="0" y="66"/>
                  </a:cubicBezTo>
                  <a:cubicBezTo>
                    <a:pt x="0" y="105"/>
                    <a:pt x="26" y="131"/>
                    <a:pt x="65" y="131"/>
                  </a:cubicBezTo>
                  <a:lnTo>
                    <a:pt x="2217" y="131"/>
                  </a:lnTo>
                  <a:cubicBezTo>
                    <a:pt x="2256" y="131"/>
                    <a:pt x="2282" y="105"/>
                    <a:pt x="2282" y="66"/>
                  </a:cubicBezTo>
                  <a:cubicBezTo>
                    <a:pt x="2282" y="40"/>
                    <a:pt x="2256" y="0"/>
                    <a:pt x="2217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6"/>
            <p:cNvSpPr/>
            <p:nvPr/>
          </p:nvSpPr>
          <p:spPr>
            <a:xfrm>
              <a:off x="7521098" y="3995989"/>
              <a:ext cx="58129" cy="69594"/>
            </a:xfrm>
            <a:custGeom>
              <a:avLst/>
              <a:gdLst/>
              <a:ahLst/>
              <a:cxnLst/>
              <a:rect l="l" t="t" r="r" b="b"/>
              <a:pathLst>
                <a:path w="1227" h="1469" extrusionOk="0">
                  <a:moveTo>
                    <a:pt x="1160" y="0"/>
                  </a:moveTo>
                  <a:cubicBezTo>
                    <a:pt x="1138" y="0"/>
                    <a:pt x="1117" y="6"/>
                    <a:pt x="1109" y="22"/>
                  </a:cubicBezTo>
                  <a:lnTo>
                    <a:pt x="26" y="1365"/>
                  </a:lnTo>
                  <a:cubicBezTo>
                    <a:pt x="0" y="1391"/>
                    <a:pt x="14" y="1430"/>
                    <a:pt x="40" y="1456"/>
                  </a:cubicBezTo>
                  <a:cubicBezTo>
                    <a:pt x="52" y="1469"/>
                    <a:pt x="66" y="1469"/>
                    <a:pt x="79" y="1469"/>
                  </a:cubicBezTo>
                  <a:cubicBezTo>
                    <a:pt x="92" y="1469"/>
                    <a:pt x="118" y="1456"/>
                    <a:pt x="131" y="1443"/>
                  </a:cubicBezTo>
                  <a:lnTo>
                    <a:pt x="1200" y="100"/>
                  </a:lnTo>
                  <a:cubicBezTo>
                    <a:pt x="1226" y="74"/>
                    <a:pt x="1226" y="34"/>
                    <a:pt x="1200" y="8"/>
                  </a:cubicBezTo>
                  <a:cubicBezTo>
                    <a:pt x="1190" y="3"/>
                    <a:pt x="1174" y="0"/>
                    <a:pt x="116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6"/>
            <p:cNvSpPr/>
            <p:nvPr/>
          </p:nvSpPr>
          <p:spPr>
            <a:xfrm>
              <a:off x="7517448" y="4027352"/>
              <a:ext cx="71063" cy="57324"/>
            </a:xfrm>
            <a:custGeom>
              <a:avLst/>
              <a:gdLst/>
              <a:ahLst/>
              <a:cxnLst/>
              <a:rect l="l" t="t" r="r" b="b"/>
              <a:pathLst>
                <a:path w="1500" h="1210" extrusionOk="0">
                  <a:moveTo>
                    <a:pt x="80" y="1"/>
                  </a:moveTo>
                  <a:cubicBezTo>
                    <a:pt x="61" y="1"/>
                    <a:pt x="42" y="7"/>
                    <a:pt x="26" y="23"/>
                  </a:cubicBezTo>
                  <a:cubicBezTo>
                    <a:pt x="0" y="49"/>
                    <a:pt x="0" y="88"/>
                    <a:pt x="39" y="114"/>
                  </a:cubicBezTo>
                  <a:lnTo>
                    <a:pt x="1383" y="1196"/>
                  </a:lnTo>
                  <a:cubicBezTo>
                    <a:pt x="1395" y="1210"/>
                    <a:pt x="1409" y="1210"/>
                    <a:pt x="1421" y="1210"/>
                  </a:cubicBezTo>
                  <a:cubicBezTo>
                    <a:pt x="1448" y="1210"/>
                    <a:pt x="1461" y="1196"/>
                    <a:pt x="1474" y="1184"/>
                  </a:cubicBezTo>
                  <a:cubicBezTo>
                    <a:pt x="1500" y="1158"/>
                    <a:pt x="1500" y="1118"/>
                    <a:pt x="1461" y="1092"/>
                  </a:cubicBezTo>
                  <a:lnTo>
                    <a:pt x="117" y="10"/>
                  </a:lnTo>
                  <a:cubicBezTo>
                    <a:pt x="106" y="4"/>
                    <a:pt x="93" y="1"/>
                    <a:pt x="80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6"/>
            <p:cNvSpPr/>
            <p:nvPr/>
          </p:nvSpPr>
          <p:spPr>
            <a:xfrm>
              <a:off x="8153214" y="3735005"/>
              <a:ext cx="7438" cy="134119"/>
            </a:xfrm>
            <a:custGeom>
              <a:avLst/>
              <a:gdLst/>
              <a:ahLst/>
              <a:cxnLst/>
              <a:rect l="l" t="t" r="r" b="b"/>
              <a:pathLst>
                <a:path w="157" h="2831" extrusionOk="0">
                  <a:moveTo>
                    <a:pt x="79" y="1"/>
                  </a:moveTo>
                  <a:cubicBezTo>
                    <a:pt x="26" y="1"/>
                    <a:pt x="0" y="27"/>
                    <a:pt x="0" y="79"/>
                  </a:cubicBezTo>
                  <a:lnTo>
                    <a:pt x="0" y="2752"/>
                  </a:lnTo>
                  <a:cubicBezTo>
                    <a:pt x="0" y="2804"/>
                    <a:pt x="26" y="2830"/>
                    <a:pt x="79" y="2830"/>
                  </a:cubicBezTo>
                  <a:cubicBezTo>
                    <a:pt x="117" y="2830"/>
                    <a:pt x="157" y="2804"/>
                    <a:pt x="157" y="2752"/>
                  </a:cubicBezTo>
                  <a:lnTo>
                    <a:pt x="157" y="79"/>
                  </a:lnTo>
                  <a:cubicBezTo>
                    <a:pt x="157" y="27"/>
                    <a:pt x="117" y="1"/>
                    <a:pt x="79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6"/>
            <p:cNvSpPr/>
            <p:nvPr/>
          </p:nvSpPr>
          <p:spPr>
            <a:xfrm>
              <a:off x="8092670" y="3799291"/>
              <a:ext cx="127297" cy="7438"/>
            </a:xfrm>
            <a:custGeom>
              <a:avLst/>
              <a:gdLst/>
              <a:ahLst/>
              <a:cxnLst/>
              <a:rect l="l" t="t" r="r" b="b"/>
              <a:pathLst>
                <a:path w="2687" h="157" extrusionOk="0">
                  <a:moveTo>
                    <a:pt x="78" y="0"/>
                  </a:moveTo>
                  <a:cubicBezTo>
                    <a:pt x="26" y="0"/>
                    <a:pt x="0" y="39"/>
                    <a:pt x="0" y="78"/>
                  </a:cubicBezTo>
                  <a:cubicBezTo>
                    <a:pt x="0" y="131"/>
                    <a:pt x="26" y="157"/>
                    <a:pt x="78" y="157"/>
                  </a:cubicBezTo>
                  <a:lnTo>
                    <a:pt x="2609" y="157"/>
                  </a:lnTo>
                  <a:cubicBezTo>
                    <a:pt x="2647" y="157"/>
                    <a:pt x="2687" y="131"/>
                    <a:pt x="2687" y="78"/>
                  </a:cubicBezTo>
                  <a:cubicBezTo>
                    <a:pt x="2687" y="39"/>
                    <a:pt x="2647" y="0"/>
                    <a:pt x="2609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6"/>
            <p:cNvSpPr/>
            <p:nvPr/>
          </p:nvSpPr>
          <p:spPr>
            <a:xfrm>
              <a:off x="8122326" y="3763998"/>
              <a:ext cx="67983" cy="81627"/>
            </a:xfrm>
            <a:custGeom>
              <a:avLst/>
              <a:gdLst/>
              <a:ahLst/>
              <a:cxnLst/>
              <a:rect l="l" t="t" r="r" b="b"/>
              <a:pathLst>
                <a:path w="1435" h="1723" extrusionOk="0">
                  <a:moveTo>
                    <a:pt x="1356" y="0"/>
                  </a:moveTo>
                  <a:cubicBezTo>
                    <a:pt x="1333" y="0"/>
                    <a:pt x="1307" y="11"/>
                    <a:pt x="1291" y="27"/>
                  </a:cubicBezTo>
                  <a:lnTo>
                    <a:pt x="26" y="1606"/>
                  </a:lnTo>
                  <a:cubicBezTo>
                    <a:pt x="0" y="1632"/>
                    <a:pt x="0" y="1684"/>
                    <a:pt x="39" y="1710"/>
                  </a:cubicBezTo>
                  <a:cubicBezTo>
                    <a:pt x="52" y="1723"/>
                    <a:pt x="65" y="1723"/>
                    <a:pt x="91" y="1723"/>
                  </a:cubicBezTo>
                  <a:cubicBezTo>
                    <a:pt x="105" y="1723"/>
                    <a:pt x="131" y="1723"/>
                    <a:pt x="143" y="1697"/>
                  </a:cubicBezTo>
                  <a:lnTo>
                    <a:pt x="1409" y="119"/>
                  </a:lnTo>
                  <a:cubicBezTo>
                    <a:pt x="1435" y="93"/>
                    <a:pt x="1435" y="41"/>
                    <a:pt x="1395" y="15"/>
                  </a:cubicBezTo>
                  <a:cubicBezTo>
                    <a:pt x="1385" y="5"/>
                    <a:pt x="1371" y="0"/>
                    <a:pt x="1356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6"/>
            <p:cNvSpPr/>
            <p:nvPr/>
          </p:nvSpPr>
          <p:spPr>
            <a:xfrm>
              <a:off x="8114272" y="3768924"/>
              <a:ext cx="83475" cy="67462"/>
            </a:xfrm>
            <a:custGeom>
              <a:avLst/>
              <a:gdLst/>
              <a:ahLst/>
              <a:cxnLst/>
              <a:rect l="l" t="t" r="r" b="b"/>
              <a:pathLst>
                <a:path w="1762" h="1424" extrusionOk="0">
                  <a:moveTo>
                    <a:pt x="92" y="1"/>
                  </a:moveTo>
                  <a:cubicBezTo>
                    <a:pt x="68" y="1"/>
                    <a:pt x="42" y="12"/>
                    <a:pt x="26" y="28"/>
                  </a:cubicBezTo>
                  <a:cubicBezTo>
                    <a:pt x="0" y="67"/>
                    <a:pt x="0" y="106"/>
                    <a:pt x="40" y="132"/>
                  </a:cubicBezTo>
                  <a:lnTo>
                    <a:pt x="1631" y="1398"/>
                  </a:lnTo>
                  <a:cubicBezTo>
                    <a:pt x="1644" y="1410"/>
                    <a:pt x="1657" y="1424"/>
                    <a:pt x="1670" y="1424"/>
                  </a:cubicBezTo>
                  <a:cubicBezTo>
                    <a:pt x="1696" y="1424"/>
                    <a:pt x="1722" y="1410"/>
                    <a:pt x="1735" y="1398"/>
                  </a:cubicBezTo>
                  <a:cubicBezTo>
                    <a:pt x="1761" y="1358"/>
                    <a:pt x="1748" y="1306"/>
                    <a:pt x="1722" y="1280"/>
                  </a:cubicBezTo>
                  <a:lnTo>
                    <a:pt x="131" y="15"/>
                  </a:lnTo>
                  <a:cubicBezTo>
                    <a:pt x="121" y="5"/>
                    <a:pt x="107" y="1"/>
                    <a:pt x="9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6"/>
            <p:cNvSpPr/>
            <p:nvPr/>
          </p:nvSpPr>
          <p:spPr>
            <a:xfrm>
              <a:off x="7559376" y="4810728"/>
              <a:ext cx="6869" cy="123601"/>
            </a:xfrm>
            <a:custGeom>
              <a:avLst/>
              <a:gdLst/>
              <a:ahLst/>
              <a:cxnLst/>
              <a:rect l="l" t="t" r="r" b="b"/>
              <a:pathLst>
                <a:path w="145" h="2609" extrusionOk="0">
                  <a:moveTo>
                    <a:pt x="67" y="0"/>
                  </a:moveTo>
                  <a:cubicBezTo>
                    <a:pt x="27" y="0"/>
                    <a:pt x="1" y="26"/>
                    <a:pt x="1" y="66"/>
                  </a:cubicBezTo>
                  <a:lnTo>
                    <a:pt x="1" y="2544"/>
                  </a:lnTo>
                  <a:cubicBezTo>
                    <a:pt x="1" y="2583"/>
                    <a:pt x="27" y="2609"/>
                    <a:pt x="67" y="2609"/>
                  </a:cubicBezTo>
                  <a:cubicBezTo>
                    <a:pt x="105" y="2609"/>
                    <a:pt x="145" y="2583"/>
                    <a:pt x="145" y="2544"/>
                  </a:cubicBezTo>
                  <a:lnTo>
                    <a:pt x="145" y="66"/>
                  </a:lnTo>
                  <a:cubicBezTo>
                    <a:pt x="145" y="26"/>
                    <a:pt x="105" y="0"/>
                    <a:pt x="67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6"/>
            <p:cNvSpPr/>
            <p:nvPr/>
          </p:nvSpPr>
          <p:spPr>
            <a:xfrm>
              <a:off x="7503190" y="4870041"/>
              <a:ext cx="117443" cy="6869"/>
            </a:xfrm>
            <a:custGeom>
              <a:avLst/>
              <a:gdLst/>
              <a:ahLst/>
              <a:cxnLst/>
              <a:rect l="l" t="t" r="r" b="b"/>
              <a:pathLst>
                <a:path w="2479" h="145" extrusionOk="0">
                  <a:moveTo>
                    <a:pt x="79" y="0"/>
                  </a:moveTo>
                  <a:cubicBezTo>
                    <a:pt x="39" y="0"/>
                    <a:pt x="1" y="40"/>
                    <a:pt x="1" y="79"/>
                  </a:cubicBezTo>
                  <a:cubicBezTo>
                    <a:pt x="1" y="118"/>
                    <a:pt x="39" y="144"/>
                    <a:pt x="79" y="144"/>
                  </a:cubicBezTo>
                  <a:lnTo>
                    <a:pt x="2413" y="144"/>
                  </a:lnTo>
                  <a:cubicBezTo>
                    <a:pt x="2453" y="144"/>
                    <a:pt x="2479" y="118"/>
                    <a:pt x="2479" y="79"/>
                  </a:cubicBezTo>
                  <a:cubicBezTo>
                    <a:pt x="2479" y="40"/>
                    <a:pt x="2453" y="0"/>
                    <a:pt x="2413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6"/>
            <p:cNvSpPr/>
            <p:nvPr/>
          </p:nvSpPr>
          <p:spPr>
            <a:xfrm>
              <a:off x="7530952" y="4837637"/>
              <a:ext cx="62488" cy="75089"/>
            </a:xfrm>
            <a:custGeom>
              <a:avLst/>
              <a:gdLst/>
              <a:ahLst/>
              <a:cxnLst/>
              <a:rect l="l" t="t" r="r" b="b"/>
              <a:pathLst>
                <a:path w="1319" h="1585" extrusionOk="0">
                  <a:moveTo>
                    <a:pt x="1235" y="0"/>
                  </a:moveTo>
                  <a:cubicBezTo>
                    <a:pt x="1218" y="0"/>
                    <a:pt x="1201" y="7"/>
                    <a:pt x="1188" y="20"/>
                  </a:cubicBezTo>
                  <a:lnTo>
                    <a:pt x="27" y="1481"/>
                  </a:lnTo>
                  <a:cubicBezTo>
                    <a:pt x="1" y="1507"/>
                    <a:pt x="1" y="1545"/>
                    <a:pt x="41" y="1571"/>
                  </a:cubicBezTo>
                  <a:cubicBezTo>
                    <a:pt x="53" y="1585"/>
                    <a:pt x="67" y="1585"/>
                    <a:pt x="79" y="1585"/>
                  </a:cubicBezTo>
                  <a:cubicBezTo>
                    <a:pt x="105" y="1585"/>
                    <a:pt x="119" y="1585"/>
                    <a:pt x="131" y="1559"/>
                  </a:cubicBezTo>
                  <a:lnTo>
                    <a:pt x="1305" y="111"/>
                  </a:lnTo>
                  <a:cubicBezTo>
                    <a:pt x="1319" y="84"/>
                    <a:pt x="1319" y="32"/>
                    <a:pt x="1293" y="20"/>
                  </a:cubicBezTo>
                  <a:cubicBezTo>
                    <a:pt x="1273" y="7"/>
                    <a:pt x="1253" y="0"/>
                    <a:pt x="123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6"/>
            <p:cNvSpPr/>
            <p:nvPr/>
          </p:nvSpPr>
          <p:spPr>
            <a:xfrm>
              <a:off x="7523561" y="4841995"/>
              <a:ext cx="76653" cy="62109"/>
            </a:xfrm>
            <a:custGeom>
              <a:avLst/>
              <a:gdLst/>
              <a:ahLst/>
              <a:cxnLst/>
              <a:rect l="l" t="t" r="r" b="b"/>
              <a:pathLst>
                <a:path w="1618" h="1311" extrusionOk="0">
                  <a:moveTo>
                    <a:pt x="78" y="0"/>
                  </a:moveTo>
                  <a:cubicBezTo>
                    <a:pt x="59" y="0"/>
                    <a:pt x="41" y="10"/>
                    <a:pt x="27" y="32"/>
                  </a:cubicBezTo>
                  <a:cubicBezTo>
                    <a:pt x="0" y="58"/>
                    <a:pt x="0" y="110"/>
                    <a:pt x="40" y="123"/>
                  </a:cubicBezTo>
                  <a:lnTo>
                    <a:pt x="1501" y="1297"/>
                  </a:lnTo>
                  <a:cubicBezTo>
                    <a:pt x="1513" y="1310"/>
                    <a:pt x="1527" y="1310"/>
                    <a:pt x="1539" y="1310"/>
                  </a:cubicBezTo>
                  <a:cubicBezTo>
                    <a:pt x="1566" y="1310"/>
                    <a:pt x="1579" y="1297"/>
                    <a:pt x="1592" y="1284"/>
                  </a:cubicBezTo>
                  <a:cubicBezTo>
                    <a:pt x="1618" y="1258"/>
                    <a:pt x="1618" y="1206"/>
                    <a:pt x="1579" y="1180"/>
                  </a:cubicBezTo>
                  <a:lnTo>
                    <a:pt x="118" y="19"/>
                  </a:lnTo>
                  <a:cubicBezTo>
                    <a:pt x="107" y="7"/>
                    <a:pt x="92" y="0"/>
                    <a:pt x="78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6"/>
            <p:cNvSpPr/>
            <p:nvPr/>
          </p:nvSpPr>
          <p:spPr>
            <a:xfrm>
              <a:off x="7115147" y="4433204"/>
              <a:ext cx="5022" cy="92760"/>
            </a:xfrm>
            <a:custGeom>
              <a:avLst/>
              <a:gdLst/>
              <a:ahLst/>
              <a:cxnLst/>
              <a:rect l="l" t="t" r="r" b="b"/>
              <a:pathLst>
                <a:path w="106" h="1958" extrusionOk="0">
                  <a:moveTo>
                    <a:pt x="53" y="1"/>
                  </a:moveTo>
                  <a:cubicBezTo>
                    <a:pt x="27" y="1"/>
                    <a:pt x="1" y="27"/>
                    <a:pt x="1" y="53"/>
                  </a:cubicBezTo>
                  <a:lnTo>
                    <a:pt x="1" y="1905"/>
                  </a:lnTo>
                  <a:cubicBezTo>
                    <a:pt x="1" y="1931"/>
                    <a:pt x="27" y="1957"/>
                    <a:pt x="53" y="1957"/>
                  </a:cubicBezTo>
                  <a:cubicBezTo>
                    <a:pt x="79" y="1957"/>
                    <a:pt x="105" y="1931"/>
                    <a:pt x="105" y="1905"/>
                  </a:cubicBezTo>
                  <a:lnTo>
                    <a:pt x="105" y="53"/>
                  </a:lnTo>
                  <a:cubicBezTo>
                    <a:pt x="105" y="27"/>
                    <a:pt x="79" y="1"/>
                    <a:pt x="53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6"/>
            <p:cNvSpPr/>
            <p:nvPr/>
          </p:nvSpPr>
          <p:spPr>
            <a:xfrm>
              <a:off x="7073126" y="4477688"/>
              <a:ext cx="87786" cy="5022"/>
            </a:xfrm>
            <a:custGeom>
              <a:avLst/>
              <a:gdLst/>
              <a:ahLst/>
              <a:cxnLst/>
              <a:rect l="l" t="t" r="r" b="b"/>
              <a:pathLst>
                <a:path w="1853" h="106" extrusionOk="0">
                  <a:moveTo>
                    <a:pt x="53" y="1"/>
                  </a:moveTo>
                  <a:cubicBezTo>
                    <a:pt x="27" y="1"/>
                    <a:pt x="1" y="27"/>
                    <a:pt x="1" y="53"/>
                  </a:cubicBezTo>
                  <a:cubicBezTo>
                    <a:pt x="1" y="79"/>
                    <a:pt x="27" y="105"/>
                    <a:pt x="53" y="105"/>
                  </a:cubicBezTo>
                  <a:lnTo>
                    <a:pt x="1801" y="105"/>
                  </a:lnTo>
                  <a:cubicBezTo>
                    <a:pt x="1827" y="105"/>
                    <a:pt x="1853" y="79"/>
                    <a:pt x="1853" y="53"/>
                  </a:cubicBezTo>
                  <a:cubicBezTo>
                    <a:pt x="1853" y="27"/>
                    <a:pt x="1827" y="1"/>
                    <a:pt x="180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6"/>
            <p:cNvSpPr/>
            <p:nvPr/>
          </p:nvSpPr>
          <p:spPr>
            <a:xfrm>
              <a:off x="7094160" y="4453291"/>
              <a:ext cx="46996" cy="56613"/>
            </a:xfrm>
            <a:custGeom>
              <a:avLst/>
              <a:gdLst/>
              <a:ahLst/>
              <a:cxnLst/>
              <a:rect l="l" t="t" r="r" b="b"/>
              <a:pathLst>
                <a:path w="992" h="1195" extrusionOk="0">
                  <a:moveTo>
                    <a:pt x="920" y="1"/>
                  </a:moveTo>
                  <a:cubicBezTo>
                    <a:pt x="907" y="1"/>
                    <a:pt x="894" y="7"/>
                    <a:pt x="887" y="20"/>
                  </a:cubicBezTo>
                  <a:lnTo>
                    <a:pt x="13" y="1102"/>
                  </a:lnTo>
                  <a:cubicBezTo>
                    <a:pt x="0" y="1128"/>
                    <a:pt x="0" y="1154"/>
                    <a:pt x="26" y="1181"/>
                  </a:cubicBezTo>
                  <a:cubicBezTo>
                    <a:pt x="26" y="1181"/>
                    <a:pt x="39" y="1194"/>
                    <a:pt x="53" y="1194"/>
                  </a:cubicBezTo>
                  <a:cubicBezTo>
                    <a:pt x="65" y="1194"/>
                    <a:pt x="91" y="1181"/>
                    <a:pt x="91" y="1168"/>
                  </a:cubicBezTo>
                  <a:lnTo>
                    <a:pt x="966" y="85"/>
                  </a:lnTo>
                  <a:cubicBezTo>
                    <a:pt x="992" y="59"/>
                    <a:pt x="978" y="33"/>
                    <a:pt x="952" y="20"/>
                  </a:cubicBezTo>
                  <a:cubicBezTo>
                    <a:pt x="946" y="7"/>
                    <a:pt x="933" y="1"/>
                    <a:pt x="920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6"/>
            <p:cNvSpPr/>
            <p:nvPr/>
          </p:nvSpPr>
          <p:spPr>
            <a:xfrm>
              <a:off x="7088570" y="4456891"/>
              <a:ext cx="56897" cy="46191"/>
            </a:xfrm>
            <a:custGeom>
              <a:avLst/>
              <a:gdLst/>
              <a:ahLst/>
              <a:cxnLst/>
              <a:rect l="l" t="t" r="r" b="b"/>
              <a:pathLst>
                <a:path w="1201" h="975" extrusionOk="0">
                  <a:moveTo>
                    <a:pt x="60" y="1"/>
                  </a:moveTo>
                  <a:cubicBezTo>
                    <a:pt x="45" y="1"/>
                    <a:pt x="29" y="7"/>
                    <a:pt x="14" y="23"/>
                  </a:cubicBezTo>
                  <a:cubicBezTo>
                    <a:pt x="0" y="35"/>
                    <a:pt x="0" y="75"/>
                    <a:pt x="27" y="87"/>
                  </a:cubicBezTo>
                  <a:lnTo>
                    <a:pt x="1110" y="962"/>
                  </a:lnTo>
                  <a:cubicBezTo>
                    <a:pt x="1122" y="974"/>
                    <a:pt x="1136" y="974"/>
                    <a:pt x="1148" y="974"/>
                  </a:cubicBezTo>
                  <a:cubicBezTo>
                    <a:pt x="1162" y="974"/>
                    <a:pt x="1174" y="962"/>
                    <a:pt x="1188" y="948"/>
                  </a:cubicBezTo>
                  <a:cubicBezTo>
                    <a:pt x="1200" y="936"/>
                    <a:pt x="1200" y="896"/>
                    <a:pt x="1174" y="883"/>
                  </a:cubicBezTo>
                  <a:lnTo>
                    <a:pt x="92" y="9"/>
                  </a:lnTo>
                  <a:cubicBezTo>
                    <a:pt x="82" y="4"/>
                    <a:pt x="71" y="1"/>
                    <a:pt x="60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40" y="363670"/>
            <a:ext cx="739214" cy="760234"/>
          </a:xfrm>
          <a:prstGeom prst="rect">
            <a:avLst/>
          </a:prstGeom>
        </p:spPr>
      </p:pic>
      <p:sp>
        <p:nvSpPr>
          <p:cNvPr id="106" name="Google Shape;303;p20"/>
          <p:cNvSpPr/>
          <p:nvPr/>
        </p:nvSpPr>
        <p:spPr>
          <a:xfrm rot="-180842">
            <a:off x="1116430" y="1495323"/>
            <a:ext cx="4412362" cy="2299377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 rot="21389394">
            <a:off x="1338236" y="1675514"/>
            <a:ext cx="40730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hư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hỏng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Google Shape;3099;p4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</a:rPr>
              <a:t>HƯỚNG DẪN VỀ NHÀ</a:t>
            </a:r>
            <a:endParaRPr dirty="0">
              <a:latin typeface="+mn-lt"/>
            </a:endParaRPr>
          </a:p>
        </p:txBody>
      </p:sp>
      <p:sp>
        <p:nvSpPr>
          <p:cNvPr id="3108" name="Google Shape;3108;p49"/>
          <p:cNvSpPr/>
          <p:nvPr/>
        </p:nvSpPr>
        <p:spPr>
          <a:xfrm rot="5400000">
            <a:off x="728049" y="1248376"/>
            <a:ext cx="1170300" cy="11703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0" name="Google Shape;3110;p49"/>
          <p:cNvSpPr/>
          <p:nvPr/>
        </p:nvSpPr>
        <p:spPr>
          <a:xfrm rot="5400000">
            <a:off x="2906803" y="2142548"/>
            <a:ext cx="1170300" cy="1170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1" name="Google Shape;3111;p49"/>
          <p:cNvSpPr/>
          <p:nvPr/>
        </p:nvSpPr>
        <p:spPr>
          <a:xfrm rot="5400000">
            <a:off x="4948558" y="3134099"/>
            <a:ext cx="1170300" cy="1170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2" name="Google Shape;3112;p49"/>
          <p:cNvSpPr txBox="1"/>
          <p:nvPr/>
        </p:nvSpPr>
        <p:spPr>
          <a:xfrm>
            <a:off x="902949" y="1387426"/>
            <a:ext cx="8205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rPr>
              <a:t>1</a:t>
            </a:r>
            <a:endParaRPr sz="4800" dirty="0">
              <a:solidFill>
                <a:schemeClr val="dk2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3113" name="Google Shape;3113;p49"/>
          <p:cNvSpPr txBox="1"/>
          <p:nvPr/>
        </p:nvSpPr>
        <p:spPr>
          <a:xfrm>
            <a:off x="3081705" y="2241899"/>
            <a:ext cx="8205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rPr>
              <a:t>2</a:t>
            </a:r>
            <a:endParaRPr sz="4800" dirty="0">
              <a:solidFill>
                <a:schemeClr val="dk2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3115" name="Google Shape;3115;p49"/>
          <p:cNvSpPr txBox="1"/>
          <p:nvPr/>
        </p:nvSpPr>
        <p:spPr>
          <a:xfrm>
            <a:off x="5123460" y="3273138"/>
            <a:ext cx="8205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rPr>
              <a:t>3</a:t>
            </a:r>
            <a:endParaRPr sz="4800" dirty="0">
              <a:solidFill>
                <a:schemeClr val="dk2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grpSp>
        <p:nvGrpSpPr>
          <p:cNvPr id="3116" name="Google Shape;3116;p49"/>
          <p:cNvGrpSpPr/>
          <p:nvPr/>
        </p:nvGrpSpPr>
        <p:grpSpPr>
          <a:xfrm>
            <a:off x="6752573" y="251569"/>
            <a:ext cx="1537650" cy="1027506"/>
            <a:chOff x="6361425" y="655150"/>
            <a:chExt cx="2168453" cy="1449232"/>
          </a:xfrm>
        </p:grpSpPr>
        <p:sp>
          <p:nvSpPr>
            <p:cNvPr id="3117" name="Google Shape;3117;p49"/>
            <p:cNvSpPr/>
            <p:nvPr/>
          </p:nvSpPr>
          <p:spPr>
            <a:xfrm>
              <a:off x="6361425" y="655150"/>
              <a:ext cx="2168453" cy="1449232"/>
            </a:xfrm>
            <a:custGeom>
              <a:avLst/>
              <a:gdLst/>
              <a:ahLst/>
              <a:cxnLst/>
              <a:rect l="l" t="t" r="r" b="b"/>
              <a:pathLst>
                <a:path w="45415" h="30352" extrusionOk="0">
                  <a:moveTo>
                    <a:pt x="26672" y="1"/>
                  </a:moveTo>
                  <a:cubicBezTo>
                    <a:pt x="23607" y="1"/>
                    <a:pt x="20738" y="548"/>
                    <a:pt x="18142" y="1658"/>
                  </a:cubicBezTo>
                  <a:cubicBezTo>
                    <a:pt x="14947" y="3014"/>
                    <a:pt x="12208" y="5244"/>
                    <a:pt x="10408" y="7930"/>
                  </a:cubicBezTo>
                  <a:cubicBezTo>
                    <a:pt x="10081" y="8205"/>
                    <a:pt x="9782" y="8492"/>
                    <a:pt x="9508" y="8817"/>
                  </a:cubicBezTo>
                  <a:cubicBezTo>
                    <a:pt x="8621" y="8987"/>
                    <a:pt x="7786" y="9417"/>
                    <a:pt x="7160" y="10057"/>
                  </a:cubicBezTo>
                  <a:cubicBezTo>
                    <a:pt x="6977" y="10240"/>
                    <a:pt x="6808" y="10435"/>
                    <a:pt x="6638" y="10683"/>
                  </a:cubicBezTo>
                  <a:cubicBezTo>
                    <a:pt x="6195" y="10892"/>
                    <a:pt x="5803" y="11205"/>
                    <a:pt x="5504" y="11582"/>
                  </a:cubicBezTo>
                  <a:cubicBezTo>
                    <a:pt x="5113" y="12066"/>
                    <a:pt x="4864" y="12639"/>
                    <a:pt x="4774" y="13252"/>
                  </a:cubicBezTo>
                  <a:cubicBezTo>
                    <a:pt x="4525" y="13408"/>
                    <a:pt x="4212" y="13539"/>
                    <a:pt x="3887" y="13683"/>
                  </a:cubicBezTo>
                  <a:cubicBezTo>
                    <a:pt x="3626" y="13787"/>
                    <a:pt x="3351" y="13904"/>
                    <a:pt x="3078" y="14048"/>
                  </a:cubicBezTo>
                  <a:cubicBezTo>
                    <a:pt x="1826" y="14700"/>
                    <a:pt x="1070" y="15730"/>
                    <a:pt x="1070" y="16839"/>
                  </a:cubicBezTo>
                  <a:cubicBezTo>
                    <a:pt x="1070" y="17452"/>
                    <a:pt x="1291" y="17973"/>
                    <a:pt x="1473" y="18378"/>
                  </a:cubicBezTo>
                  <a:cubicBezTo>
                    <a:pt x="1552" y="18561"/>
                    <a:pt x="1630" y="18730"/>
                    <a:pt x="1669" y="18874"/>
                  </a:cubicBezTo>
                  <a:cubicBezTo>
                    <a:pt x="508" y="20961"/>
                    <a:pt x="0" y="23347"/>
                    <a:pt x="273" y="25642"/>
                  </a:cubicBezTo>
                  <a:cubicBezTo>
                    <a:pt x="352" y="26386"/>
                    <a:pt x="861" y="27038"/>
                    <a:pt x="1591" y="27351"/>
                  </a:cubicBezTo>
                  <a:cubicBezTo>
                    <a:pt x="3221" y="28056"/>
                    <a:pt x="5021" y="28590"/>
                    <a:pt x="7226" y="29007"/>
                  </a:cubicBezTo>
                  <a:cubicBezTo>
                    <a:pt x="7382" y="29060"/>
                    <a:pt x="7539" y="29099"/>
                    <a:pt x="7682" y="29138"/>
                  </a:cubicBezTo>
                  <a:cubicBezTo>
                    <a:pt x="7747" y="29151"/>
                    <a:pt x="7799" y="29164"/>
                    <a:pt x="7864" y="29177"/>
                  </a:cubicBezTo>
                  <a:cubicBezTo>
                    <a:pt x="7878" y="29190"/>
                    <a:pt x="7890" y="29190"/>
                    <a:pt x="7904" y="29190"/>
                  </a:cubicBezTo>
                  <a:cubicBezTo>
                    <a:pt x="8177" y="29242"/>
                    <a:pt x="8452" y="29282"/>
                    <a:pt x="8725" y="29294"/>
                  </a:cubicBezTo>
                  <a:lnTo>
                    <a:pt x="8947" y="29294"/>
                  </a:lnTo>
                  <a:cubicBezTo>
                    <a:pt x="9208" y="29334"/>
                    <a:pt x="9495" y="29373"/>
                    <a:pt x="9768" y="29412"/>
                  </a:cubicBezTo>
                  <a:cubicBezTo>
                    <a:pt x="14190" y="30038"/>
                    <a:pt x="18599" y="30351"/>
                    <a:pt x="22863" y="30351"/>
                  </a:cubicBezTo>
                  <a:cubicBezTo>
                    <a:pt x="29358" y="30351"/>
                    <a:pt x="35567" y="29621"/>
                    <a:pt x="41331" y="28186"/>
                  </a:cubicBezTo>
                  <a:lnTo>
                    <a:pt x="41971" y="28186"/>
                  </a:lnTo>
                  <a:cubicBezTo>
                    <a:pt x="42649" y="28186"/>
                    <a:pt x="43249" y="27821"/>
                    <a:pt x="43549" y="27234"/>
                  </a:cubicBezTo>
                  <a:cubicBezTo>
                    <a:pt x="43901" y="26842"/>
                    <a:pt x="44110" y="26347"/>
                    <a:pt x="44096" y="25825"/>
                  </a:cubicBezTo>
                  <a:cubicBezTo>
                    <a:pt x="44096" y="25303"/>
                    <a:pt x="44096" y="24755"/>
                    <a:pt x="44070" y="24103"/>
                  </a:cubicBezTo>
                  <a:lnTo>
                    <a:pt x="44501" y="20895"/>
                  </a:lnTo>
                  <a:cubicBezTo>
                    <a:pt x="45062" y="20569"/>
                    <a:pt x="45414" y="19969"/>
                    <a:pt x="45388" y="19304"/>
                  </a:cubicBezTo>
                  <a:lnTo>
                    <a:pt x="45375" y="18912"/>
                  </a:lnTo>
                  <a:cubicBezTo>
                    <a:pt x="45362" y="18234"/>
                    <a:pt x="44957" y="17648"/>
                    <a:pt x="44383" y="17373"/>
                  </a:cubicBezTo>
                  <a:cubicBezTo>
                    <a:pt x="44149" y="17126"/>
                    <a:pt x="43888" y="16956"/>
                    <a:pt x="43627" y="16852"/>
                  </a:cubicBezTo>
                  <a:cubicBezTo>
                    <a:pt x="43575" y="16317"/>
                    <a:pt x="43523" y="15834"/>
                    <a:pt x="43458" y="15365"/>
                  </a:cubicBezTo>
                  <a:cubicBezTo>
                    <a:pt x="43354" y="14452"/>
                    <a:pt x="43197" y="13278"/>
                    <a:pt x="42962" y="12092"/>
                  </a:cubicBezTo>
                  <a:cubicBezTo>
                    <a:pt x="43001" y="12013"/>
                    <a:pt x="43053" y="11948"/>
                    <a:pt x="43093" y="11883"/>
                  </a:cubicBezTo>
                  <a:cubicBezTo>
                    <a:pt x="43119" y="11843"/>
                    <a:pt x="43131" y="11817"/>
                    <a:pt x="43157" y="11779"/>
                  </a:cubicBezTo>
                  <a:cubicBezTo>
                    <a:pt x="43354" y="11466"/>
                    <a:pt x="43523" y="11139"/>
                    <a:pt x="43667" y="10800"/>
                  </a:cubicBezTo>
                  <a:lnTo>
                    <a:pt x="43679" y="10748"/>
                  </a:lnTo>
                  <a:cubicBezTo>
                    <a:pt x="43797" y="10461"/>
                    <a:pt x="43783" y="10148"/>
                    <a:pt x="43641" y="9861"/>
                  </a:cubicBezTo>
                  <a:cubicBezTo>
                    <a:pt x="43497" y="9587"/>
                    <a:pt x="43236" y="9391"/>
                    <a:pt x="42949" y="9313"/>
                  </a:cubicBezTo>
                  <a:cubicBezTo>
                    <a:pt x="42910" y="9300"/>
                    <a:pt x="42870" y="9287"/>
                    <a:pt x="42844" y="9287"/>
                  </a:cubicBezTo>
                  <a:cubicBezTo>
                    <a:pt x="42623" y="9222"/>
                    <a:pt x="42388" y="9170"/>
                    <a:pt x="42128" y="9118"/>
                  </a:cubicBezTo>
                  <a:cubicBezTo>
                    <a:pt x="41801" y="8257"/>
                    <a:pt x="41436" y="7475"/>
                    <a:pt x="40992" y="6744"/>
                  </a:cubicBezTo>
                  <a:cubicBezTo>
                    <a:pt x="39923" y="4957"/>
                    <a:pt x="38397" y="3444"/>
                    <a:pt x="36584" y="2362"/>
                  </a:cubicBezTo>
                  <a:cubicBezTo>
                    <a:pt x="34693" y="1227"/>
                    <a:pt x="32332" y="484"/>
                    <a:pt x="29593" y="171"/>
                  </a:cubicBezTo>
                  <a:cubicBezTo>
                    <a:pt x="28615" y="53"/>
                    <a:pt x="27637" y="1"/>
                    <a:pt x="26672" y="1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9"/>
            <p:cNvSpPr/>
            <p:nvPr/>
          </p:nvSpPr>
          <p:spPr>
            <a:xfrm>
              <a:off x="6409984" y="706192"/>
              <a:ext cx="2010265" cy="1346718"/>
            </a:xfrm>
            <a:custGeom>
              <a:avLst/>
              <a:gdLst/>
              <a:ahLst/>
              <a:cxnLst/>
              <a:rect l="l" t="t" r="r" b="b"/>
              <a:pathLst>
                <a:path w="42102" h="28205" extrusionOk="0">
                  <a:moveTo>
                    <a:pt x="25719" y="0"/>
                  </a:moveTo>
                  <a:cubicBezTo>
                    <a:pt x="22944" y="0"/>
                    <a:pt x="20172" y="500"/>
                    <a:pt x="17634" y="1580"/>
                  </a:cubicBezTo>
                  <a:cubicBezTo>
                    <a:pt x="14229" y="3014"/>
                    <a:pt x="11282" y="5545"/>
                    <a:pt x="9612" y="8766"/>
                  </a:cubicBezTo>
                  <a:cubicBezTo>
                    <a:pt x="8777" y="10370"/>
                    <a:pt x="8230" y="12170"/>
                    <a:pt x="6899" y="13396"/>
                  </a:cubicBezTo>
                  <a:cubicBezTo>
                    <a:pt x="6247" y="13996"/>
                    <a:pt x="5452" y="14426"/>
                    <a:pt x="4722" y="14935"/>
                  </a:cubicBezTo>
                  <a:cubicBezTo>
                    <a:pt x="1682" y="17061"/>
                    <a:pt x="0" y="20843"/>
                    <a:pt x="418" y="24443"/>
                  </a:cubicBezTo>
                  <a:cubicBezTo>
                    <a:pt x="456" y="24822"/>
                    <a:pt x="717" y="25135"/>
                    <a:pt x="1082" y="25291"/>
                  </a:cubicBezTo>
                  <a:cubicBezTo>
                    <a:pt x="3587" y="26373"/>
                    <a:pt x="6261" y="26895"/>
                    <a:pt x="8986" y="27286"/>
                  </a:cubicBezTo>
                  <a:cubicBezTo>
                    <a:pt x="13246" y="27879"/>
                    <a:pt x="17583" y="28205"/>
                    <a:pt x="21918" y="28205"/>
                  </a:cubicBezTo>
                  <a:cubicBezTo>
                    <a:pt x="28455" y="28205"/>
                    <a:pt x="34989" y="27465"/>
                    <a:pt x="41254" y="25787"/>
                  </a:cubicBezTo>
                  <a:cubicBezTo>
                    <a:pt x="41749" y="25656"/>
                    <a:pt x="42102" y="25225"/>
                    <a:pt x="42102" y="24756"/>
                  </a:cubicBezTo>
                  <a:cubicBezTo>
                    <a:pt x="42088" y="21300"/>
                    <a:pt x="41880" y="17857"/>
                    <a:pt x="41476" y="14426"/>
                  </a:cubicBezTo>
                  <a:cubicBezTo>
                    <a:pt x="41137" y="11583"/>
                    <a:pt x="40627" y="8687"/>
                    <a:pt x="39141" y="6223"/>
                  </a:cubicBezTo>
                  <a:cubicBezTo>
                    <a:pt x="38163" y="4592"/>
                    <a:pt x="36767" y="3210"/>
                    <a:pt x="35111" y="2218"/>
                  </a:cubicBezTo>
                  <a:cubicBezTo>
                    <a:pt x="33141" y="1032"/>
                    <a:pt x="30846" y="432"/>
                    <a:pt x="28550" y="171"/>
                  </a:cubicBezTo>
                  <a:cubicBezTo>
                    <a:pt x="27612" y="58"/>
                    <a:pt x="26665" y="0"/>
                    <a:pt x="25719" y="0"/>
                  </a:cubicBezTo>
                  <a:close/>
                </a:path>
              </a:pathLst>
            </a:custGeom>
            <a:solidFill>
              <a:srgbClr val="E8E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9"/>
            <p:cNvSpPr/>
            <p:nvPr/>
          </p:nvSpPr>
          <p:spPr>
            <a:xfrm>
              <a:off x="6467853" y="1023232"/>
              <a:ext cx="1755628" cy="844797"/>
            </a:xfrm>
            <a:custGeom>
              <a:avLst/>
              <a:gdLst/>
              <a:ahLst/>
              <a:cxnLst/>
              <a:rect l="l" t="t" r="r" b="b"/>
              <a:pathLst>
                <a:path w="36769" h="17693" extrusionOk="0">
                  <a:moveTo>
                    <a:pt x="22231" y="0"/>
                  </a:moveTo>
                  <a:cubicBezTo>
                    <a:pt x="21489" y="0"/>
                    <a:pt x="20742" y="144"/>
                    <a:pt x="20034" y="365"/>
                  </a:cubicBezTo>
                  <a:cubicBezTo>
                    <a:pt x="19500" y="535"/>
                    <a:pt x="18952" y="757"/>
                    <a:pt x="18391" y="757"/>
                  </a:cubicBezTo>
                  <a:cubicBezTo>
                    <a:pt x="18371" y="757"/>
                    <a:pt x="18351" y="758"/>
                    <a:pt x="18331" y="758"/>
                  </a:cubicBezTo>
                  <a:cubicBezTo>
                    <a:pt x="17908" y="758"/>
                    <a:pt x="17485" y="633"/>
                    <a:pt x="17074" y="508"/>
                  </a:cubicBezTo>
                  <a:cubicBezTo>
                    <a:pt x="16657" y="389"/>
                    <a:pt x="16241" y="270"/>
                    <a:pt x="15814" y="270"/>
                  </a:cubicBezTo>
                  <a:cubicBezTo>
                    <a:pt x="15773" y="270"/>
                    <a:pt x="15732" y="271"/>
                    <a:pt x="15692" y="274"/>
                  </a:cubicBezTo>
                  <a:cubicBezTo>
                    <a:pt x="15405" y="287"/>
                    <a:pt x="15144" y="339"/>
                    <a:pt x="14895" y="444"/>
                  </a:cubicBezTo>
                  <a:cubicBezTo>
                    <a:pt x="14661" y="535"/>
                    <a:pt x="14426" y="665"/>
                    <a:pt x="14205" y="809"/>
                  </a:cubicBezTo>
                  <a:cubicBezTo>
                    <a:pt x="14061" y="887"/>
                    <a:pt x="13930" y="992"/>
                    <a:pt x="13787" y="1082"/>
                  </a:cubicBezTo>
                  <a:cubicBezTo>
                    <a:pt x="13422" y="1357"/>
                    <a:pt x="13069" y="1644"/>
                    <a:pt x="12692" y="1905"/>
                  </a:cubicBezTo>
                  <a:lnTo>
                    <a:pt x="12457" y="2061"/>
                  </a:lnTo>
                  <a:cubicBezTo>
                    <a:pt x="12156" y="2244"/>
                    <a:pt x="11857" y="2400"/>
                    <a:pt x="11530" y="2491"/>
                  </a:cubicBezTo>
                  <a:cubicBezTo>
                    <a:pt x="11400" y="2531"/>
                    <a:pt x="11270" y="2557"/>
                    <a:pt x="11127" y="2569"/>
                  </a:cubicBezTo>
                  <a:cubicBezTo>
                    <a:pt x="11009" y="2583"/>
                    <a:pt x="10904" y="2583"/>
                    <a:pt x="10788" y="2583"/>
                  </a:cubicBezTo>
                  <a:cubicBezTo>
                    <a:pt x="10579" y="2569"/>
                    <a:pt x="10357" y="2543"/>
                    <a:pt x="10148" y="2504"/>
                  </a:cubicBezTo>
                  <a:cubicBezTo>
                    <a:pt x="10070" y="2491"/>
                    <a:pt x="10005" y="2478"/>
                    <a:pt x="9927" y="2452"/>
                  </a:cubicBezTo>
                  <a:cubicBezTo>
                    <a:pt x="9718" y="2400"/>
                    <a:pt x="9509" y="2348"/>
                    <a:pt x="9287" y="2296"/>
                  </a:cubicBezTo>
                  <a:cubicBezTo>
                    <a:pt x="9092" y="2244"/>
                    <a:pt x="8896" y="2204"/>
                    <a:pt x="8687" y="2165"/>
                  </a:cubicBezTo>
                  <a:cubicBezTo>
                    <a:pt x="8596" y="2152"/>
                    <a:pt x="8492" y="2139"/>
                    <a:pt x="8388" y="2126"/>
                  </a:cubicBezTo>
                  <a:cubicBezTo>
                    <a:pt x="8309" y="2119"/>
                    <a:pt x="8234" y="2116"/>
                    <a:pt x="8161" y="2116"/>
                  </a:cubicBezTo>
                  <a:cubicBezTo>
                    <a:pt x="8087" y="2116"/>
                    <a:pt x="8016" y="2119"/>
                    <a:pt x="7944" y="2126"/>
                  </a:cubicBezTo>
                  <a:cubicBezTo>
                    <a:pt x="7136" y="2178"/>
                    <a:pt x="6353" y="2517"/>
                    <a:pt x="5779" y="3091"/>
                  </a:cubicBezTo>
                  <a:cubicBezTo>
                    <a:pt x="5570" y="3313"/>
                    <a:pt x="5388" y="3560"/>
                    <a:pt x="5218" y="3821"/>
                  </a:cubicBezTo>
                  <a:lnTo>
                    <a:pt x="5218" y="3835"/>
                  </a:lnTo>
                  <a:cubicBezTo>
                    <a:pt x="4722" y="4604"/>
                    <a:pt x="4357" y="5504"/>
                    <a:pt x="3679" y="6117"/>
                  </a:cubicBezTo>
                  <a:cubicBezTo>
                    <a:pt x="3653" y="6130"/>
                    <a:pt x="3627" y="6156"/>
                    <a:pt x="3601" y="6182"/>
                  </a:cubicBezTo>
                  <a:cubicBezTo>
                    <a:pt x="2974" y="6704"/>
                    <a:pt x="2153" y="6925"/>
                    <a:pt x="1435" y="7291"/>
                  </a:cubicBezTo>
                  <a:cubicBezTo>
                    <a:pt x="705" y="7669"/>
                    <a:pt x="1" y="8308"/>
                    <a:pt x="1" y="9130"/>
                  </a:cubicBezTo>
                  <a:cubicBezTo>
                    <a:pt x="1" y="9887"/>
                    <a:pt x="601" y="10539"/>
                    <a:pt x="640" y="11282"/>
                  </a:cubicBezTo>
                  <a:cubicBezTo>
                    <a:pt x="679" y="11947"/>
                    <a:pt x="301" y="12521"/>
                    <a:pt x="171" y="13147"/>
                  </a:cubicBezTo>
                  <a:cubicBezTo>
                    <a:pt x="40" y="13708"/>
                    <a:pt x="53" y="14321"/>
                    <a:pt x="145" y="14895"/>
                  </a:cubicBezTo>
                  <a:cubicBezTo>
                    <a:pt x="171" y="15025"/>
                    <a:pt x="197" y="15156"/>
                    <a:pt x="236" y="15273"/>
                  </a:cubicBezTo>
                  <a:cubicBezTo>
                    <a:pt x="249" y="15325"/>
                    <a:pt x="262" y="15377"/>
                    <a:pt x="288" y="15429"/>
                  </a:cubicBezTo>
                  <a:cubicBezTo>
                    <a:pt x="301" y="15481"/>
                    <a:pt x="314" y="15534"/>
                    <a:pt x="340" y="15573"/>
                  </a:cubicBezTo>
                  <a:cubicBezTo>
                    <a:pt x="353" y="15599"/>
                    <a:pt x="353" y="15625"/>
                    <a:pt x="366" y="15651"/>
                  </a:cubicBezTo>
                  <a:cubicBezTo>
                    <a:pt x="418" y="15782"/>
                    <a:pt x="496" y="15899"/>
                    <a:pt x="562" y="16003"/>
                  </a:cubicBezTo>
                  <a:cubicBezTo>
                    <a:pt x="588" y="16055"/>
                    <a:pt x="627" y="16095"/>
                    <a:pt x="653" y="16133"/>
                  </a:cubicBezTo>
                  <a:cubicBezTo>
                    <a:pt x="679" y="16160"/>
                    <a:pt x="693" y="16186"/>
                    <a:pt x="705" y="16199"/>
                  </a:cubicBezTo>
                  <a:lnTo>
                    <a:pt x="783" y="16277"/>
                  </a:lnTo>
                  <a:cubicBezTo>
                    <a:pt x="836" y="16342"/>
                    <a:pt x="901" y="16408"/>
                    <a:pt x="966" y="16473"/>
                  </a:cubicBezTo>
                  <a:cubicBezTo>
                    <a:pt x="992" y="16499"/>
                    <a:pt x="1032" y="16525"/>
                    <a:pt x="1070" y="16551"/>
                  </a:cubicBezTo>
                  <a:cubicBezTo>
                    <a:pt x="1096" y="16577"/>
                    <a:pt x="1122" y="16603"/>
                    <a:pt x="1149" y="16617"/>
                  </a:cubicBezTo>
                  <a:cubicBezTo>
                    <a:pt x="1293" y="16721"/>
                    <a:pt x="1449" y="16812"/>
                    <a:pt x="1618" y="16890"/>
                  </a:cubicBezTo>
                  <a:cubicBezTo>
                    <a:pt x="1684" y="16916"/>
                    <a:pt x="1736" y="16942"/>
                    <a:pt x="1801" y="16968"/>
                  </a:cubicBezTo>
                  <a:cubicBezTo>
                    <a:pt x="2179" y="17125"/>
                    <a:pt x="2597" y="17229"/>
                    <a:pt x="3053" y="17321"/>
                  </a:cubicBezTo>
                  <a:cubicBezTo>
                    <a:pt x="4418" y="17564"/>
                    <a:pt x="5798" y="17630"/>
                    <a:pt x="7179" y="17630"/>
                  </a:cubicBezTo>
                  <a:cubicBezTo>
                    <a:pt x="8384" y="17630"/>
                    <a:pt x="9590" y="17580"/>
                    <a:pt x="10788" y="17556"/>
                  </a:cubicBezTo>
                  <a:cubicBezTo>
                    <a:pt x="11504" y="17541"/>
                    <a:pt x="12220" y="17534"/>
                    <a:pt x="12936" y="17534"/>
                  </a:cubicBezTo>
                  <a:cubicBezTo>
                    <a:pt x="14725" y="17534"/>
                    <a:pt x="16516" y="17574"/>
                    <a:pt x="18313" y="17620"/>
                  </a:cubicBezTo>
                  <a:cubicBezTo>
                    <a:pt x="20097" y="17655"/>
                    <a:pt x="21882" y="17693"/>
                    <a:pt x="23663" y="17693"/>
                  </a:cubicBezTo>
                  <a:cubicBezTo>
                    <a:pt x="25279" y="17693"/>
                    <a:pt x="26892" y="17661"/>
                    <a:pt x="28499" y="17568"/>
                  </a:cubicBezTo>
                  <a:cubicBezTo>
                    <a:pt x="29647" y="17503"/>
                    <a:pt x="30795" y="17412"/>
                    <a:pt x="31929" y="17281"/>
                  </a:cubicBezTo>
                  <a:cubicBezTo>
                    <a:pt x="32699" y="17190"/>
                    <a:pt x="33456" y="17086"/>
                    <a:pt x="34212" y="16956"/>
                  </a:cubicBezTo>
                  <a:cubicBezTo>
                    <a:pt x="34473" y="16916"/>
                    <a:pt x="34760" y="16851"/>
                    <a:pt x="35021" y="16747"/>
                  </a:cubicBezTo>
                  <a:cubicBezTo>
                    <a:pt x="35320" y="16643"/>
                    <a:pt x="35581" y="16473"/>
                    <a:pt x="35764" y="16238"/>
                  </a:cubicBezTo>
                  <a:cubicBezTo>
                    <a:pt x="35816" y="16160"/>
                    <a:pt x="35868" y="16069"/>
                    <a:pt x="35894" y="15964"/>
                  </a:cubicBezTo>
                  <a:cubicBezTo>
                    <a:pt x="36129" y="15286"/>
                    <a:pt x="35568" y="14582"/>
                    <a:pt x="35555" y="13852"/>
                  </a:cubicBezTo>
                  <a:cubicBezTo>
                    <a:pt x="35555" y="13643"/>
                    <a:pt x="35595" y="13447"/>
                    <a:pt x="35673" y="13252"/>
                  </a:cubicBezTo>
                  <a:cubicBezTo>
                    <a:pt x="35777" y="12951"/>
                    <a:pt x="35960" y="12652"/>
                    <a:pt x="36129" y="12365"/>
                  </a:cubicBezTo>
                  <a:cubicBezTo>
                    <a:pt x="36247" y="12142"/>
                    <a:pt x="36364" y="11921"/>
                    <a:pt x="36442" y="11699"/>
                  </a:cubicBezTo>
                  <a:cubicBezTo>
                    <a:pt x="36768" y="10773"/>
                    <a:pt x="36403" y="9678"/>
                    <a:pt x="35659" y="9052"/>
                  </a:cubicBezTo>
                  <a:cubicBezTo>
                    <a:pt x="35516" y="8934"/>
                    <a:pt x="35372" y="8843"/>
                    <a:pt x="35203" y="8765"/>
                  </a:cubicBezTo>
                  <a:cubicBezTo>
                    <a:pt x="35125" y="8725"/>
                    <a:pt x="35047" y="8699"/>
                    <a:pt x="34968" y="8673"/>
                  </a:cubicBezTo>
                  <a:cubicBezTo>
                    <a:pt x="34824" y="8621"/>
                    <a:pt x="34682" y="8582"/>
                    <a:pt x="34538" y="8556"/>
                  </a:cubicBezTo>
                  <a:cubicBezTo>
                    <a:pt x="34407" y="8530"/>
                    <a:pt x="34290" y="8517"/>
                    <a:pt x="34160" y="8491"/>
                  </a:cubicBezTo>
                  <a:cubicBezTo>
                    <a:pt x="33690" y="8400"/>
                    <a:pt x="33221" y="8308"/>
                    <a:pt x="32894" y="7969"/>
                  </a:cubicBezTo>
                  <a:cubicBezTo>
                    <a:pt x="32816" y="7891"/>
                    <a:pt x="32751" y="7800"/>
                    <a:pt x="32699" y="7708"/>
                  </a:cubicBezTo>
                  <a:cubicBezTo>
                    <a:pt x="32477" y="7330"/>
                    <a:pt x="32425" y="6873"/>
                    <a:pt x="32320" y="6443"/>
                  </a:cubicBezTo>
                  <a:cubicBezTo>
                    <a:pt x="32308" y="6352"/>
                    <a:pt x="32282" y="6247"/>
                    <a:pt x="32242" y="6156"/>
                  </a:cubicBezTo>
                  <a:cubicBezTo>
                    <a:pt x="32112" y="5752"/>
                    <a:pt x="31877" y="5400"/>
                    <a:pt x="31577" y="5113"/>
                  </a:cubicBezTo>
                  <a:cubicBezTo>
                    <a:pt x="31173" y="4722"/>
                    <a:pt x="30651" y="4473"/>
                    <a:pt x="30103" y="4395"/>
                  </a:cubicBezTo>
                  <a:cubicBezTo>
                    <a:pt x="30038" y="4383"/>
                    <a:pt x="29960" y="4383"/>
                    <a:pt x="29894" y="4369"/>
                  </a:cubicBezTo>
                  <a:cubicBezTo>
                    <a:pt x="29712" y="4369"/>
                    <a:pt x="29543" y="4369"/>
                    <a:pt x="29360" y="4395"/>
                  </a:cubicBezTo>
                  <a:cubicBezTo>
                    <a:pt x="29125" y="4409"/>
                    <a:pt x="28891" y="4447"/>
                    <a:pt x="28668" y="4473"/>
                  </a:cubicBezTo>
                  <a:cubicBezTo>
                    <a:pt x="28465" y="4495"/>
                    <a:pt x="28270" y="4516"/>
                    <a:pt x="28077" y="4516"/>
                  </a:cubicBezTo>
                  <a:cubicBezTo>
                    <a:pt x="28035" y="4516"/>
                    <a:pt x="27993" y="4515"/>
                    <a:pt x="27952" y="4513"/>
                  </a:cubicBezTo>
                  <a:cubicBezTo>
                    <a:pt x="27912" y="4513"/>
                    <a:pt x="27860" y="4513"/>
                    <a:pt x="27821" y="4499"/>
                  </a:cubicBezTo>
                  <a:cubicBezTo>
                    <a:pt x="27547" y="4487"/>
                    <a:pt x="27286" y="4409"/>
                    <a:pt x="27051" y="4239"/>
                  </a:cubicBezTo>
                  <a:cubicBezTo>
                    <a:pt x="26686" y="3978"/>
                    <a:pt x="26503" y="3586"/>
                    <a:pt x="26360" y="3157"/>
                  </a:cubicBezTo>
                  <a:cubicBezTo>
                    <a:pt x="26230" y="2817"/>
                    <a:pt x="26138" y="2465"/>
                    <a:pt x="25995" y="2139"/>
                  </a:cubicBezTo>
                  <a:cubicBezTo>
                    <a:pt x="25734" y="1539"/>
                    <a:pt x="25265" y="1044"/>
                    <a:pt x="24717" y="679"/>
                  </a:cubicBezTo>
                  <a:cubicBezTo>
                    <a:pt x="24312" y="430"/>
                    <a:pt x="23856" y="235"/>
                    <a:pt x="23399" y="131"/>
                  </a:cubicBezTo>
                  <a:cubicBezTo>
                    <a:pt x="23016" y="40"/>
                    <a:pt x="22624" y="0"/>
                    <a:pt x="22231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9"/>
            <p:cNvSpPr/>
            <p:nvPr/>
          </p:nvSpPr>
          <p:spPr>
            <a:xfrm>
              <a:off x="7062593" y="1023232"/>
              <a:ext cx="585432" cy="98455"/>
            </a:xfrm>
            <a:custGeom>
              <a:avLst/>
              <a:gdLst/>
              <a:ahLst/>
              <a:cxnLst/>
              <a:rect l="l" t="t" r="r" b="b"/>
              <a:pathLst>
                <a:path w="12261" h="2062" extrusionOk="0">
                  <a:moveTo>
                    <a:pt x="1" y="0"/>
                  </a:moveTo>
                  <a:lnTo>
                    <a:pt x="1" y="2061"/>
                  </a:lnTo>
                  <a:lnTo>
                    <a:pt x="12261" y="2061"/>
                  </a:lnTo>
                  <a:lnTo>
                    <a:pt x="12261" y="0"/>
                  </a:lnTo>
                  <a:close/>
                </a:path>
              </a:pathLst>
            </a:custGeom>
            <a:solidFill>
              <a:srgbClr val="9283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9"/>
            <p:cNvSpPr/>
            <p:nvPr/>
          </p:nvSpPr>
          <p:spPr>
            <a:xfrm>
              <a:off x="6716951" y="1124122"/>
              <a:ext cx="266001" cy="81600"/>
            </a:xfrm>
            <a:custGeom>
              <a:avLst/>
              <a:gdLst/>
              <a:ahLst/>
              <a:cxnLst/>
              <a:rect l="l" t="t" r="r" b="b"/>
              <a:pathLst>
                <a:path w="5571" h="1709" extrusionOk="0">
                  <a:moveTo>
                    <a:pt x="2922" y="0"/>
                  </a:moveTo>
                  <a:cubicBezTo>
                    <a:pt x="2858" y="0"/>
                    <a:pt x="2792" y="0"/>
                    <a:pt x="2727" y="13"/>
                  </a:cubicBezTo>
                  <a:cubicBezTo>
                    <a:pt x="1919" y="65"/>
                    <a:pt x="1136" y="404"/>
                    <a:pt x="562" y="978"/>
                  </a:cubicBezTo>
                  <a:cubicBezTo>
                    <a:pt x="353" y="1200"/>
                    <a:pt x="171" y="1447"/>
                    <a:pt x="1" y="1708"/>
                  </a:cubicBezTo>
                  <a:cubicBezTo>
                    <a:pt x="223" y="1630"/>
                    <a:pt x="470" y="1578"/>
                    <a:pt x="705" y="1578"/>
                  </a:cubicBezTo>
                  <a:cubicBezTo>
                    <a:pt x="1006" y="1004"/>
                    <a:pt x="1658" y="665"/>
                    <a:pt x="2296" y="665"/>
                  </a:cubicBezTo>
                  <a:cubicBezTo>
                    <a:pt x="2623" y="665"/>
                    <a:pt x="2948" y="757"/>
                    <a:pt x="3223" y="939"/>
                  </a:cubicBezTo>
                  <a:cubicBezTo>
                    <a:pt x="3574" y="600"/>
                    <a:pt x="4070" y="418"/>
                    <a:pt x="4553" y="418"/>
                  </a:cubicBezTo>
                  <a:cubicBezTo>
                    <a:pt x="4814" y="418"/>
                    <a:pt x="5061" y="470"/>
                    <a:pt x="5296" y="574"/>
                  </a:cubicBezTo>
                  <a:cubicBezTo>
                    <a:pt x="5388" y="534"/>
                    <a:pt x="5479" y="496"/>
                    <a:pt x="5571" y="470"/>
                  </a:cubicBezTo>
                  <a:cubicBezTo>
                    <a:pt x="5362" y="456"/>
                    <a:pt x="5140" y="430"/>
                    <a:pt x="4931" y="391"/>
                  </a:cubicBezTo>
                  <a:cubicBezTo>
                    <a:pt x="4853" y="378"/>
                    <a:pt x="4788" y="365"/>
                    <a:pt x="4710" y="339"/>
                  </a:cubicBezTo>
                  <a:cubicBezTo>
                    <a:pt x="4501" y="287"/>
                    <a:pt x="4292" y="235"/>
                    <a:pt x="4070" y="183"/>
                  </a:cubicBezTo>
                  <a:cubicBezTo>
                    <a:pt x="3875" y="131"/>
                    <a:pt x="3679" y="91"/>
                    <a:pt x="3470" y="52"/>
                  </a:cubicBezTo>
                  <a:cubicBezTo>
                    <a:pt x="3379" y="39"/>
                    <a:pt x="3275" y="26"/>
                    <a:pt x="3183" y="13"/>
                  </a:cubicBezTo>
                  <a:lnTo>
                    <a:pt x="3171" y="13"/>
                  </a:lnTo>
                  <a:cubicBezTo>
                    <a:pt x="3079" y="13"/>
                    <a:pt x="3001" y="0"/>
                    <a:pt x="2922" y="0"/>
                  </a:cubicBezTo>
                  <a:close/>
                </a:path>
              </a:pathLst>
            </a:custGeom>
            <a:solidFill>
              <a:srgbClr val="9283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9"/>
            <p:cNvSpPr/>
            <p:nvPr/>
          </p:nvSpPr>
          <p:spPr>
            <a:xfrm>
              <a:off x="6467853" y="1315253"/>
              <a:ext cx="176904" cy="437224"/>
            </a:xfrm>
            <a:custGeom>
              <a:avLst/>
              <a:gdLst/>
              <a:ahLst/>
              <a:cxnLst/>
              <a:rect l="l" t="t" r="r" b="b"/>
              <a:pathLst>
                <a:path w="3705" h="9157" extrusionOk="0">
                  <a:moveTo>
                    <a:pt x="3679" y="1"/>
                  </a:moveTo>
                  <a:cubicBezTo>
                    <a:pt x="3653" y="14"/>
                    <a:pt x="3627" y="40"/>
                    <a:pt x="3601" y="66"/>
                  </a:cubicBezTo>
                  <a:cubicBezTo>
                    <a:pt x="2974" y="588"/>
                    <a:pt x="2153" y="809"/>
                    <a:pt x="1435" y="1175"/>
                  </a:cubicBezTo>
                  <a:cubicBezTo>
                    <a:pt x="705" y="1553"/>
                    <a:pt x="1" y="2192"/>
                    <a:pt x="1" y="3014"/>
                  </a:cubicBezTo>
                  <a:cubicBezTo>
                    <a:pt x="1" y="3771"/>
                    <a:pt x="601" y="4423"/>
                    <a:pt x="640" y="5166"/>
                  </a:cubicBezTo>
                  <a:lnTo>
                    <a:pt x="640" y="5257"/>
                  </a:lnTo>
                  <a:cubicBezTo>
                    <a:pt x="640" y="5870"/>
                    <a:pt x="301" y="6431"/>
                    <a:pt x="171" y="7031"/>
                  </a:cubicBezTo>
                  <a:cubicBezTo>
                    <a:pt x="105" y="7305"/>
                    <a:pt x="79" y="7592"/>
                    <a:pt x="79" y="7892"/>
                  </a:cubicBezTo>
                  <a:cubicBezTo>
                    <a:pt x="79" y="8192"/>
                    <a:pt x="105" y="8478"/>
                    <a:pt x="145" y="8779"/>
                  </a:cubicBezTo>
                  <a:cubicBezTo>
                    <a:pt x="171" y="8909"/>
                    <a:pt x="197" y="9040"/>
                    <a:pt x="236" y="9157"/>
                  </a:cubicBezTo>
                  <a:cubicBezTo>
                    <a:pt x="679" y="7487"/>
                    <a:pt x="1319" y="5857"/>
                    <a:pt x="2153" y="4331"/>
                  </a:cubicBezTo>
                  <a:cubicBezTo>
                    <a:pt x="1971" y="3809"/>
                    <a:pt x="2075" y="3183"/>
                    <a:pt x="2414" y="2727"/>
                  </a:cubicBezTo>
                  <a:cubicBezTo>
                    <a:pt x="2505" y="2623"/>
                    <a:pt x="2597" y="2518"/>
                    <a:pt x="2649" y="2401"/>
                  </a:cubicBezTo>
                  <a:cubicBezTo>
                    <a:pt x="2740" y="2179"/>
                    <a:pt x="2675" y="1945"/>
                    <a:pt x="2675" y="1722"/>
                  </a:cubicBezTo>
                  <a:cubicBezTo>
                    <a:pt x="2661" y="1096"/>
                    <a:pt x="3105" y="484"/>
                    <a:pt x="3705" y="301"/>
                  </a:cubicBezTo>
                  <a:cubicBezTo>
                    <a:pt x="3692" y="197"/>
                    <a:pt x="3679" y="93"/>
                    <a:pt x="3679" y="1"/>
                  </a:cubicBezTo>
                  <a:close/>
                </a:path>
              </a:pathLst>
            </a:custGeom>
            <a:solidFill>
              <a:srgbClr val="9283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9"/>
            <p:cNvSpPr/>
            <p:nvPr/>
          </p:nvSpPr>
          <p:spPr>
            <a:xfrm>
              <a:off x="6494687" y="1787329"/>
              <a:ext cx="48" cy="4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83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9"/>
            <p:cNvSpPr/>
            <p:nvPr/>
          </p:nvSpPr>
          <p:spPr>
            <a:xfrm>
              <a:off x="7992376" y="1473439"/>
              <a:ext cx="200540" cy="374961"/>
            </a:xfrm>
            <a:custGeom>
              <a:avLst/>
              <a:gdLst/>
              <a:ahLst/>
              <a:cxnLst/>
              <a:rect l="l" t="t" r="r" b="b"/>
              <a:pathLst>
                <a:path w="4200" h="7853" extrusionOk="0">
                  <a:moveTo>
                    <a:pt x="1145" y="0"/>
                  </a:moveTo>
                  <a:cubicBezTo>
                    <a:pt x="958" y="0"/>
                    <a:pt x="837" y="239"/>
                    <a:pt x="757" y="548"/>
                  </a:cubicBezTo>
                  <a:lnTo>
                    <a:pt x="718" y="745"/>
                  </a:lnTo>
                  <a:cubicBezTo>
                    <a:pt x="640" y="1174"/>
                    <a:pt x="614" y="1670"/>
                    <a:pt x="600" y="1892"/>
                  </a:cubicBezTo>
                  <a:cubicBezTo>
                    <a:pt x="574" y="2270"/>
                    <a:pt x="535" y="2649"/>
                    <a:pt x="496" y="3026"/>
                  </a:cubicBezTo>
                  <a:cubicBezTo>
                    <a:pt x="443" y="3496"/>
                    <a:pt x="379" y="3953"/>
                    <a:pt x="327" y="4423"/>
                  </a:cubicBezTo>
                  <a:cubicBezTo>
                    <a:pt x="301" y="4670"/>
                    <a:pt x="261" y="4931"/>
                    <a:pt x="235" y="5179"/>
                  </a:cubicBezTo>
                  <a:cubicBezTo>
                    <a:pt x="157" y="5870"/>
                    <a:pt x="78" y="6562"/>
                    <a:pt x="40" y="7266"/>
                  </a:cubicBezTo>
                  <a:cubicBezTo>
                    <a:pt x="14" y="7461"/>
                    <a:pt x="14" y="7657"/>
                    <a:pt x="0" y="7852"/>
                  </a:cubicBezTo>
                  <a:cubicBezTo>
                    <a:pt x="770" y="7761"/>
                    <a:pt x="1527" y="7657"/>
                    <a:pt x="2283" y="7527"/>
                  </a:cubicBezTo>
                  <a:cubicBezTo>
                    <a:pt x="2544" y="7487"/>
                    <a:pt x="2831" y="7422"/>
                    <a:pt x="3092" y="7318"/>
                  </a:cubicBezTo>
                  <a:cubicBezTo>
                    <a:pt x="3391" y="7214"/>
                    <a:pt x="3652" y="7044"/>
                    <a:pt x="3835" y="6809"/>
                  </a:cubicBezTo>
                  <a:cubicBezTo>
                    <a:pt x="3887" y="6731"/>
                    <a:pt x="3939" y="6640"/>
                    <a:pt x="3965" y="6535"/>
                  </a:cubicBezTo>
                  <a:cubicBezTo>
                    <a:pt x="4200" y="5857"/>
                    <a:pt x="3639" y="5153"/>
                    <a:pt x="3626" y="4423"/>
                  </a:cubicBezTo>
                  <a:cubicBezTo>
                    <a:pt x="3626" y="4214"/>
                    <a:pt x="3666" y="4018"/>
                    <a:pt x="3744" y="3823"/>
                  </a:cubicBezTo>
                  <a:cubicBezTo>
                    <a:pt x="3613" y="3562"/>
                    <a:pt x="3469" y="3287"/>
                    <a:pt x="3326" y="3026"/>
                  </a:cubicBezTo>
                  <a:cubicBezTo>
                    <a:pt x="3196" y="2792"/>
                    <a:pt x="3066" y="2544"/>
                    <a:pt x="2935" y="2310"/>
                  </a:cubicBezTo>
                  <a:cubicBezTo>
                    <a:pt x="2805" y="2075"/>
                    <a:pt x="2661" y="1853"/>
                    <a:pt x="2518" y="1631"/>
                  </a:cubicBezTo>
                  <a:cubicBezTo>
                    <a:pt x="2466" y="1540"/>
                    <a:pt x="2400" y="1435"/>
                    <a:pt x="2335" y="1344"/>
                  </a:cubicBezTo>
                  <a:cubicBezTo>
                    <a:pt x="2179" y="1110"/>
                    <a:pt x="2022" y="875"/>
                    <a:pt x="1840" y="640"/>
                  </a:cubicBezTo>
                  <a:cubicBezTo>
                    <a:pt x="1774" y="536"/>
                    <a:pt x="1696" y="432"/>
                    <a:pt x="1605" y="340"/>
                  </a:cubicBezTo>
                  <a:cubicBezTo>
                    <a:pt x="1553" y="275"/>
                    <a:pt x="1513" y="209"/>
                    <a:pt x="1461" y="171"/>
                  </a:cubicBezTo>
                  <a:cubicBezTo>
                    <a:pt x="1370" y="79"/>
                    <a:pt x="1292" y="27"/>
                    <a:pt x="1226" y="14"/>
                  </a:cubicBezTo>
                  <a:cubicBezTo>
                    <a:pt x="1198" y="5"/>
                    <a:pt x="1171" y="0"/>
                    <a:pt x="1145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9"/>
            <p:cNvSpPr/>
            <p:nvPr/>
          </p:nvSpPr>
          <p:spPr>
            <a:xfrm>
              <a:off x="6479074" y="1320887"/>
              <a:ext cx="236684" cy="512569"/>
            </a:xfrm>
            <a:custGeom>
              <a:avLst/>
              <a:gdLst/>
              <a:ahLst/>
              <a:cxnLst/>
              <a:rect l="l" t="t" r="r" b="b"/>
              <a:pathLst>
                <a:path w="4957" h="10735" extrusionOk="0">
                  <a:moveTo>
                    <a:pt x="4957" y="1"/>
                  </a:moveTo>
                  <a:lnTo>
                    <a:pt x="4957" y="1"/>
                  </a:lnTo>
                  <a:cubicBezTo>
                    <a:pt x="2597" y="2543"/>
                    <a:pt x="875" y="5687"/>
                    <a:pt x="1" y="9039"/>
                  </a:cubicBezTo>
                  <a:cubicBezTo>
                    <a:pt x="249" y="9926"/>
                    <a:pt x="809" y="10421"/>
                    <a:pt x="1566" y="10734"/>
                  </a:cubicBezTo>
                  <a:cubicBezTo>
                    <a:pt x="2192" y="8204"/>
                    <a:pt x="2896" y="5687"/>
                    <a:pt x="3679" y="3209"/>
                  </a:cubicBezTo>
                  <a:cubicBezTo>
                    <a:pt x="4031" y="2048"/>
                    <a:pt x="4344" y="1044"/>
                    <a:pt x="4957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9"/>
            <p:cNvSpPr/>
            <p:nvPr/>
          </p:nvSpPr>
          <p:spPr>
            <a:xfrm>
              <a:off x="6561295" y="1144128"/>
              <a:ext cx="521307" cy="389811"/>
            </a:xfrm>
            <a:custGeom>
              <a:avLst/>
              <a:gdLst/>
              <a:ahLst/>
              <a:cxnLst/>
              <a:rect l="l" t="t" r="r" b="b"/>
              <a:pathLst>
                <a:path w="10918" h="8164" extrusionOk="0">
                  <a:moveTo>
                    <a:pt x="7823" y="0"/>
                  </a:moveTo>
                  <a:cubicBezTo>
                    <a:pt x="7331" y="0"/>
                    <a:pt x="6836" y="182"/>
                    <a:pt x="6483" y="520"/>
                  </a:cubicBezTo>
                  <a:cubicBezTo>
                    <a:pt x="6209" y="335"/>
                    <a:pt x="5885" y="248"/>
                    <a:pt x="5558" y="248"/>
                  </a:cubicBezTo>
                  <a:cubicBezTo>
                    <a:pt x="4918" y="248"/>
                    <a:pt x="4268" y="581"/>
                    <a:pt x="3965" y="1159"/>
                  </a:cubicBezTo>
                  <a:cubicBezTo>
                    <a:pt x="3300" y="1185"/>
                    <a:pt x="2661" y="1498"/>
                    <a:pt x="2243" y="2020"/>
                  </a:cubicBezTo>
                  <a:cubicBezTo>
                    <a:pt x="1826" y="2529"/>
                    <a:pt x="1644" y="3233"/>
                    <a:pt x="1748" y="3885"/>
                  </a:cubicBezTo>
                  <a:cubicBezTo>
                    <a:pt x="1148" y="4068"/>
                    <a:pt x="704" y="4680"/>
                    <a:pt x="718" y="5306"/>
                  </a:cubicBezTo>
                  <a:cubicBezTo>
                    <a:pt x="718" y="5529"/>
                    <a:pt x="783" y="5763"/>
                    <a:pt x="692" y="5985"/>
                  </a:cubicBezTo>
                  <a:cubicBezTo>
                    <a:pt x="640" y="6102"/>
                    <a:pt x="548" y="6207"/>
                    <a:pt x="457" y="6311"/>
                  </a:cubicBezTo>
                  <a:cubicBezTo>
                    <a:pt x="52" y="6833"/>
                    <a:pt x="0" y="7589"/>
                    <a:pt x="313" y="8163"/>
                  </a:cubicBezTo>
                  <a:cubicBezTo>
                    <a:pt x="4200" y="6950"/>
                    <a:pt x="7813" y="4576"/>
                    <a:pt x="10330" y="1381"/>
                  </a:cubicBezTo>
                  <a:lnTo>
                    <a:pt x="10917" y="1315"/>
                  </a:lnTo>
                  <a:cubicBezTo>
                    <a:pt x="10743" y="619"/>
                    <a:pt x="10022" y="131"/>
                    <a:pt x="9316" y="131"/>
                  </a:cubicBezTo>
                  <a:cubicBezTo>
                    <a:pt x="9123" y="131"/>
                    <a:pt x="8931" y="168"/>
                    <a:pt x="8752" y="246"/>
                  </a:cubicBezTo>
                  <a:cubicBezTo>
                    <a:pt x="8472" y="80"/>
                    <a:pt x="8148" y="0"/>
                    <a:pt x="7823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9"/>
            <p:cNvSpPr/>
            <p:nvPr/>
          </p:nvSpPr>
          <p:spPr>
            <a:xfrm>
              <a:off x="7365263" y="1055605"/>
              <a:ext cx="594170" cy="309547"/>
            </a:xfrm>
            <a:custGeom>
              <a:avLst/>
              <a:gdLst/>
              <a:ahLst/>
              <a:cxnLst/>
              <a:rect l="l" t="t" r="r" b="b"/>
              <a:pathLst>
                <a:path w="12444" h="6483" extrusionOk="0">
                  <a:moveTo>
                    <a:pt x="6018" y="0"/>
                  </a:moveTo>
                  <a:cubicBezTo>
                    <a:pt x="5369" y="0"/>
                    <a:pt x="4724" y="273"/>
                    <a:pt x="4279" y="743"/>
                  </a:cubicBezTo>
                  <a:cubicBezTo>
                    <a:pt x="4033" y="567"/>
                    <a:pt x="3730" y="479"/>
                    <a:pt x="3426" y="479"/>
                  </a:cubicBezTo>
                  <a:cubicBezTo>
                    <a:pt x="3100" y="479"/>
                    <a:pt x="2774" y="581"/>
                    <a:pt x="2517" y="783"/>
                  </a:cubicBezTo>
                  <a:cubicBezTo>
                    <a:pt x="2348" y="926"/>
                    <a:pt x="2192" y="1122"/>
                    <a:pt x="1970" y="1174"/>
                  </a:cubicBezTo>
                  <a:cubicBezTo>
                    <a:pt x="1914" y="1191"/>
                    <a:pt x="1856" y="1195"/>
                    <a:pt x="1798" y="1195"/>
                  </a:cubicBezTo>
                  <a:cubicBezTo>
                    <a:pt x="1720" y="1195"/>
                    <a:pt x="1641" y="1187"/>
                    <a:pt x="1566" y="1187"/>
                  </a:cubicBezTo>
                  <a:cubicBezTo>
                    <a:pt x="900" y="1187"/>
                    <a:pt x="262" y="1604"/>
                    <a:pt x="1" y="2192"/>
                  </a:cubicBezTo>
                  <a:cubicBezTo>
                    <a:pt x="3326" y="4552"/>
                    <a:pt x="7395" y="5987"/>
                    <a:pt x="11478" y="6052"/>
                  </a:cubicBezTo>
                  <a:lnTo>
                    <a:pt x="11882" y="6482"/>
                  </a:lnTo>
                  <a:cubicBezTo>
                    <a:pt x="12443" y="5765"/>
                    <a:pt x="12209" y="4565"/>
                    <a:pt x="11412" y="4108"/>
                  </a:cubicBezTo>
                  <a:cubicBezTo>
                    <a:pt x="11308" y="3300"/>
                    <a:pt x="10630" y="2595"/>
                    <a:pt x="9821" y="2465"/>
                  </a:cubicBezTo>
                  <a:cubicBezTo>
                    <a:pt x="9774" y="1586"/>
                    <a:pt x="8925" y="826"/>
                    <a:pt x="8044" y="826"/>
                  </a:cubicBezTo>
                  <a:cubicBezTo>
                    <a:pt x="7958" y="826"/>
                    <a:pt x="7872" y="833"/>
                    <a:pt x="7787" y="848"/>
                  </a:cubicBezTo>
                  <a:cubicBezTo>
                    <a:pt x="7369" y="340"/>
                    <a:pt x="6717" y="27"/>
                    <a:pt x="6065" y="1"/>
                  </a:cubicBezTo>
                  <a:cubicBezTo>
                    <a:pt x="6049" y="0"/>
                    <a:pt x="6034" y="0"/>
                    <a:pt x="6018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9"/>
            <p:cNvSpPr/>
            <p:nvPr/>
          </p:nvSpPr>
          <p:spPr>
            <a:xfrm>
              <a:off x="6797310" y="1015736"/>
              <a:ext cx="525032" cy="525652"/>
            </a:xfrm>
            <a:custGeom>
              <a:avLst/>
              <a:gdLst/>
              <a:ahLst/>
              <a:cxnLst/>
              <a:rect l="l" t="t" r="r" b="b"/>
              <a:pathLst>
                <a:path w="10996" h="11009" extrusionOk="0">
                  <a:moveTo>
                    <a:pt x="5491" y="1"/>
                  </a:moveTo>
                  <a:cubicBezTo>
                    <a:pt x="2465" y="1"/>
                    <a:pt x="1" y="2465"/>
                    <a:pt x="1" y="5505"/>
                  </a:cubicBezTo>
                  <a:cubicBezTo>
                    <a:pt x="1" y="8543"/>
                    <a:pt x="2465" y="11009"/>
                    <a:pt x="5491" y="11009"/>
                  </a:cubicBezTo>
                  <a:cubicBezTo>
                    <a:pt x="8531" y="11009"/>
                    <a:pt x="10995" y="8543"/>
                    <a:pt x="10995" y="5505"/>
                  </a:cubicBezTo>
                  <a:cubicBezTo>
                    <a:pt x="10995" y="2465"/>
                    <a:pt x="8531" y="1"/>
                    <a:pt x="5491" y="1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9"/>
            <p:cNvSpPr/>
            <p:nvPr/>
          </p:nvSpPr>
          <p:spPr>
            <a:xfrm>
              <a:off x="6824096" y="1042522"/>
              <a:ext cx="471459" cy="471459"/>
            </a:xfrm>
            <a:custGeom>
              <a:avLst/>
              <a:gdLst/>
              <a:ahLst/>
              <a:cxnLst/>
              <a:rect l="l" t="t" r="r" b="b"/>
              <a:pathLst>
                <a:path w="9874" h="9874" extrusionOk="0">
                  <a:moveTo>
                    <a:pt x="4930" y="104"/>
                  </a:moveTo>
                  <a:cubicBezTo>
                    <a:pt x="7604" y="104"/>
                    <a:pt x="9770" y="2283"/>
                    <a:pt x="9770" y="4944"/>
                  </a:cubicBezTo>
                  <a:cubicBezTo>
                    <a:pt x="9770" y="7604"/>
                    <a:pt x="7604" y="9770"/>
                    <a:pt x="4930" y="9770"/>
                  </a:cubicBezTo>
                  <a:cubicBezTo>
                    <a:pt x="2270" y="9770"/>
                    <a:pt x="104" y="7604"/>
                    <a:pt x="104" y="4944"/>
                  </a:cubicBezTo>
                  <a:cubicBezTo>
                    <a:pt x="104" y="2283"/>
                    <a:pt x="2270" y="104"/>
                    <a:pt x="4930" y="104"/>
                  </a:cubicBezTo>
                  <a:close/>
                  <a:moveTo>
                    <a:pt x="4930" y="0"/>
                  </a:moveTo>
                  <a:cubicBezTo>
                    <a:pt x="2217" y="0"/>
                    <a:pt x="0" y="2217"/>
                    <a:pt x="0" y="4944"/>
                  </a:cubicBezTo>
                  <a:cubicBezTo>
                    <a:pt x="0" y="7669"/>
                    <a:pt x="2217" y="9874"/>
                    <a:pt x="4930" y="9874"/>
                  </a:cubicBezTo>
                  <a:cubicBezTo>
                    <a:pt x="7657" y="9874"/>
                    <a:pt x="9874" y="7669"/>
                    <a:pt x="9874" y="4944"/>
                  </a:cubicBezTo>
                  <a:cubicBezTo>
                    <a:pt x="9874" y="2217"/>
                    <a:pt x="7657" y="0"/>
                    <a:pt x="493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9"/>
            <p:cNvSpPr/>
            <p:nvPr/>
          </p:nvSpPr>
          <p:spPr>
            <a:xfrm>
              <a:off x="6989731" y="1060905"/>
              <a:ext cx="158856" cy="210232"/>
            </a:xfrm>
            <a:custGeom>
              <a:avLst/>
              <a:gdLst/>
              <a:ahLst/>
              <a:cxnLst/>
              <a:rect l="l" t="t" r="r" b="b"/>
              <a:pathLst>
                <a:path w="3327" h="4403" extrusionOk="0">
                  <a:moveTo>
                    <a:pt x="1474" y="114"/>
                  </a:moveTo>
                  <a:cubicBezTo>
                    <a:pt x="2014" y="114"/>
                    <a:pt x="2636" y="206"/>
                    <a:pt x="3196" y="516"/>
                  </a:cubicBezTo>
                  <a:lnTo>
                    <a:pt x="1592" y="4194"/>
                  </a:lnTo>
                  <a:lnTo>
                    <a:pt x="144" y="293"/>
                  </a:lnTo>
                  <a:cubicBezTo>
                    <a:pt x="307" y="244"/>
                    <a:pt x="832" y="114"/>
                    <a:pt x="1474" y="114"/>
                  </a:cubicBezTo>
                  <a:close/>
                  <a:moveTo>
                    <a:pt x="1476" y="1"/>
                  </a:moveTo>
                  <a:cubicBezTo>
                    <a:pt x="678" y="1"/>
                    <a:pt x="55" y="195"/>
                    <a:pt x="40" y="203"/>
                  </a:cubicBezTo>
                  <a:cubicBezTo>
                    <a:pt x="27" y="203"/>
                    <a:pt x="14" y="215"/>
                    <a:pt x="14" y="229"/>
                  </a:cubicBezTo>
                  <a:cubicBezTo>
                    <a:pt x="0" y="241"/>
                    <a:pt x="0" y="255"/>
                    <a:pt x="14" y="267"/>
                  </a:cubicBezTo>
                  <a:lnTo>
                    <a:pt x="1539" y="4376"/>
                  </a:lnTo>
                  <a:cubicBezTo>
                    <a:pt x="1553" y="4389"/>
                    <a:pt x="1566" y="4402"/>
                    <a:pt x="1592" y="4402"/>
                  </a:cubicBezTo>
                  <a:cubicBezTo>
                    <a:pt x="1618" y="4402"/>
                    <a:pt x="1631" y="4389"/>
                    <a:pt x="1644" y="4376"/>
                  </a:cubicBezTo>
                  <a:lnTo>
                    <a:pt x="3327" y="516"/>
                  </a:lnTo>
                  <a:cubicBezTo>
                    <a:pt x="3327" y="489"/>
                    <a:pt x="3327" y="450"/>
                    <a:pt x="3301" y="437"/>
                  </a:cubicBezTo>
                  <a:cubicBezTo>
                    <a:pt x="2708" y="100"/>
                    <a:pt x="2047" y="1"/>
                    <a:pt x="1476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9"/>
            <p:cNvSpPr/>
            <p:nvPr/>
          </p:nvSpPr>
          <p:spPr>
            <a:xfrm>
              <a:off x="6982235" y="1284791"/>
              <a:ext cx="158904" cy="210519"/>
            </a:xfrm>
            <a:custGeom>
              <a:avLst/>
              <a:gdLst/>
              <a:ahLst/>
              <a:cxnLst/>
              <a:rect l="l" t="t" r="r" b="b"/>
              <a:pathLst>
                <a:path w="3328" h="4409" extrusionOk="0">
                  <a:moveTo>
                    <a:pt x="1736" y="209"/>
                  </a:moveTo>
                  <a:lnTo>
                    <a:pt x="3197" y="4122"/>
                  </a:lnTo>
                  <a:cubicBezTo>
                    <a:pt x="3026" y="4164"/>
                    <a:pt x="2496" y="4292"/>
                    <a:pt x="1851" y="4292"/>
                  </a:cubicBezTo>
                  <a:cubicBezTo>
                    <a:pt x="1311" y="4292"/>
                    <a:pt x="690" y="4203"/>
                    <a:pt x="131" y="3899"/>
                  </a:cubicBezTo>
                  <a:lnTo>
                    <a:pt x="1736" y="209"/>
                  </a:lnTo>
                  <a:close/>
                  <a:moveTo>
                    <a:pt x="1736" y="0"/>
                  </a:moveTo>
                  <a:cubicBezTo>
                    <a:pt x="1710" y="0"/>
                    <a:pt x="1696" y="13"/>
                    <a:pt x="1684" y="39"/>
                  </a:cubicBezTo>
                  <a:lnTo>
                    <a:pt x="1" y="3899"/>
                  </a:lnTo>
                  <a:cubicBezTo>
                    <a:pt x="1" y="3925"/>
                    <a:pt x="1" y="3952"/>
                    <a:pt x="27" y="3965"/>
                  </a:cubicBezTo>
                  <a:cubicBezTo>
                    <a:pt x="627" y="4304"/>
                    <a:pt x="1293" y="4409"/>
                    <a:pt x="1867" y="4409"/>
                  </a:cubicBezTo>
                  <a:cubicBezTo>
                    <a:pt x="2662" y="4409"/>
                    <a:pt x="3275" y="4212"/>
                    <a:pt x="3288" y="4212"/>
                  </a:cubicBezTo>
                  <a:cubicBezTo>
                    <a:pt x="3301" y="4200"/>
                    <a:pt x="3314" y="4200"/>
                    <a:pt x="3314" y="4186"/>
                  </a:cubicBezTo>
                  <a:cubicBezTo>
                    <a:pt x="3327" y="4174"/>
                    <a:pt x="3327" y="4148"/>
                    <a:pt x="3314" y="4134"/>
                  </a:cubicBezTo>
                  <a:lnTo>
                    <a:pt x="1788" y="39"/>
                  </a:lnTo>
                  <a:cubicBezTo>
                    <a:pt x="1775" y="13"/>
                    <a:pt x="1762" y="0"/>
                    <a:pt x="1736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9"/>
            <p:cNvSpPr/>
            <p:nvPr/>
          </p:nvSpPr>
          <p:spPr>
            <a:xfrm>
              <a:off x="7070710" y="1101681"/>
              <a:ext cx="203691" cy="174422"/>
            </a:xfrm>
            <a:custGeom>
              <a:avLst/>
              <a:gdLst/>
              <a:ahLst/>
              <a:cxnLst/>
              <a:rect l="l" t="t" r="r" b="b"/>
              <a:pathLst>
                <a:path w="4266" h="3653" extrusionOk="0">
                  <a:moveTo>
                    <a:pt x="2648" y="144"/>
                  </a:moveTo>
                  <a:cubicBezTo>
                    <a:pt x="2895" y="352"/>
                    <a:pt x="4031" y="1422"/>
                    <a:pt x="4148" y="2818"/>
                  </a:cubicBezTo>
                  <a:lnTo>
                    <a:pt x="183" y="3509"/>
                  </a:lnTo>
                  <a:lnTo>
                    <a:pt x="2648" y="144"/>
                  </a:lnTo>
                  <a:close/>
                  <a:moveTo>
                    <a:pt x="2635" y="1"/>
                  </a:moveTo>
                  <a:cubicBezTo>
                    <a:pt x="2622" y="1"/>
                    <a:pt x="2609" y="13"/>
                    <a:pt x="2596" y="27"/>
                  </a:cubicBezTo>
                  <a:lnTo>
                    <a:pt x="14" y="3561"/>
                  </a:lnTo>
                  <a:cubicBezTo>
                    <a:pt x="0" y="3574"/>
                    <a:pt x="0" y="3600"/>
                    <a:pt x="14" y="3627"/>
                  </a:cubicBezTo>
                  <a:cubicBezTo>
                    <a:pt x="26" y="3639"/>
                    <a:pt x="40" y="3653"/>
                    <a:pt x="66" y="3653"/>
                  </a:cubicBezTo>
                  <a:lnTo>
                    <a:pt x="4213" y="2922"/>
                  </a:lnTo>
                  <a:cubicBezTo>
                    <a:pt x="4239" y="2922"/>
                    <a:pt x="4265" y="2896"/>
                    <a:pt x="4265" y="2870"/>
                  </a:cubicBezTo>
                  <a:cubicBezTo>
                    <a:pt x="4161" y="1227"/>
                    <a:pt x="2700" y="27"/>
                    <a:pt x="2674" y="13"/>
                  </a:cubicBezTo>
                  <a:cubicBezTo>
                    <a:pt x="2674" y="13"/>
                    <a:pt x="2648" y="1"/>
                    <a:pt x="2635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9"/>
            <p:cNvSpPr/>
            <p:nvPr/>
          </p:nvSpPr>
          <p:spPr>
            <a:xfrm>
              <a:off x="6856468" y="1280398"/>
              <a:ext cx="203691" cy="173801"/>
            </a:xfrm>
            <a:custGeom>
              <a:avLst/>
              <a:gdLst/>
              <a:ahLst/>
              <a:cxnLst/>
              <a:rect l="l" t="t" r="r" b="b"/>
              <a:pathLst>
                <a:path w="4266" h="3640" extrusionOk="0">
                  <a:moveTo>
                    <a:pt x="4083" y="131"/>
                  </a:moveTo>
                  <a:lnTo>
                    <a:pt x="1618" y="3496"/>
                  </a:lnTo>
                  <a:cubicBezTo>
                    <a:pt x="1370" y="3287"/>
                    <a:pt x="235" y="2218"/>
                    <a:pt x="118" y="823"/>
                  </a:cubicBezTo>
                  <a:lnTo>
                    <a:pt x="4083" y="131"/>
                  </a:lnTo>
                  <a:close/>
                  <a:moveTo>
                    <a:pt x="4200" y="0"/>
                  </a:moveTo>
                  <a:lnTo>
                    <a:pt x="53" y="718"/>
                  </a:lnTo>
                  <a:cubicBezTo>
                    <a:pt x="26" y="718"/>
                    <a:pt x="0" y="744"/>
                    <a:pt x="0" y="783"/>
                  </a:cubicBezTo>
                  <a:cubicBezTo>
                    <a:pt x="105" y="2414"/>
                    <a:pt x="1579" y="3614"/>
                    <a:pt x="1592" y="3626"/>
                  </a:cubicBezTo>
                  <a:cubicBezTo>
                    <a:pt x="1592" y="3640"/>
                    <a:pt x="1605" y="3640"/>
                    <a:pt x="1618" y="3640"/>
                  </a:cubicBezTo>
                  <a:lnTo>
                    <a:pt x="1631" y="3640"/>
                  </a:lnTo>
                  <a:cubicBezTo>
                    <a:pt x="1644" y="3640"/>
                    <a:pt x="1657" y="3626"/>
                    <a:pt x="1670" y="3614"/>
                  </a:cubicBezTo>
                  <a:lnTo>
                    <a:pt x="4252" y="92"/>
                  </a:lnTo>
                  <a:cubicBezTo>
                    <a:pt x="4266" y="66"/>
                    <a:pt x="4266" y="40"/>
                    <a:pt x="4252" y="26"/>
                  </a:cubicBezTo>
                  <a:cubicBezTo>
                    <a:pt x="4240" y="0"/>
                    <a:pt x="4226" y="0"/>
                    <a:pt x="420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9"/>
            <p:cNvSpPr/>
            <p:nvPr/>
          </p:nvSpPr>
          <p:spPr>
            <a:xfrm>
              <a:off x="7070710" y="1279777"/>
              <a:ext cx="214243" cy="157614"/>
            </a:xfrm>
            <a:custGeom>
              <a:avLst/>
              <a:gdLst/>
              <a:ahLst/>
              <a:cxnLst/>
              <a:rect l="l" t="t" r="r" b="b"/>
              <a:pathLst>
                <a:path w="4487" h="3301" extrusionOk="0">
                  <a:moveTo>
                    <a:pt x="196" y="131"/>
                  </a:moveTo>
                  <a:lnTo>
                    <a:pt x="4356" y="509"/>
                  </a:lnTo>
                  <a:cubicBezTo>
                    <a:pt x="4304" y="822"/>
                    <a:pt x="3965" y="2349"/>
                    <a:pt x="2831" y="3170"/>
                  </a:cubicBezTo>
                  <a:lnTo>
                    <a:pt x="196" y="131"/>
                  </a:lnTo>
                  <a:close/>
                  <a:moveTo>
                    <a:pt x="66" y="1"/>
                  </a:moveTo>
                  <a:cubicBezTo>
                    <a:pt x="40" y="1"/>
                    <a:pt x="26" y="13"/>
                    <a:pt x="14" y="27"/>
                  </a:cubicBezTo>
                  <a:cubicBezTo>
                    <a:pt x="0" y="53"/>
                    <a:pt x="14" y="79"/>
                    <a:pt x="26" y="92"/>
                  </a:cubicBezTo>
                  <a:lnTo>
                    <a:pt x="2779" y="3274"/>
                  </a:lnTo>
                  <a:cubicBezTo>
                    <a:pt x="2791" y="3288"/>
                    <a:pt x="2805" y="3300"/>
                    <a:pt x="2817" y="3300"/>
                  </a:cubicBezTo>
                  <a:cubicBezTo>
                    <a:pt x="2831" y="3300"/>
                    <a:pt x="2843" y="3300"/>
                    <a:pt x="2857" y="3288"/>
                  </a:cubicBezTo>
                  <a:cubicBezTo>
                    <a:pt x="4200" y="2361"/>
                    <a:pt x="4474" y="483"/>
                    <a:pt x="4474" y="457"/>
                  </a:cubicBezTo>
                  <a:cubicBezTo>
                    <a:pt x="4487" y="444"/>
                    <a:pt x="4474" y="431"/>
                    <a:pt x="4461" y="418"/>
                  </a:cubicBezTo>
                  <a:cubicBezTo>
                    <a:pt x="4461" y="405"/>
                    <a:pt x="4448" y="405"/>
                    <a:pt x="4422" y="405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9"/>
            <p:cNvSpPr/>
            <p:nvPr/>
          </p:nvSpPr>
          <p:spPr>
            <a:xfrm>
              <a:off x="6846489" y="1118679"/>
              <a:ext cx="213670" cy="158044"/>
            </a:xfrm>
            <a:custGeom>
              <a:avLst/>
              <a:gdLst/>
              <a:ahLst/>
              <a:cxnLst/>
              <a:rect l="l" t="t" r="r" b="b"/>
              <a:pathLst>
                <a:path w="4475" h="3310" extrusionOk="0">
                  <a:moveTo>
                    <a:pt x="1644" y="140"/>
                  </a:moveTo>
                  <a:lnTo>
                    <a:pt x="4279" y="3179"/>
                  </a:lnTo>
                  <a:lnTo>
                    <a:pt x="119" y="2801"/>
                  </a:lnTo>
                  <a:cubicBezTo>
                    <a:pt x="183" y="2474"/>
                    <a:pt x="510" y="961"/>
                    <a:pt x="1644" y="140"/>
                  </a:cubicBezTo>
                  <a:close/>
                  <a:moveTo>
                    <a:pt x="1658" y="1"/>
                  </a:moveTo>
                  <a:cubicBezTo>
                    <a:pt x="1647" y="1"/>
                    <a:pt x="1637" y="4"/>
                    <a:pt x="1632" y="10"/>
                  </a:cubicBezTo>
                  <a:cubicBezTo>
                    <a:pt x="275" y="949"/>
                    <a:pt x="1" y="2813"/>
                    <a:pt x="1" y="2840"/>
                  </a:cubicBezTo>
                  <a:cubicBezTo>
                    <a:pt x="1" y="2853"/>
                    <a:pt x="1" y="2866"/>
                    <a:pt x="14" y="2879"/>
                  </a:cubicBezTo>
                  <a:cubicBezTo>
                    <a:pt x="14" y="2892"/>
                    <a:pt x="27" y="2905"/>
                    <a:pt x="53" y="2905"/>
                  </a:cubicBezTo>
                  <a:lnTo>
                    <a:pt x="4409" y="3297"/>
                  </a:lnTo>
                  <a:lnTo>
                    <a:pt x="4409" y="3309"/>
                  </a:lnTo>
                  <a:cubicBezTo>
                    <a:pt x="4435" y="3309"/>
                    <a:pt x="4449" y="3297"/>
                    <a:pt x="4461" y="3271"/>
                  </a:cubicBezTo>
                  <a:cubicBezTo>
                    <a:pt x="4475" y="3257"/>
                    <a:pt x="4475" y="3231"/>
                    <a:pt x="4449" y="3205"/>
                  </a:cubicBezTo>
                  <a:lnTo>
                    <a:pt x="1696" y="22"/>
                  </a:lnTo>
                  <a:cubicBezTo>
                    <a:pt x="1689" y="7"/>
                    <a:pt x="1673" y="1"/>
                    <a:pt x="1658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9"/>
            <p:cNvSpPr/>
            <p:nvPr/>
          </p:nvSpPr>
          <p:spPr>
            <a:xfrm>
              <a:off x="6796689" y="1099198"/>
              <a:ext cx="420417" cy="170697"/>
            </a:xfrm>
            <a:custGeom>
              <a:avLst/>
              <a:gdLst/>
              <a:ahLst/>
              <a:cxnLst/>
              <a:rect l="l" t="t" r="r" b="b"/>
              <a:pathLst>
                <a:path w="8805" h="3575" extrusionOk="0">
                  <a:moveTo>
                    <a:pt x="8805" y="0"/>
                  </a:moveTo>
                  <a:lnTo>
                    <a:pt x="8805" y="0"/>
                  </a:lnTo>
                  <a:cubicBezTo>
                    <a:pt x="5909" y="65"/>
                    <a:pt x="3104" y="874"/>
                    <a:pt x="365" y="1839"/>
                  </a:cubicBezTo>
                  <a:cubicBezTo>
                    <a:pt x="170" y="2296"/>
                    <a:pt x="40" y="2792"/>
                    <a:pt x="14" y="3300"/>
                  </a:cubicBezTo>
                  <a:cubicBezTo>
                    <a:pt x="0" y="3430"/>
                    <a:pt x="301" y="3444"/>
                    <a:pt x="327" y="3574"/>
                  </a:cubicBezTo>
                  <a:cubicBezTo>
                    <a:pt x="652" y="3482"/>
                    <a:pt x="965" y="3339"/>
                    <a:pt x="1266" y="3195"/>
                  </a:cubicBezTo>
                  <a:cubicBezTo>
                    <a:pt x="3757" y="2061"/>
                    <a:pt x="6261" y="1004"/>
                    <a:pt x="8805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9"/>
            <p:cNvSpPr/>
            <p:nvPr/>
          </p:nvSpPr>
          <p:spPr>
            <a:xfrm>
              <a:off x="7626823" y="1221239"/>
              <a:ext cx="524984" cy="525032"/>
            </a:xfrm>
            <a:custGeom>
              <a:avLst/>
              <a:gdLst/>
              <a:ahLst/>
              <a:cxnLst/>
              <a:rect l="l" t="t" r="r" b="b"/>
              <a:pathLst>
                <a:path w="10995" h="10996" extrusionOk="0">
                  <a:moveTo>
                    <a:pt x="5505" y="1"/>
                  </a:moveTo>
                  <a:cubicBezTo>
                    <a:pt x="5282" y="1"/>
                    <a:pt x="5087" y="13"/>
                    <a:pt x="4878" y="39"/>
                  </a:cubicBezTo>
                  <a:cubicBezTo>
                    <a:pt x="4630" y="66"/>
                    <a:pt x="4395" y="105"/>
                    <a:pt x="4161" y="170"/>
                  </a:cubicBezTo>
                  <a:cubicBezTo>
                    <a:pt x="3978" y="210"/>
                    <a:pt x="3809" y="262"/>
                    <a:pt x="3639" y="326"/>
                  </a:cubicBezTo>
                  <a:cubicBezTo>
                    <a:pt x="3600" y="340"/>
                    <a:pt x="3574" y="340"/>
                    <a:pt x="3548" y="352"/>
                  </a:cubicBezTo>
                  <a:cubicBezTo>
                    <a:pt x="2674" y="692"/>
                    <a:pt x="1917" y="1227"/>
                    <a:pt x="1317" y="1931"/>
                  </a:cubicBezTo>
                  <a:cubicBezTo>
                    <a:pt x="496" y="2883"/>
                    <a:pt x="1" y="4135"/>
                    <a:pt x="1" y="5505"/>
                  </a:cubicBezTo>
                  <a:cubicBezTo>
                    <a:pt x="1" y="7656"/>
                    <a:pt x="1239" y="9534"/>
                    <a:pt x="3053" y="10435"/>
                  </a:cubicBezTo>
                  <a:cubicBezTo>
                    <a:pt x="3795" y="10800"/>
                    <a:pt x="4618" y="10995"/>
                    <a:pt x="5505" y="10995"/>
                  </a:cubicBezTo>
                  <a:cubicBezTo>
                    <a:pt x="6352" y="10995"/>
                    <a:pt x="7174" y="10800"/>
                    <a:pt x="7891" y="10461"/>
                  </a:cubicBezTo>
                  <a:cubicBezTo>
                    <a:pt x="8960" y="9939"/>
                    <a:pt x="9835" y="9091"/>
                    <a:pt x="10382" y="8048"/>
                  </a:cubicBezTo>
                  <a:cubicBezTo>
                    <a:pt x="10461" y="7905"/>
                    <a:pt x="10525" y="7748"/>
                    <a:pt x="10591" y="7592"/>
                  </a:cubicBezTo>
                  <a:cubicBezTo>
                    <a:pt x="10852" y="6952"/>
                    <a:pt x="10995" y="6248"/>
                    <a:pt x="10995" y="5505"/>
                  </a:cubicBezTo>
                  <a:cubicBezTo>
                    <a:pt x="10995" y="5204"/>
                    <a:pt x="10982" y="4905"/>
                    <a:pt x="10930" y="4618"/>
                  </a:cubicBezTo>
                  <a:cubicBezTo>
                    <a:pt x="10891" y="4396"/>
                    <a:pt x="10838" y="4161"/>
                    <a:pt x="10774" y="3952"/>
                  </a:cubicBezTo>
                  <a:cubicBezTo>
                    <a:pt x="10134" y="1735"/>
                    <a:pt x="8126" y="105"/>
                    <a:pt x="5726" y="1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9"/>
            <p:cNvSpPr/>
            <p:nvPr/>
          </p:nvSpPr>
          <p:spPr>
            <a:xfrm>
              <a:off x="7653561" y="1248025"/>
              <a:ext cx="471507" cy="471459"/>
            </a:xfrm>
            <a:custGeom>
              <a:avLst/>
              <a:gdLst/>
              <a:ahLst/>
              <a:cxnLst/>
              <a:rect l="l" t="t" r="r" b="b"/>
              <a:pathLst>
                <a:path w="9875" h="9874" extrusionOk="0">
                  <a:moveTo>
                    <a:pt x="4945" y="104"/>
                  </a:moveTo>
                  <a:cubicBezTo>
                    <a:pt x="7605" y="104"/>
                    <a:pt x="9770" y="2283"/>
                    <a:pt x="9770" y="4944"/>
                  </a:cubicBezTo>
                  <a:cubicBezTo>
                    <a:pt x="9770" y="7605"/>
                    <a:pt x="7605" y="9770"/>
                    <a:pt x="4945" y="9770"/>
                  </a:cubicBezTo>
                  <a:cubicBezTo>
                    <a:pt x="2270" y="9770"/>
                    <a:pt x="105" y="7605"/>
                    <a:pt x="105" y="4944"/>
                  </a:cubicBezTo>
                  <a:cubicBezTo>
                    <a:pt x="105" y="2283"/>
                    <a:pt x="2270" y="104"/>
                    <a:pt x="4945" y="104"/>
                  </a:cubicBezTo>
                  <a:close/>
                  <a:moveTo>
                    <a:pt x="4945" y="0"/>
                  </a:moveTo>
                  <a:cubicBezTo>
                    <a:pt x="2218" y="0"/>
                    <a:pt x="1" y="2217"/>
                    <a:pt x="1" y="4944"/>
                  </a:cubicBezTo>
                  <a:cubicBezTo>
                    <a:pt x="1" y="7657"/>
                    <a:pt x="2218" y="9874"/>
                    <a:pt x="4945" y="9874"/>
                  </a:cubicBezTo>
                  <a:cubicBezTo>
                    <a:pt x="7657" y="9874"/>
                    <a:pt x="9875" y="7657"/>
                    <a:pt x="9875" y="4944"/>
                  </a:cubicBezTo>
                  <a:cubicBezTo>
                    <a:pt x="9875" y="2217"/>
                    <a:pt x="7657" y="0"/>
                    <a:pt x="494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9"/>
            <p:cNvSpPr/>
            <p:nvPr/>
          </p:nvSpPr>
          <p:spPr>
            <a:xfrm>
              <a:off x="7819244" y="1266360"/>
              <a:ext cx="159477" cy="210280"/>
            </a:xfrm>
            <a:custGeom>
              <a:avLst/>
              <a:gdLst/>
              <a:ahLst/>
              <a:cxnLst/>
              <a:rect l="l" t="t" r="r" b="b"/>
              <a:pathLst>
                <a:path w="3340" h="4404" extrusionOk="0">
                  <a:moveTo>
                    <a:pt x="1468" y="114"/>
                  </a:moveTo>
                  <a:cubicBezTo>
                    <a:pt x="2008" y="114"/>
                    <a:pt x="2633" y="205"/>
                    <a:pt x="3196" y="517"/>
                  </a:cubicBezTo>
                  <a:lnTo>
                    <a:pt x="1605" y="4195"/>
                  </a:lnTo>
                  <a:lnTo>
                    <a:pt x="144" y="282"/>
                  </a:lnTo>
                  <a:cubicBezTo>
                    <a:pt x="313" y="240"/>
                    <a:pt x="833" y="114"/>
                    <a:pt x="1468" y="114"/>
                  </a:cubicBezTo>
                  <a:close/>
                  <a:moveTo>
                    <a:pt x="1468" y="1"/>
                  </a:moveTo>
                  <a:cubicBezTo>
                    <a:pt x="675" y="1"/>
                    <a:pt x="60" y="190"/>
                    <a:pt x="52" y="190"/>
                  </a:cubicBezTo>
                  <a:cubicBezTo>
                    <a:pt x="26" y="204"/>
                    <a:pt x="26" y="216"/>
                    <a:pt x="14" y="230"/>
                  </a:cubicBezTo>
                  <a:cubicBezTo>
                    <a:pt x="0" y="242"/>
                    <a:pt x="0" y="256"/>
                    <a:pt x="14" y="268"/>
                  </a:cubicBezTo>
                  <a:lnTo>
                    <a:pt x="1539" y="4364"/>
                  </a:lnTo>
                  <a:cubicBezTo>
                    <a:pt x="1553" y="4390"/>
                    <a:pt x="1565" y="4403"/>
                    <a:pt x="1591" y="4403"/>
                  </a:cubicBezTo>
                  <a:cubicBezTo>
                    <a:pt x="1617" y="4403"/>
                    <a:pt x="1631" y="4390"/>
                    <a:pt x="1644" y="4377"/>
                  </a:cubicBezTo>
                  <a:lnTo>
                    <a:pt x="3327" y="517"/>
                  </a:lnTo>
                  <a:cubicBezTo>
                    <a:pt x="3339" y="491"/>
                    <a:pt x="3327" y="451"/>
                    <a:pt x="3300" y="438"/>
                  </a:cubicBezTo>
                  <a:cubicBezTo>
                    <a:pt x="2704" y="99"/>
                    <a:pt x="2040" y="1"/>
                    <a:pt x="1468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9"/>
            <p:cNvSpPr/>
            <p:nvPr/>
          </p:nvSpPr>
          <p:spPr>
            <a:xfrm>
              <a:off x="7811748" y="1490294"/>
              <a:ext cx="158904" cy="210519"/>
            </a:xfrm>
            <a:custGeom>
              <a:avLst/>
              <a:gdLst/>
              <a:ahLst/>
              <a:cxnLst/>
              <a:rect l="l" t="t" r="r" b="b"/>
              <a:pathLst>
                <a:path w="3328" h="4409" extrusionOk="0">
                  <a:moveTo>
                    <a:pt x="1736" y="209"/>
                  </a:moveTo>
                  <a:lnTo>
                    <a:pt x="3197" y="4122"/>
                  </a:lnTo>
                  <a:cubicBezTo>
                    <a:pt x="3028" y="4164"/>
                    <a:pt x="2508" y="4290"/>
                    <a:pt x="1871" y="4290"/>
                  </a:cubicBezTo>
                  <a:cubicBezTo>
                    <a:pt x="1329" y="4290"/>
                    <a:pt x="701" y="4199"/>
                    <a:pt x="131" y="3887"/>
                  </a:cubicBezTo>
                  <a:lnTo>
                    <a:pt x="1736" y="209"/>
                  </a:lnTo>
                  <a:close/>
                  <a:moveTo>
                    <a:pt x="1736" y="0"/>
                  </a:moveTo>
                  <a:cubicBezTo>
                    <a:pt x="1710" y="0"/>
                    <a:pt x="1696" y="13"/>
                    <a:pt x="1684" y="39"/>
                  </a:cubicBezTo>
                  <a:lnTo>
                    <a:pt x="14" y="3899"/>
                  </a:lnTo>
                  <a:cubicBezTo>
                    <a:pt x="1" y="3926"/>
                    <a:pt x="14" y="3952"/>
                    <a:pt x="27" y="3965"/>
                  </a:cubicBezTo>
                  <a:cubicBezTo>
                    <a:pt x="627" y="4304"/>
                    <a:pt x="1292" y="4409"/>
                    <a:pt x="1866" y="4409"/>
                  </a:cubicBezTo>
                  <a:cubicBezTo>
                    <a:pt x="2661" y="4409"/>
                    <a:pt x="3275" y="4212"/>
                    <a:pt x="3287" y="4212"/>
                  </a:cubicBezTo>
                  <a:cubicBezTo>
                    <a:pt x="3301" y="4200"/>
                    <a:pt x="3314" y="4200"/>
                    <a:pt x="3314" y="4186"/>
                  </a:cubicBezTo>
                  <a:cubicBezTo>
                    <a:pt x="3327" y="4160"/>
                    <a:pt x="3327" y="4148"/>
                    <a:pt x="3314" y="4134"/>
                  </a:cubicBezTo>
                  <a:lnTo>
                    <a:pt x="1788" y="39"/>
                  </a:lnTo>
                  <a:cubicBezTo>
                    <a:pt x="1788" y="13"/>
                    <a:pt x="1762" y="0"/>
                    <a:pt x="1736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9"/>
            <p:cNvSpPr/>
            <p:nvPr/>
          </p:nvSpPr>
          <p:spPr>
            <a:xfrm>
              <a:off x="7900176" y="1307184"/>
              <a:ext cx="203739" cy="174422"/>
            </a:xfrm>
            <a:custGeom>
              <a:avLst/>
              <a:gdLst/>
              <a:ahLst/>
              <a:cxnLst/>
              <a:rect l="l" t="t" r="r" b="b"/>
              <a:pathLst>
                <a:path w="4267" h="3653" extrusionOk="0">
                  <a:moveTo>
                    <a:pt x="2661" y="144"/>
                  </a:moveTo>
                  <a:cubicBezTo>
                    <a:pt x="2896" y="352"/>
                    <a:pt x="4031" y="1422"/>
                    <a:pt x="4148" y="2818"/>
                  </a:cubicBezTo>
                  <a:lnTo>
                    <a:pt x="197" y="3509"/>
                  </a:lnTo>
                  <a:lnTo>
                    <a:pt x="197" y="3509"/>
                  </a:lnTo>
                  <a:lnTo>
                    <a:pt x="2661" y="144"/>
                  </a:lnTo>
                  <a:close/>
                  <a:moveTo>
                    <a:pt x="2635" y="1"/>
                  </a:moveTo>
                  <a:cubicBezTo>
                    <a:pt x="2623" y="1"/>
                    <a:pt x="2609" y="13"/>
                    <a:pt x="2597" y="27"/>
                  </a:cubicBezTo>
                  <a:lnTo>
                    <a:pt x="14" y="3561"/>
                  </a:lnTo>
                  <a:cubicBezTo>
                    <a:pt x="1" y="3574"/>
                    <a:pt x="1" y="3600"/>
                    <a:pt x="14" y="3627"/>
                  </a:cubicBezTo>
                  <a:cubicBezTo>
                    <a:pt x="27" y="3639"/>
                    <a:pt x="40" y="3653"/>
                    <a:pt x="66" y="3653"/>
                  </a:cubicBezTo>
                  <a:lnTo>
                    <a:pt x="4214" y="2922"/>
                  </a:lnTo>
                  <a:cubicBezTo>
                    <a:pt x="4253" y="2922"/>
                    <a:pt x="4266" y="2896"/>
                    <a:pt x="4266" y="2870"/>
                  </a:cubicBezTo>
                  <a:cubicBezTo>
                    <a:pt x="4162" y="1227"/>
                    <a:pt x="2701" y="27"/>
                    <a:pt x="2688" y="13"/>
                  </a:cubicBezTo>
                  <a:cubicBezTo>
                    <a:pt x="2675" y="1"/>
                    <a:pt x="2649" y="1"/>
                    <a:pt x="2635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9"/>
            <p:cNvSpPr/>
            <p:nvPr/>
          </p:nvSpPr>
          <p:spPr>
            <a:xfrm>
              <a:off x="7685981" y="1485663"/>
              <a:ext cx="203691" cy="174040"/>
            </a:xfrm>
            <a:custGeom>
              <a:avLst/>
              <a:gdLst/>
              <a:ahLst/>
              <a:cxnLst/>
              <a:rect l="l" t="t" r="r" b="b"/>
              <a:pathLst>
                <a:path w="4266" h="3645" extrusionOk="0">
                  <a:moveTo>
                    <a:pt x="4083" y="136"/>
                  </a:moveTo>
                  <a:lnTo>
                    <a:pt x="1617" y="3501"/>
                  </a:lnTo>
                  <a:cubicBezTo>
                    <a:pt x="1370" y="3292"/>
                    <a:pt x="235" y="2223"/>
                    <a:pt x="118" y="828"/>
                  </a:cubicBezTo>
                  <a:lnTo>
                    <a:pt x="4083" y="136"/>
                  </a:lnTo>
                  <a:close/>
                  <a:moveTo>
                    <a:pt x="4218" y="1"/>
                  </a:moveTo>
                  <a:cubicBezTo>
                    <a:pt x="4213" y="1"/>
                    <a:pt x="4207" y="2"/>
                    <a:pt x="4200" y="5"/>
                  </a:cubicBezTo>
                  <a:lnTo>
                    <a:pt x="52" y="723"/>
                  </a:lnTo>
                  <a:cubicBezTo>
                    <a:pt x="26" y="723"/>
                    <a:pt x="0" y="749"/>
                    <a:pt x="0" y="788"/>
                  </a:cubicBezTo>
                  <a:cubicBezTo>
                    <a:pt x="104" y="2419"/>
                    <a:pt x="1579" y="3619"/>
                    <a:pt x="1591" y="3631"/>
                  </a:cubicBezTo>
                  <a:cubicBezTo>
                    <a:pt x="1605" y="3645"/>
                    <a:pt x="1617" y="3645"/>
                    <a:pt x="1617" y="3645"/>
                  </a:cubicBezTo>
                  <a:lnTo>
                    <a:pt x="1631" y="3645"/>
                  </a:lnTo>
                  <a:cubicBezTo>
                    <a:pt x="1643" y="3645"/>
                    <a:pt x="1657" y="3631"/>
                    <a:pt x="1670" y="3619"/>
                  </a:cubicBezTo>
                  <a:lnTo>
                    <a:pt x="4252" y="97"/>
                  </a:lnTo>
                  <a:cubicBezTo>
                    <a:pt x="4266" y="71"/>
                    <a:pt x="4266" y="45"/>
                    <a:pt x="4252" y="32"/>
                  </a:cubicBezTo>
                  <a:cubicBezTo>
                    <a:pt x="4243" y="12"/>
                    <a:pt x="4233" y="1"/>
                    <a:pt x="4218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9"/>
            <p:cNvSpPr/>
            <p:nvPr/>
          </p:nvSpPr>
          <p:spPr>
            <a:xfrm>
              <a:off x="7900176" y="1485281"/>
              <a:ext cx="214291" cy="157614"/>
            </a:xfrm>
            <a:custGeom>
              <a:avLst/>
              <a:gdLst/>
              <a:ahLst/>
              <a:cxnLst/>
              <a:rect l="l" t="t" r="r" b="b"/>
              <a:pathLst>
                <a:path w="4488" h="3301" extrusionOk="0">
                  <a:moveTo>
                    <a:pt x="197" y="118"/>
                  </a:moveTo>
                  <a:lnTo>
                    <a:pt x="4357" y="509"/>
                  </a:lnTo>
                  <a:cubicBezTo>
                    <a:pt x="4305" y="822"/>
                    <a:pt x="3966" y="2349"/>
                    <a:pt x="2831" y="3170"/>
                  </a:cubicBezTo>
                  <a:lnTo>
                    <a:pt x="197" y="118"/>
                  </a:lnTo>
                  <a:close/>
                  <a:moveTo>
                    <a:pt x="66" y="1"/>
                  </a:moveTo>
                  <a:cubicBezTo>
                    <a:pt x="53" y="1"/>
                    <a:pt x="27" y="13"/>
                    <a:pt x="14" y="27"/>
                  </a:cubicBezTo>
                  <a:cubicBezTo>
                    <a:pt x="1" y="53"/>
                    <a:pt x="14" y="79"/>
                    <a:pt x="27" y="92"/>
                  </a:cubicBezTo>
                  <a:lnTo>
                    <a:pt x="2779" y="3274"/>
                  </a:lnTo>
                  <a:cubicBezTo>
                    <a:pt x="2792" y="3288"/>
                    <a:pt x="2805" y="3300"/>
                    <a:pt x="2818" y="3300"/>
                  </a:cubicBezTo>
                  <a:cubicBezTo>
                    <a:pt x="2831" y="3300"/>
                    <a:pt x="2844" y="3288"/>
                    <a:pt x="2858" y="3288"/>
                  </a:cubicBezTo>
                  <a:cubicBezTo>
                    <a:pt x="4200" y="2349"/>
                    <a:pt x="4475" y="483"/>
                    <a:pt x="4475" y="457"/>
                  </a:cubicBezTo>
                  <a:cubicBezTo>
                    <a:pt x="4487" y="444"/>
                    <a:pt x="4475" y="431"/>
                    <a:pt x="4475" y="418"/>
                  </a:cubicBezTo>
                  <a:cubicBezTo>
                    <a:pt x="4461" y="405"/>
                    <a:pt x="4449" y="405"/>
                    <a:pt x="4435" y="392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9"/>
            <p:cNvSpPr/>
            <p:nvPr/>
          </p:nvSpPr>
          <p:spPr>
            <a:xfrm>
              <a:off x="7676002" y="1324182"/>
              <a:ext cx="213670" cy="157424"/>
            </a:xfrm>
            <a:custGeom>
              <a:avLst/>
              <a:gdLst/>
              <a:ahLst/>
              <a:cxnLst/>
              <a:rect l="l" t="t" r="r" b="b"/>
              <a:pathLst>
                <a:path w="4475" h="3297" extrusionOk="0">
                  <a:moveTo>
                    <a:pt x="1644" y="140"/>
                  </a:moveTo>
                  <a:lnTo>
                    <a:pt x="4278" y="3179"/>
                  </a:lnTo>
                  <a:lnTo>
                    <a:pt x="118" y="2801"/>
                  </a:lnTo>
                  <a:cubicBezTo>
                    <a:pt x="183" y="2474"/>
                    <a:pt x="510" y="962"/>
                    <a:pt x="1644" y="140"/>
                  </a:cubicBezTo>
                  <a:close/>
                  <a:moveTo>
                    <a:pt x="1663" y="1"/>
                  </a:moveTo>
                  <a:cubicBezTo>
                    <a:pt x="1653" y="1"/>
                    <a:pt x="1642" y="4"/>
                    <a:pt x="1631" y="10"/>
                  </a:cubicBezTo>
                  <a:cubicBezTo>
                    <a:pt x="275" y="949"/>
                    <a:pt x="0" y="2814"/>
                    <a:pt x="0" y="2840"/>
                  </a:cubicBezTo>
                  <a:cubicBezTo>
                    <a:pt x="0" y="2853"/>
                    <a:pt x="0" y="2866"/>
                    <a:pt x="14" y="2879"/>
                  </a:cubicBezTo>
                  <a:cubicBezTo>
                    <a:pt x="14" y="2892"/>
                    <a:pt x="40" y="2905"/>
                    <a:pt x="53" y="2905"/>
                  </a:cubicBezTo>
                  <a:lnTo>
                    <a:pt x="4409" y="3297"/>
                  </a:lnTo>
                  <a:cubicBezTo>
                    <a:pt x="4435" y="3297"/>
                    <a:pt x="4448" y="3297"/>
                    <a:pt x="4461" y="3271"/>
                  </a:cubicBezTo>
                  <a:cubicBezTo>
                    <a:pt x="4475" y="3244"/>
                    <a:pt x="4475" y="3231"/>
                    <a:pt x="4461" y="3205"/>
                  </a:cubicBezTo>
                  <a:lnTo>
                    <a:pt x="1696" y="22"/>
                  </a:lnTo>
                  <a:cubicBezTo>
                    <a:pt x="1689" y="7"/>
                    <a:pt x="1677" y="1"/>
                    <a:pt x="1663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9"/>
            <p:cNvSpPr/>
            <p:nvPr/>
          </p:nvSpPr>
          <p:spPr>
            <a:xfrm>
              <a:off x="7800527" y="1223101"/>
              <a:ext cx="296512" cy="358727"/>
            </a:xfrm>
            <a:custGeom>
              <a:avLst/>
              <a:gdLst/>
              <a:ahLst/>
              <a:cxnLst/>
              <a:rect l="l" t="t" r="r" b="b"/>
              <a:pathLst>
                <a:path w="6210" h="7513" extrusionOk="0">
                  <a:moveTo>
                    <a:pt x="1240" y="0"/>
                  </a:moveTo>
                  <a:cubicBezTo>
                    <a:pt x="810" y="40"/>
                    <a:pt x="392" y="144"/>
                    <a:pt x="1" y="287"/>
                  </a:cubicBezTo>
                  <a:cubicBezTo>
                    <a:pt x="157" y="444"/>
                    <a:pt x="328" y="600"/>
                    <a:pt x="484" y="783"/>
                  </a:cubicBezTo>
                  <a:cubicBezTo>
                    <a:pt x="575" y="875"/>
                    <a:pt x="667" y="979"/>
                    <a:pt x="757" y="1084"/>
                  </a:cubicBezTo>
                  <a:cubicBezTo>
                    <a:pt x="1436" y="1866"/>
                    <a:pt x="2088" y="2713"/>
                    <a:pt x="2727" y="3562"/>
                  </a:cubicBezTo>
                  <a:cubicBezTo>
                    <a:pt x="2844" y="3718"/>
                    <a:pt x="2975" y="3887"/>
                    <a:pt x="3105" y="4044"/>
                  </a:cubicBezTo>
                  <a:cubicBezTo>
                    <a:pt x="3366" y="4396"/>
                    <a:pt x="3627" y="4722"/>
                    <a:pt x="3901" y="5048"/>
                  </a:cubicBezTo>
                  <a:cubicBezTo>
                    <a:pt x="3953" y="5113"/>
                    <a:pt x="4006" y="5179"/>
                    <a:pt x="4058" y="5231"/>
                  </a:cubicBezTo>
                  <a:cubicBezTo>
                    <a:pt x="4214" y="5414"/>
                    <a:pt x="4371" y="5596"/>
                    <a:pt x="4527" y="5765"/>
                  </a:cubicBezTo>
                  <a:cubicBezTo>
                    <a:pt x="5023" y="6301"/>
                    <a:pt x="5531" y="6835"/>
                    <a:pt x="6053" y="7356"/>
                  </a:cubicBezTo>
                  <a:lnTo>
                    <a:pt x="6209" y="7513"/>
                  </a:lnTo>
                  <a:cubicBezTo>
                    <a:pt x="6171" y="7422"/>
                    <a:pt x="6144" y="7330"/>
                    <a:pt x="6105" y="7226"/>
                  </a:cubicBezTo>
                  <a:cubicBezTo>
                    <a:pt x="5936" y="6757"/>
                    <a:pt x="5753" y="6301"/>
                    <a:pt x="5545" y="5857"/>
                  </a:cubicBezTo>
                  <a:cubicBezTo>
                    <a:pt x="5374" y="5518"/>
                    <a:pt x="5205" y="5179"/>
                    <a:pt x="5023" y="4852"/>
                  </a:cubicBezTo>
                  <a:cubicBezTo>
                    <a:pt x="4670" y="4214"/>
                    <a:pt x="4279" y="3600"/>
                    <a:pt x="3862" y="3014"/>
                  </a:cubicBezTo>
                  <a:cubicBezTo>
                    <a:pt x="3679" y="2753"/>
                    <a:pt x="3484" y="2505"/>
                    <a:pt x="3288" y="2257"/>
                  </a:cubicBezTo>
                  <a:cubicBezTo>
                    <a:pt x="2936" y="1814"/>
                    <a:pt x="2571" y="1383"/>
                    <a:pt x="2192" y="966"/>
                  </a:cubicBezTo>
                  <a:cubicBezTo>
                    <a:pt x="2062" y="835"/>
                    <a:pt x="1945" y="705"/>
                    <a:pt x="1814" y="574"/>
                  </a:cubicBezTo>
                  <a:cubicBezTo>
                    <a:pt x="1632" y="379"/>
                    <a:pt x="1436" y="183"/>
                    <a:pt x="1240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9"/>
            <p:cNvSpPr/>
            <p:nvPr/>
          </p:nvSpPr>
          <p:spPr>
            <a:xfrm>
              <a:off x="6485950" y="1091702"/>
              <a:ext cx="1692028" cy="872299"/>
            </a:xfrm>
            <a:custGeom>
              <a:avLst/>
              <a:gdLst/>
              <a:ahLst/>
              <a:cxnLst/>
              <a:rect l="l" t="t" r="r" b="b"/>
              <a:pathLst>
                <a:path w="35437" h="18269" extrusionOk="0">
                  <a:moveTo>
                    <a:pt x="17360" y="1"/>
                  </a:moveTo>
                  <a:cubicBezTo>
                    <a:pt x="16864" y="1"/>
                    <a:pt x="16395" y="27"/>
                    <a:pt x="15939" y="53"/>
                  </a:cubicBezTo>
                  <a:cubicBezTo>
                    <a:pt x="15652" y="66"/>
                    <a:pt x="15365" y="92"/>
                    <a:pt x="15090" y="118"/>
                  </a:cubicBezTo>
                  <a:cubicBezTo>
                    <a:pt x="14765" y="144"/>
                    <a:pt x="14438" y="184"/>
                    <a:pt x="14125" y="222"/>
                  </a:cubicBezTo>
                  <a:lnTo>
                    <a:pt x="14113" y="222"/>
                  </a:lnTo>
                  <a:cubicBezTo>
                    <a:pt x="13943" y="248"/>
                    <a:pt x="13786" y="274"/>
                    <a:pt x="13617" y="300"/>
                  </a:cubicBezTo>
                  <a:cubicBezTo>
                    <a:pt x="13082" y="392"/>
                    <a:pt x="12574" y="497"/>
                    <a:pt x="12078" y="627"/>
                  </a:cubicBezTo>
                  <a:cubicBezTo>
                    <a:pt x="11739" y="718"/>
                    <a:pt x="11412" y="810"/>
                    <a:pt x="11099" y="914"/>
                  </a:cubicBezTo>
                  <a:cubicBezTo>
                    <a:pt x="10864" y="979"/>
                    <a:pt x="10630" y="1057"/>
                    <a:pt x="10409" y="1149"/>
                  </a:cubicBezTo>
                  <a:cubicBezTo>
                    <a:pt x="10317" y="1175"/>
                    <a:pt x="10226" y="1213"/>
                    <a:pt x="10134" y="1253"/>
                  </a:cubicBezTo>
                  <a:cubicBezTo>
                    <a:pt x="10043" y="1292"/>
                    <a:pt x="9939" y="1331"/>
                    <a:pt x="9847" y="1370"/>
                  </a:cubicBezTo>
                  <a:cubicBezTo>
                    <a:pt x="9156" y="1644"/>
                    <a:pt x="8517" y="1970"/>
                    <a:pt x="7917" y="2323"/>
                  </a:cubicBezTo>
                  <a:cubicBezTo>
                    <a:pt x="7708" y="2453"/>
                    <a:pt x="7487" y="2583"/>
                    <a:pt x="7278" y="2726"/>
                  </a:cubicBezTo>
                  <a:cubicBezTo>
                    <a:pt x="7030" y="2883"/>
                    <a:pt x="6795" y="3053"/>
                    <a:pt x="6560" y="3236"/>
                  </a:cubicBezTo>
                  <a:cubicBezTo>
                    <a:pt x="6548" y="3236"/>
                    <a:pt x="6548" y="3248"/>
                    <a:pt x="6534" y="3248"/>
                  </a:cubicBezTo>
                  <a:cubicBezTo>
                    <a:pt x="5230" y="4239"/>
                    <a:pt x="4200" y="5375"/>
                    <a:pt x="3366" y="6561"/>
                  </a:cubicBezTo>
                  <a:lnTo>
                    <a:pt x="3326" y="6601"/>
                  </a:lnTo>
                  <a:cubicBezTo>
                    <a:pt x="2739" y="7448"/>
                    <a:pt x="2244" y="8322"/>
                    <a:pt x="1839" y="9169"/>
                  </a:cubicBezTo>
                  <a:cubicBezTo>
                    <a:pt x="1827" y="9222"/>
                    <a:pt x="1800" y="9261"/>
                    <a:pt x="1787" y="9300"/>
                  </a:cubicBezTo>
                  <a:cubicBezTo>
                    <a:pt x="848" y="11334"/>
                    <a:pt x="392" y="13278"/>
                    <a:pt x="183" y="14569"/>
                  </a:cubicBezTo>
                  <a:cubicBezTo>
                    <a:pt x="27" y="15574"/>
                    <a:pt x="1" y="16200"/>
                    <a:pt x="1" y="16200"/>
                  </a:cubicBezTo>
                  <a:cubicBezTo>
                    <a:pt x="6066" y="17731"/>
                    <a:pt x="11655" y="18269"/>
                    <a:pt x="16515" y="18269"/>
                  </a:cubicBezTo>
                  <a:cubicBezTo>
                    <a:pt x="21301" y="18269"/>
                    <a:pt x="25380" y="17747"/>
                    <a:pt x="28512" y="17139"/>
                  </a:cubicBezTo>
                  <a:cubicBezTo>
                    <a:pt x="32333" y="16395"/>
                    <a:pt x="34746" y="15522"/>
                    <a:pt x="35306" y="15313"/>
                  </a:cubicBezTo>
                  <a:cubicBezTo>
                    <a:pt x="35398" y="15273"/>
                    <a:pt x="35437" y="15261"/>
                    <a:pt x="35437" y="15261"/>
                  </a:cubicBezTo>
                  <a:cubicBezTo>
                    <a:pt x="35437" y="15261"/>
                    <a:pt x="35424" y="15091"/>
                    <a:pt x="35385" y="14804"/>
                  </a:cubicBezTo>
                  <a:cubicBezTo>
                    <a:pt x="35268" y="14073"/>
                    <a:pt x="34981" y="12560"/>
                    <a:pt x="34276" y="10761"/>
                  </a:cubicBezTo>
                  <a:cubicBezTo>
                    <a:pt x="34172" y="10500"/>
                    <a:pt x="34068" y="10252"/>
                    <a:pt x="33950" y="9978"/>
                  </a:cubicBezTo>
                  <a:cubicBezTo>
                    <a:pt x="33898" y="9874"/>
                    <a:pt x="33846" y="9757"/>
                    <a:pt x="33781" y="9639"/>
                  </a:cubicBezTo>
                  <a:cubicBezTo>
                    <a:pt x="33637" y="9300"/>
                    <a:pt x="33454" y="8974"/>
                    <a:pt x="33272" y="8622"/>
                  </a:cubicBezTo>
                  <a:cubicBezTo>
                    <a:pt x="33193" y="8479"/>
                    <a:pt x="33103" y="8322"/>
                    <a:pt x="33011" y="8166"/>
                  </a:cubicBezTo>
                  <a:cubicBezTo>
                    <a:pt x="32906" y="7969"/>
                    <a:pt x="32776" y="7774"/>
                    <a:pt x="32659" y="7592"/>
                  </a:cubicBezTo>
                  <a:cubicBezTo>
                    <a:pt x="32411" y="7200"/>
                    <a:pt x="32150" y="6822"/>
                    <a:pt x="31863" y="6444"/>
                  </a:cubicBezTo>
                  <a:lnTo>
                    <a:pt x="31851" y="6444"/>
                  </a:lnTo>
                  <a:cubicBezTo>
                    <a:pt x="31811" y="6378"/>
                    <a:pt x="31772" y="6326"/>
                    <a:pt x="31720" y="6261"/>
                  </a:cubicBezTo>
                  <a:cubicBezTo>
                    <a:pt x="31602" y="6117"/>
                    <a:pt x="31485" y="5961"/>
                    <a:pt x="31355" y="5818"/>
                  </a:cubicBezTo>
                  <a:cubicBezTo>
                    <a:pt x="31159" y="5596"/>
                    <a:pt x="30964" y="5375"/>
                    <a:pt x="30755" y="5152"/>
                  </a:cubicBezTo>
                  <a:cubicBezTo>
                    <a:pt x="30703" y="5100"/>
                    <a:pt x="30651" y="5035"/>
                    <a:pt x="30598" y="4983"/>
                  </a:cubicBezTo>
                  <a:cubicBezTo>
                    <a:pt x="30168" y="4540"/>
                    <a:pt x="29712" y="4122"/>
                    <a:pt x="29202" y="3718"/>
                  </a:cubicBezTo>
                  <a:cubicBezTo>
                    <a:pt x="29059" y="3601"/>
                    <a:pt x="28915" y="3483"/>
                    <a:pt x="28759" y="3378"/>
                  </a:cubicBezTo>
                  <a:cubicBezTo>
                    <a:pt x="28602" y="3262"/>
                    <a:pt x="28446" y="3144"/>
                    <a:pt x="28289" y="3039"/>
                  </a:cubicBezTo>
                  <a:lnTo>
                    <a:pt x="28055" y="2883"/>
                  </a:lnTo>
                  <a:cubicBezTo>
                    <a:pt x="27416" y="2453"/>
                    <a:pt x="26724" y="2074"/>
                    <a:pt x="25981" y="1723"/>
                  </a:cubicBezTo>
                  <a:cubicBezTo>
                    <a:pt x="24468" y="1031"/>
                    <a:pt x="22733" y="509"/>
                    <a:pt x="20712" y="222"/>
                  </a:cubicBezTo>
                  <a:cubicBezTo>
                    <a:pt x="19669" y="79"/>
                    <a:pt x="18547" y="1"/>
                    <a:pt x="17360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9"/>
            <p:cNvSpPr/>
            <p:nvPr/>
          </p:nvSpPr>
          <p:spPr>
            <a:xfrm>
              <a:off x="6485950" y="1535702"/>
              <a:ext cx="1349535" cy="428534"/>
            </a:xfrm>
            <a:custGeom>
              <a:avLst/>
              <a:gdLst/>
              <a:ahLst/>
              <a:cxnLst/>
              <a:rect l="l" t="t" r="r" b="b"/>
              <a:pathLst>
                <a:path w="28264" h="8975" extrusionOk="0">
                  <a:moveTo>
                    <a:pt x="6143" y="3823"/>
                  </a:moveTo>
                  <a:cubicBezTo>
                    <a:pt x="6261" y="3835"/>
                    <a:pt x="6404" y="3875"/>
                    <a:pt x="6430" y="3992"/>
                  </a:cubicBezTo>
                  <a:cubicBezTo>
                    <a:pt x="6456" y="4084"/>
                    <a:pt x="6417" y="4174"/>
                    <a:pt x="6352" y="4240"/>
                  </a:cubicBezTo>
                  <a:cubicBezTo>
                    <a:pt x="6300" y="4279"/>
                    <a:pt x="6261" y="4318"/>
                    <a:pt x="6209" y="4345"/>
                  </a:cubicBezTo>
                  <a:cubicBezTo>
                    <a:pt x="6117" y="4383"/>
                    <a:pt x="6026" y="4409"/>
                    <a:pt x="5922" y="4409"/>
                  </a:cubicBezTo>
                  <a:cubicBezTo>
                    <a:pt x="5830" y="4409"/>
                    <a:pt x="5726" y="4383"/>
                    <a:pt x="5635" y="4345"/>
                  </a:cubicBezTo>
                  <a:cubicBezTo>
                    <a:pt x="5583" y="4318"/>
                    <a:pt x="5543" y="4292"/>
                    <a:pt x="5505" y="4240"/>
                  </a:cubicBezTo>
                  <a:cubicBezTo>
                    <a:pt x="5322" y="3966"/>
                    <a:pt x="5922" y="3823"/>
                    <a:pt x="6131" y="3823"/>
                  </a:cubicBezTo>
                  <a:close/>
                  <a:moveTo>
                    <a:pt x="4800" y="3888"/>
                  </a:moveTo>
                  <a:cubicBezTo>
                    <a:pt x="4917" y="3901"/>
                    <a:pt x="5061" y="3953"/>
                    <a:pt x="5087" y="4070"/>
                  </a:cubicBezTo>
                  <a:cubicBezTo>
                    <a:pt x="5113" y="4162"/>
                    <a:pt x="5074" y="4240"/>
                    <a:pt x="5009" y="4318"/>
                  </a:cubicBezTo>
                  <a:cubicBezTo>
                    <a:pt x="4969" y="4357"/>
                    <a:pt x="4917" y="4383"/>
                    <a:pt x="4865" y="4409"/>
                  </a:cubicBezTo>
                  <a:cubicBezTo>
                    <a:pt x="4774" y="4461"/>
                    <a:pt x="4682" y="4475"/>
                    <a:pt x="4578" y="4475"/>
                  </a:cubicBezTo>
                  <a:cubicBezTo>
                    <a:pt x="4487" y="4475"/>
                    <a:pt x="4383" y="4461"/>
                    <a:pt x="4291" y="4409"/>
                  </a:cubicBezTo>
                  <a:cubicBezTo>
                    <a:pt x="4252" y="4383"/>
                    <a:pt x="4200" y="4357"/>
                    <a:pt x="4161" y="4305"/>
                  </a:cubicBezTo>
                  <a:cubicBezTo>
                    <a:pt x="3978" y="4044"/>
                    <a:pt x="4578" y="3888"/>
                    <a:pt x="4787" y="3888"/>
                  </a:cubicBezTo>
                  <a:close/>
                  <a:moveTo>
                    <a:pt x="5374" y="4736"/>
                  </a:moveTo>
                  <a:cubicBezTo>
                    <a:pt x="5491" y="4748"/>
                    <a:pt x="5635" y="4801"/>
                    <a:pt x="5661" y="4918"/>
                  </a:cubicBezTo>
                  <a:cubicBezTo>
                    <a:pt x="5687" y="5009"/>
                    <a:pt x="5647" y="5087"/>
                    <a:pt x="5583" y="5166"/>
                  </a:cubicBezTo>
                  <a:cubicBezTo>
                    <a:pt x="5531" y="5205"/>
                    <a:pt x="5491" y="5231"/>
                    <a:pt x="5439" y="5258"/>
                  </a:cubicBezTo>
                  <a:cubicBezTo>
                    <a:pt x="5348" y="5310"/>
                    <a:pt x="5256" y="5322"/>
                    <a:pt x="5152" y="5322"/>
                  </a:cubicBezTo>
                  <a:cubicBezTo>
                    <a:pt x="5061" y="5322"/>
                    <a:pt x="4957" y="5310"/>
                    <a:pt x="4865" y="5258"/>
                  </a:cubicBezTo>
                  <a:cubicBezTo>
                    <a:pt x="4813" y="5231"/>
                    <a:pt x="4774" y="5205"/>
                    <a:pt x="4734" y="5153"/>
                  </a:cubicBezTo>
                  <a:cubicBezTo>
                    <a:pt x="4552" y="4892"/>
                    <a:pt x="5152" y="4736"/>
                    <a:pt x="5361" y="4736"/>
                  </a:cubicBezTo>
                  <a:close/>
                  <a:moveTo>
                    <a:pt x="1787" y="1"/>
                  </a:moveTo>
                  <a:cubicBezTo>
                    <a:pt x="848" y="2035"/>
                    <a:pt x="392" y="3979"/>
                    <a:pt x="183" y="5270"/>
                  </a:cubicBezTo>
                  <a:cubicBezTo>
                    <a:pt x="27" y="6275"/>
                    <a:pt x="1" y="6901"/>
                    <a:pt x="1" y="6901"/>
                  </a:cubicBezTo>
                  <a:cubicBezTo>
                    <a:pt x="6065" y="8440"/>
                    <a:pt x="11647" y="8974"/>
                    <a:pt x="16512" y="8974"/>
                  </a:cubicBezTo>
                  <a:cubicBezTo>
                    <a:pt x="21168" y="8974"/>
                    <a:pt x="25159" y="8479"/>
                    <a:pt x="28263" y="7892"/>
                  </a:cubicBezTo>
                  <a:lnTo>
                    <a:pt x="27846" y="5661"/>
                  </a:lnTo>
                  <a:cubicBezTo>
                    <a:pt x="27781" y="5649"/>
                    <a:pt x="27716" y="5649"/>
                    <a:pt x="27651" y="5635"/>
                  </a:cubicBezTo>
                  <a:cubicBezTo>
                    <a:pt x="24599" y="5296"/>
                    <a:pt x="21573" y="4748"/>
                    <a:pt x="18573" y="4110"/>
                  </a:cubicBezTo>
                  <a:cubicBezTo>
                    <a:pt x="13369" y="2975"/>
                    <a:pt x="8230" y="1540"/>
                    <a:pt x="3053" y="301"/>
                  </a:cubicBezTo>
                  <a:cubicBezTo>
                    <a:pt x="2622" y="197"/>
                    <a:pt x="2204" y="93"/>
                    <a:pt x="1787" y="1"/>
                  </a:cubicBezTo>
                  <a:close/>
                </a:path>
              </a:pathLst>
            </a:custGeom>
            <a:solidFill>
              <a:srgbClr val="FBA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9"/>
            <p:cNvSpPr/>
            <p:nvPr/>
          </p:nvSpPr>
          <p:spPr>
            <a:xfrm>
              <a:off x="7552671" y="1246163"/>
              <a:ext cx="46793" cy="29317"/>
            </a:xfrm>
            <a:custGeom>
              <a:avLst/>
              <a:gdLst/>
              <a:ahLst/>
              <a:cxnLst/>
              <a:rect l="l" t="t" r="r" b="b"/>
              <a:pathLst>
                <a:path w="980" h="614" extrusionOk="0">
                  <a:moveTo>
                    <a:pt x="275" y="1"/>
                  </a:moveTo>
                  <a:cubicBezTo>
                    <a:pt x="119" y="1"/>
                    <a:pt x="1" y="53"/>
                    <a:pt x="15" y="209"/>
                  </a:cubicBezTo>
                  <a:cubicBezTo>
                    <a:pt x="27" y="261"/>
                    <a:pt x="53" y="314"/>
                    <a:pt x="79" y="352"/>
                  </a:cubicBezTo>
                  <a:cubicBezTo>
                    <a:pt x="197" y="509"/>
                    <a:pt x="392" y="613"/>
                    <a:pt x="588" y="613"/>
                  </a:cubicBezTo>
                  <a:lnTo>
                    <a:pt x="601" y="613"/>
                  </a:lnTo>
                  <a:cubicBezTo>
                    <a:pt x="653" y="613"/>
                    <a:pt x="705" y="601"/>
                    <a:pt x="757" y="587"/>
                  </a:cubicBezTo>
                  <a:cubicBezTo>
                    <a:pt x="849" y="561"/>
                    <a:pt x="928" y="509"/>
                    <a:pt x="954" y="404"/>
                  </a:cubicBezTo>
                  <a:cubicBezTo>
                    <a:pt x="980" y="287"/>
                    <a:pt x="875" y="183"/>
                    <a:pt x="771" y="117"/>
                  </a:cubicBezTo>
                  <a:cubicBezTo>
                    <a:pt x="693" y="79"/>
                    <a:pt x="458" y="1"/>
                    <a:pt x="275" y="1"/>
                  </a:cubicBezTo>
                  <a:close/>
                </a:path>
              </a:pathLst>
            </a:custGeom>
            <a:solidFill>
              <a:srgbClr val="FBA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9"/>
            <p:cNvSpPr/>
            <p:nvPr/>
          </p:nvSpPr>
          <p:spPr>
            <a:xfrm>
              <a:off x="7605002" y="1224343"/>
              <a:ext cx="46793" cy="28696"/>
            </a:xfrm>
            <a:custGeom>
              <a:avLst/>
              <a:gdLst/>
              <a:ahLst/>
              <a:cxnLst/>
              <a:rect l="l" t="t" r="r" b="b"/>
              <a:pathLst>
                <a:path w="980" h="601" extrusionOk="0">
                  <a:moveTo>
                    <a:pt x="287" y="1"/>
                  </a:moveTo>
                  <a:cubicBezTo>
                    <a:pt x="131" y="1"/>
                    <a:pt x="1" y="40"/>
                    <a:pt x="27" y="197"/>
                  </a:cubicBezTo>
                  <a:cubicBezTo>
                    <a:pt x="27" y="249"/>
                    <a:pt x="53" y="301"/>
                    <a:pt x="92" y="340"/>
                  </a:cubicBezTo>
                  <a:cubicBezTo>
                    <a:pt x="209" y="510"/>
                    <a:pt x="405" y="600"/>
                    <a:pt x="601" y="600"/>
                  </a:cubicBezTo>
                  <a:lnTo>
                    <a:pt x="614" y="600"/>
                  </a:lnTo>
                  <a:cubicBezTo>
                    <a:pt x="653" y="600"/>
                    <a:pt x="718" y="600"/>
                    <a:pt x="771" y="588"/>
                  </a:cubicBezTo>
                  <a:cubicBezTo>
                    <a:pt x="861" y="548"/>
                    <a:pt x="940" y="496"/>
                    <a:pt x="953" y="405"/>
                  </a:cubicBezTo>
                  <a:cubicBezTo>
                    <a:pt x="979" y="287"/>
                    <a:pt x="887" y="183"/>
                    <a:pt x="783" y="118"/>
                  </a:cubicBezTo>
                  <a:cubicBezTo>
                    <a:pt x="705" y="66"/>
                    <a:pt x="470" y="1"/>
                    <a:pt x="287" y="1"/>
                  </a:cubicBezTo>
                  <a:close/>
                </a:path>
              </a:pathLst>
            </a:custGeom>
            <a:solidFill>
              <a:srgbClr val="FBA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9"/>
            <p:cNvSpPr/>
            <p:nvPr/>
          </p:nvSpPr>
          <p:spPr>
            <a:xfrm>
              <a:off x="7546464" y="1197605"/>
              <a:ext cx="46793" cy="29269"/>
            </a:xfrm>
            <a:custGeom>
              <a:avLst/>
              <a:gdLst/>
              <a:ahLst/>
              <a:cxnLst/>
              <a:rect l="l" t="t" r="r" b="b"/>
              <a:pathLst>
                <a:path w="980" h="613" extrusionOk="0">
                  <a:moveTo>
                    <a:pt x="287" y="0"/>
                  </a:moveTo>
                  <a:cubicBezTo>
                    <a:pt x="131" y="0"/>
                    <a:pt x="1" y="52"/>
                    <a:pt x="27" y="209"/>
                  </a:cubicBezTo>
                  <a:cubicBezTo>
                    <a:pt x="27" y="261"/>
                    <a:pt x="53" y="313"/>
                    <a:pt x="92" y="352"/>
                  </a:cubicBezTo>
                  <a:cubicBezTo>
                    <a:pt x="209" y="508"/>
                    <a:pt x="405" y="613"/>
                    <a:pt x="601" y="613"/>
                  </a:cubicBezTo>
                  <a:lnTo>
                    <a:pt x="614" y="613"/>
                  </a:lnTo>
                  <a:cubicBezTo>
                    <a:pt x="653" y="613"/>
                    <a:pt x="718" y="613"/>
                    <a:pt x="771" y="587"/>
                  </a:cubicBezTo>
                  <a:cubicBezTo>
                    <a:pt x="861" y="561"/>
                    <a:pt x="940" y="508"/>
                    <a:pt x="953" y="418"/>
                  </a:cubicBezTo>
                  <a:cubicBezTo>
                    <a:pt x="979" y="287"/>
                    <a:pt x="887" y="183"/>
                    <a:pt x="783" y="117"/>
                  </a:cubicBezTo>
                  <a:cubicBezTo>
                    <a:pt x="705" y="78"/>
                    <a:pt x="470" y="0"/>
                    <a:pt x="287" y="0"/>
                  </a:cubicBezTo>
                  <a:close/>
                </a:path>
              </a:pathLst>
            </a:custGeom>
            <a:solidFill>
              <a:srgbClr val="FBA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9"/>
            <p:cNvSpPr/>
            <p:nvPr/>
          </p:nvSpPr>
          <p:spPr>
            <a:xfrm>
              <a:off x="6703247" y="1761784"/>
              <a:ext cx="54289" cy="28076"/>
            </a:xfrm>
            <a:custGeom>
              <a:avLst/>
              <a:gdLst/>
              <a:ahLst/>
              <a:cxnLst/>
              <a:rect l="l" t="t" r="r" b="b"/>
              <a:pathLst>
                <a:path w="1137" h="588" extrusionOk="0">
                  <a:moveTo>
                    <a:pt x="810" y="1"/>
                  </a:moveTo>
                  <a:cubicBezTo>
                    <a:pt x="601" y="1"/>
                    <a:pt x="1" y="157"/>
                    <a:pt x="183" y="418"/>
                  </a:cubicBezTo>
                  <a:cubicBezTo>
                    <a:pt x="223" y="470"/>
                    <a:pt x="262" y="496"/>
                    <a:pt x="314" y="523"/>
                  </a:cubicBezTo>
                  <a:cubicBezTo>
                    <a:pt x="406" y="575"/>
                    <a:pt x="510" y="587"/>
                    <a:pt x="601" y="587"/>
                  </a:cubicBezTo>
                  <a:cubicBezTo>
                    <a:pt x="705" y="587"/>
                    <a:pt x="797" y="575"/>
                    <a:pt x="888" y="523"/>
                  </a:cubicBezTo>
                  <a:cubicBezTo>
                    <a:pt x="940" y="496"/>
                    <a:pt x="980" y="470"/>
                    <a:pt x="1032" y="431"/>
                  </a:cubicBezTo>
                  <a:cubicBezTo>
                    <a:pt x="1096" y="352"/>
                    <a:pt x="1136" y="274"/>
                    <a:pt x="1110" y="183"/>
                  </a:cubicBezTo>
                  <a:cubicBezTo>
                    <a:pt x="1084" y="66"/>
                    <a:pt x="940" y="13"/>
                    <a:pt x="823" y="1"/>
                  </a:cubicBezTo>
                  <a:close/>
                </a:path>
              </a:pathLst>
            </a:custGeom>
            <a:solidFill>
              <a:srgbClr val="FA9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9"/>
            <p:cNvSpPr/>
            <p:nvPr/>
          </p:nvSpPr>
          <p:spPr>
            <a:xfrm>
              <a:off x="6740013" y="1718191"/>
              <a:ext cx="54241" cy="28076"/>
            </a:xfrm>
            <a:custGeom>
              <a:avLst/>
              <a:gdLst/>
              <a:ahLst/>
              <a:cxnLst/>
              <a:rect l="l" t="t" r="r" b="b"/>
              <a:pathLst>
                <a:path w="1136" h="588" extrusionOk="0">
                  <a:moveTo>
                    <a:pt x="810" y="1"/>
                  </a:moveTo>
                  <a:cubicBezTo>
                    <a:pt x="601" y="1"/>
                    <a:pt x="1" y="144"/>
                    <a:pt x="184" y="418"/>
                  </a:cubicBezTo>
                  <a:cubicBezTo>
                    <a:pt x="222" y="470"/>
                    <a:pt x="262" y="496"/>
                    <a:pt x="314" y="523"/>
                  </a:cubicBezTo>
                  <a:cubicBezTo>
                    <a:pt x="405" y="561"/>
                    <a:pt x="509" y="587"/>
                    <a:pt x="601" y="587"/>
                  </a:cubicBezTo>
                  <a:cubicBezTo>
                    <a:pt x="705" y="587"/>
                    <a:pt x="796" y="561"/>
                    <a:pt x="888" y="523"/>
                  </a:cubicBezTo>
                  <a:cubicBezTo>
                    <a:pt x="940" y="496"/>
                    <a:pt x="979" y="457"/>
                    <a:pt x="1031" y="418"/>
                  </a:cubicBezTo>
                  <a:cubicBezTo>
                    <a:pt x="1096" y="352"/>
                    <a:pt x="1135" y="262"/>
                    <a:pt x="1109" y="170"/>
                  </a:cubicBezTo>
                  <a:cubicBezTo>
                    <a:pt x="1083" y="53"/>
                    <a:pt x="940" y="13"/>
                    <a:pt x="822" y="1"/>
                  </a:cubicBezTo>
                  <a:close/>
                </a:path>
              </a:pathLst>
            </a:custGeom>
            <a:solidFill>
              <a:srgbClr val="FA9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9"/>
            <p:cNvSpPr/>
            <p:nvPr/>
          </p:nvSpPr>
          <p:spPr>
            <a:xfrm>
              <a:off x="6675888" y="1721294"/>
              <a:ext cx="54241" cy="28076"/>
            </a:xfrm>
            <a:custGeom>
              <a:avLst/>
              <a:gdLst/>
              <a:ahLst/>
              <a:cxnLst/>
              <a:rect l="l" t="t" r="r" b="b"/>
              <a:pathLst>
                <a:path w="1136" h="588" extrusionOk="0">
                  <a:moveTo>
                    <a:pt x="809" y="1"/>
                  </a:moveTo>
                  <a:cubicBezTo>
                    <a:pt x="600" y="1"/>
                    <a:pt x="0" y="157"/>
                    <a:pt x="183" y="418"/>
                  </a:cubicBezTo>
                  <a:cubicBezTo>
                    <a:pt x="222" y="470"/>
                    <a:pt x="274" y="496"/>
                    <a:pt x="313" y="522"/>
                  </a:cubicBezTo>
                  <a:cubicBezTo>
                    <a:pt x="405" y="574"/>
                    <a:pt x="509" y="588"/>
                    <a:pt x="600" y="588"/>
                  </a:cubicBezTo>
                  <a:cubicBezTo>
                    <a:pt x="704" y="588"/>
                    <a:pt x="796" y="574"/>
                    <a:pt x="887" y="522"/>
                  </a:cubicBezTo>
                  <a:cubicBezTo>
                    <a:pt x="939" y="496"/>
                    <a:pt x="991" y="470"/>
                    <a:pt x="1031" y="431"/>
                  </a:cubicBezTo>
                  <a:cubicBezTo>
                    <a:pt x="1096" y="353"/>
                    <a:pt x="1135" y="275"/>
                    <a:pt x="1109" y="183"/>
                  </a:cubicBezTo>
                  <a:cubicBezTo>
                    <a:pt x="1083" y="66"/>
                    <a:pt x="939" y="14"/>
                    <a:pt x="822" y="1"/>
                  </a:cubicBezTo>
                  <a:close/>
                </a:path>
              </a:pathLst>
            </a:custGeom>
            <a:solidFill>
              <a:srgbClr val="FA9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9"/>
            <p:cNvSpPr/>
            <p:nvPr/>
          </p:nvSpPr>
          <p:spPr>
            <a:xfrm>
              <a:off x="7773980" y="1415236"/>
              <a:ext cx="687994" cy="153269"/>
            </a:xfrm>
            <a:custGeom>
              <a:avLst/>
              <a:gdLst/>
              <a:ahLst/>
              <a:cxnLst/>
              <a:rect l="l" t="t" r="r" b="b"/>
              <a:pathLst>
                <a:path w="14409" h="3210" extrusionOk="0">
                  <a:moveTo>
                    <a:pt x="3605" y="0"/>
                  </a:moveTo>
                  <a:cubicBezTo>
                    <a:pt x="3505" y="0"/>
                    <a:pt x="3406" y="7"/>
                    <a:pt x="3309" y="20"/>
                  </a:cubicBezTo>
                  <a:cubicBezTo>
                    <a:pt x="2931" y="72"/>
                    <a:pt x="2579" y="190"/>
                    <a:pt x="2279" y="398"/>
                  </a:cubicBezTo>
                  <a:cubicBezTo>
                    <a:pt x="1966" y="620"/>
                    <a:pt x="1692" y="972"/>
                    <a:pt x="1614" y="1337"/>
                  </a:cubicBezTo>
                  <a:cubicBezTo>
                    <a:pt x="1249" y="1350"/>
                    <a:pt x="884" y="1480"/>
                    <a:pt x="609" y="1703"/>
                  </a:cubicBezTo>
                  <a:cubicBezTo>
                    <a:pt x="544" y="1755"/>
                    <a:pt x="479" y="1820"/>
                    <a:pt x="426" y="1885"/>
                  </a:cubicBezTo>
                  <a:cubicBezTo>
                    <a:pt x="192" y="2159"/>
                    <a:pt x="113" y="2524"/>
                    <a:pt x="35" y="2877"/>
                  </a:cubicBezTo>
                  <a:cubicBezTo>
                    <a:pt x="0" y="3006"/>
                    <a:pt x="295" y="3209"/>
                    <a:pt x="467" y="3209"/>
                  </a:cubicBezTo>
                  <a:cubicBezTo>
                    <a:pt x="486" y="3209"/>
                    <a:pt x="503" y="3207"/>
                    <a:pt x="518" y="3202"/>
                  </a:cubicBezTo>
                  <a:lnTo>
                    <a:pt x="13978" y="3202"/>
                  </a:lnTo>
                  <a:cubicBezTo>
                    <a:pt x="14121" y="3202"/>
                    <a:pt x="14239" y="3098"/>
                    <a:pt x="14370" y="3059"/>
                  </a:cubicBezTo>
                  <a:cubicBezTo>
                    <a:pt x="14408" y="2733"/>
                    <a:pt x="14291" y="2407"/>
                    <a:pt x="14083" y="2172"/>
                  </a:cubicBezTo>
                  <a:cubicBezTo>
                    <a:pt x="13874" y="1924"/>
                    <a:pt x="13495" y="1820"/>
                    <a:pt x="13170" y="1807"/>
                  </a:cubicBezTo>
                  <a:cubicBezTo>
                    <a:pt x="12973" y="1220"/>
                    <a:pt x="12491" y="738"/>
                    <a:pt x="11904" y="529"/>
                  </a:cubicBezTo>
                  <a:cubicBezTo>
                    <a:pt x="11697" y="460"/>
                    <a:pt x="11481" y="426"/>
                    <a:pt x="11265" y="426"/>
                  </a:cubicBezTo>
                  <a:cubicBezTo>
                    <a:pt x="10866" y="426"/>
                    <a:pt x="10468" y="539"/>
                    <a:pt x="10130" y="750"/>
                  </a:cubicBezTo>
                  <a:cubicBezTo>
                    <a:pt x="9771" y="425"/>
                    <a:pt x="9288" y="254"/>
                    <a:pt x="8803" y="254"/>
                  </a:cubicBezTo>
                  <a:cubicBezTo>
                    <a:pt x="8723" y="254"/>
                    <a:pt x="8644" y="259"/>
                    <a:pt x="8565" y="268"/>
                  </a:cubicBezTo>
                  <a:cubicBezTo>
                    <a:pt x="8005" y="333"/>
                    <a:pt x="7457" y="659"/>
                    <a:pt x="7092" y="1089"/>
                  </a:cubicBezTo>
                  <a:cubicBezTo>
                    <a:pt x="6896" y="698"/>
                    <a:pt x="6492" y="437"/>
                    <a:pt x="6061" y="346"/>
                  </a:cubicBezTo>
                  <a:cubicBezTo>
                    <a:pt x="5903" y="312"/>
                    <a:pt x="5737" y="298"/>
                    <a:pt x="5570" y="298"/>
                  </a:cubicBezTo>
                  <a:cubicBezTo>
                    <a:pt x="5283" y="298"/>
                    <a:pt x="4990" y="340"/>
                    <a:pt x="4718" y="398"/>
                  </a:cubicBezTo>
                  <a:cubicBezTo>
                    <a:pt x="4434" y="115"/>
                    <a:pt x="4016" y="0"/>
                    <a:pt x="3605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9"/>
            <p:cNvSpPr/>
            <p:nvPr/>
          </p:nvSpPr>
          <p:spPr>
            <a:xfrm>
              <a:off x="7867803" y="1493302"/>
              <a:ext cx="34903" cy="37577"/>
            </a:xfrm>
            <a:custGeom>
              <a:avLst/>
              <a:gdLst/>
              <a:ahLst/>
              <a:cxnLst/>
              <a:rect l="l" t="t" r="r" b="b"/>
              <a:pathLst>
                <a:path w="731" h="787" extrusionOk="0">
                  <a:moveTo>
                    <a:pt x="223" y="0"/>
                  </a:moveTo>
                  <a:cubicBezTo>
                    <a:pt x="185" y="0"/>
                    <a:pt x="150" y="9"/>
                    <a:pt x="118" y="28"/>
                  </a:cubicBezTo>
                  <a:cubicBezTo>
                    <a:pt x="1" y="106"/>
                    <a:pt x="14" y="341"/>
                    <a:pt x="145" y="537"/>
                  </a:cubicBezTo>
                  <a:cubicBezTo>
                    <a:pt x="244" y="696"/>
                    <a:pt x="388" y="786"/>
                    <a:pt x="503" y="786"/>
                  </a:cubicBezTo>
                  <a:cubicBezTo>
                    <a:pt x="539" y="786"/>
                    <a:pt x="572" y="777"/>
                    <a:pt x="600" y="758"/>
                  </a:cubicBezTo>
                  <a:cubicBezTo>
                    <a:pt x="731" y="668"/>
                    <a:pt x="718" y="445"/>
                    <a:pt x="588" y="250"/>
                  </a:cubicBezTo>
                  <a:cubicBezTo>
                    <a:pt x="489" y="91"/>
                    <a:pt x="344" y="0"/>
                    <a:pt x="223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9"/>
            <p:cNvSpPr/>
            <p:nvPr/>
          </p:nvSpPr>
          <p:spPr>
            <a:xfrm>
              <a:off x="7974900" y="1452717"/>
              <a:ext cx="43068" cy="25831"/>
            </a:xfrm>
            <a:custGeom>
              <a:avLst/>
              <a:gdLst/>
              <a:ahLst/>
              <a:cxnLst/>
              <a:rect l="l" t="t" r="r" b="b"/>
              <a:pathLst>
                <a:path w="902" h="541" extrusionOk="0">
                  <a:moveTo>
                    <a:pt x="504" y="1"/>
                  </a:moveTo>
                  <a:cubicBezTo>
                    <a:pt x="480" y="1"/>
                    <a:pt x="456" y="2"/>
                    <a:pt x="432" y="5"/>
                  </a:cubicBezTo>
                  <a:cubicBezTo>
                    <a:pt x="183" y="31"/>
                    <a:pt x="1" y="161"/>
                    <a:pt x="14" y="304"/>
                  </a:cubicBezTo>
                  <a:cubicBezTo>
                    <a:pt x="26" y="440"/>
                    <a:pt x="212" y="540"/>
                    <a:pt x="429" y="540"/>
                  </a:cubicBezTo>
                  <a:cubicBezTo>
                    <a:pt x="443" y="540"/>
                    <a:pt x="457" y="540"/>
                    <a:pt x="470" y="539"/>
                  </a:cubicBezTo>
                  <a:cubicBezTo>
                    <a:pt x="719" y="513"/>
                    <a:pt x="901" y="370"/>
                    <a:pt x="888" y="226"/>
                  </a:cubicBezTo>
                  <a:cubicBezTo>
                    <a:pt x="877" y="98"/>
                    <a:pt x="708" y="1"/>
                    <a:pt x="504" y="1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9"/>
            <p:cNvSpPr/>
            <p:nvPr/>
          </p:nvSpPr>
          <p:spPr>
            <a:xfrm>
              <a:off x="8050914" y="1528683"/>
              <a:ext cx="43020" cy="25831"/>
            </a:xfrm>
            <a:custGeom>
              <a:avLst/>
              <a:gdLst/>
              <a:ahLst/>
              <a:cxnLst/>
              <a:rect l="l" t="t" r="r" b="b"/>
              <a:pathLst>
                <a:path w="901" h="541" extrusionOk="0">
                  <a:moveTo>
                    <a:pt x="503" y="1"/>
                  </a:moveTo>
                  <a:cubicBezTo>
                    <a:pt x="479" y="1"/>
                    <a:pt x="455" y="2"/>
                    <a:pt x="431" y="5"/>
                  </a:cubicBezTo>
                  <a:cubicBezTo>
                    <a:pt x="183" y="31"/>
                    <a:pt x="0" y="161"/>
                    <a:pt x="14" y="304"/>
                  </a:cubicBezTo>
                  <a:cubicBezTo>
                    <a:pt x="25" y="451"/>
                    <a:pt x="208" y="540"/>
                    <a:pt x="424" y="540"/>
                  </a:cubicBezTo>
                  <a:cubicBezTo>
                    <a:pt x="439" y="540"/>
                    <a:pt x="454" y="540"/>
                    <a:pt x="470" y="539"/>
                  </a:cubicBezTo>
                  <a:cubicBezTo>
                    <a:pt x="718" y="513"/>
                    <a:pt x="900" y="370"/>
                    <a:pt x="887" y="226"/>
                  </a:cubicBezTo>
                  <a:cubicBezTo>
                    <a:pt x="876" y="98"/>
                    <a:pt x="707" y="1"/>
                    <a:pt x="503" y="1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9"/>
            <p:cNvSpPr/>
            <p:nvPr/>
          </p:nvSpPr>
          <p:spPr>
            <a:xfrm>
              <a:off x="8146790" y="1468521"/>
              <a:ext cx="43641" cy="27359"/>
            </a:xfrm>
            <a:custGeom>
              <a:avLst/>
              <a:gdLst/>
              <a:ahLst/>
              <a:cxnLst/>
              <a:rect l="l" t="t" r="r" b="b"/>
              <a:pathLst>
                <a:path w="914" h="573" extrusionOk="0">
                  <a:moveTo>
                    <a:pt x="356" y="0"/>
                  </a:moveTo>
                  <a:cubicBezTo>
                    <a:pt x="197" y="0"/>
                    <a:pt x="69" y="63"/>
                    <a:pt x="40" y="169"/>
                  </a:cubicBezTo>
                  <a:cubicBezTo>
                    <a:pt x="1" y="312"/>
                    <a:pt x="157" y="482"/>
                    <a:pt x="392" y="547"/>
                  </a:cubicBezTo>
                  <a:cubicBezTo>
                    <a:pt x="451" y="564"/>
                    <a:pt x="509" y="573"/>
                    <a:pt x="565" y="573"/>
                  </a:cubicBezTo>
                  <a:cubicBezTo>
                    <a:pt x="718" y="573"/>
                    <a:pt x="846" y="509"/>
                    <a:pt x="875" y="404"/>
                  </a:cubicBezTo>
                  <a:cubicBezTo>
                    <a:pt x="914" y="260"/>
                    <a:pt x="771" y="104"/>
                    <a:pt x="536" y="25"/>
                  </a:cubicBezTo>
                  <a:cubicBezTo>
                    <a:pt x="474" y="8"/>
                    <a:pt x="413" y="0"/>
                    <a:pt x="356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9"/>
            <p:cNvSpPr/>
            <p:nvPr/>
          </p:nvSpPr>
          <p:spPr>
            <a:xfrm>
              <a:off x="8247680" y="1515123"/>
              <a:ext cx="43641" cy="28028"/>
            </a:xfrm>
            <a:custGeom>
              <a:avLst/>
              <a:gdLst/>
              <a:ahLst/>
              <a:cxnLst/>
              <a:rect l="l" t="t" r="r" b="b"/>
              <a:pathLst>
                <a:path w="914" h="587" extrusionOk="0">
                  <a:moveTo>
                    <a:pt x="589" y="1"/>
                  </a:moveTo>
                  <a:cubicBezTo>
                    <a:pt x="519" y="1"/>
                    <a:pt x="442" y="14"/>
                    <a:pt x="366" y="41"/>
                  </a:cubicBezTo>
                  <a:cubicBezTo>
                    <a:pt x="144" y="132"/>
                    <a:pt x="0" y="315"/>
                    <a:pt x="53" y="458"/>
                  </a:cubicBezTo>
                  <a:cubicBezTo>
                    <a:pt x="86" y="540"/>
                    <a:pt x="186" y="586"/>
                    <a:pt x="314" y="586"/>
                  </a:cubicBezTo>
                  <a:cubicBezTo>
                    <a:pt x="390" y="586"/>
                    <a:pt x="475" y="570"/>
                    <a:pt x="562" y="536"/>
                  </a:cubicBezTo>
                  <a:cubicBezTo>
                    <a:pt x="783" y="458"/>
                    <a:pt x="913" y="275"/>
                    <a:pt x="861" y="132"/>
                  </a:cubicBezTo>
                  <a:cubicBezTo>
                    <a:pt x="827" y="47"/>
                    <a:pt x="721" y="1"/>
                    <a:pt x="589" y="1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9"/>
            <p:cNvSpPr/>
            <p:nvPr/>
          </p:nvSpPr>
          <p:spPr>
            <a:xfrm>
              <a:off x="8325556" y="1461359"/>
              <a:ext cx="40490" cy="33185"/>
            </a:xfrm>
            <a:custGeom>
              <a:avLst/>
              <a:gdLst/>
              <a:ahLst/>
              <a:cxnLst/>
              <a:rect l="l" t="t" r="r" b="b"/>
              <a:pathLst>
                <a:path w="848" h="695" extrusionOk="0">
                  <a:moveTo>
                    <a:pt x="245" y="0"/>
                  </a:moveTo>
                  <a:cubicBezTo>
                    <a:pt x="181" y="0"/>
                    <a:pt x="126" y="19"/>
                    <a:pt x="91" y="58"/>
                  </a:cubicBezTo>
                  <a:cubicBezTo>
                    <a:pt x="0" y="175"/>
                    <a:pt x="65" y="398"/>
                    <a:pt x="248" y="554"/>
                  </a:cubicBezTo>
                  <a:cubicBezTo>
                    <a:pt x="357" y="648"/>
                    <a:pt x="481" y="695"/>
                    <a:pt x="582" y="695"/>
                  </a:cubicBezTo>
                  <a:cubicBezTo>
                    <a:pt x="650" y="695"/>
                    <a:pt x="707" y="674"/>
                    <a:pt x="743" y="632"/>
                  </a:cubicBezTo>
                  <a:cubicBezTo>
                    <a:pt x="848" y="514"/>
                    <a:pt x="769" y="306"/>
                    <a:pt x="587" y="149"/>
                  </a:cubicBezTo>
                  <a:cubicBezTo>
                    <a:pt x="482" y="52"/>
                    <a:pt x="351" y="0"/>
                    <a:pt x="245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9"/>
            <p:cNvSpPr/>
            <p:nvPr/>
          </p:nvSpPr>
          <p:spPr>
            <a:xfrm>
              <a:off x="7737023" y="1527632"/>
              <a:ext cx="745529" cy="422279"/>
            </a:xfrm>
            <a:custGeom>
              <a:avLst/>
              <a:gdLst/>
              <a:ahLst/>
              <a:cxnLst/>
              <a:rect l="l" t="t" r="r" b="b"/>
              <a:pathLst>
                <a:path w="15614" h="8844" extrusionOk="0">
                  <a:moveTo>
                    <a:pt x="14882" y="0"/>
                  </a:moveTo>
                  <a:cubicBezTo>
                    <a:pt x="14874" y="0"/>
                    <a:pt x="14865" y="1"/>
                    <a:pt x="14857" y="1"/>
                  </a:cubicBezTo>
                  <a:lnTo>
                    <a:pt x="1188" y="509"/>
                  </a:lnTo>
                  <a:lnTo>
                    <a:pt x="692" y="535"/>
                  </a:lnTo>
                  <a:cubicBezTo>
                    <a:pt x="301" y="549"/>
                    <a:pt x="1" y="874"/>
                    <a:pt x="14" y="1253"/>
                  </a:cubicBezTo>
                  <a:cubicBezTo>
                    <a:pt x="27" y="1592"/>
                    <a:pt x="275" y="1865"/>
                    <a:pt x="601" y="1931"/>
                  </a:cubicBezTo>
                  <a:lnTo>
                    <a:pt x="757" y="1957"/>
                  </a:lnTo>
                  <a:lnTo>
                    <a:pt x="901" y="1970"/>
                  </a:lnTo>
                  <a:lnTo>
                    <a:pt x="1070" y="2857"/>
                  </a:lnTo>
                  <a:lnTo>
                    <a:pt x="2101" y="8270"/>
                  </a:lnTo>
                  <a:cubicBezTo>
                    <a:pt x="2166" y="8595"/>
                    <a:pt x="2453" y="8844"/>
                    <a:pt x="2792" y="8844"/>
                  </a:cubicBezTo>
                  <a:lnTo>
                    <a:pt x="13252" y="8844"/>
                  </a:lnTo>
                  <a:cubicBezTo>
                    <a:pt x="13605" y="8844"/>
                    <a:pt x="13904" y="8583"/>
                    <a:pt x="13956" y="8230"/>
                  </a:cubicBezTo>
                  <a:lnTo>
                    <a:pt x="14817" y="1827"/>
                  </a:lnTo>
                  <a:lnTo>
                    <a:pt x="15065" y="1775"/>
                  </a:lnTo>
                  <a:cubicBezTo>
                    <a:pt x="15391" y="1683"/>
                    <a:pt x="15613" y="1396"/>
                    <a:pt x="15600" y="1070"/>
                  </a:cubicBezTo>
                  <a:lnTo>
                    <a:pt x="15587" y="679"/>
                  </a:lnTo>
                  <a:cubicBezTo>
                    <a:pt x="15574" y="296"/>
                    <a:pt x="15262" y="0"/>
                    <a:pt x="1488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9"/>
            <p:cNvSpPr/>
            <p:nvPr/>
          </p:nvSpPr>
          <p:spPr>
            <a:xfrm>
              <a:off x="7841065" y="1632246"/>
              <a:ext cx="54814" cy="317664"/>
            </a:xfrm>
            <a:custGeom>
              <a:avLst/>
              <a:gdLst/>
              <a:ahLst/>
              <a:cxnLst/>
              <a:rect l="l" t="t" r="r" b="b"/>
              <a:pathLst>
                <a:path w="1148" h="6653" extrusionOk="0">
                  <a:moveTo>
                    <a:pt x="183" y="1"/>
                  </a:moveTo>
                  <a:lnTo>
                    <a:pt x="0" y="13"/>
                  </a:lnTo>
                  <a:cubicBezTo>
                    <a:pt x="13" y="184"/>
                    <a:pt x="39" y="366"/>
                    <a:pt x="52" y="535"/>
                  </a:cubicBezTo>
                  <a:cubicBezTo>
                    <a:pt x="247" y="2583"/>
                    <a:pt x="548" y="4631"/>
                    <a:pt x="952" y="6653"/>
                  </a:cubicBezTo>
                  <a:lnTo>
                    <a:pt x="1148" y="6653"/>
                  </a:lnTo>
                  <a:cubicBezTo>
                    <a:pt x="731" y="4631"/>
                    <a:pt x="418" y="2570"/>
                    <a:pt x="235" y="523"/>
                  </a:cubicBezTo>
                  <a:cubicBezTo>
                    <a:pt x="209" y="353"/>
                    <a:pt x="195" y="170"/>
                    <a:pt x="183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9"/>
            <p:cNvSpPr/>
            <p:nvPr/>
          </p:nvSpPr>
          <p:spPr>
            <a:xfrm>
              <a:off x="7935079" y="1633535"/>
              <a:ext cx="41779" cy="316375"/>
            </a:xfrm>
            <a:custGeom>
              <a:avLst/>
              <a:gdLst/>
              <a:ahLst/>
              <a:cxnLst/>
              <a:rect l="l" t="t" r="r" b="b"/>
              <a:pathLst>
                <a:path w="875" h="6626" extrusionOk="0">
                  <a:moveTo>
                    <a:pt x="183" y="0"/>
                  </a:moveTo>
                  <a:lnTo>
                    <a:pt x="0" y="13"/>
                  </a:lnTo>
                  <a:cubicBezTo>
                    <a:pt x="14" y="104"/>
                    <a:pt x="14" y="209"/>
                    <a:pt x="14" y="313"/>
                  </a:cubicBezTo>
                  <a:cubicBezTo>
                    <a:pt x="26" y="496"/>
                    <a:pt x="26" y="678"/>
                    <a:pt x="40" y="861"/>
                  </a:cubicBezTo>
                  <a:cubicBezTo>
                    <a:pt x="131" y="2791"/>
                    <a:pt x="353" y="4721"/>
                    <a:pt x="692" y="6626"/>
                  </a:cubicBezTo>
                  <a:lnTo>
                    <a:pt x="874" y="6626"/>
                  </a:lnTo>
                  <a:cubicBezTo>
                    <a:pt x="548" y="4774"/>
                    <a:pt x="327" y="2896"/>
                    <a:pt x="222" y="1017"/>
                  </a:cubicBezTo>
                  <a:cubicBezTo>
                    <a:pt x="209" y="769"/>
                    <a:pt x="209" y="534"/>
                    <a:pt x="196" y="287"/>
                  </a:cubicBezTo>
                  <a:cubicBezTo>
                    <a:pt x="183" y="195"/>
                    <a:pt x="183" y="104"/>
                    <a:pt x="183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9"/>
            <p:cNvSpPr/>
            <p:nvPr/>
          </p:nvSpPr>
          <p:spPr>
            <a:xfrm>
              <a:off x="8048383" y="1627901"/>
              <a:ext cx="14993" cy="322009"/>
            </a:xfrm>
            <a:custGeom>
              <a:avLst/>
              <a:gdLst/>
              <a:ahLst/>
              <a:cxnLst/>
              <a:rect l="l" t="t" r="r" b="b"/>
              <a:pathLst>
                <a:path w="314" h="6744" extrusionOk="0">
                  <a:moveTo>
                    <a:pt x="14" y="0"/>
                  </a:moveTo>
                  <a:lnTo>
                    <a:pt x="14" y="183"/>
                  </a:lnTo>
                  <a:cubicBezTo>
                    <a:pt x="1" y="1057"/>
                    <a:pt x="1" y="1930"/>
                    <a:pt x="14" y="2805"/>
                  </a:cubicBezTo>
                  <a:cubicBezTo>
                    <a:pt x="27" y="4122"/>
                    <a:pt x="67" y="5439"/>
                    <a:pt x="131" y="6744"/>
                  </a:cubicBezTo>
                  <a:lnTo>
                    <a:pt x="314" y="6744"/>
                  </a:lnTo>
                  <a:cubicBezTo>
                    <a:pt x="249" y="5478"/>
                    <a:pt x="210" y="4213"/>
                    <a:pt x="197" y="2948"/>
                  </a:cubicBezTo>
                  <a:cubicBezTo>
                    <a:pt x="183" y="2009"/>
                    <a:pt x="183" y="1083"/>
                    <a:pt x="183" y="157"/>
                  </a:cubicBezTo>
                  <a:cubicBezTo>
                    <a:pt x="183" y="104"/>
                    <a:pt x="197" y="52"/>
                    <a:pt x="197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9"/>
            <p:cNvSpPr/>
            <p:nvPr/>
          </p:nvSpPr>
          <p:spPr>
            <a:xfrm>
              <a:off x="8152424" y="1617922"/>
              <a:ext cx="24972" cy="331988"/>
            </a:xfrm>
            <a:custGeom>
              <a:avLst/>
              <a:gdLst/>
              <a:ahLst/>
              <a:cxnLst/>
              <a:rect l="l" t="t" r="r" b="b"/>
              <a:pathLst>
                <a:path w="523" h="6953" extrusionOk="0">
                  <a:moveTo>
                    <a:pt x="1" y="0"/>
                  </a:moveTo>
                  <a:lnTo>
                    <a:pt x="1" y="157"/>
                  </a:lnTo>
                  <a:lnTo>
                    <a:pt x="235" y="4748"/>
                  </a:lnTo>
                  <a:lnTo>
                    <a:pt x="352" y="6953"/>
                  </a:lnTo>
                  <a:lnTo>
                    <a:pt x="522" y="6953"/>
                  </a:lnTo>
                  <a:lnTo>
                    <a:pt x="418" y="4878"/>
                  </a:lnTo>
                  <a:lnTo>
                    <a:pt x="183" y="14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9"/>
            <p:cNvSpPr/>
            <p:nvPr/>
          </p:nvSpPr>
          <p:spPr>
            <a:xfrm>
              <a:off x="8257039" y="1610426"/>
              <a:ext cx="20579" cy="339485"/>
            </a:xfrm>
            <a:custGeom>
              <a:avLst/>
              <a:gdLst/>
              <a:ahLst/>
              <a:cxnLst/>
              <a:rect l="l" t="t" r="r" b="b"/>
              <a:pathLst>
                <a:path w="431" h="7110" extrusionOk="0">
                  <a:moveTo>
                    <a:pt x="248" y="1"/>
                  </a:moveTo>
                  <a:lnTo>
                    <a:pt x="248" y="15"/>
                  </a:lnTo>
                  <a:lnTo>
                    <a:pt x="248" y="53"/>
                  </a:lnTo>
                  <a:cubicBezTo>
                    <a:pt x="222" y="914"/>
                    <a:pt x="196" y="1788"/>
                    <a:pt x="170" y="2636"/>
                  </a:cubicBezTo>
                  <a:cubicBezTo>
                    <a:pt x="144" y="3823"/>
                    <a:pt x="105" y="5035"/>
                    <a:pt x="53" y="6235"/>
                  </a:cubicBezTo>
                  <a:cubicBezTo>
                    <a:pt x="39" y="6522"/>
                    <a:pt x="27" y="6823"/>
                    <a:pt x="1" y="7110"/>
                  </a:cubicBezTo>
                  <a:lnTo>
                    <a:pt x="183" y="7110"/>
                  </a:lnTo>
                  <a:cubicBezTo>
                    <a:pt x="196" y="6849"/>
                    <a:pt x="209" y="6601"/>
                    <a:pt x="222" y="6353"/>
                  </a:cubicBezTo>
                  <a:cubicBezTo>
                    <a:pt x="288" y="5114"/>
                    <a:pt x="314" y="3862"/>
                    <a:pt x="352" y="2649"/>
                  </a:cubicBezTo>
                  <a:cubicBezTo>
                    <a:pt x="378" y="1788"/>
                    <a:pt x="392" y="901"/>
                    <a:pt x="431" y="41"/>
                  </a:cubicBezTo>
                  <a:lnTo>
                    <a:pt x="431" y="15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9"/>
            <p:cNvSpPr/>
            <p:nvPr/>
          </p:nvSpPr>
          <p:spPr>
            <a:xfrm>
              <a:off x="8345467" y="1608611"/>
              <a:ext cx="38675" cy="341299"/>
            </a:xfrm>
            <a:custGeom>
              <a:avLst/>
              <a:gdLst/>
              <a:ahLst/>
              <a:cxnLst/>
              <a:rect l="l" t="t" r="r" b="b"/>
              <a:pathLst>
                <a:path w="810" h="7148" extrusionOk="0">
                  <a:moveTo>
                    <a:pt x="627" y="0"/>
                  </a:moveTo>
                  <a:cubicBezTo>
                    <a:pt x="405" y="2374"/>
                    <a:pt x="183" y="4774"/>
                    <a:pt x="1" y="7148"/>
                  </a:cubicBezTo>
                  <a:lnTo>
                    <a:pt x="183" y="7148"/>
                  </a:lnTo>
                  <a:cubicBezTo>
                    <a:pt x="366" y="4774"/>
                    <a:pt x="575" y="2387"/>
                    <a:pt x="809" y="26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9"/>
            <p:cNvSpPr/>
            <p:nvPr/>
          </p:nvSpPr>
          <p:spPr>
            <a:xfrm>
              <a:off x="7773168" y="1610426"/>
              <a:ext cx="520066" cy="53620"/>
            </a:xfrm>
            <a:custGeom>
              <a:avLst/>
              <a:gdLst/>
              <a:ahLst/>
              <a:cxnLst/>
              <a:rect l="l" t="t" r="r" b="b"/>
              <a:pathLst>
                <a:path w="10892" h="1123" extrusionOk="0">
                  <a:moveTo>
                    <a:pt x="10891" y="1"/>
                  </a:moveTo>
                  <a:lnTo>
                    <a:pt x="10565" y="15"/>
                  </a:lnTo>
                  <a:lnTo>
                    <a:pt x="10382" y="15"/>
                  </a:lnTo>
                  <a:lnTo>
                    <a:pt x="1996" y="157"/>
                  </a:lnTo>
                  <a:lnTo>
                    <a:pt x="0" y="184"/>
                  </a:lnTo>
                  <a:lnTo>
                    <a:pt x="0" y="223"/>
                  </a:lnTo>
                  <a:lnTo>
                    <a:pt x="144" y="236"/>
                  </a:lnTo>
                  <a:lnTo>
                    <a:pt x="313" y="1123"/>
                  </a:lnTo>
                  <a:lnTo>
                    <a:pt x="1474" y="992"/>
                  </a:lnTo>
                  <a:lnTo>
                    <a:pt x="1657" y="980"/>
                  </a:lnTo>
                  <a:lnTo>
                    <a:pt x="2831" y="862"/>
                  </a:lnTo>
                  <a:lnTo>
                    <a:pt x="3405" y="797"/>
                  </a:lnTo>
                  <a:lnTo>
                    <a:pt x="3587" y="771"/>
                  </a:lnTo>
                  <a:lnTo>
                    <a:pt x="5778" y="549"/>
                  </a:lnTo>
                  <a:lnTo>
                    <a:pt x="5947" y="523"/>
                  </a:lnTo>
                  <a:lnTo>
                    <a:pt x="7944" y="314"/>
                  </a:lnTo>
                  <a:lnTo>
                    <a:pt x="8126" y="301"/>
                  </a:lnTo>
                  <a:lnTo>
                    <a:pt x="10382" y="53"/>
                  </a:lnTo>
                  <a:lnTo>
                    <a:pt x="10565" y="41"/>
                  </a:lnTo>
                  <a:lnTo>
                    <a:pt x="10891" y="1"/>
                  </a:ln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9"/>
            <p:cNvSpPr/>
            <p:nvPr/>
          </p:nvSpPr>
          <p:spPr>
            <a:xfrm>
              <a:off x="7737692" y="1551888"/>
              <a:ext cx="587247" cy="398023"/>
            </a:xfrm>
            <a:custGeom>
              <a:avLst/>
              <a:gdLst/>
              <a:ahLst/>
              <a:cxnLst/>
              <a:rect l="l" t="t" r="r" b="b"/>
              <a:pathLst>
                <a:path w="12299" h="8336" extrusionOk="0">
                  <a:moveTo>
                    <a:pt x="1174" y="1"/>
                  </a:moveTo>
                  <a:lnTo>
                    <a:pt x="678" y="27"/>
                  </a:lnTo>
                  <a:cubicBezTo>
                    <a:pt x="300" y="41"/>
                    <a:pt x="0" y="354"/>
                    <a:pt x="0" y="731"/>
                  </a:cubicBezTo>
                  <a:lnTo>
                    <a:pt x="0" y="745"/>
                  </a:lnTo>
                  <a:cubicBezTo>
                    <a:pt x="13" y="1084"/>
                    <a:pt x="261" y="1357"/>
                    <a:pt x="587" y="1423"/>
                  </a:cubicBezTo>
                  <a:lnTo>
                    <a:pt x="743" y="1449"/>
                  </a:lnTo>
                  <a:lnTo>
                    <a:pt x="743" y="1410"/>
                  </a:lnTo>
                  <a:lnTo>
                    <a:pt x="2739" y="1383"/>
                  </a:lnTo>
                  <a:cubicBezTo>
                    <a:pt x="2569" y="1241"/>
                    <a:pt x="2412" y="1097"/>
                    <a:pt x="2243" y="954"/>
                  </a:cubicBezTo>
                  <a:cubicBezTo>
                    <a:pt x="1878" y="641"/>
                    <a:pt x="1526" y="328"/>
                    <a:pt x="1174" y="1"/>
                  </a:cubicBezTo>
                  <a:close/>
                  <a:moveTo>
                    <a:pt x="2217" y="2218"/>
                  </a:moveTo>
                  <a:lnTo>
                    <a:pt x="1056" y="2349"/>
                  </a:lnTo>
                  <a:lnTo>
                    <a:pt x="2087" y="7762"/>
                  </a:lnTo>
                  <a:cubicBezTo>
                    <a:pt x="2152" y="8087"/>
                    <a:pt x="2439" y="8336"/>
                    <a:pt x="2778" y="8336"/>
                  </a:cubicBezTo>
                  <a:lnTo>
                    <a:pt x="3117" y="8336"/>
                  </a:lnTo>
                  <a:cubicBezTo>
                    <a:pt x="2713" y="6314"/>
                    <a:pt x="2412" y="4266"/>
                    <a:pt x="2217" y="2218"/>
                  </a:cubicBezTo>
                  <a:close/>
                  <a:moveTo>
                    <a:pt x="3574" y="2088"/>
                  </a:moveTo>
                  <a:lnTo>
                    <a:pt x="2400" y="2206"/>
                  </a:lnTo>
                  <a:cubicBezTo>
                    <a:pt x="2583" y="4253"/>
                    <a:pt x="2896" y="6314"/>
                    <a:pt x="3313" y="8336"/>
                  </a:cubicBezTo>
                  <a:lnTo>
                    <a:pt x="4826" y="8336"/>
                  </a:lnTo>
                  <a:cubicBezTo>
                    <a:pt x="4487" y="6431"/>
                    <a:pt x="4265" y="4501"/>
                    <a:pt x="4174" y="2571"/>
                  </a:cubicBezTo>
                  <a:cubicBezTo>
                    <a:pt x="3978" y="2414"/>
                    <a:pt x="3769" y="2244"/>
                    <a:pt x="3574" y="2088"/>
                  </a:cubicBezTo>
                  <a:close/>
                  <a:moveTo>
                    <a:pt x="4356" y="2727"/>
                  </a:moveTo>
                  <a:cubicBezTo>
                    <a:pt x="4461" y="4606"/>
                    <a:pt x="4682" y="6484"/>
                    <a:pt x="5008" y="8336"/>
                  </a:cubicBezTo>
                  <a:lnTo>
                    <a:pt x="6638" y="8336"/>
                  </a:lnTo>
                  <a:cubicBezTo>
                    <a:pt x="6574" y="7031"/>
                    <a:pt x="6534" y="5714"/>
                    <a:pt x="6521" y="4397"/>
                  </a:cubicBezTo>
                  <a:cubicBezTo>
                    <a:pt x="6000" y="4006"/>
                    <a:pt x="5478" y="3601"/>
                    <a:pt x="4956" y="3197"/>
                  </a:cubicBezTo>
                  <a:cubicBezTo>
                    <a:pt x="4760" y="3040"/>
                    <a:pt x="4565" y="2884"/>
                    <a:pt x="4356" y="2727"/>
                  </a:cubicBezTo>
                  <a:close/>
                  <a:moveTo>
                    <a:pt x="6704" y="4540"/>
                  </a:moveTo>
                  <a:lnTo>
                    <a:pt x="6704" y="4540"/>
                  </a:lnTo>
                  <a:cubicBezTo>
                    <a:pt x="6717" y="5805"/>
                    <a:pt x="6756" y="7070"/>
                    <a:pt x="6821" y="8336"/>
                  </a:cubicBezTo>
                  <a:lnTo>
                    <a:pt x="9038" y="8336"/>
                  </a:lnTo>
                  <a:lnTo>
                    <a:pt x="8921" y="6131"/>
                  </a:lnTo>
                  <a:cubicBezTo>
                    <a:pt x="8177" y="5609"/>
                    <a:pt x="7434" y="5088"/>
                    <a:pt x="6704" y="4540"/>
                  </a:cubicBezTo>
                  <a:close/>
                  <a:moveTo>
                    <a:pt x="9104" y="6261"/>
                  </a:moveTo>
                  <a:lnTo>
                    <a:pt x="9208" y="8336"/>
                  </a:lnTo>
                  <a:lnTo>
                    <a:pt x="10878" y="8336"/>
                  </a:lnTo>
                  <a:cubicBezTo>
                    <a:pt x="10904" y="8049"/>
                    <a:pt x="10916" y="7748"/>
                    <a:pt x="10930" y="7461"/>
                  </a:cubicBezTo>
                  <a:cubicBezTo>
                    <a:pt x="10838" y="7409"/>
                    <a:pt x="10747" y="7344"/>
                    <a:pt x="10655" y="7292"/>
                  </a:cubicBezTo>
                  <a:cubicBezTo>
                    <a:pt x="10134" y="6953"/>
                    <a:pt x="9626" y="6601"/>
                    <a:pt x="9104" y="6261"/>
                  </a:cubicBezTo>
                  <a:close/>
                  <a:moveTo>
                    <a:pt x="11099" y="7579"/>
                  </a:moveTo>
                  <a:cubicBezTo>
                    <a:pt x="11086" y="7827"/>
                    <a:pt x="11073" y="8075"/>
                    <a:pt x="11060" y="8336"/>
                  </a:cubicBezTo>
                  <a:lnTo>
                    <a:pt x="12299" y="8336"/>
                  </a:lnTo>
                  <a:cubicBezTo>
                    <a:pt x="11895" y="8087"/>
                    <a:pt x="11490" y="7827"/>
                    <a:pt x="11099" y="7579"/>
                  </a:cubicBezTo>
                  <a:close/>
                </a:path>
              </a:pathLst>
            </a:custGeom>
            <a:solidFill>
              <a:srgbClr val="F6E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9"/>
            <p:cNvSpPr/>
            <p:nvPr/>
          </p:nvSpPr>
          <p:spPr>
            <a:xfrm>
              <a:off x="7843547" y="1657170"/>
              <a:ext cx="52331" cy="292740"/>
            </a:xfrm>
            <a:custGeom>
              <a:avLst/>
              <a:gdLst/>
              <a:ahLst/>
              <a:cxnLst/>
              <a:rect l="l" t="t" r="r" b="b"/>
              <a:pathLst>
                <a:path w="1096" h="6131" extrusionOk="0">
                  <a:moveTo>
                    <a:pt x="183" y="1"/>
                  </a:moveTo>
                  <a:lnTo>
                    <a:pt x="0" y="13"/>
                  </a:lnTo>
                  <a:cubicBezTo>
                    <a:pt x="195" y="2061"/>
                    <a:pt x="496" y="4109"/>
                    <a:pt x="900" y="6131"/>
                  </a:cubicBezTo>
                  <a:lnTo>
                    <a:pt x="1096" y="6131"/>
                  </a:lnTo>
                  <a:cubicBezTo>
                    <a:pt x="679" y="4109"/>
                    <a:pt x="366" y="2048"/>
                    <a:pt x="183" y="1"/>
                  </a:cubicBezTo>
                  <a:close/>
                </a:path>
              </a:pathLst>
            </a:custGeom>
            <a:solidFill>
              <a:srgbClr val="F9A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9"/>
            <p:cNvSpPr/>
            <p:nvPr/>
          </p:nvSpPr>
          <p:spPr>
            <a:xfrm>
              <a:off x="7936941" y="1674598"/>
              <a:ext cx="39917" cy="275312"/>
            </a:xfrm>
            <a:custGeom>
              <a:avLst/>
              <a:gdLst/>
              <a:ahLst/>
              <a:cxnLst/>
              <a:rect l="l" t="t" r="r" b="b"/>
              <a:pathLst>
                <a:path w="836" h="5766" extrusionOk="0">
                  <a:moveTo>
                    <a:pt x="1" y="1"/>
                  </a:moveTo>
                  <a:lnTo>
                    <a:pt x="1" y="1"/>
                  </a:lnTo>
                  <a:cubicBezTo>
                    <a:pt x="92" y="1931"/>
                    <a:pt x="314" y="3861"/>
                    <a:pt x="653" y="5766"/>
                  </a:cubicBezTo>
                  <a:lnTo>
                    <a:pt x="835" y="5766"/>
                  </a:lnTo>
                  <a:cubicBezTo>
                    <a:pt x="509" y="3914"/>
                    <a:pt x="288" y="2036"/>
                    <a:pt x="183" y="157"/>
                  </a:cubicBezTo>
                  <a:cubicBezTo>
                    <a:pt x="118" y="105"/>
                    <a:pt x="65" y="53"/>
                    <a:pt x="1" y="1"/>
                  </a:cubicBezTo>
                  <a:close/>
                </a:path>
              </a:pathLst>
            </a:custGeom>
            <a:solidFill>
              <a:srgbClr val="F9A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9"/>
            <p:cNvSpPr/>
            <p:nvPr/>
          </p:nvSpPr>
          <p:spPr>
            <a:xfrm>
              <a:off x="8049052" y="1761784"/>
              <a:ext cx="14324" cy="188125"/>
            </a:xfrm>
            <a:custGeom>
              <a:avLst/>
              <a:gdLst/>
              <a:ahLst/>
              <a:cxnLst/>
              <a:rect l="l" t="t" r="r" b="b"/>
              <a:pathLst>
                <a:path w="300" h="3940" extrusionOk="0">
                  <a:moveTo>
                    <a:pt x="0" y="1"/>
                  </a:moveTo>
                  <a:cubicBezTo>
                    <a:pt x="13" y="1318"/>
                    <a:pt x="53" y="2635"/>
                    <a:pt x="117" y="3940"/>
                  </a:cubicBezTo>
                  <a:lnTo>
                    <a:pt x="300" y="3940"/>
                  </a:lnTo>
                  <a:cubicBezTo>
                    <a:pt x="235" y="2674"/>
                    <a:pt x="196" y="1409"/>
                    <a:pt x="183" y="144"/>
                  </a:cubicBezTo>
                  <a:cubicBezTo>
                    <a:pt x="117" y="92"/>
                    <a:pt x="65" y="53"/>
                    <a:pt x="0" y="1"/>
                  </a:cubicBezTo>
                  <a:close/>
                </a:path>
              </a:pathLst>
            </a:custGeom>
            <a:solidFill>
              <a:srgbClr val="F9A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9"/>
            <p:cNvSpPr/>
            <p:nvPr/>
          </p:nvSpPr>
          <p:spPr>
            <a:xfrm>
              <a:off x="8163645" y="1844577"/>
              <a:ext cx="13751" cy="105331"/>
            </a:xfrm>
            <a:custGeom>
              <a:avLst/>
              <a:gdLst/>
              <a:ahLst/>
              <a:cxnLst/>
              <a:rect l="l" t="t" r="r" b="b"/>
              <a:pathLst>
                <a:path w="288" h="2206" extrusionOk="0">
                  <a:moveTo>
                    <a:pt x="0" y="1"/>
                  </a:moveTo>
                  <a:lnTo>
                    <a:pt x="117" y="2206"/>
                  </a:lnTo>
                  <a:lnTo>
                    <a:pt x="287" y="2206"/>
                  </a:lnTo>
                  <a:lnTo>
                    <a:pt x="183" y="131"/>
                  </a:lnTo>
                  <a:cubicBezTo>
                    <a:pt x="131" y="79"/>
                    <a:pt x="65" y="41"/>
                    <a:pt x="0" y="1"/>
                  </a:cubicBezTo>
                  <a:close/>
                </a:path>
              </a:pathLst>
            </a:custGeom>
            <a:solidFill>
              <a:srgbClr val="F9A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9"/>
            <p:cNvSpPr/>
            <p:nvPr/>
          </p:nvSpPr>
          <p:spPr>
            <a:xfrm>
              <a:off x="8257039" y="1908129"/>
              <a:ext cx="10600" cy="41779"/>
            </a:xfrm>
            <a:custGeom>
              <a:avLst/>
              <a:gdLst/>
              <a:ahLst/>
              <a:cxnLst/>
              <a:rect l="l" t="t" r="r" b="b"/>
              <a:pathLst>
                <a:path w="222" h="875" extrusionOk="0">
                  <a:moveTo>
                    <a:pt x="53" y="0"/>
                  </a:moveTo>
                  <a:cubicBezTo>
                    <a:pt x="39" y="287"/>
                    <a:pt x="27" y="588"/>
                    <a:pt x="1" y="875"/>
                  </a:cubicBezTo>
                  <a:lnTo>
                    <a:pt x="183" y="875"/>
                  </a:lnTo>
                  <a:cubicBezTo>
                    <a:pt x="196" y="614"/>
                    <a:pt x="209" y="366"/>
                    <a:pt x="222" y="118"/>
                  </a:cubicBezTo>
                  <a:cubicBezTo>
                    <a:pt x="170" y="79"/>
                    <a:pt x="105" y="40"/>
                    <a:pt x="53" y="0"/>
                  </a:cubicBezTo>
                  <a:close/>
                </a:path>
              </a:pathLst>
            </a:custGeom>
            <a:solidFill>
              <a:srgbClr val="F9AF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9"/>
            <p:cNvSpPr/>
            <p:nvPr/>
          </p:nvSpPr>
          <p:spPr>
            <a:xfrm>
              <a:off x="7773168" y="1617922"/>
              <a:ext cx="135173" cy="46124"/>
            </a:xfrm>
            <a:custGeom>
              <a:avLst/>
              <a:gdLst/>
              <a:ahLst/>
              <a:cxnLst/>
              <a:rect l="l" t="t" r="r" b="b"/>
              <a:pathLst>
                <a:path w="2831" h="966" extrusionOk="0">
                  <a:moveTo>
                    <a:pt x="1996" y="0"/>
                  </a:moveTo>
                  <a:lnTo>
                    <a:pt x="0" y="27"/>
                  </a:lnTo>
                  <a:lnTo>
                    <a:pt x="0" y="66"/>
                  </a:lnTo>
                  <a:lnTo>
                    <a:pt x="144" y="79"/>
                  </a:lnTo>
                  <a:lnTo>
                    <a:pt x="313" y="966"/>
                  </a:lnTo>
                  <a:lnTo>
                    <a:pt x="1474" y="835"/>
                  </a:lnTo>
                  <a:lnTo>
                    <a:pt x="1657" y="823"/>
                  </a:lnTo>
                  <a:lnTo>
                    <a:pt x="2831" y="705"/>
                  </a:lnTo>
                  <a:cubicBezTo>
                    <a:pt x="2556" y="470"/>
                    <a:pt x="2269" y="235"/>
                    <a:pt x="1996" y="0"/>
                  </a:cubicBezTo>
                  <a:close/>
                </a:path>
              </a:pathLst>
            </a:custGeom>
            <a:solidFill>
              <a:srgbClr val="F65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9"/>
            <p:cNvSpPr/>
            <p:nvPr/>
          </p:nvSpPr>
          <p:spPr>
            <a:xfrm>
              <a:off x="8024748" y="873115"/>
              <a:ext cx="135173" cy="313892"/>
            </a:xfrm>
            <a:custGeom>
              <a:avLst/>
              <a:gdLst/>
              <a:ahLst/>
              <a:cxnLst/>
              <a:rect l="l" t="t" r="r" b="b"/>
              <a:pathLst>
                <a:path w="2831" h="6574" extrusionOk="0">
                  <a:moveTo>
                    <a:pt x="875" y="0"/>
                  </a:moveTo>
                  <a:cubicBezTo>
                    <a:pt x="861" y="14"/>
                    <a:pt x="861" y="27"/>
                    <a:pt x="849" y="40"/>
                  </a:cubicBezTo>
                  <a:cubicBezTo>
                    <a:pt x="678" y="353"/>
                    <a:pt x="536" y="679"/>
                    <a:pt x="405" y="1018"/>
                  </a:cubicBezTo>
                  <a:cubicBezTo>
                    <a:pt x="392" y="1044"/>
                    <a:pt x="392" y="1070"/>
                    <a:pt x="379" y="1096"/>
                  </a:cubicBezTo>
                  <a:cubicBezTo>
                    <a:pt x="327" y="1240"/>
                    <a:pt x="287" y="1383"/>
                    <a:pt x="249" y="1527"/>
                  </a:cubicBezTo>
                  <a:cubicBezTo>
                    <a:pt x="235" y="1553"/>
                    <a:pt x="235" y="1592"/>
                    <a:pt x="222" y="1618"/>
                  </a:cubicBezTo>
                  <a:cubicBezTo>
                    <a:pt x="105" y="2087"/>
                    <a:pt x="26" y="2557"/>
                    <a:pt x="14" y="3040"/>
                  </a:cubicBezTo>
                  <a:cubicBezTo>
                    <a:pt x="14" y="3066"/>
                    <a:pt x="0" y="3105"/>
                    <a:pt x="14" y="3144"/>
                  </a:cubicBezTo>
                  <a:cubicBezTo>
                    <a:pt x="0" y="3170"/>
                    <a:pt x="0" y="3209"/>
                    <a:pt x="0" y="3249"/>
                  </a:cubicBezTo>
                  <a:cubicBezTo>
                    <a:pt x="0" y="3744"/>
                    <a:pt x="52" y="4252"/>
                    <a:pt x="196" y="4722"/>
                  </a:cubicBezTo>
                  <a:cubicBezTo>
                    <a:pt x="209" y="4762"/>
                    <a:pt x="222" y="4814"/>
                    <a:pt x="235" y="4852"/>
                  </a:cubicBezTo>
                  <a:cubicBezTo>
                    <a:pt x="301" y="5022"/>
                    <a:pt x="379" y="5191"/>
                    <a:pt x="457" y="5348"/>
                  </a:cubicBezTo>
                  <a:cubicBezTo>
                    <a:pt x="796" y="5961"/>
                    <a:pt x="1383" y="6457"/>
                    <a:pt x="2048" y="6561"/>
                  </a:cubicBezTo>
                  <a:cubicBezTo>
                    <a:pt x="2087" y="6561"/>
                    <a:pt x="2113" y="6574"/>
                    <a:pt x="2139" y="6574"/>
                  </a:cubicBezTo>
                  <a:lnTo>
                    <a:pt x="2153" y="6574"/>
                  </a:lnTo>
                  <a:cubicBezTo>
                    <a:pt x="2414" y="5922"/>
                    <a:pt x="2687" y="5101"/>
                    <a:pt x="2779" y="4318"/>
                  </a:cubicBezTo>
                  <a:cubicBezTo>
                    <a:pt x="2791" y="4278"/>
                    <a:pt x="2791" y="4226"/>
                    <a:pt x="2791" y="4188"/>
                  </a:cubicBezTo>
                  <a:cubicBezTo>
                    <a:pt x="2817" y="3927"/>
                    <a:pt x="2831" y="3666"/>
                    <a:pt x="2805" y="3418"/>
                  </a:cubicBezTo>
                  <a:cubicBezTo>
                    <a:pt x="2791" y="3287"/>
                    <a:pt x="2779" y="3170"/>
                    <a:pt x="2753" y="3052"/>
                  </a:cubicBezTo>
                  <a:cubicBezTo>
                    <a:pt x="2753" y="3014"/>
                    <a:pt x="2739" y="2974"/>
                    <a:pt x="2739" y="2936"/>
                  </a:cubicBezTo>
                  <a:cubicBezTo>
                    <a:pt x="2713" y="2792"/>
                    <a:pt x="2675" y="2649"/>
                    <a:pt x="2635" y="2505"/>
                  </a:cubicBezTo>
                  <a:cubicBezTo>
                    <a:pt x="2635" y="2466"/>
                    <a:pt x="2622" y="2426"/>
                    <a:pt x="2609" y="2388"/>
                  </a:cubicBezTo>
                  <a:cubicBezTo>
                    <a:pt x="2478" y="1970"/>
                    <a:pt x="2309" y="1566"/>
                    <a:pt x="2048" y="1214"/>
                  </a:cubicBezTo>
                  <a:cubicBezTo>
                    <a:pt x="1918" y="1018"/>
                    <a:pt x="1788" y="861"/>
                    <a:pt x="1631" y="705"/>
                  </a:cubicBezTo>
                  <a:cubicBezTo>
                    <a:pt x="1618" y="679"/>
                    <a:pt x="1591" y="653"/>
                    <a:pt x="1565" y="640"/>
                  </a:cubicBezTo>
                  <a:cubicBezTo>
                    <a:pt x="1383" y="444"/>
                    <a:pt x="1174" y="275"/>
                    <a:pt x="965" y="79"/>
                  </a:cubicBezTo>
                  <a:cubicBezTo>
                    <a:pt x="939" y="53"/>
                    <a:pt x="901" y="27"/>
                    <a:pt x="875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9"/>
            <p:cNvSpPr/>
            <p:nvPr/>
          </p:nvSpPr>
          <p:spPr>
            <a:xfrm>
              <a:off x="8065238" y="873115"/>
              <a:ext cx="61690" cy="313892"/>
            </a:xfrm>
            <a:custGeom>
              <a:avLst/>
              <a:gdLst/>
              <a:ahLst/>
              <a:cxnLst/>
              <a:rect l="l" t="t" r="r" b="b"/>
              <a:pathLst>
                <a:path w="1292" h="6574" extrusionOk="0">
                  <a:moveTo>
                    <a:pt x="27" y="0"/>
                  </a:moveTo>
                  <a:cubicBezTo>
                    <a:pt x="13" y="14"/>
                    <a:pt x="13" y="27"/>
                    <a:pt x="1" y="40"/>
                  </a:cubicBezTo>
                  <a:cubicBezTo>
                    <a:pt x="261" y="640"/>
                    <a:pt x="483" y="1279"/>
                    <a:pt x="653" y="1918"/>
                  </a:cubicBezTo>
                  <a:cubicBezTo>
                    <a:pt x="665" y="1970"/>
                    <a:pt x="679" y="2009"/>
                    <a:pt x="691" y="2061"/>
                  </a:cubicBezTo>
                  <a:cubicBezTo>
                    <a:pt x="757" y="2296"/>
                    <a:pt x="809" y="2544"/>
                    <a:pt x="861" y="2792"/>
                  </a:cubicBezTo>
                  <a:cubicBezTo>
                    <a:pt x="874" y="2831"/>
                    <a:pt x="874" y="2870"/>
                    <a:pt x="887" y="2922"/>
                  </a:cubicBezTo>
                  <a:cubicBezTo>
                    <a:pt x="978" y="3392"/>
                    <a:pt x="1044" y="3861"/>
                    <a:pt x="1083" y="4344"/>
                  </a:cubicBezTo>
                  <a:lnTo>
                    <a:pt x="1083" y="4449"/>
                  </a:lnTo>
                  <a:cubicBezTo>
                    <a:pt x="1109" y="4788"/>
                    <a:pt x="1135" y="5127"/>
                    <a:pt x="1135" y="5466"/>
                  </a:cubicBezTo>
                  <a:lnTo>
                    <a:pt x="1122" y="5583"/>
                  </a:lnTo>
                  <a:cubicBezTo>
                    <a:pt x="1122" y="5648"/>
                    <a:pt x="1122" y="5727"/>
                    <a:pt x="1135" y="5805"/>
                  </a:cubicBezTo>
                  <a:cubicBezTo>
                    <a:pt x="1122" y="5831"/>
                    <a:pt x="1135" y="5870"/>
                    <a:pt x="1135" y="5896"/>
                  </a:cubicBezTo>
                  <a:cubicBezTo>
                    <a:pt x="1135" y="6118"/>
                    <a:pt x="1148" y="6353"/>
                    <a:pt x="1200" y="6561"/>
                  </a:cubicBezTo>
                  <a:cubicBezTo>
                    <a:pt x="1239" y="6561"/>
                    <a:pt x="1265" y="6574"/>
                    <a:pt x="1291" y="6574"/>
                  </a:cubicBezTo>
                  <a:cubicBezTo>
                    <a:pt x="1213" y="6261"/>
                    <a:pt x="1213" y="5922"/>
                    <a:pt x="1213" y="5583"/>
                  </a:cubicBezTo>
                  <a:lnTo>
                    <a:pt x="1213" y="5466"/>
                  </a:lnTo>
                  <a:cubicBezTo>
                    <a:pt x="1213" y="5309"/>
                    <a:pt x="1213" y="5153"/>
                    <a:pt x="1200" y="4996"/>
                  </a:cubicBezTo>
                  <a:lnTo>
                    <a:pt x="1200" y="4892"/>
                  </a:lnTo>
                  <a:cubicBezTo>
                    <a:pt x="1187" y="4579"/>
                    <a:pt x="1161" y="4278"/>
                    <a:pt x="1135" y="3979"/>
                  </a:cubicBezTo>
                  <a:cubicBezTo>
                    <a:pt x="1122" y="3939"/>
                    <a:pt x="1122" y="3913"/>
                    <a:pt x="1122" y="3875"/>
                  </a:cubicBezTo>
                  <a:cubicBezTo>
                    <a:pt x="1109" y="3796"/>
                    <a:pt x="1096" y="3731"/>
                    <a:pt x="1096" y="3652"/>
                  </a:cubicBezTo>
                  <a:cubicBezTo>
                    <a:pt x="1083" y="3614"/>
                    <a:pt x="1083" y="3574"/>
                    <a:pt x="1070" y="3522"/>
                  </a:cubicBezTo>
                  <a:cubicBezTo>
                    <a:pt x="1004" y="3026"/>
                    <a:pt x="900" y="2531"/>
                    <a:pt x="783" y="2049"/>
                  </a:cubicBezTo>
                  <a:cubicBezTo>
                    <a:pt x="770" y="2035"/>
                    <a:pt x="770" y="2023"/>
                    <a:pt x="770" y="2023"/>
                  </a:cubicBezTo>
                  <a:lnTo>
                    <a:pt x="770" y="2009"/>
                  </a:lnTo>
                  <a:cubicBezTo>
                    <a:pt x="705" y="1774"/>
                    <a:pt x="639" y="1540"/>
                    <a:pt x="561" y="1305"/>
                  </a:cubicBezTo>
                  <a:cubicBezTo>
                    <a:pt x="548" y="1266"/>
                    <a:pt x="535" y="1227"/>
                    <a:pt x="522" y="1174"/>
                  </a:cubicBezTo>
                  <a:cubicBezTo>
                    <a:pt x="404" y="809"/>
                    <a:pt x="274" y="444"/>
                    <a:pt x="117" y="79"/>
                  </a:cubicBezTo>
                  <a:cubicBezTo>
                    <a:pt x="91" y="53"/>
                    <a:pt x="53" y="27"/>
                    <a:pt x="27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9"/>
            <p:cNvSpPr/>
            <p:nvPr/>
          </p:nvSpPr>
          <p:spPr>
            <a:xfrm>
              <a:off x="8042844" y="921674"/>
              <a:ext cx="59828" cy="51138"/>
            </a:xfrm>
            <a:custGeom>
              <a:avLst/>
              <a:gdLst/>
              <a:ahLst/>
              <a:cxnLst/>
              <a:rect l="l" t="t" r="r" b="b"/>
              <a:pathLst>
                <a:path w="1253" h="1071" extrusionOk="0">
                  <a:moveTo>
                    <a:pt x="26" y="1"/>
                  </a:moveTo>
                  <a:cubicBezTo>
                    <a:pt x="13" y="27"/>
                    <a:pt x="13" y="53"/>
                    <a:pt x="0" y="79"/>
                  </a:cubicBezTo>
                  <a:cubicBezTo>
                    <a:pt x="157" y="210"/>
                    <a:pt x="299" y="327"/>
                    <a:pt x="443" y="444"/>
                  </a:cubicBezTo>
                  <a:cubicBezTo>
                    <a:pt x="678" y="640"/>
                    <a:pt x="926" y="836"/>
                    <a:pt x="1160" y="1044"/>
                  </a:cubicBezTo>
                  <a:lnTo>
                    <a:pt x="1174" y="1058"/>
                  </a:lnTo>
                  <a:cubicBezTo>
                    <a:pt x="1186" y="1070"/>
                    <a:pt x="1200" y="1070"/>
                    <a:pt x="1212" y="1070"/>
                  </a:cubicBezTo>
                  <a:cubicBezTo>
                    <a:pt x="1226" y="1070"/>
                    <a:pt x="1226" y="1058"/>
                    <a:pt x="1239" y="1058"/>
                  </a:cubicBezTo>
                  <a:cubicBezTo>
                    <a:pt x="1239" y="1044"/>
                    <a:pt x="1252" y="1032"/>
                    <a:pt x="1252" y="1032"/>
                  </a:cubicBezTo>
                  <a:cubicBezTo>
                    <a:pt x="1239" y="1018"/>
                    <a:pt x="1239" y="1006"/>
                    <a:pt x="1239" y="1006"/>
                  </a:cubicBezTo>
                  <a:lnTo>
                    <a:pt x="1239" y="992"/>
                  </a:lnTo>
                  <a:lnTo>
                    <a:pt x="1226" y="992"/>
                  </a:lnTo>
                  <a:cubicBezTo>
                    <a:pt x="1200" y="966"/>
                    <a:pt x="1160" y="927"/>
                    <a:pt x="1122" y="901"/>
                  </a:cubicBezTo>
                  <a:cubicBezTo>
                    <a:pt x="913" y="719"/>
                    <a:pt x="704" y="549"/>
                    <a:pt x="496" y="380"/>
                  </a:cubicBezTo>
                  <a:cubicBezTo>
                    <a:pt x="352" y="262"/>
                    <a:pt x="183" y="131"/>
                    <a:pt x="2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9"/>
            <p:cNvSpPr/>
            <p:nvPr/>
          </p:nvSpPr>
          <p:spPr>
            <a:xfrm>
              <a:off x="8035348" y="946025"/>
              <a:ext cx="74773" cy="66656"/>
            </a:xfrm>
            <a:custGeom>
              <a:avLst/>
              <a:gdLst/>
              <a:ahLst/>
              <a:cxnLst/>
              <a:rect l="l" t="t" r="r" b="b"/>
              <a:pathLst>
                <a:path w="1566" h="1396" extrusionOk="0">
                  <a:moveTo>
                    <a:pt x="27" y="0"/>
                  </a:moveTo>
                  <a:cubicBezTo>
                    <a:pt x="13" y="26"/>
                    <a:pt x="13" y="65"/>
                    <a:pt x="0" y="91"/>
                  </a:cubicBezTo>
                  <a:cubicBezTo>
                    <a:pt x="196" y="273"/>
                    <a:pt x="404" y="443"/>
                    <a:pt x="613" y="600"/>
                  </a:cubicBezTo>
                  <a:cubicBezTo>
                    <a:pt x="913" y="847"/>
                    <a:pt x="1213" y="1096"/>
                    <a:pt x="1487" y="1383"/>
                  </a:cubicBezTo>
                  <a:cubicBezTo>
                    <a:pt x="1500" y="1395"/>
                    <a:pt x="1500" y="1395"/>
                    <a:pt x="1513" y="1395"/>
                  </a:cubicBezTo>
                  <a:lnTo>
                    <a:pt x="1526" y="1395"/>
                  </a:lnTo>
                  <a:cubicBezTo>
                    <a:pt x="1526" y="1395"/>
                    <a:pt x="1540" y="1395"/>
                    <a:pt x="1552" y="1383"/>
                  </a:cubicBezTo>
                  <a:cubicBezTo>
                    <a:pt x="1566" y="1369"/>
                    <a:pt x="1566" y="1343"/>
                    <a:pt x="1552" y="1330"/>
                  </a:cubicBezTo>
                  <a:lnTo>
                    <a:pt x="1487" y="1265"/>
                  </a:lnTo>
                  <a:cubicBezTo>
                    <a:pt x="1226" y="1004"/>
                    <a:pt x="940" y="769"/>
                    <a:pt x="653" y="534"/>
                  </a:cubicBezTo>
                  <a:cubicBezTo>
                    <a:pt x="444" y="365"/>
                    <a:pt x="222" y="183"/>
                    <a:pt x="27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9"/>
            <p:cNvSpPr/>
            <p:nvPr/>
          </p:nvSpPr>
          <p:spPr>
            <a:xfrm>
              <a:off x="8113176" y="987088"/>
              <a:ext cx="37386" cy="61356"/>
            </a:xfrm>
            <a:custGeom>
              <a:avLst/>
              <a:gdLst/>
              <a:ahLst/>
              <a:cxnLst/>
              <a:rect l="l" t="t" r="r" b="b"/>
              <a:pathLst>
                <a:path w="783" h="1285" extrusionOk="0">
                  <a:moveTo>
                    <a:pt x="757" y="1"/>
                  </a:moveTo>
                  <a:lnTo>
                    <a:pt x="66" y="1135"/>
                  </a:lnTo>
                  <a:lnTo>
                    <a:pt x="66" y="1149"/>
                  </a:lnTo>
                  <a:cubicBezTo>
                    <a:pt x="52" y="1161"/>
                    <a:pt x="52" y="1161"/>
                    <a:pt x="52" y="1175"/>
                  </a:cubicBezTo>
                  <a:cubicBezTo>
                    <a:pt x="40" y="1187"/>
                    <a:pt x="40" y="1201"/>
                    <a:pt x="26" y="1201"/>
                  </a:cubicBezTo>
                  <a:cubicBezTo>
                    <a:pt x="0" y="1213"/>
                    <a:pt x="0" y="1239"/>
                    <a:pt x="14" y="1265"/>
                  </a:cubicBezTo>
                  <a:cubicBezTo>
                    <a:pt x="23" y="1275"/>
                    <a:pt x="32" y="1284"/>
                    <a:pt x="41" y="1284"/>
                  </a:cubicBezTo>
                  <a:cubicBezTo>
                    <a:pt x="45" y="1284"/>
                    <a:pt x="49" y="1283"/>
                    <a:pt x="52" y="1279"/>
                  </a:cubicBezTo>
                  <a:lnTo>
                    <a:pt x="79" y="1279"/>
                  </a:lnTo>
                  <a:cubicBezTo>
                    <a:pt x="79" y="1279"/>
                    <a:pt x="79" y="1265"/>
                    <a:pt x="92" y="1265"/>
                  </a:cubicBezTo>
                  <a:cubicBezTo>
                    <a:pt x="105" y="1253"/>
                    <a:pt x="118" y="1227"/>
                    <a:pt x="131" y="1213"/>
                  </a:cubicBezTo>
                  <a:lnTo>
                    <a:pt x="783" y="118"/>
                  </a:lnTo>
                  <a:cubicBezTo>
                    <a:pt x="783" y="79"/>
                    <a:pt x="770" y="39"/>
                    <a:pt x="757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9"/>
            <p:cNvSpPr/>
            <p:nvPr/>
          </p:nvSpPr>
          <p:spPr>
            <a:xfrm>
              <a:off x="8088252" y="903674"/>
              <a:ext cx="14420" cy="32994"/>
            </a:xfrm>
            <a:custGeom>
              <a:avLst/>
              <a:gdLst/>
              <a:ahLst/>
              <a:cxnLst/>
              <a:rect l="l" t="t" r="r" b="b"/>
              <a:pathLst>
                <a:path w="302" h="691" extrusionOk="0">
                  <a:moveTo>
                    <a:pt x="235" y="0"/>
                  </a:moveTo>
                  <a:lnTo>
                    <a:pt x="40" y="534"/>
                  </a:lnTo>
                  <a:lnTo>
                    <a:pt x="14" y="626"/>
                  </a:lnTo>
                  <a:cubicBezTo>
                    <a:pt x="1" y="652"/>
                    <a:pt x="14" y="678"/>
                    <a:pt x="40" y="691"/>
                  </a:cubicBezTo>
                  <a:lnTo>
                    <a:pt x="53" y="691"/>
                  </a:lnTo>
                  <a:cubicBezTo>
                    <a:pt x="66" y="691"/>
                    <a:pt x="79" y="678"/>
                    <a:pt x="79" y="665"/>
                  </a:cubicBezTo>
                  <a:lnTo>
                    <a:pt x="92" y="665"/>
                  </a:lnTo>
                  <a:lnTo>
                    <a:pt x="301" y="65"/>
                  </a:lnTo>
                  <a:cubicBezTo>
                    <a:pt x="288" y="39"/>
                    <a:pt x="261" y="13"/>
                    <a:pt x="235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9"/>
            <p:cNvSpPr/>
            <p:nvPr/>
          </p:nvSpPr>
          <p:spPr>
            <a:xfrm>
              <a:off x="8115038" y="1013253"/>
              <a:ext cx="41158" cy="50469"/>
            </a:xfrm>
            <a:custGeom>
              <a:avLst/>
              <a:gdLst/>
              <a:ahLst/>
              <a:cxnLst/>
              <a:rect l="l" t="t" r="r" b="b"/>
              <a:pathLst>
                <a:path w="862" h="1057" extrusionOk="0">
                  <a:moveTo>
                    <a:pt x="848" y="1"/>
                  </a:moveTo>
                  <a:cubicBezTo>
                    <a:pt x="601" y="274"/>
                    <a:pt x="366" y="561"/>
                    <a:pt x="157" y="861"/>
                  </a:cubicBezTo>
                  <a:cubicBezTo>
                    <a:pt x="131" y="888"/>
                    <a:pt x="118" y="914"/>
                    <a:pt x="92" y="926"/>
                  </a:cubicBezTo>
                  <a:cubicBezTo>
                    <a:pt x="79" y="926"/>
                    <a:pt x="79" y="940"/>
                    <a:pt x="79" y="940"/>
                  </a:cubicBezTo>
                  <a:cubicBezTo>
                    <a:pt x="66" y="952"/>
                    <a:pt x="40" y="966"/>
                    <a:pt x="27" y="978"/>
                  </a:cubicBezTo>
                  <a:cubicBezTo>
                    <a:pt x="1" y="992"/>
                    <a:pt x="1" y="1018"/>
                    <a:pt x="13" y="1044"/>
                  </a:cubicBezTo>
                  <a:cubicBezTo>
                    <a:pt x="27" y="1057"/>
                    <a:pt x="40" y="1057"/>
                    <a:pt x="53" y="1057"/>
                  </a:cubicBezTo>
                  <a:cubicBezTo>
                    <a:pt x="66" y="1057"/>
                    <a:pt x="66" y="1057"/>
                    <a:pt x="79" y="1044"/>
                  </a:cubicBezTo>
                  <a:lnTo>
                    <a:pt x="92" y="1044"/>
                  </a:lnTo>
                  <a:cubicBezTo>
                    <a:pt x="105" y="1018"/>
                    <a:pt x="118" y="1004"/>
                    <a:pt x="131" y="1004"/>
                  </a:cubicBezTo>
                  <a:cubicBezTo>
                    <a:pt x="170" y="978"/>
                    <a:pt x="196" y="952"/>
                    <a:pt x="222" y="914"/>
                  </a:cubicBezTo>
                  <a:cubicBezTo>
                    <a:pt x="418" y="639"/>
                    <a:pt x="640" y="366"/>
                    <a:pt x="862" y="117"/>
                  </a:cubicBezTo>
                  <a:cubicBezTo>
                    <a:pt x="862" y="79"/>
                    <a:pt x="848" y="39"/>
                    <a:pt x="848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9"/>
            <p:cNvSpPr/>
            <p:nvPr/>
          </p:nvSpPr>
          <p:spPr>
            <a:xfrm>
              <a:off x="8024748" y="1018219"/>
              <a:ext cx="95352" cy="67324"/>
            </a:xfrm>
            <a:custGeom>
              <a:avLst/>
              <a:gdLst/>
              <a:ahLst/>
              <a:cxnLst/>
              <a:rect l="l" t="t" r="r" b="b"/>
              <a:pathLst>
                <a:path w="1997" h="1410" extrusionOk="0">
                  <a:moveTo>
                    <a:pt x="14" y="1"/>
                  </a:moveTo>
                  <a:cubicBezTo>
                    <a:pt x="14" y="27"/>
                    <a:pt x="0" y="66"/>
                    <a:pt x="14" y="105"/>
                  </a:cubicBezTo>
                  <a:cubicBezTo>
                    <a:pt x="640" y="549"/>
                    <a:pt x="1278" y="992"/>
                    <a:pt x="1931" y="1410"/>
                  </a:cubicBezTo>
                  <a:lnTo>
                    <a:pt x="1957" y="1410"/>
                  </a:lnTo>
                  <a:cubicBezTo>
                    <a:pt x="1970" y="1410"/>
                    <a:pt x="1983" y="1396"/>
                    <a:pt x="1983" y="1396"/>
                  </a:cubicBezTo>
                  <a:cubicBezTo>
                    <a:pt x="1996" y="1370"/>
                    <a:pt x="1996" y="1344"/>
                    <a:pt x="1970" y="1331"/>
                  </a:cubicBezTo>
                  <a:cubicBezTo>
                    <a:pt x="1957" y="1318"/>
                    <a:pt x="1944" y="1318"/>
                    <a:pt x="1931" y="1305"/>
                  </a:cubicBezTo>
                  <a:cubicBezTo>
                    <a:pt x="1278" y="888"/>
                    <a:pt x="640" y="444"/>
                    <a:pt x="14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9"/>
            <p:cNvSpPr/>
            <p:nvPr/>
          </p:nvSpPr>
          <p:spPr>
            <a:xfrm>
              <a:off x="8118810" y="1073032"/>
              <a:ext cx="39248" cy="39248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821" y="1"/>
                  </a:moveTo>
                  <a:cubicBezTo>
                    <a:pt x="587" y="248"/>
                    <a:pt x="339" y="483"/>
                    <a:pt x="78" y="705"/>
                  </a:cubicBezTo>
                  <a:cubicBezTo>
                    <a:pt x="65" y="718"/>
                    <a:pt x="39" y="731"/>
                    <a:pt x="26" y="744"/>
                  </a:cubicBezTo>
                  <a:cubicBezTo>
                    <a:pt x="13" y="770"/>
                    <a:pt x="0" y="796"/>
                    <a:pt x="26" y="809"/>
                  </a:cubicBezTo>
                  <a:cubicBezTo>
                    <a:pt x="26" y="822"/>
                    <a:pt x="39" y="822"/>
                    <a:pt x="52" y="822"/>
                  </a:cubicBezTo>
                  <a:lnTo>
                    <a:pt x="78" y="822"/>
                  </a:lnTo>
                  <a:lnTo>
                    <a:pt x="78" y="809"/>
                  </a:lnTo>
                  <a:cubicBezTo>
                    <a:pt x="326" y="601"/>
                    <a:pt x="574" y="366"/>
                    <a:pt x="809" y="131"/>
                  </a:cubicBezTo>
                  <a:cubicBezTo>
                    <a:pt x="821" y="91"/>
                    <a:pt x="821" y="39"/>
                    <a:pt x="821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49"/>
            <p:cNvSpPr/>
            <p:nvPr/>
          </p:nvSpPr>
          <p:spPr>
            <a:xfrm>
              <a:off x="8034107" y="1098529"/>
              <a:ext cx="88476" cy="56772"/>
            </a:xfrm>
            <a:custGeom>
              <a:avLst/>
              <a:gdLst/>
              <a:ahLst/>
              <a:cxnLst/>
              <a:rect l="l" t="t" r="r" b="b"/>
              <a:pathLst>
                <a:path w="1853" h="1189" extrusionOk="0">
                  <a:moveTo>
                    <a:pt x="0" y="1"/>
                  </a:moveTo>
                  <a:lnTo>
                    <a:pt x="0" y="1"/>
                  </a:lnTo>
                  <a:cubicBezTo>
                    <a:pt x="13" y="41"/>
                    <a:pt x="26" y="93"/>
                    <a:pt x="39" y="131"/>
                  </a:cubicBezTo>
                  <a:cubicBezTo>
                    <a:pt x="600" y="510"/>
                    <a:pt x="1187" y="862"/>
                    <a:pt x="1787" y="1175"/>
                  </a:cubicBezTo>
                  <a:lnTo>
                    <a:pt x="1787" y="1188"/>
                  </a:lnTo>
                  <a:lnTo>
                    <a:pt x="1813" y="1188"/>
                  </a:lnTo>
                  <a:cubicBezTo>
                    <a:pt x="1826" y="1188"/>
                    <a:pt x="1839" y="1175"/>
                    <a:pt x="1852" y="1162"/>
                  </a:cubicBezTo>
                  <a:cubicBezTo>
                    <a:pt x="1852" y="1149"/>
                    <a:pt x="1852" y="1110"/>
                    <a:pt x="1826" y="1110"/>
                  </a:cubicBezTo>
                  <a:cubicBezTo>
                    <a:pt x="1813" y="1097"/>
                    <a:pt x="1800" y="1084"/>
                    <a:pt x="1787" y="1084"/>
                  </a:cubicBezTo>
                  <a:cubicBezTo>
                    <a:pt x="1174" y="757"/>
                    <a:pt x="574" y="392"/>
                    <a:pt x="0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9"/>
            <p:cNvSpPr/>
            <p:nvPr/>
          </p:nvSpPr>
          <p:spPr>
            <a:xfrm>
              <a:off x="8154907" y="1137825"/>
              <a:ext cx="249146" cy="162580"/>
            </a:xfrm>
            <a:custGeom>
              <a:avLst/>
              <a:gdLst/>
              <a:ahLst/>
              <a:cxnLst/>
              <a:rect l="l" t="t" r="r" b="b"/>
              <a:pathLst>
                <a:path w="5218" h="3405" extrusionOk="0">
                  <a:moveTo>
                    <a:pt x="3757" y="0"/>
                  </a:moveTo>
                  <a:cubicBezTo>
                    <a:pt x="3378" y="13"/>
                    <a:pt x="3000" y="91"/>
                    <a:pt x="2648" y="221"/>
                  </a:cubicBezTo>
                  <a:cubicBezTo>
                    <a:pt x="2622" y="235"/>
                    <a:pt x="2583" y="235"/>
                    <a:pt x="2557" y="261"/>
                  </a:cubicBezTo>
                  <a:cubicBezTo>
                    <a:pt x="2439" y="300"/>
                    <a:pt x="2322" y="352"/>
                    <a:pt x="2204" y="417"/>
                  </a:cubicBezTo>
                  <a:cubicBezTo>
                    <a:pt x="2178" y="430"/>
                    <a:pt x="2140" y="444"/>
                    <a:pt x="2114" y="456"/>
                  </a:cubicBezTo>
                  <a:lnTo>
                    <a:pt x="1839" y="613"/>
                  </a:lnTo>
                  <a:cubicBezTo>
                    <a:pt x="1657" y="731"/>
                    <a:pt x="1474" y="873"/>
                    <a:pt x="1317" y="1030"/>
                  </a:cubicBezTo>
                  <a:cubicBezTo>
                    <a:pt x="1279" y="1056"/>
                    <a:pt x="1253" y="1082"/>
                    <a:pt x="1227" y="1122"/>
                  </a:cubicBezTo>
                  <a:cubicBezTo>
                    <a:pt x="744" y="1604"/>
                    <a:pt x="326" y="2230"/>
                    <a:pt x="1" y="2778"/>
                  </a:cubicBezTo>
                  <a:cubicBezTo>
                    <a:pt x="13" y="2778"/>
                    <a:pt x="13" y="2778"/>
                    <a:pt x="13" y="2791"/>
                  </a:cubicBezTo>
                  <a:lnTo>
                    <a:pt x="65" y="2843"/>
                  </a:lnTo>
                  <a:cubicBezTo>
                    <a:pt x="437" y="3226"/>
                    <a:pt x="974" y="3405"/>
                    <a:pt x="1500" y="3405"/>
                  </a:cubicBezTo>
                  <a:cubicBezTo>
                    <a:pt x="1583" y="3405"/>
                    <a:pt x="1666" y="3400"/>
                    <a:pt x="1748" y="3391"/>
                  </a:cubicBezTo>
                  <a:cubicBezTo>
                    <a:pt x="1905" y="3365"/>
                    <a:pt x="2061" y="3339"/>
                    <a:pt x="2204" y="3287"/>
                  </a:cubicBezTo>
                  <a:lnTo>
                    <a:pt x="2322" y="3247"/>
                  </a:lnTo>
                  <a:cubicBezTo>
                    <a:pt x="2726" y="3104"/>
                    <a:pt x="3105" y="2870"/>
                    <a:pt x="3444" y="2609"/>
                  </a:cubicBezTo>
                  <a:cubicBezTo>
                    <a:pt x="3470" y="2583"/>
                    <a:pt x="3496" y="2569"/>
                    <a:pt x="3509" y="2543"/>
                  </a:cubicBezTo>
                  <a:cubicBezTo>
                    <a:pt x="3535" y="2530"/>
                    <a:pt x="3561" y="2517"/>
                    <a:pt x="3587" y="2491"/>
                  </a:cubicBezTo>
                  <a:cubicBezTo>
                    <a:pt x="3900" y="2217"/>
                    <a:pt x="4187" y="1917"/>
                    <a:pt x="4448" y="1578"/>
                  </a:cubicBezTo>
                  <a:cubicBezTo>
                    <a:pt x="4461" y="1565"/>
                    <a:pt x="4474" y="1539"/>
                    <a:pt x="4500" y="1513"/>
                  </a:cubicBezTo>
                  <a:cubicBezTo>
                    <a:pt x="4578" y="1409"/>
                    <a:pt x="4656" y="1304"/>
                    <a:pt x="4722" y="1186"/>
                  </a:cubicBezTo>
                  <a:cubicBezTo>
                    <a:pt x="4735" y="1160"/>
                    <a:pt x="4748" y="1148"/>
                    <a:pt x="4761" y="1122"/>
                  </a:cubicBezTo>
                  <a:cubicBezTo>
                    <a:pt x="4931" y="847"/>
                    <a:pt x="5074" y="574"/>
                    <a:pt x="5204" y="274"/>
                  </a:cubicBezTo>
                  <a:cubicBezTo>
                    <a:pt x="5204" y="261"/>
                    <a:pt x="5218" y="247"/>
                    <a:pt x="5218" y="247"/>
                  </a:cubicBezTo>
                  <a:cubicBezTo>
                    <a:pt x="5178" y="235"/>
                    <a:pt x="5139" y="221"/>
                    <a:pt x="5113" y="221"/>
                  </a:cubicBezTo>
                  <a:cubicBezTo>
                    <a:pt x="4865" y="157"/>
                    <a:pt x="4644" y="91"/>
                    <a:pt x="4409" y="52"/>
                  </a:cubicBezTo>
                  <a:cubicBezTo>
                    <a:pt x="4383" y="52"/>
                    <a:pt x="4357" y="52"/>
                    <a:pt x="4331" y="39"/>
                  </a:cubicBezTo>
                  <a:cubicBezTo>
                    <a:pt x="4148" y="13"/>
                    <a:pt x="3952" y="0"/>
                    <a:pt x="3757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9"/>
            <p:cNvSpPr/>
            <p:nvPr/>
          </p:nvSpPr>
          <p:spPr>
            <a:xfrm>
              <a:off x="8155528" y="1148377"/>
              <a:ext cx="248526" cy="125242"/>
            </a:xfrm>
            <a:custGeom>
              <a:avLst/>
              <a:gdLst/>
              <a:ahLst/>
              <a:cxnLst/>
              <a:rect l="l" t="t" r="r" b="b"/>
              <a:pathLst>
                <a:path w="5205" h="2623" extrusionOk="0">
                  <a:moveTo>
                    <a:pt x="5100" y="0"/>
                  </a:moveTo>
                  <a:cubicBezTo>
                    <a:pt x="4774" y="66"/>
                    <a:pt x="4448" y="170"/>
                    <a:pt x="4122" y="275"/>
                  </a:cubicBezTo>
                  <a:cubicBezTo>
                    <a:pt x="4096" y="287"/>
                    <a:pt x="4057" y="301"/>
                    <a:pt x="4017" y="313"/>
                  </a:cubicBezTo>
                  <a:cubicBezTo>
                    <a:pt x="3809" y="379"/>
                    <a:pt x="3614" y="457"/>
                    <a:pt x="3417" y="536"/>
                  </a:cubicBezTo>
                  <a:cubicBezTo>
                    <a:pt x="3405" y="536"/>
                    <a:pt x="3405" y="536"/>
                    <a:pt x="3391" y="548"/>
                  </a:cubicBezTo>
                  <a:cubicBezTo>
                    <a:pt x="2987" y="718"/>
                    <a:pt x="2596" y="901"/>
                    <a:pt x="2217" y="1109"/>
                  </a:cubicBezTo>
                  <a:cubicBezTo>
                    <a:pt x="2179" y="1136"/>
                    <a:pt x="2153" y="1148"/>
                    <a:pt x="2127" y="1162"/>
                  </a:cubicBezTo>
                  <a:cubicBezTo>
                    <a:pt x="2061" y="1200"/>
                    <a:pt x="2009" y="1226"/>
                    <a:pt x="1957" y="1266"/>
                  </a:cubicBezTo>
                  <a:lnTo>
                    <a:pt x="1878" y="1305"/>
                  </a:lnTo>
                  <a:cubicBezTo>
                    <a:pt x="1657" y="1449"/>
                    <a:pt x="1422" y="1592"/>
                    <a:pt x="1214" y="1736"/>
                  </a:cubicBezTo>
                  <a:cubicBezTo>
                    <a:pt x="1188" y="1762"/>
                    <a:pt x="1162" y="1774"/>
                    <a:pt x="1135" y="1800"/>
                  </a:cubicBezTo>
                  <a:cubicBezTo>
                    <a:pt x="1018" y="1878"/>
                    <a:pt x="913" y="1957"/>
                    <a:pt x="809" y="2035"/>
                  </a:cubicBezTo>
                  <a:lnTo>
                    <a:pt x="731" y="2101"/>
                  </a:lnTo>
                  <a:cubicBezTo>
                    <a:pt x="496" y="2283"/>
                    <a:pt x="261" y="2452"/>
                    <a:pt x="0" y="2570"/>
                  </a:cubicBezTo>
                  <a:lnTo>
                    <a:pt x="52" y="2622"/>
                  </a:lnTo>
                  <a:cubicBezTo>
                    <a:pt x="235" y="2557"/>
                    <a:pt x="391" y="2440"/>
                    <a:pt x="548" y="2335"/>
                  </a:cubicBezTo>
                  <a:cubicBezTo>
                    <a:pt x="574" y="2309"/>
                    <a:pt x="600" y="2296"/>
                    <a:pt x="626" y="2283"/>
                  </a:cubicBezTo>
                  <a:cubicBezTo>
                    <a:pt x="678" y="2244"/>
                    <a:pt x="718" y="2205"/>
                    <a:pt x="770" y="2165"/>
                  </a:cubicBezTo>
                  <a:lnTo>
                    <a:pt x="848" y="2101"/>
                  </a:lnTo>
                  <a:cubicBezTo>
                    <a:pt x="1083" y="1918"/>
                    <a:pt x="1331" y="1748"/>
                    <a:pt x="1579" y="1592"/>
                  </a:cubicBezTo>
                  <a:cubicBezTo>
                    <a:pt x="1605" y="1579"/>
                    <a:pt x="1631" y="1553"/>
                    <a:pt x="1657" y="1539"/>
                  </a:cubicBezTo>
                  <a:cubicBezTo>
                    <a:pt x="1996" y="1318"/>
                    <a:pt x="2361" y="1109"/>
                    <a:pt x="2727" y="927"/>
                  </a:cubicBezTo>
                  <a:cubicBezTo>
                    <a:pt x="2765" y="913"/>
                    <a:pt x="2805" y="887"/>
                    <a:pt x="2843" y="875"/>
                  </a:cubicBezTo>
                  <a:cubicBezTo>
                    <a:pt x="3040" y="783"/>
                    <a:pt x="3235" y="692"/>
                    <a:pt x="3431" y="614"/>
                  </a:cubicBezTo>
                  <a:cubicBezTo>
                    <a:pt x="3470" y="600"/>
                    <a:pt x="3509" y="588"/>
                    <a:pt x="3548" y="562"/>
                  </a:cubicBezTo>
                  <a:cubicBezTo>
                    <a:pt x="4083" y="353"/>
                    <a:pt x="4631" y="183"/>
                    <a:pt x="5191" y="53"/>
                  </a:cubicBezTo>
                  <a:cubicBezTo>
                    <a:pt x="5191" y="40"/>
                    <a:pt x="5205" y="26"/>
                    <a:pt x="5205" y="26"/>
                  </a:cubicBezTo>
                  <a:cubicBezTo>
                    <a:pt x="5165" y="14"/>
                    <a:pt x="5126" y="0"/>
                    <a:pt x="5100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9"/>
            <p:cNvSpPr/>
            <p:nvPr/>
          </p:nvSpPr>
          <p:spPr>
            <a:xfrm>
              <a:off x="8316818" y="1173922"/>
              <a:ext cx="65414" cy="20579"/>
            </a:xfrm>
            <a:custGeom>
              <a:avLst/>
              <a:gdLst/>
              <a:ahLst/>
              <a:cxnLst/>
              <a:rect l="l" t="t" r="r" b="b"/>
              <a:pathLst>
                <a:path w="1370" h="431" extrusionOk="0">
                  <a:moveTo>
                    <a:pt x="39" y="1"/>
                  </a:moveTo>
                  <a:cubicBezTo>
                    <a:pt x="27" y="1"/>
                    <a:pt x="27" y="1"/>
                    <a:pt x="13" y="13"/>
                  </a:cubicBezTo>
                  <a:cubicBezTo>
                    <a:pt x="13" y="13"/>
                    <a:pt x="13" y="27"/>
                    <a:pt x="1" y="27"/>
                  </a:cubicBezTo>
                  <a:cubicBezTo>
                    <a:pt x="1" y="39"/>
                    <a:pt x="1" y="53"/>
                    <a:pt x="13" y="53"/>
                  </a:cubicBezTo>
                  <a:cubicBezTo>
                    <a:pt x="13" y="65"/>
                    <a:pt x="27" y="79"/>
                    <a:pt x="39" y="79"/>
                  </a:cubicBezTo>
                  <a:lnTo>
                    <a:pt x="53" y="79"/>
                  </a:lnTo>
                  <a:cubicBezTo>
                    <a:pt x="326" y="157"/>
                    <a:pt x="587" y="222"/>
                    <a:pt x="835" y="300"/>
                  </a:cubicBezTo>
                  <a:cubicBezTo>
                    <a:pt x="1005" y="340"/>
                    <a:pt x="1161" y="392"/>
                    <a:pt x="1331" y="430"/>
                  </a:cubicBezTo>
                  <a:cubicBezTo>
                    <a:pt x="1344" y="404"/>
                    <a:pt x="1357" y="392"/>
                    <a:pt x="1370" y="366"/>
                  </a:cubicBezTo>
                  <a:cubicBezTo>
                    <a:pt x="1201" y="314"/>
                    <a:pt x="1031" y="274"/>
                    <a:pt x="862" y="222"/>
                  </a:cubicBezTo>
                  <a:cubicBezTo>
                    <a:pt x="639" y="157"/>
                    <a:pt x="405" y="91"/>
                    <a:pt x="170" y="27"/>
                  </a:cubicBezTo>
                  <a:cubicBezTo>
                    <a:pt x="131" y="27"/>
                    <a:pt x="92" y="13"/>
                    <a:pt x="5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9"/>
            <p:cNvSpPr/>
            <p:nvPr/>
          </p:nvSpPr>
          <p:spPr>
            <a:xfrm>
              <a:off x="8285066" y="1189488"/>
              <a:ext cx="84704" cy="23683"/>
            </a:xfrm>
            <a:custGeom>
              <a:avLst/>
              <a:gdLst/>
              <a:ahLst/>
              <a:cxnLst/>
              <a:rect l="l" t="t" r="r" b="b"/>
              <a:pathLst>
                <a:path w="1774" h="496" extrusionOk="0">
                  <a:moveTo>
                    <a:pt x="52" y="0"/>
                  </a:moveTo>
                  <a:cubicBezTo>
                    <a:pt x="26" y="0"/>
                    <a:pt x="14" y="14"/>
                    <a:pt x="14" y="40"/>
                  </a:cubicBezTo>
                  <a:cubicBezTo>
                    <a:pt x="0" y="52"/>
                    <a:pt x="14" y="52"/>
                    <a:pt x="14" y="66"/>
                  </a:cubicBezTo>
                  <a:cubicBezTo>
                    <a:pt x="26" y="78"/>
                    <a:pt x="26" y="78"/>
                    <a:pt x="40" y="78"/>
                  </a:cubicBezTo>
                  <a:cubicBezTo>
                    <a:pt x="379" y="131"/>
                    <a:pt x="718" y="222"/>
                    <a:pt x="1043" y="327"/>
                  </a:cubicBezTo>
                  <a:cubicBezTo>
                    <a:pt x="1266" y="379"/>
                    <a:pt x="1487" y="444"/>
                    <a:pt x="1722" y="496"/>
                  </a:cubicBezTo>
                  <a:cubicBezTo>
                    <a:pt x="1735" y="483"/>
                    <a:pt x="1748" y="457"/>
                    <a:pt x="1774" y="431"/>
                  </a:cubicBezTo>
                  <a:cubicBezTo>
                    <a:pt x="1539" y="379"/>
                    <a:pt x="1292" y="313"/>
                    <a:pt x="1070" y="248"/>
                  </a:cubicBezTo>
                  <a:cubicBezTo>
                    <a:pt x="757" y="157"/>
                    <a:pt x="443" y="66"/>
                    <a:pt x="130" y="14"/>
                  </a:cubicBezTo>
                  <a:cubicBezTo>
                    <a:pt x="104" y="14"/>
                    <a:pt x="78" y="14"/>
                    <a:pt x="52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9"/>
            <p:cNvSpPr/>
            <p:nvPr/>
          </p:nvSpPr>
          <p:spPr>
            <a:xfrm>
              <a:off x="8257039" y="1148377"/>
              <a:ext cx="24303" cy="57965"/>
            </a:xfrm>
            <a:custGeom>
              <a:avLst/>
              <a:gdLst/>
              <a:ahLst/>
              <a:cxnLst/>
              <a:rect l="l" t="t" r="r" b="b"/>
              <a:pathLst>
                <a:path w="509" h="1214" extrusionOk="0">
                  <a:moveTo>
                    <a:pt x="509" y="0"/>
                  </a:moveTo>
                  <a:lnTo>
                    <a:pt x="509" y="0"/>
                  </a:lnTo>
                  <a:cubicBezTo>
                    <a:pt x="483" y="14"/>
                    <a:pt x="444" y="14"/>
                    <a:pt x="418" y="40"/>
                  </a:cubicBezTo>
                  <a:lnTo>
                    <a:pt x="13" y="1109"/>
                  </a:lnTo>
                  <a:cubicBezTo>
                    <a:pt x="1" y="1122"/>
                    <a:pt x="1" y="1136"/>
                    <a:pt x="1" y="1162"/>
                  </a:cubicBezTo>
                  <a:lnTo>
                    <a:pt x="1" y="1174"/>
                  </a:lnTo>
                  <a:lnTo>
                    <a:pt x="1" y="1200"/>
                  </a:lnTo>
                  <a:cubicBezTo>
                    <a:pt x="1" y="1214"/>
                    <a:pt x="13" y="1214"/>
                    <a:pt x="39" y="1214"/>
                  </a:cubicBezTo>
                  <a:cubicBezTo>
                    <a:pt x="53" y="1214"/>
                    <a:pt x="65" y="1200"/>
                    <a:pt x="65" y="1174"/>
                  </a:cubicBezTo>
                  <a:cubicBezTo>
                    <a:pt x="65" y="1162"/>
                    <a:pt x="79" y="1162"/>
                    <a:pt x="79" y="1136"/>
                  </a:cubicBezTo>
                  <a:lnTo>
                    <a:pt x="91" y="1122"/>
                  </a:lnTo>
                  <a:lnTo>
                    <a:pt x="91" y="110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9"/>
            <p:cNvSpPr/>
            <p:nvPr/>
          </p:nvSpPr>
          <p:spPr>
            <a:xfrm>
              <a:off x="8346708" y="1139640"/>
              <a:ext cx="18765" cy="26070"/>
            </a:xfrm>
            <a:custGeom>
              <a:avLst/>
              <a:gdLst/>
              <a:ahLst/>
              <a:cxnLst/>
              <a:rect l="l" t="t" r="r" b="b"/>
              <a:pathLst>
                <a:path w="393" h="546" extrusionOk="0">
                  <a:moveTo>
                    <a:pt x="314" y="1"/>
                  </a:moveTo>
                  <a:lnTo>
                    <a:pt x="13" y="484"/>
                  </a:lnTo>
                  <a:lnTo>
                    <a:pt x="13" y="496"/>
                  </a:lnTo>
                  <a:cubicBezTo>
                    <a:pt x="1" y="510"/>
                    <a:pt x="1" y="522"/>
                    <a:pt x="13" y="522"/>
                  </a:cubicBezTo>
                  <a:cubicBezTo>
                    <a:pt x="13" y="536"/>
                    <a:pt x="13" y="536"/>
                    <a:pt x="27" y="536"/>
                  </a:cubicBezTo>
                  <a:cubicBezTo>
                    <a:pt x="33" y="542"/>
                    <a:pt x="43" y="545"/>
                    <a:pt x="53" y="545"/>
                  </a:cubicBezTo>
                  <a:cubicBezTo>
                    <a:pt x="62" y="545"/>
                    <a:pt x="72" y="542"/>
                    <a:pt x="79" y="536"/>
                  </a:cubicBezTo>
                  <a:lnTo>
                    <a:pt x="118" y="458"/>
                  </a:lnTo>
                  <a:lnTo>
                    <a:pt x="392" y="14"/>
                  </a:lnTo>
                  <a:cubicBezTo>
                    <a:pt x="366" y="14"/>
                    <a:pt x="340" y="14"/>
                    <a:pt x="314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9"/>
            <p:cNvSpPr/>
            <p:nvPr/>
          </p:nvSpPr>
          <p:spPr>
            <a:xfrm>
              <a:off x="8245197" y="1157736"/>
              <a:ext cx="14993" cy="55435"/>
            </a:xfrm>
            <a:custGeom>
              <a:avLst/>
              <a:gdLst/>
              <a:ahLst/>
              <a:cxnLst/>
              <a:rect l="l" t="t" r="r" b="b"/>
              <a:pathLst>
                <a:path w="314" h="1161" extrusionOk="0">
                  <a:moveTo>
                    <a:pt x="313" y="0"/>
                  </a:moveTo>
                  <a:cubicBezTo>
                    <a:pt x="287" y="13"/>
                    <a:pt x="249" y="27"/>
                    <a:pt x="223" y="39"/>
                  </a:cubicBezTo>
                  <a:cubicBezTo>
                    <a:pt x="170" y="340"/>
                    <a:pt x="105" y="653"/>
                    <a:pt x="14" y="940"/>
                  </a:cubicBezTo>
                  <a:cubicBezTo>
                    <a:pt x="0" y="978"/>
                    <a:pt x="0" y="1018"/>
                    <a:pt x="0" y="1056"/>
                  </a:cubicBezTo>
                  <a:lnTo>
                    <a:pt x="0" y="1109"/>
                  </a:lnTo>
                  <a:lnTo>
                    <a:pt x="0" y="1122"/>
                  </a:lnTo>
                  <a:lnTo>
                    <a:pt x="0" y="1148"/>
                  </a:lnTo>
                  <a:cubicBezTo>
                    <a:pt x="14" y="1148"/>
                    <a:pt x="26" y="1161"/>
                    <a:pt x="40" y="1161"/>
                  </a:cubicBezTo>
                  <a:cubicBezTo>
                    <a:pt x="52" y="1161"/>
                    <a:pt x="79" y="1148"/>
                    <a:pt x="79" y="1122"/>
                  </a:cubicBezTo>
                  <a:lnTo>
                    <a:pt x="79" y="1070"/>
                  </a:lnTo>
                  <a:lnTo>
                    <a:pt x="79" y="1056"/>
                  </a:lnTo>
                  <a:lnTo>
                    <a:pt x="79" y="966"/>
                  </a:lnTo>
                  <a:cubicBezTo>
                    <a:pt x="183" y="653"/>
                    <a:pt x="261" y="326"/>
                    <a:pt x="31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9"/>
            <p:cNvSpPr/>
            <p:nvPr/>
          </p:nvSpPr>
          <p:spPr>
            <a:xfrm>
              <a:off x="8229632" y="1221001"/>
              <a:ext cx="96545" cy="38246"/>
            </a:xfrm>
            <a:custGeom>
              <a:avLst/>
              <a:gdLst/>
              <a:ahLst/>
              <a:cxnLst/>
              <a:rect l="l" t="t" r="r" b="b"/>
              <a:pathLst>
                <a:path w="2022" h="801" extrusionOk="0">
                  <a:moveTo>
                    <a:pt x="43" y="0"/>
                  </a:moveTo>
                  <a:cubicBezTo>
                    <a:pt x="26" y="0"/>
                    <a:pt x="13" y="10"/>
                    <a:pt x="13" y="18"/>
                  </a:cubicBezTo>
                  <a:cubicBezTo>
                    <a:pt x="1" y="32"/>
                    <a:pt x="1" y="44"/>
                    <a:pt x="13" y="58"/>
                  </a:cubicBezTo>
                  <a:cubicBezTo>
                    <a:pt x="13" y="58"/>
                    <a:pt x="13" y="71"/>
                    <a:pt x="27" y="71"/>
                  </a:cubicBezTo>
                  <a:cubicBezTo>
                    <a:pt x="665" y="331"/>
                    <a:pt x="1305" y="580"/>
                    <a:pt x="1944" y="801"/>
                  </a:cubicBezTo>
                  <a:cubicBezTo>
                    <a:pt x="1970" y="788"/>
                    <a:pt x="1996" y="775"/>
                    <a:pt x="2022" y="749"/>
                  </a:cubicBezTo>
                  <a:cubicBezTo>
                    <a:pt x="1370" y="528"/>
                    <a:pt x="731" y="279"/>
                    <a:pt x="105" y="18"/>
                  </a:cubicBezTo>
                  <a:cubicBezTo>
                    <a:pt x="92" y="18"/>
                    <a:pt x="65" y="6"/>
                    <a:pt x="65" y="6"/>
                  </a:cubicBezTo>
                  <a:cubicBezTo>
                    <a:pt x="58" y="2"/>
                    <a:pt x="50" y="0"/>
                    <a:pt x="4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9"/>
            <p:cNvSpPr/>
            <p:nvPr/>
          </p:nvSpPr>
          <p:spPr>
            <a:xfrm>
              <a:off x="8209721" y="1186957"/>
              <a:ext cx="8117" cy="49275"/>
            </a:xfrm>
            <a:custGeom>
              <a:avLst/>
              <a:gdLst/>
              <a:ahLst/>
              <a:cxnLst/>
              <a:rect l="l" t="t" r="r" b="b"/>
              <a:pathLst>
                <a:path w="170" h="1032" extrusionOk="0">
                  <a:moveTo>
                    <a:pt x="169" y="1"/>
                  </a:moveTo>
                  <a:lnTo>
                    <a:pt x="169" y="1"/>
                  </a:lnTo>
                  <a:cubicBezTo>
                    <a:pt x="131" y="27"/>
                    <a:pt x="105" y="53"/>
                    <a:pt x="79" y="93"/>
                  </a:cubicBezTo>
                  <a:cubicBezTo>
                    <a:pt x="39" y="392"/>
                    <a:pt x="13" y="693"/>
                    <a:pt x="0" y="992"/>
                  </a:cubicBezTo>
                  <a:lnTo>
                    <a:pt x="0" y="1018"/>
                  </a:lnTo>
                  <a:cubicBezTo>
                    <a:pt x="13" y="1018"/>
                    <a:pt x="13" y="1032"/>
                    <a:pt x="27" y="1032"/>
                  </a:cubicBezTo>
                  <a:cubicBezTo>
                    <a:pt x="53" y="1032"/>
                    <a:pt x="65" y="1018"/>
                    <a:pt x="65" y="992"/>
                  </a:cubicBezTo>
                  <a:cubicBezTo>
                    <a:pt x="79" y="980"/>
                    <a:pt x="79" y="954"/>
                    <a:pt x="79" y="928"/>
                  </a:cubicBezTo>
                  <a:cubicBezTo>
                    <a:pt x="91" y="627"/>
                    <a:pt x="131" y="314"/>
                    <a:pt x="169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9"/>
            <p:cNvSpPr/>
            <p:nvPr/>
          </p:nvSpPr>
          <p:spPr>
            <a:xfrm>
              <a:off x="8180404" y="1255856"/>
              <a:ext cx="85420" cy="38914"/>
            </a:xfrm>
            <a:custGeom>
              <a:avLst/>
              <a:gdLst/>
              <a:ahLst/>
              <a:cxnLst/>
              <a:rect l="l" t="t" r="r" b="b"/>
              <a:pathLst>
                <a:path w="1789" h="815" extrusionOk="0">
                  <a:moveTo>
                    <a:pt x="39" y="1"/>
                  </a:moveTo>
                  <a:cubicBezTo>
                    <a:pt x="26" y="1"/>
                    <a:pt x="10" y="10"/>
                    <a:pt x="1" y="19"/>
                  </a:cubicBezTo>
                  <a:cubicBezTo>
                    <a:pt x="1" y="32"/>
                    <a:pt x="1" y="45"/>
                    <a:pt x="14" y="58"/>
                  </a:cubicBezTo>
                  <a:cubicBezTo>
                    <a:pt x="14" y="71"/>
                    <a:pt x="14" y="71"/>
                    <a:pt x="27" y="71"/>
                  </a:cubicBezTo>
                  <a:lnTo>
                    <a:pt x="27" y="84"/>
                  </a:lnTo>
                  <a:cubicBezTo>
                    <a:pt x="562" y="358"/>
                    <a:pt x="1123" y="593"/>
                    <a:pt x="1670" y="815"/>
                  </a:cubicBezTo>
                  <a:lnTo>
                    <a:pt x="1788" y="775"/>
                  </a:lnTo>
                  <a:cubicBezTo>
                    <a:pt x="1214" y="554"/>
                    <a:pt x="641" y="306"/>
                    <a:pt x="105" y="32"/>
                  </a:cubicBezTo>
                  <a:cubicBezTo>
                    <a:pt x="79" y="19"/>
                    <a:pt x="67" y="19"/>
                    <a:pt x="53" y="6"/>
                  </a:cubicBezTo>
                  <a:cubicBezTo>
                    <a:pt x="49" y="2"/>
                    <a:pt x="44" y="1"/>
                    <a:pt x="39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9"/>
            <p:cNvSpPr/>
            <p:nvPr/>
          </p:nvSpPr>
          <p:spPr>
            <a:xfrm>
              <a:off x="6539522" y="1805472"/>
              <a:ext cx="352520" cy="197436"/>
            </a:xfrm>
            <a:custGeom>
              <a:avLst/>
              <a:gdLst/>
              <a:ahLst/>
              <a:cxnLst/>
              <a:rect l="l" t="t" r="r" b="b"/>
              <a:pathLst>
                <a:path w="7383" h="4135" extrusionOk="0">
                  <a:moveTo>
                    <a:pt x="2232" y="0"/>
                  </a:moveTo>
                  <a:cubicBezTo>
                    <a:pt x="2132" y="0"/>
                    <a:pt x="2032" y="4"/>
                    <a:pt x="1931" y="11"/>
                  </a:cubicBezTo>
                  <a:cubicBezTo>
                    <a:pt x="1670" y="25"/>
                    <a:pt x="1409" y="64"/>
                    <a:pt x="1174" y="116"/>
                  </a:cubicBezTo>
                  <a:cubicBezTo>
                    <a:pt x="1134" y="129"/>
                    <a:pt x="1096" y="129"/>
                    <a:pt x="1056" y="142"/>
                  </a:cubicBezTo>
                  <a:cubicBezTo>
                    <a:pt x="757" y="220"/>
                    <a:pt x="456" y="312"/>
                    <a:pt x="143" y="416"/>
                  </a:cubicBezTo>
                  <a:cubicBezTo>
                    <a:pt x="91" y="429"/>
                    <a:pt x="52" y="442"/>
                    <a:pt x="0" y="455"/>
                  </a:cubicBezTo>
                  <a:cubicBezTo>
                    <a:pt x="13" y="468"/>
                    <a:pt x="13" y="481"/>
                    <a:pt x="26" y="494"/>
                  </a:cubicBezTo>
                  <a:cubicBezTo>
                    <a:pt x="235" y="860"/>
                    <a:pt x="470" y="1211"/>
                    <a:pt x="731" y="1538"/>
                  </a:cubicBezTo>
                  <a:cubicBezTo>
                    <a:pt x="757" y="1564"/>
                    <a:pt x="783" y="1590"/>
                    <a:pt x="795" y="1616"/>
                  </a:cubicBezTo>
                  <a:cubicBezTo>
                    <a:pt x="913" y="1759"/>
                    <a:pt x="1030" y="1889"/>
                    <a:pt x="1148" y="2007"/>
                  </a:cubicBezTo>
                  <a:cubicBezTo>
                    <a:pt x="1174" y="2046"/>
                    <a:pt x="1200" y="2072"/>
                    <a:pt x="1226" y="2098"/>
                  </a:cubicBezTo>
                  <a:cubicBezTo>
                    <a:pt x="1617" y="2503"/>
                    <a:pt x="2047" y="2855"/>
                    <a:pt x="2517" y="3168"/>
                  </a:cubicBezTo>
                  <a:cubicBezTo>
                    <a:pt x="2557" y="3194"/>
                    <a:pt x="2583" y="3220"/>
                    <a:pt x="2621" y="3233"/>
                  </a:cubicBezTo>
                  <a:cubicBezTo>
                    <a:pt x="2661" y="3259"/>
                    <a:pt x="2687" y="3286"/>
                    <a:pt x="2726" y="3298"/>
                  </a:cubicBezTo>
                  <a:cubicBezTo>
                    <a:pt x="3221" y="3611"/>
                    <a:pt x="3756" y="3872"/>
                    <a:pt x="4330" y="4016"/>
                  </a:cubicBezTo>
                  <a:cubicBezTo>
                    <a:pt x="4383" y="4028"/>
                    <a:pt x="4435" y="4042"/>
                    <a:pt x="4487" y="4042"/>
                  </a:cubicBezTo>
                  <a:cubicBezTo>
                    <a:pt x="4696" y="4094"/>
                    <a:pt x="4904" y="4120"/>
                    <a:pt x="5125" y="4133"/>
                  </a:cubicBezTo>
                  <a:cubicBezTo>
                    <a:pt x="5159" y="4134"/>
                    <a:pt x="5193" y="4134"/>
                    <a:pt x="5227" y="4134"/>
                  </a:cubicBezTo>
                  <a:cubicBezTo>
                    <a:pt x="6004" y="4134"/>
                    <a:pt x="6804" y="3847"/>
                    <a:pt x="7304" y="3272"/>
                  </a:cubicBezTo>
                  <a:cubicBezTo>
                    <a:pt x="7330" y="3246"/>
                    <a:pt x="7343" y="3220"/>
                    <a:pt x="7369" y="3181"/>
                  </a:cubicBezTo>
                  <a:lnTo>
                    <a:pt x="7382" y="3168"/>
                  </a:lnTo>
                  <a:cubicBezTo>
                    <a:pt x="6873" y="2516"/>
                    <a:pt x="6221" y="1747"/>
                    <a:pt x="5504" y="1173"/>
                  </a:cubicBezTo>
                  <a:cubicBezTo>
                    <a:pt x="5452" y="1147"/>
                    <a:pt x="5412" y="1107"/>
                    <a:pt x="5374" y="1081"/>
                  </a:cubicBezTo>
                  <a:cubicBezTo>
                    <a:pt x="5125" y="886"/>
                    <a:pt x="4865" y="729"/>
                    <a:pt x="4604" y="599"/>
                  </a:cubicBezTo>
                  <a:cubicBezTo>
                    <a:pt x="4473" y="533"/>
                    <a:pt x="4343" y="481"/>
                    <a:pt x="4200" y="416"/>
                  </a:cubicBezTo>
                  <a:lnTo>
                    <a:pt x="4082" y="377"/>
                  </a:lnTo>
                  <a:cubicBezTo>
                    <a:pt x="3913" y="312"/>
                    <a:pt x="3756" y="260"/>
                    <a:pt x="3586" y="207"/>
                  </a:cubicBezTo>
                  <a:cubicBezTo>
                    <a:pt x="3534" y="194"/>
                    <a:pt x="3496" y="181"/>
                    <a:pt x="3456" y="168"/>
                  </a:cubicBezTo>
                  <a:cubicBezTo>
                    <a:pt x="3056" y="63"/>
                    <a:pt x="2649" y="0"/>
                    <a:pt x="2232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9"/>
            <p:cNvSpPr/>
            <p:nvPr/>
          </p:nvSpPr>
          <p:spPr>
            <a:xfrm>
              <a:off x="6539522" y="1825335"/>
              <a:ext cx="351851" cy="136367"/>
            </a:xfrm>
            <a:custGeom>
              <a:avLst/>
              <a:gdLst/>
              <a:ahLst/>
              <a:cxnLst/>
              <a:rect l="l" t="t" r="r" b="b"/>
              <a:pathLst>
                <a:path w="7369" h="2856" extrusionOk="0">
                  <a:moveTo>
                    <a:pt x="143" y="0"/>
                  </a:moveTo>
                  <a:cubicBezTo>
                    <a:pt x="91" y="13"/>
                    <a:pt x="52" y="26"/>
                    <a:pt x="0" y="39"/>
                  </a:cubicBezTo>
                  <a:cubicBezTo>
                    <a:pt x="13" y="52"/>
                    <a:pt x="13" y="65"/>
                    <a:pt x="26" y="78"/>
                  </a:cubicBezTo>
                  <a:cubicBezTo>
                    <a:pt x="795" y="183"/>
                    <a:pt x="1565" y="352"/>
                    <a:pt x="2308" y="574"/>
                  </a:cubicBezTo>
                  <a:cubicBezTo>
                    <a:pt x="2360" y="587"/>
                    <a:pt x="2413" y="600"/>
                    <a:pt x="2478" y="626"/>
                  </a:cubicBezTo>
                  <a:cubicBezTo>
                    <a:pt x="2752" y="704"/>
                    <a:pt x="3026" y="795"/>
                    <a:pt x="3299" y="900"/>
                  </a:cubicBezTo>
                  <a:cubicBezTo>
                    <a:pt x="3352" y="913"/>
                    <a:pt x="3404" y="939"/>
                    <a:pt x="3456" y="952"/>
                  </a:cubicBezTo>
                  <a:cubicBezTo>
                    <a:pt x="3978" y="1148"/>
                    <a:pt x="4499" y="1369"/>
                    <a:pt x="4995" y="1630"/>
                  </a:cubicBezTo>
                  <a:cubicBezTo>
                    <a:pt x="5035" y="1644"/>
                    <a:pt x="5073" y="1656"/>
                    <a:pt x="5113" y="1682"/>
                  </a:cubicBezTo>
                  <a:cubicBezTo>
                    <a:pt x="5465" y="1865"/>
                    <a:pt x="5817" y="2047"/>
                    <a:pt x="6156" y="2256"/>
                  </a:cubicBezTo>
                  <a:lnTo>
                    <a:pt x="6273" y="2334"/>
                  </a:lnTo>
                  <a:cubicBezTo>
                    <a:pt x="6339" y="2374"/>
                    <a:pt x="6417" y="2426"/>
                    <a:pt x="6495" y="2465"/>
                  </a:cubicBezTo>
                  <a:cubicBezTo>
                    <a:pt x="6521" y="2491"/>
                    <a:pt x="6560" y="2504"/>
                    <a:pt x="6586" y="2530"/>
                  </a:cubicBezTo>
                  <a:cubicBezTo>
                    <a:pt x="6821" y="2661"/>
                    <a:pt x="7056" y="2778"/>
                    <a:pt x="7304" y="2856"/>
                  </a:cubicBezTo>
                  <a:cubicBezTo>
                    <a:pt x="7330" y="2830"/>
                    <a:pt x="7343" y="2804"/>
                    <a:pt x="7369" y="2765"/>
                  </a:cubicBezTo>
                  <a:cubicBezTo>
                    <a:pt x="7004" y="2661"/>
                    <a:pt x="6664" y="2452"/>
                    <a:pt x="6325" y="2244"/>
                  </a:cubicBezTo>
                  <a:lnTo>
                    <a:pt x="6208" y="2178"/>
                  </a:lnTo>
                  <a:cubicBezTo>
                    <a:pt x="6052" y="2073"/>
                    <a:pt x="5895" y="1995"/>
                    <a:pt x="5739" y="1904"/>
                  </a:cubicBezTo>
                  <a:cubicBezTo>
                    <a:pt x="5699" y="1878"/>
                    <a:pt x="5661" y="1852"/>
                    <a:pt x="5621" y="1839"/>
                  </a:cubicBezTo>
                  <a:cubicBezTo>
                    <a:pt x="5308" y="1670"/>
                    <a:pt x="4982" y="1500"/>
                    <a:pt x="4656" y="1357"/>
                  </a:cubicBezTo>
                  <a:cubicBezTo>
                    <a:pt x="4630" y="1331"/>
                    <a:pt x="4591" y="1317"/>
                    <a:pt x="4552" y="1304"/>
                  </a:cubicBezTo>
                  <a:cubicBezTo>
                    <a:pt x="4473" y="1265"/>
                    <a:pt x="4395" y="1226"/>
                    <a:pt x="4317" y="1200"/>
                  </a:cubicBezTo>
                  <a:cubicBezTo>
                    <a:pt x="4265" y="1174"/>
                    <a:pt x="4226" y="1160"/>
                    <a:pt x="4174" y="1134"/>
                  </a:cubicBezTo>
                  <a:cubicBezTo>
                    <a:pt x="3639" y="900"/>
                    <a:pt x="3078" y="704"/>
                    <a:pt x="2504" y="534"/>
                  </a:cubicBezTo>
                  <a:cubicBezTo>
                    <a:pt x="2504" y="522"/>
                    <a:pt x="2491" y="522"/>
                    <a:pt x="2478" y="522"/>
                  </a:cubicBezTo>
                  <a:cubicBezTo>
                    <a:pt x="2204" y="430"/>
                    <a:pt x="1917" y="365"/>
                    <a:pt x="1644" y="287"/>
                  </a:cubicBezTo>
                  <a:lnTo>
                    <a:pt x="1487" y="247"/>
                  </a:lnTo>
                  <a:cubicBezTo>
                    <a:pt x="1044" y="157"/>
                    <a:pt x="587" y="65"/>
                    <a:pt x="14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9"/>
            <p:cNvSpPr/>
            <p:nvPr/>
          </p:nvSpPr>
          <p:spPr>
            <a:xfrm>
              <a:off x="6574378" y="1850211"/>
              <a:ext cx="85993" cy="32468"/>
            </a:xfrm>
            <a:custGeom>
              <a:avLst/>
              <a:gdLst/>
              <a:ahLst/>
              <a:cxnLst/>
              <a:rect l="l" t="t" r="r" b="b"/>
              <a:pathLst>
                <a:path w="1801" h="680" extrusionOk="0">
                  <a:moveTo>
                    <a:pt x="1735" y="1"/>
                  </a:moveTo>
                  <a:cubicBezTo>
                    <a:pt x="1683" y="13"/>
                    <a:pt x="1630" y="39"/>
                    <a:pt x="1578" y="53"/>
                  </a:cubicBezTo>
                  <a:cubicBezTo>
                    <a:pt x="1265" y="157"/>
                    <a:pt x="966" y="262"/>
                    <a:pt x="679" y="366"/>
                  </a:cubicBezTo>
                  <a:cubicBezTo>
                    <a:pt x="457" y="444"/>
                    <a:pt x="235" y="523"/>
                    <a:pt x="1" y="601"/>
                  </a:cubicBezTo>
                  <a:cubicBezTo>
                    <a:pt x="27" y="627"/>
                    <a:pt x="53" y="653"/>
                    <a:pt x="65" y="679"/>
                  </a:cubicBezTo>
                  <a:cubicBezTo>
                    <a:pt x="288" y="601"/>
                    <a:pt x="509" y="535"/>
                    <a:pt x="717" y="457"/>
                  </a:cubicBezTo>
                  <a:cubicBezTo>
                    <a:pt x="1044" y="340"/>
                    <a:pt x="1396" y="222"/>
                    <a:pt x="1748" y="105"/>
                  </a:cubicBezTo>
                  <a:lnTo>
                    <a:pt x="1761" y="92"/>
                  </a:lnTo>
                  <a:cubicBezTo>
                    <a:pt x="1774" y="92"/>
                    <a:pt x="1787" y="79"/>
                    <a:pt x="1800" y="66"/>
                  </a:cubicBezTo>
                  <a:lnTo>
                    <a:pt x="1800" y="27"/>
                  </a:lnTo>
                  <a:cubicBezTo>
                    <a:pt x="1800" y="27"/>
                    <a:pt x="1787" y="13"/>
                    <a:pt x="1774" y="13"/>
                  </a:cubicBezTo>
                  <a:cubicBezTo>
                    <a:pt x="1774" y="1"/>
                    <a:pt x="1761" y="1"/>
                    <a:pt x="1748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9"/>
            <p:cNvSpPr/>
            <p:nvPr/>
          </p:nvSpPr>
          <p:spPr>
            <a:xfrm>
              <a:off x="6594288" y="1867018"/>
              <a:ext cx="110917" cy="38675"/>
            </a:xfrm>
            <a:custGeom>
              <a:avLst/>
              <a:gdLst/>
              <a:ahLst/>
              <a:cxnLst/>
              <a:rect l="l" t="t" r="r" b="b"/>
              <a:pathLst>
                <a:path w="2323" h="810" extrusionOk="0">
                  <a:moveTo>
                    <a:pt x="2257" y="1"/>
                  </a:moveTo>
                  <a:cubicBezTo>
                    <a:pt x="2231" y="14"/>
                    <a:pt x="2192" y="14"/>
                    <a:pt x="2152" y="27"/>
                  </a:cubicBezTo>
                  <a:cubicBezTo>
                    <a:pt x="1735" y="131"/>
                    <a:pt x="1331" y="275"/>
                    <a:pt x="926" y="418"/>
                  </a:cubicBezTo>
                  <a:cubicBezTo>
                    <a:pt x="627" y="522"/>
                    <a:pt x="314" y="640"/>
                    <a:pt x="1" y="718"/>
                  </a:cubicBezTo>
                  <a:cubicBezTo>
                    <a:pt x="27" y="757"/>
                    <a:pt x="53" y="783"/>
                    <a:pt x="79" y="809"/>
                  </a:cubicBezTo>
                  <a:cubicBezTo>
                    <a:pt x="379" y="718"/>
                    <a:pt x="679" y="614"/>
                    <a:pt x="966" y="510"/>
                  </a:cubicBezTo>
                  <a:cubicBezTo>
                    <a:pt x="1396" y="353"/>
                    <a:pt x="1839" y="197"/>
                    <a:pt x="2283" y="105"/>
                  </a:cubicBezTo>
                  <a:cubicBezTo>
                    <a:pt x="2296" y="92"/>
                    <a:pt x="2309" y="92"/>
                    <a:pt x="2309" y="79"/>
                  </a:cubicBezTo>
                  <a:cubicBezTo>
                    <a:pt x="2309" y="79"/>
                    <a:pt x="2323" y="79"/>
                    <a:pt x="2323" y="66"/>
                  </a:cubicBezTo>
                  <a:lnTo>
                    <a:pt x="2323" y="40"/>
                  </a:lnTo>
                  <a:cubicBezTo>
                    <a:pt x="2309" y="14"/>
                    <a:pt x="2283" y="1"/>
                    <a:pt x="2257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9"/>
            <p:cNvSpPr/>
            <p:nvPr/>
          </p:nvSpPr>
          <p:spPr>
            <a:xfrm>
              <a:off x="6704489" y="1813446"/>
              <a:ext cx="41158" cy="72290"/>
            </a:xfrm>
            <a:custGeom>
              <a:avLst/>
              <a:gdLst/>
              <a:ahLst/>
              <a:cxnLst/>
              <a:rect l="l" t="t" r="r" b="b"/>
              <a:pathLst>
                <a:path w="862" h="1514" extrusionOk="0">
                  <a:moveTo>
                    <a:pt x="1" y="1"/>
                  </a:moveTo>
                  <a:lnTo>
                    <a:pt x="719" y="1383"/>
                  </a:lnTo>
                  <a:lnTo>
                    <a:pt x="719" y="1397"/>
                  </a:lnTo>
                  <a:lnTo>
                    <a:pt x="745" y="1423"/>
                  </a:lnTo>
                  <a:cubicBezTo>
                    <a:pt x="757" y="1436"/>
                    <a:pt x="757" y="1449"/>
                    <a:pt x="757" y="1475"/>
                  </a:cubicBezTo>
                  <a:cubicBezTo>
                    <a:pt x="757" y="1501"/>
                    <a:pt x="784" y="1514"/>
                    <a:pt x="810" y="1514"/>
                  </a:cubicBezTo>
                  <a:cubicBezTo>
                    <a:pt x="836" y="1514"/>
                    <a:pt x="849" y="1501"/>
                    <a:pt x="862" y="1488"/>
                  </a:cubicBezTo>
                  <a:lnTo>
                    <a:pt x="862" y="1462"/>
                  </a:lnTo>
                  <a:lnTo>
                    <a:pt x="862" y="1449"/>
                  </a:lnTo>
                  <a:cubicBezTo>
                    <a:pt x="849" y="1409"/>
                    <a:pt x="836" y="1397"/>
                    <a:pt x="836" y="1371"/>
                  </a:cubicBezTo>
                  <a:lnTo>
                    <a:pt x="131" y="40"/>
                  </a:lnTo>
                  <a:cubicBezTo>
                    <a:pt x="79" y="27"/>
                    <a:pt x="41" y="14"/>
                    <a:pt x="1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9"/>
            <p:cNvSpPr/>
            <p:nvPr/>
          </p:nvSpPr>
          <p:spPr>
            <a:xfrm>
              <a:off x="6589943" y="1810963"/>
              <a:ext cx="28696" cy="31609"/>
            </a:xfrm>
            <a:custGeom>
              <a:avLst/>
              <a:gdLst/>
              <a:ahLst/>
              <a:cxnLst/>
              <a:rect l="l" t="t" r="r" b="b"/>
              <a:pathLst>
                <a:path w="601" h="662" extrusionOk="0">
                  <a:moveTo>
                    <a:pt x="118" y="1"/>
                  </a:moveTo>
                  <a:cubicBezTo>
                    <a:pt x="78" y="14"/>
                    <a:pt x="40" y="14"/>
                    <a:pt x="0" y="27"/>
                  </a:cubicBezTo>
                  <a:lnTo>
                    <a:pt x="431" y="548"/>
                  </a:lnTo>
                  <a:lnTo>
                    <a:pt x="496" y="640"/>
                  </a:lnTo>
                  <a:cubicBezTo>
                    <a:pt x="511" y="655"/>
                    <a:pt x="526" y="662"/>
                    <a:pt x="541" y="662"/>
                  </a:cubicBezTo>
                  <a:cubicBezTo>
                    <a:pt x="552" y="662"/>
                    <a:pt x="563" y="658"/>
                    <a:pt x="574" y="653"/>
                  </a:cubicBezTo>
                  <a:cubicBezTo>
                    <a:pt x="588" y="653"/>
                    <a:pt x="588" y="640"/>
                    <a:pt x="588" y="640"/>
                  </a:cubicBezTo>
                  <a:cubicBezTo>
                    <a:pt x="600" y="627"/>
                    <a:pt x="600" y="601"/>
                    <a:pt x="588" y="588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9"/>
            <p:cNvSpPr/>
            <p:nvPr/>
          </p:nvSpPr>
          <p:spPr>
            <a:xfrm>
              <a:off x="6734426" y="1823425"/>
              <a:ext cx="27407" cy="69807"/>
            </a:xfrm>
            <a:custGeom>
              <a:avLst/>
              <a:gdLst/>
              <a:ahLst/>
              <a:cxnLst/>
              <a:rect l="l" t="t" r="r" b="b"/>
              <a:pathLst>
                <a:path w="574" h="1462" extrusionOk="0">
                  <a:moveTo>
                    <a:pt x="0" y="1"/>
                  </a:moveTo>
                  <a:lnTo>
                    <a:pt x="0" y="1"/>
                  </a:lnTo>
                  <a:cubicBezTo>
                    <a:pt x="118" y="405"/>
                    <a:pt x="274" y="823"/>
                    <a:pt x="443" y="1214"/>
                  </a:cubicBezTo>
                  <a:cubicBezTo>
                    <a:pt x="457" y="1253"/>
                    <a:pt x="470" y="1279"/>
                    <a:pt x="470" y="1318"/>
                  </a:cubicBezTo>
                  <a:lnTo>
                    <a:pt x="470" y="1344"/>
                  </a:lnTo>
                  <a:cubicBezTo>
                    <a:pt x="470" y="1357"/>
                    <a:pt x="470" y="1383"/>
                    <a:pt x="483" y="1423"/>
                  </a:cubicBezTo>
                  <a:cubicBezTo>
                    <a:pt x="483" y="1449"/>
                    <a:pt x="509" y="1461"/>
                    <a:pt x="535" y="1461"/>
                  </a:cubicBezTo>
                  <a:cubicBezTo>
                    <a:pt x="561" y="1461"/>
                    <a:pt x="561" y="1449"/>
                    <a:pt x="574" y="1435"/>
                  </a:cubicBezTo>
                  <a:lnTo>
                    <a:pt x="574" y="1397"/>
                  </a:lnTo>
                  <a:lnTo>
                    <a:pt x="574" y="1318"/>
                  </a:lnTo>
                  <a:cubicBezTo>
                    <a:pt x="561" y="1266"/>
                    <a:pt x="561" y="1227"/>
                    <a:pt x="535" y="1174"/>
                  </a:cubicBezTo>
                  <a:cubicBezTo>
                    <a:pt x="379" y="809"/>
                    <a:pt x="235" y="431"/>
                    <a:pt x="118" y="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9"/>
            <p:cNvSpPr/>
            <p:nvPr/>
          </p:nvSpPr>
          <p:spPr>
            <a:xfrm>
              <a:off x="6659654" y="1901492"/>
              <a:ext cx="124621" cy="58395"/>
            </a:xfrm>
            <a:custGeom>
              <a:avLst/>
              <a:gdLst/>
              <a:ahLst/>
              <a:cxnLst/>
              <a:rect l="l" t="t" r="r" b="b"/>
              <a:pathLst>
                <a:path w="2610" h="1223" extrusionOk="0">
                  <a:moveTo>
                    <a:pt x="2567" y="1"/>
                  </a:moveTo>
                  <a:cubicBezTo>
                    <a:pt x="2555" y="1"/>
                    <a:pt x="2542" y="4"/>
                    <a:pt x="2531" y="9"/>
                  </a:cubicBezTo>
                  <a:cubicBezTo>
                    <a:pt x="2519" y="9"/>
                    <a:pt x="2505" y="22"/>
                    <a:pt x="2479" y="35"/>
                  </a:cubicBezTo>
                  <a:cubicBezTo>
                    <a:pt x="1670" y="426"/>
                    <a:pt x="836" y="805"/>
                    <a:pt x="1" y="1157"/>
                  </a:cubicBezTo>
                  <a:cubicBezTo>
                    <a:pt x="41" y="1183"/>
                    <a:pt x="67" y="1209"/>
                    <a:pt x="105" y="1222"/>
                  </a:cubicBezTo>
                  <a:cubicBezTo>
                    <a:pt x="940" y="870"/>
                    <a:pt x="1775" y="492"/>
                    <a:pt x="2583" y="87"/>
                  </a:cubicBezTo>
                  <a:lnTo>
                    <a:pt x="2597" y="87"/>
                  </a:lnTo>
                  <a:cubicBezTo>
                    <a:pt x="2597" y="87"/>
                    <a:pt x="2597" y="75"/>
                    <a:pt x="2609" y="75"/>
                  </a:cubicBezTo>
                  <a:lnTo>
                    <a:pt x="2609" y="22"/>
                  </a:lnTo>
                  <a:cubicBezTo>
                    <a:pt x="2602" y="7"/>
                    <a:pt x="2585" y="1"/>
                    <a:pt x="2567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9"/>
            <p:cNvSpPr/>
            <p:nvPr/>
          </p:nvSpPr>
          <p:spPr>
            <a:xfrm>
              <a:off x="6796068" y="1857039"/>
              <a:ext cx="17476" cy="61881"/>
            </a:xfrm>
            <a:custGeom>
              <a:avLst/>
              <a:gdLst/>
              <a:ahLst/>
              <a:cxnLst/>
              <a:rect l="l" t="t" r="r" b="b"/>
              <a:pathLst>
                <a:path w="366" h="1296" extrusionOk="0">
                  <a:moveTo>
                    <a:pt x="1" y="1"/>
                  </a:moveTo>
                  <a:cubicBezTo>
                    <a:pt x="92" y="392"/>
                    <a:pt x="183" y="783"/>
                    <a:pt x="248" y="1175"/>
                  </a:cubicBezTo>
                  <a:cubicBezTo>
                    <a:pt x="248" y="1201"/>
                    <a:pt x="262" y="1227"/>
                    <a:pt x="262" y="1253"/>
                  </a:cubicBezTo>
                  <a:cubicBezTo>
                    <a:pt x="262" y="1274"/>
                    <a:pt x="288" y="1296"/>
                    <a:pt x="311" y="1296"/>
                  </a:cubicBezTo>
                  <a:cubicBezTo>
                    <a:pt x="317" y="1296"/>
                    <a:pt x="322" y="1295"/>
                    <a:pt x="326" y="1293"/>
                  </a:cubicBezTo>
                  <a:cubicBezTo>
                    <a:pt x="340" y="1293"/>
                    <a:pt x="352" y="1279"/>
                    <a:pt x="352" y="1266"/>
                  </a:cubicBezTo>
                  <a:cubicBezTo>
                    <a:pt x="366" y="1266"/>
                    <a:pt x="366" y="1253"/>
                    <a:pt x="366" y="1240"/>
                  </a:cubicBezTo>
                  <a:cubicBezTo>
                    <a:pt x="300" y="862"/>
                    <a:pt x="222" y="470"/>
                    <a:pt x="131" y="93"/>
                  </a:cubicBezTo>
                  <a:cubicBezTo>
                    <a:pt x="79" y="67"/>
                    <a:pt x="39" y="27"/>
                    <a:pt x="1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9"/>
            <p:cNvSpPr/>
            <p:nvPr/>
          </p:nvSpPr>
          <p:spPr>
            <a:xfrm>
              <a:off x="6746268" y="1941074"/>
              <a:ext cx="109628" cy="57440"/>
            </a:xfrm>
            <a:custGeom>
              <a:avLst/>
              <a:gdLst/>
              <a:ahLst/>
              <a:cxnLst/>
              <a:rect l="l" t="t" r="r" b="b"/>
              <a:pathLst>
                <a:path w="2296" h="1203" extrusionOk="0">
                  <a:moveTo>
                    <a:pt x="2246" y="1"/>
                  </a:moveTo>
                  <a:cubicBezTo>
                    <a:pt x="2237" y="1"/>
                    <a:pt x="2227" y="5"/>
                    <a:pt x="2218" y="15"/>
                  </a:cubicBezTo>
                  <a:cubicBezTo>
                    <a:pt x="2204" y="15"/>
                    <a:pt x="2178" y="28"/>
                    <a:pt x="2165" y="41"/>
                  </a:cubicBezTo>
                  <a:cubicBezTo>
                    <a:pt x="1461" y="458"/>
                    <a:pt x="743" y="837"/>
                    <a:pt x="0" y="1176"/>
                  </a:cubicBezTo>
                  <a:cubicBezTo>
                    <a:pt x="53" y="1188"/>
                    <a:pt x="105" y="1202"/>
                    <a:pt x="157" y="1202"/>
                  </a:cubicBezTo>
                  <a:cubicBezTo>
                    <a:pt x="874" y="875"/>
                    <a:pt x="1578" y="498"/>
                    <a:pt x="2256" y="106"/>
                  </a:cubicBezTo>
                  <a:lnTo>
                    <a:pt x="2270" y="93"/>
                  </a:lnTo>
                  <a:cubicBezTo>
                    <a:pt x="2282" y="93"/>
                    <a:pt x="2282" y="80"/>
                    <a:pt x="2296" y="80"/>
                  </a:cubicBezTo>
                  <a:cubicBezTo>
                    <a:pt x="2296" y="54"/>
                    <a:pt x="2296" y="41"/>
                    <a:pt x="2282" y="28"/>
                  </a:cubicBezTo>
                  <a:cubicBezTo>
                    <a:pt x="2274" y="12"/>
                    <a:pt x="2261" y="1"/>
                    <a:pt x="224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9"/>
            <p:cNvSpPr/>
            <p:nvPr/>
          </p:nvSpPr>
          <p:spPr>
            <a:xfrm>
              <a:off x="6934917" y="1664666"/>
              <a:ext cx="152649" cy="304581"/>
            </a:xfrm>
            <a:custGeom>
              <a:avLst/>
              <a:gdLst/>
              <a:ahLst/>
              <a:cxnLst/>
              <a:rect l="l" t="t" r="r" b="b"/>
              <a:pathLst>
                <a:path w="3197" h="6379" extrusionOk="0">
                  <a:moveTo>
                    <a:pt x="2727" y="0"/>
                  </a:moveTo>
                  <a:cubicBezTo>
                    <a:pt x="2687" y="26"/>
                    <a:pt x="2649" y="52"/>
                    <a:pt x="2609" y="65"/>
                  </a:cubicBezTo>
                  <a:cubicBezTo>
                    <a:pt x="2348" y="209"/>
                    <a:pt x="2114" y="339"/>
                    <a:pt x="1892" y="496"/>
                  </a:cubicBezTo>
                  <a:cubicBezTo>
                    <a:pt x="1866" y="522"/>
                    <a:pt x="1827" y="534"/>
                    <a:pt x="1801" y="548"/>
                  </a:cubicBezTo>
                  <a:cubicBezTo>
                    <a:pt x="1632" y="678"/>
                    <a:pt x="1449" y="821"/>
                    <a:pt x="1279" y="978"/>
                  </a:cubicBezTo>
                  <a:cubicBezTo>
                    <a:pt x="966" y="1291"/>
                    <a:pt x="705" y="1656"/>
                    <a:pt x="510" y="2047"/>
                  </a:cubicBezTo>
                  <a:cubicBezTo>
                    <a:pt x="496" y="2087"/>
                    <a:pt x="484" y="2126"/>
                    <a:pt x="458" y="2152"/>
                  </a:cubicBezTo>
                  <a:cubicBezTo>
                    <a:pt x="392" y="2296"/>
                    <a:pt x="340" y="2439"/>
                    <a:pt x="288" y="2583"/>
                  </a:cubicBezTo>
                  <a:cubicBezTo>
                    <a:pt x="275" y="2609"/>
                    <a:pt x="262" y="2647"/>
                    <a:pt x="249" y="2687"/>
                  </a:cubicBezTo>
                  <a:cubicBezTo>
                    <a:pt x="209" y="2804"/>
                    <a:pt x="171" y="2922"/>
                    <a:pt x="145" y="3052"/>
                  </a:cubicBezTo>
                  <a:cubicBezTo>
                    <a:pt x="79" y="3287"/>
                    <a:pt x="40" y="3548"/>
                    <a:pt x="27" y="3821"/>
                  </a:cubicBezTo>
                  <a:lnTo>
                    <a:pt x="27" y="3965"/>
                  </a:lnTo>
                  <a:cubicBezTo>
                    <a:pt x="1" y="4774"/>
                    <a:pt x="145" y="5647"/>
                    <a:pt x="314" y="6365"/>
                  </a:cubicBezTo>
                  <a:lnTo>
                    <a:pt x="327" y="6365"/>
                  </a:lnTo>
                  <a:cubicBezTo>
                    <a:pt x="366" y="6365"/>
                    <a:pt x="392" y="6378"/>
                    <a:pt x="432" y="6378"/>
                  </a:cubicBezTo>
                  <a:cubicBezTo>
                    <a:pt x="455" y="6378"/>
                    <a:pt x="478" y="6379"/>
                    <a:pt x="502" y="6379"/>
                  </a:cubicBezTo>
                  <a:cubicBezTo>
                    <a:pt x="1193" y="6379"/>
                    <a:pt x="1855" y="6008"/>
                    <a:pt x="2296" y="5478"/>
                  </a:cubicBezTo>
                  <a:cubicBezTo>
                    <a:pt x="2414" y="5348"/>
                    <a:pt x="2518" y="5191"/>
                    <a:pt x="2609" y="5021"/>
                  </a:cubicBezTo>
                  <a:cubicBezTo>
                    <a:pt x="2635" y="4982"/>
                    <a:pt x="2649" y="4943"/>
                    <a:pt x="2675" y="4904"/>
                  </a:cubicBezTo>
                  <a:cubicBezTo>
                    <a:pt x="2910" y="4447"/>
                    <a:pt x="3040" y="3952"/>
                    <a:pt x="3118" y="3456"/>
                  </a:cubicBezTo>
                  <a:cubicBezTo>
                    <a:pt x="3118" y="3417"/>
                    <a:pt x="3131" y="3378"/>
                    <a:pt x="3131" y="3352"/>
                  </a:cubicBezTo>
                  <a:cubicBezTo>
                    <a:pt x="3131" y="3313"/>
                    <a:pt x="3131" y="3273"/>
                    <a:pt x="3145" y="3247"/>
                  </a:cubicBezTo>
                  <a:cubicBezTo>
                    <a:pt x="3197" y="2752"/>
                    <a:pt x="3197" y="2256"/>
                    <a:pt x="3145" y="1774"/>
                  </a:cubicBezTo>
                  <a:cubicBezTo>
                    <a:pt x="3145" y="1734"/>
                    <a:pt x="3145" y="1708"/>
                    <a:pt x="3131" y="1670"/>
                  </a:cubicBezTo>
                  <a:cubicBezTo>
                    <a:pt x="3118" y="1513"/>
                    <a:pt x="3092" y="1357"/>
                    <a:pt x="3066" y="1213"/>
                  </a:cubicBezTo>
                  <a:cubicBezTo>
                    <a:pt x="3053" y="1174"/>
                    <a:pt x="3053" y="1148"/>
                    <a:pt x="3040" y="1122"/>
                  </a:cubicBezTo>
                  <a:cubicBezTo>
                    <a:pt x="2974" y="757"/>
                    <a:pt x="2870" y="391"/>
                    <a:pt x="2740" y="39"/>
                  </a:cubicBezTo>
                  <a:cubicBezTo>
                    <a:pt x="2727" y="26"/>
                    <a:pt x="2727" y="13"/>
                    <a:pt x="2727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9"/>
            <p:cNvSpPr/>
            <p:nvPr/>
          </p:nvSpPr>
          <p:spPr>
            <a:xfrm>
              <a:off x="6950530" y="1664666"/>
              <a:ext cx="115215" cy="304534"/>
            </a:xfrm>
            <a:custGeom>
              <a:avLst/>
              <a:gdLst/>
              <a:ahLst/>
              <a:cxnLst/>
              <a:rect l="l" t="t" r="r" b="b"/>
              <a:pathLst>
                <a:path w="2413" h="6378" extrusionOk="0">
                  <a:moveTo>
                    <a:pt x="2400" y="0"/>
                  </a:moveTo>
                  <a:cubicBezTo>
                    <a:pt x="2360" y="26"/>
                    <a:pt x="2322" y="52"/>
                    <a:pt x="2282" y="65"/>
                  </a:cubicBezTo>
                  <a:cubicBezTo>
                    <a:pt x="2061" y="391"/>
                    <a:pt x="1865" y="743"/>
                    <a:pt x="1682" y="1082"/>
                  </a:cubicBezTo>
                  <a:cubicBezTo>
                    <a:pt x="1656" y="1122"/>
                    <a:pt x="1630" y="1160"/>
                    <a:pt x="1618" y="1213"/>
                  </a:cubicBezTo>
                  <a:cubicBezTo>
                    <a:pt x="1500" y="1435"/>
                    <a:pt x="1395" y="1656"/>
                    <a:pt x="1291" y="1878"/>
                  </a:cubicBezTo>
                  <a:cubicBezTo>
                    <a:pt x="1278" y="1891"/>
                    <a:pt x="1278" y="1904"/>
                    <a:pt x="1278" y="1904"/>
                  </a:cubicBezTo>
                  <a:cubicBezTo>
                    <a:pt x="1070" y="2374"/>
                    <a:pt x="887" y="2856"/>
                    <a:pt x="731" y="3339"/>
                  </a:cubicBezTo>
                  <a:cubicBezTo>
                    <a:pt x="717" y="3378"/>
                    <a:pt x="705" y="3417"/>
                    <a:pt x="691" y="3470"/>
                  </a:cubicBezTo>
                  <a:cubicBezTo>
                    <a:pt x="665" y="3534"/>
                    <a:pt x="639" y="3612"/>
                    <a:pt x="626" y="3678"/>
                  </a:cubicBezTo>
                  <a:cubicBezTo>
                    <a:pt x="613" y="3717"/>
                    <a:pt x="600" y="3743"/>
                    <a:pt x="600" y="3783"/>
                  </a:cubicBezTo>
                  <a:cubicBezTo>
                    <a:pt x="508" y="4082"/>
                    <a:pt x="430" y="4383"/>
                    <a:pt x="378" y="4682"/>
                  </a:cubicBezTo>
                  <a:cubicBezTo>
                    <a:pt x="366" y="4722"/>
                    <a:pt x="352" y="4760"/>
                    <a:pt x="352" y="4800"/>
                  </a:cubicBezTo>
                  <a:cubicBezTo>
                    <a:pt x="313" y="4956"/>
                    <a:pt x="287" y="5113"/>
                    <a:pt x="261" y="5269"/>
                  </a:cubicBezTo>
                  <a:lnTo>
                    <a:pt x="248" y="5386"/>
                  </a:lnTo>
                  <a:cubicBezTo>
                    <a:pt x="195" y="5725"/>
                    <a:pt x="143" y="6064"/>
                    <a:pt x="0" y="6365"/>
                  </a:cubicBezTo>
                  <a:cubicBezTo>
                    <a:pt x="39" y="6365"/>
                    <a:pt x="65" y="6378"/>
                    <a:pt x="105" y="6378"/>
                  </a:cubicBezTo>
                  <a:cubicBezTo>
                    <a:pt x="195" y="6169"/>
                    <a:pt x="248" y="5948"/>
                    <a:pt x="287" y="5725"/>
                  </a:cubicBezTo>
                  <a:cubicBezTo>
                    <a:pt x="287" y="5687"/>
                    <a:pt x="300" y="5661"/>
                    <a:pt x="300" y="5621"/>
                  </a:cubicBezTo>
                  <a:cubicBezTo>
                    <a:pt x="313" y="5543"/>
                    <a:pt x="326" y="5478"/>
                    <a:pt x="339" y="5400"/>
                  </a:cubicBezTo>
                  <a:lnTo>
                    <a:pt x="352" y="5282"/>
                  </a:lnTo>
                  <a:cubicBezTo>
                    <a:pt x="404" y="4943"/>
                    <a:pt x="482" y="4604"/>
                    <a:pt x="561" y="4265"/>
                  </a:cubicBezTo>
                  <a:cubicBezTo>
                    <a:pt x="574" y="4226"/>
                    <a:pt x="574" y="4200"/>
                    <a:pt x="587" y="4160"/>
                  </a:cubicBezTo>
                  <a:cubicBezTo>
                    <a:pt x="705" y="3691"/>
                    <a:pt x="848" y="3221"/>
                    <a:pt x="1018" y="2765"/>
                  </a:cubicBezTo>
                  <a:cubicBezTo>
                    <a:pt x="1030" y="2726"/>
                    <a:pt x="1056" y="2687"/>
                    <a:pt x="1070" y="2635"/>
                  </a:cubicBezTo>
                  <a:cubicBezTo>
                    <a:pt x="1161" y="2400"/>
                    <a:pt x="1252" y="2165"/>
                    <a:pt x="1357" y="1943"/>
                  </a:cubicBezTo>
                  <a:cubicBezTo>
                    <a:pt x="1383" y="1891"/>
                    <a:pt x="1395" y="1852"/>
                    <a:pt x="1421" y="1800"/>
                  </a:cubicBezTo>
                  <a:cubicBezTo>
                    <a:pt x="1708" y="1187"/>
                    <a:pt x="2035" y="600"/>
                    <a:pt x="2413" y="39"/>
                  </a:cubicBezTo>
                  <a:cubicBezTo>
                    <a:pt x="2400" y="26"/>
                    <a:pt x="2400" y="13"/>
                    <a:pt x="2400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9"/>
            <p:cNvSpPr/>
            <p:nvPr/>
          </p:nvSpPr>
          <p:spPr>
            <a:xfrm>
              <a:off x="7011551" y="1718191"/>
              <a:ext cx="69807" cy="39917"/>
            </a:xfrm>
            <a:custGeom>
              <a:avLst/>
              <a:gdLst/>
              <a:ahLst/>
              <a:cxnLst/>
              <a:rect l="l" t="t" r="r" b="b"/>
              <a:pathLst>
                <a:path w="1462" h="836" extrusionOk="0">
                  <a:moveTo>
                    <a:pt x="1435" y="1"/>
                  </a:moveTo>
                  <a:cubicBezTo>
                    <a:pt x="1253" y="92"/>
                    <a:pt x="1070" y="196"/>
                    <a:pt x="887" y="288"/>
                  </a:cubicBezTo>
                  <a:lnTo>
                    <a:pt x="143" y="679"/>
                  </a:lnTo>
                  <a:cubicBezTo>
                    <a:pt x="105" y="705"/>
                    <a:pt x="65" y="731"/>
                    <a:pt x="13" y="757"/>
                  </a:cubicBezTo>
                  <a:cubicBezTo>
                    <a:pt x="0" y="770"/>
                    <a:pt x="0" y="783"/>
                    <a:pt x="0" y="783"/>
                  </a:cubicBezTo>
                  <a:lnTo>
                    <a:pt x="0" y="809"/>
                  </a:lnTo>
                  <a:cubicBezTo>
                    <a:pt x="13" y="822"/>
                    <a:pt x="13" y="836"/>
                    <a:pt x="27" y="836"/>
                  </a:cubicBezTo>
                  <a:lnTo>
                    <a:pt x="65" y="836"/>
                  </a:lnTo>
                  <a:cubicBezTo>
                    <a:pt x="65" y="822"/>
                    <a:pt x="79" y="822"/>
                    <a:pt x="79" y="822"/>
                  </a:cubicBezTo>
                  <a:cubicBezTo>
                    <a:pt x="366" y="665"/>
                    <a:pt x="653" y="509"/>
                    <a:pt x="926" y="366"/>
                  </a:cubicBezTo>
                  <a:cubicBezTo>
                    <a:pt x="1109" y="274"/>
                    <a:pt x="1279" y="183"/>
                    <a:pt x="1461" y="92"/>
                  </a:cubicBezTo>
                  <a:cubicBezTo>
                    <a:pt x="1448" y="53"/>
                    <a:pt x="1448" y="27"/>
                    <a:pt x="1435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9"/>
            <p:cNvSpPr/>
            <p:nvPr/>
          </p:nvSpPr>
          <p:spPr>
            <a:xfrm>
              <a:off x="6996607" y="1744356"/>
              <a:ext cx="88476" cy="52618"/>
            </a:xfrm>
            <a:custGeom>
              <a:avLst/>
              <a:gdLst/>
              <a:ahLst/>
              <a:cxnLst/>
              <a:rect l="l" t="t" r="r" b="b"/>
              <a:pathLst>
                <a:path w="1853" h="1102" extrusionOk="0">
                  <a:moveTo>
                    <a:pt x="1839" y="1"/>
                  </a:moveTo>
                  <a:cubicBezTo>
                    <a:pt x="1604" y="144"/>
                    <a:pt x="1343" y="288"/>
                    <a:pt x="1096" y="418"/>
                  </a:cubicBezTo>
                  <a:cubicBezTo>
                    <a:pt x="757" y="587"/>
                    <a:pt x="418" y="757"/>
                    <a:pt x="105" y="966"/>
                  </a:cubicBezTo>
                  <a:cubicBezTo>
                    <a:pt x="79" y="992"/>
                    <a:pt x="53" y="1004"/>
                    <a:pt x="27" y="1018"/>
                  </a:cubicBezTo>
                  <a:cubicBezTo>
                    <a:pt x="0" y="1030"/>
                    <a:pt x="0" y="1057"/>
                    <a:pt x="13" y="1083"/>
                  </a:cubicBezTo>
                  <a:cubicBezTo>
                    <a:pt x="27" y="1096"/>
                    <a:pt x="39" y="1096"/>
                    <a:pt x="39" y="1096"/>
                  </a:cubicBezTo>
                  <a:cubicBezTo>
                    <a:pt x="39" y="1096"/>
                    <a:pt x="45" y="1102"/>
                    <a:pt x="49" y="1102"/>
                  </a:cubicBezTo>
                  <a:cubicBezTo>
                    <a:pt x="51" y="1102"/>
                    <a:pt x="53" y="1100"/>
                    <a:pt x="53" y="1096"/>
                  </a:cubicBezTo>
                  <a:lnTo>
                    <a:pt x="79" y="1096"/>
                  </a:lnTo>
                  <a:cubicBezTo>
                    <a:pt x="404" y="861"/>
                    <a:pt x="783" y="679"/>
                    <a:pt x="1135" y="496"/>
                  </a:cubicBezTo>
                  <a:cubicBezTo>
                    <a:pt x="1369" y="366"/>
                    <a:pt x="1618" y="235"/>
                    <a:pt x="1853" y="105"/>
                  </a:cubicBezTo>
                  <a:cubicBezTo>
                    <a:pt x="1853" y="65"/>
                    <a:pt x="1853" y="39"/>
                    <a:pt x="1839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9"/>
            <p:cNvSpPr/>
            <p:nvPr/>
          </p:nvSpPr>
          <p:spPr>
            <a:xfrm>
              <a:off x="6956738" y="1762405"/>
              <a:ext cx="31179" cy="69186"/>
            </a:xfrm>
            <a:custGeom>
              <a:avLst/>
              <a:gdLst/>
              <a:ahLst/>
              <a:cxnLst/>
              <a:rect l="l" t="t" r="r" b="b"/>
              <a:pathLst>
                <a:path w="653" h="1449" extrusionOk="0">
                  <a:moveTo>
                    <a:pt x="53" y="0"/>
                  </a:moveTo>
                  <a:cubicBezTo>
                    <a:pt x="39" y="40"/>
                    <a:pt x="27" y="79"/>
                    <a:pt x="1" y="105"/>
                  </a:cubicBezTo>
                  <a:lnTo>
                    <a:pt x="522" y="1357"/>
                  </a:lnTo>
                  <a:cubicBezTo>
                    <a:pt x="535" y="1370"/>
                    <a:pt x="535" y="1396"/>
                    <a:pt x="561" y="1423"/>
                  </a:cubicBezTo>
                  <a:lnTo>
                    <a:pt x="575" y="1435"/>
                  </a:lnTo>
                  <a:cubicBezTo>
                    <a:pt x="575" y="1435"/>
                    <a:pt x="587" y="1435"/>
                    <a:pt x="587" y="1449"/>
                  </a:cubicBezTo>
                  <a:cubicBezTo>
                    <a:pt x="601" y="1449"/>
                    <a:pt x="627" y="1449"/>
                    <a:pt x="639" y="1435"/>
                  </a:cubicBezTo>
                  <a:cubicBezTo>
                    <a:pt x="653" y="1409"/>
                    <a:pt x="653" y="1383"/>
                    <a:pt x="639" y="1370"/>
                  </a:cubicBezTo>
                  <a:cubicBezTo>
                    <a:pt x="613" y="1357"/>
                    <a:pt x="613" y="1344"/>
                    <a:pt x="613" y="1331"/>
                  </a:cubicBezTo>
                  <a:cubicBezTo>
                    <a:pt x="613" y="1318"/>
                    <a:pt x="601" y="1305"/>
                    <a:pt x="601" y="1305"/>
                  </a:cubicBezTo>
                  <a:lnTo>
                    <a:pt x="601" y="129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9"/>
            <p:cNvSpPr/>
            <p:nvPr/>
          </p:nvSpPr>
          <p:spPr>
            <a:xfrm>
              <a:off x="7020862" y="1688301"/>
              <a:ext cx="11268" cy="35524"/>
            </a:xfrm>
            <a:custGeom>
              <a:avLst/>
              <a:gdLst/>
              <a:ahLst/>
              <a:cxnLst/>
              <a:rect l="l" t="t" r="r" b="b"/>
              <a:pathLst>
                <a:path w="236" h="744" extrusionOk="0">
                  <a:moveTo>
                    <a:pt x="92" y="1"/>
                  </a:moveTo>
                  <a:cubicBezTo>
                    <a:pt x="66" y="27"/>
                    <a:pt x="27" y="39"/>
                    <a:pt x="1" y="53"/>
                  </a:cubicBezTo>
                  <a:lnTo>
                    <a:pt x="145" y="705"/>
                  </a:lnTo>
                  <a:lnTo>
                    <a:pt x="145" y="718"/>
                  </a:lnTo>
                  <a:cubicBezTo>
                    <a:pt x="145" y="731"/>
                    <a:pt x="157" y="744"/>
                    <a:pt x="171" y="744"/>
                  </a:cubicBezTo>
                  <a:lnTo>
                    <a:pt x="197" y="744"/>
                  </a:lnTo>
                  <a:cubicBezTo>
                    <a:pt x="209" y="744"/>
                    <a:pt x="235" y="718"/>
                    <a:pt x="223" y="692"/>
                  </a:cubicBezTo>
                  <a:lnTo>
                    <a:pt x="209" y="587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9"/>
            <p:cNvSpPr/>
            <p:nvPr/>
          </p:nvSpPr>
          <p:spPr>
            <a:xfrm>
              <a:off x="6946806" y="1787949"/>
              <a:ext cx="36766" cy="58586"/>
            </a:xfrm>
            <a:custGeom>
              <a:avLst/>
              <a:gdLst/>
              <a:ahLst/>
              <a:cxnLst/>
              <a:rect l="l" t="t" r="r" b="b"/>
              <a:pathLst>
                <a:path w="770" h="1227" extrusionOk="0">
                  <a:moveTo>
                    <a:pt x="39" y="1"/>
                  </a:moveTo>
                  <a:cubicBezTo>
                    <a:pt x="26" y="27"/>
                    <a:pt x="13" y="65"/>
                    <a:pt x="0" y="105"/>
                  </a:cubicBezTo>
                  <a:cubicBezTo>
                    <a:pt x="209" y="404"/>
                    <a:pt x="391" y="717"/>
                    <a:pt x="548" y="1044"/>
                  </a:cubicBezTo>
                  <a:cubicBezTo>
                    <a:pt x="560" y="1083"/>
                    <a:pt x="600" y="1122"/>
                    <a:pt x="626" y="1148"/>
                  </a:cubicBezTo>
                  <a:lnTo>
                    <a:pt x="678" y="1201"/>
                  </a:lnTo>
                  <a:lnTo>
                    <a:pt x="704" y="1227"/>
                  </a:lnTo>
                  <a:cubicBezTo>
                    <a:pt x="717" y="1227"/>
                    <a:pt x="730" y="1227"/>
                    <a:pt x="743" y="1213"/>
                  </a:cubicBezTo>
                  <a:cubicBezTo>
                    <a:pt x="757" y="1201"/>
                    <a:pt x="769" y="1174"/>
                    <a:pt x="757" y="1148"/>
                  </a:cubicBezTo>
                  <a:cubicBezTo>
                    <a:pt x="730" y="1135"/>
                    <a:pt x="717" y="1109"/>
                    <a:pt x="704" y="1096"/>
                  </a:cubicBezTo>
                  <a:cubicBezTo>
                    <a:pt x="691" y="1096"/>
                    <a:pt x="691" y="1083"/>
                    <a:pt x="691" y="1083"/>
                  </a:cubicBezTo>
                  <a:cubicBezTo>
                    <a:pt x="665" y="1057"/>
                    <a:pt x="639" y="1044"/>
                    <a:pt x="626" y="1004"/>
                  </a:cubicBezTo>
                  <a:cubicBezTo>
                    <a:pt x="456" y="653"/>
                    <a:pt x="261" y="314"/>
                    <a:pt x="39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9"/>
            <p:cNvSpPr/>
            <p:nvPr/>
          </p:nvSpPr>
          <p:spPr>
            <a:xfrm>
              <a:off x="6974786" y="1819701"/>
              <a:ext cx="110297" cy="48607"/>
            </a:xfrm>
            <a:custGeom>
              <a:avLst/>
              <a:gdLst/>
              <a:ahLst/>
              <a:cxnLst/>
              <a:rect l="l" t="t" r="r" b="b"/>
              <a:pathLst>
                <a:path w="2310" h="1018" extrusionOk="0">
                  <a:moveTo>
                    <a:pt x="2310" y="0"/>
                  </a:moveTo>
                  <a:lnTo>
                    <a:pt x="2310" y="0"/>
                  </a:lnTo>
                  <a:cubicBezTo>
                    <a:pt x="1579" y="313"/>
                    <a:pt x="823" y="626"/>
                    <a:pt x="79" y="913"/>
                  </a:cubicBezTo>
                  <a:cubicBezTo>
                    <a:pt x="66" y="927"/>
                    <a:pt x="53" y="927"/>
                    <a:pt x="27" y="927"/>
                  </a:cubicBezTo>
                  <a:cubicBezTo>
                    <a:pt x="14" y="939"/>
                    <a:pt x="0" y="965"/>
                    <a:pt x="14" y="992"/>
                  </a:cubicBezTo>
                  <a:cubicBezTo>
                    <a:pt x="14" y="1005"/>
                    <a:pt x="27" y="1018"/>
                    <a:pt x="40" y="1018"/>
                  </a:cubicBezTo>
                  <a:lnTo>
                    <a:pt x="66" y="1018"/>
                  </a:lnTo>
                  <a:cubicBezTo>
                    <a:pt x="809" y="731"/>
                    <a:pt x="1566" y="418"/>
                    <a:pt x="2296" y="105"/>
                  </a:cubicBezTo>
                  <a:cubicBezTo>
                    <a:pt x="2296" y="66"/>
                    <a:pt x="2296" y="26"/>
                    <a:pt x="2310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9"/>
            <p:cNvSpPr/>
            <p:nvPr/>
          </p:nvSpPr>
          <p:spPr>
            <a:xfrm>
              <a:off x="6936159" y="1847108"/>
              <a:ext cx="35572" cy="47652"/>
            </a:xfrm>
            <a:custGeom>
              <a:avLst/>
              <a:gdLst/>
              <a:ahLst/>
              <a:cxnLst/>
              <a:rect l="l" t="t" r="r" b="b"/>
              <a:pathLst>
                <a:path w="745" h="998" extrusionOk="0">
                  <a:moveTo>
                    <a:pt x="1" y="0"/>
                  </a:moveTo>
                  <a:lnTo>
                    <a:pt x="1" y="144"/>
                  </a:lnTo>
                  <a:cubicBezTo>
                    <a:pt x="209" y="431"/>
                    <a:pt x="418" y="704"/>
                    <a:pt x="653" y="979"/>
                  </a:cubicBezTo>
                  <a:cubicBezTo>
                    <a:pt x="667" y="991"/>
                    <a:pt x="667" y="991"/>
                    <a:pt x="679" y="991"/>
                  </a:cubicBezTo>
                  <a:cubicBezTo>
                    <a:pt x="684" y="996"/>
                    <a:pt x="688" y="997"/>
                    <a:pt x="692" y="997"/>
                  </a:cubicBezTo>
                  <a:cubicBezTo>
                    <a:pt x="701" y="997"/>
                    <a:pt x="710" y="991"/>
                    <a:pt x="719" y="991"/>
                  </a:cubicBezTo>
                  <a:cubicBezTo>
                    <a:pt x="731" y="979"/>
                    <a:pt x="745" y="939"/>
                    <a:pt x="719" y="927"/>
                  </a:cubicBezTo>
                  <a:cubicBezTo>
                    <a:pt x="705" y="901"/>
                    <a:pt x="693" y="887"/>
                    <a:pt x="679" y="861"/>
                  </a:cubicBezTo>
                  <a:cubicBezTo>
                    <a:pt x="444" y="588"/>
                    <a:pt x="209" y="301"/>
                    <a:pt x="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9"/>
            <p:cNvSpPr/>
            <p:nvPr/>
          </p:nvSpPr>
          <p:spPr>
            <a:xfrm>
              <a:off x="6960462" y="1898818"/>
              <a:ext cx="102180" cy="39248"/>
            </a:xfrm>
            <a:custGeom>
              <a:avLst/>
              <a:gdLst/>
              <a:ahLst/>
              <a:cxnLst/>
              <a:rect l="l" t="t" r="r" b="b"/>
              <a:pathLst>
                <a:path w="2140" h="822" extrusionOk="0">
                  <a:moveTo>
                    <a:pt x="2140" y="0"/>
                  </a:moveTo>
                  <a:lnTo>
                    <a:pt x="2140" y="0"/>
                  </a:lnTo>
                  <a:cubicBezTo>
                    <a:pt x="1474" y="274"/>
                    <a:pt x="784" y="522"/>
                    <a:pt x="92" y="717"/>
                  </a:cubicBezTo>
                  <a:cubicBezTo>
                    <a:pt x="79" y="731"/>
                    <a:pt x="53" y="731"/>
                    <a:pt x="40" y="731"/>
                  </a:cubicBezTo>
                  <a:cubicBezTo>
                    <a:pt x="14" y="743"/>
                    <a:pt x="1" y="769"/>
                    <a:pt x="14" y="795"/>
                  </a:cubicBezTo>
                  <a:cubicBezTo>
                    <a:pt x="14" y="809"/>
                    <a:pt x="27" y="821"/>
                    <a:pt x="40" y="821"/>
                  </a:cubicBezTo>
                  <a:lnTo>
                    <a:pt x="79" y="821"/>
                  </a:lnTo>
                  <a:cubicBezTo>
                    <a:pt x="757" y="626"/>
                    <a:pt x="1422" y="391"/>
                    <a:pt x="2074" y="117"/>
                  </a:cubicBezTo>
                  <a:cubicBezTo>
                    <a:pt x="2100" y="78"/>
                    <a:pt x="2114" y="39"/>
                    <a:pt x="2140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9"/>
            <p:cNvSpPr/>
            <p:nvPr/>
          </p:nvSpPr>
          <p:spPr>
            <a:xfrm>
              <a:off x="7249428" y="877508"/>
              <a:ext cx="9359" cy="167546"/>
            </a:xfrm>
            <a:custGeom>
              <a:avLst/>
              <a:gdLst/>
              <a:ahLst/>
              <a:cxnLst/>
              <a:rect l="l" t="t" r="r" b="b"/>
              <a:pathLst>
                <a:path w="196" h="3509" extrusionOk="0">
                  <a:moveTo>
                    <a:pt x="105" y="0"/>
                  </a:moveTo>
                  <a:cubicBezTo>
                    <a:pt x="53" y="0"/>
                    <a:pt x="1" y="39"/>
                    <a:pt x="1" y="91"/>
                  </a:cubicBezTo>
                  <a:lnTo>
                    <a:pt x="1" y="3417"/>
                  </a:lnTo>
                  <a:cubicBezTo>
                    <a:pt x="1" y="3470"/>
                    <a:pt x="53" y="3508"/>
                    <a:pt x="105" y="3508"/>
                  </a:cubicBezTo>
                  <a:cubicBezTo>
                    <a:pt x="157" y="3508"/>
                    <a:pt x="196" y="3470"/>
                    <a:pt x="196" y="3417"/>
                  </a:cubicBezTo>
                  <a:lnTo>
                    <a:pt x="196" y="91"/>
                  </a:lnTo>
                  <a:cubicBezTo>
                    <a:pt x="196" y="39"/>
                    <a:pt x="157" y="0"/>
                    <a:pt x="105" y="0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9"/>
            <p:cNvSpPr/>
            <p:nvPr/>
          </p:nvSpPr>
          <p:spPr>
            <a:xfrm>
              <a:off x="7176566" y="957819"/>
              <a:ext cx="153890" cy="9406"/>
            </a:xfrm>
            <a:custGeom>
              <a:avLst/>
              <a:gdLst/>
              <a:ahLst/>
              <a:cxnLst/>
              <a:rect l="l" t="t" r="r" b="b"/>
              <a:pathLst>
                <a:path w="3223" h="197" extrusionOk="0">
                  <a:moveTo>
                    <a:pt x="92" y="0"/>
                  </a:moveTo>
                  <a:cubicBezTo>
                    <a:pt x="40" y="0"/>
                    <a:pt x="0" y="40"/>
                    <a:pt x="0" y="92"/>
                  </a:cubicBezTo>
                  <a:cubicBezTo>
                    <a:pt x="0" y="144"/>
                    <a:pt x="40" y="196"/>
                    <a:pt x="92" y="196"/>
                  </a:cubicBezTo>
                  <a:lnTo>
                    <a:pt x="3130" y="196"/>
                  </a:lnTo>
                  <a:cubicBezTo>
                    <a:pt x="3183" y="196"/>
                    <a:pt x="3222" y="144"/>
                    <a:pt x="3222" y="92"/>
                  </a:cubicBezTo>
                  <a:cubicBezTo>
                    <a:pt x="3222" y="40"/>
                    <a:pt x="3183" y="0"/>
                    <a:pt x="3130" y="0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9"/>
            <p:cNvSpPr/>
            <p:nvPr/>
          </p:nvSpPr>
          <p:spPr>
            <a:xfrm>
              <a:off x="7212663" y="913557"/>
              <a:ext cx="82269" cy="102227"/>
            </a:xfrm>
            <a:custGeom>
              <a:avLst/>
              <a:gdLst/>
              <a:ahLst/>
              <a:cxnLst/>
              <a:rect l="l" t="t" r="r" b="b"/>
              <a:pathLst>
                <a:path w="1723" h="2141" extrusionOk="0">
                  <a:moveTo>
                    <a:pt x="1635" y="1"/>
                  </a:moveTo>
                  <a:cubicBezTo>
                    <a:pt x="1603" y="1"/>
                    <a:pt x="1570" y="15"/>
                    <a:pt x="1553" y="40"/>
                  </a:cubicBezTo>
                  <a:lnTo>
                    <a:pt x="27" y="1984"/>
                  </a:lnTo>
                  <a:cubicBezTo>
                    <a:pt x="1" y="2023"/>
                    <a:pt x="1" y="2089"/>
                    <a:pt x="40" y="2115"/>
                  </a:cubicBezTo>
                  <a:cubicBezTo>
                    <a:pt x="66" y="2127"/>
                    <a:pt x="79" y="2141"/>
                    <a:pt x="105" y="2141"/>
                  </a:cubicBezTo>
                  <a:cubicBezTo>
                    <a:pt x="131" y="2141"/>
                    <a:pt x="157" y="2127"/>
                    <a:pt x="171" y="2101"/>
                  </a:cubicBezTo>
                  <a:lnTo>
                    <a:pt x="1696" y="145"/>
                  </a:lnTo>
                  <a:cubicBezTo>
                    <a:pt x="1722" y="106"/>
                    <a:pt x="1722" y="54"/>
                    <a:pt x="1684" y="14"/>
                  </a:cubicBezTo>
                  <a:cubicBezTo>
                    <a:pt x="1670" y="5"/>
                    <a:pt x="1653" y="1"/>
                    <a:pt x="1635" y="1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9"/>
            <p:cNvSpPr/>
            <p:nvPr/>
          </p:nvSpPr>
          <p:spPr>
            <a:xfrm>
              <a:off x="7202731" y="919573"/>
              <a:ext cx="100890" cy="83749"/>
            </a:xfrm>
            <a:custGeom>
              <a:avLst/>
              <a:gdLst/>
              <a:ahLst/>
              <a:cxnLst/>
              <a:rect l="l" t="t" r="r" b="b"/>
              <a:pathLst>
                <a:path w="2113" h="1754" extrusionOk="0">
                  <a:moveTo>
                    <a:pt x="106" y="1"/>
                  </a:moveTo>
                  <a:cubicBezTo>
                    <a:pt x="78" y="1"/>
                    <a:pt x="48" y="10"/>
                    <a:pt x="26" y="32"/>
                  </a:cubicBezTo>
                  <a:cubicBezTo>
                    <a:pt x="0" y="71"/>
                    <a:pt x="0" y="137"/>
                    <a:pt x="40" y="163"/>
                  </a:cubicBezTo>
                  <a:lnTo>
                    <a:pt x="1956" y="1740"/>
                  </a:lnTo>
                  <a:cubicBezTo>
                    <a:pt x="1970" y="1754"/>
                    <a:pt x="1983" y="1754"/>
                    <a:pt x="2009" y="1754"/>
                  </a:cubicBezTo>
                  <a:cubicBezTo>
                    <a:pt x="2035" y="1754"/>
                    <a:pt x="2061" y="1754"/>
                    <a:pt x="2087" y="1728"/>
                  </a:cubicBezTo>
                  <a:cubicBezTo>
                    <a:pt x="2113" y="1688"/>
                    <a:pt x="2113" y="1623"/>
                    <a:pt x="2074" y="1597"/>
                  </a:cubicBezTo>
                  <a:lnTo>
                    <a:pt x="170" y="19"/>
                  </a:lnTo>
                  <a:cubicBezTo>
                    <a:pt x="152" y="7"/>
                    <a:pt x="130" y="1"/>
                    <a:pt x="106" y="1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9"/>
            <p:cNvSpPr/>
            <p:nvPr/>
          </p:nvSpPr>
          <p:spPr>
            <a:xfrm>
              <a:off x="7474891" y="1876377"/>
              <a:ext cx="9359" cy="168214"/>
            </a:xfrm>
            <a:custGeom>
              <a:avLst/>
              <a:gdLst/>
              <a:ahLst/>
              <a:cxnLst/>
              <a:rect l="l" t="t" r="r" b="b"/>
              <a:pathLst>
                <a:path w="196" h="3523" extrusionOk="0">
                  <a:moveTo>
                    <a:pt x="105" y="1"/>
                  </a:moveTo>
                  <a:cubicBezTo>
                    <a:pt x="52" y="1"/>
                    <a:pt x="0" y="53"/>
                    <a:pt x="0" y="105"/>
                  </a:cubicBezTo>
                  <a:lnTo>
                    <a:pt x="0" y="3418"/>
                  </a:lnTo>
                  <a:cubicBezTo>
                    <a:pt x="0" y="3470"/>
                    <a:pt x="52" y="3522"/>
                    <a:pt x="105" y="3522"/>
                  </a:cubicBezTo>
                  <a:cubicBezTo>
                    <a:pt x="157" y="3522"/>
                    <a:pt x="195" y="3470"/>
                    <a:pt x="195" y="3418"/>
                  </a:cubicBezTo>
                  <a:lnTo>
                    <a:pt x="195" y="105"/>
                  </a:lnTo>
                  <a:cubicBezTo>
                    <a:pt x="195" y="53"/>
                    <a:pt x="157" y="1"/>
                    <a:pt x="105" y="1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9"/>
            <p:cNvSpPr/>
            <p:nvPr/>
          </p:nvSpPr>
          <p:spPr>
            <a:xfrm>
              <a:off x="7401981" y="1957356"/>
              <a:ext cx="153890" cy="8738"/>
            </a:xfrm>
            <a:custGeom>
              <a:avLst/>
              <a:gdLst/>
              <a:ahLst/>
              <a:cxnLst/>
              <a:rect l="l" t="t" r="r" b="b"/>
              <a:pathLst>
                <a:path w="3223" h="183" extrusionOk="0">
                  <a:moveTo>
                    <a:pt x="92" y="0"/>
                  </a:moveTo>
                  <a:cubicBezTo>
                    <a:pt x="40" y="0"/>
                    <a:pt x="1" y="39"/>
                    <a:pt x="1" y="91"/>
                  </a:cubicBezTo>
                  <a:cubicBezTo>
                    <a:pt x="1" y="143"/>
                    <a:pt x="40" y="183"/>
                    <a:pt x="92" y="183"/>
                  </a:cubicBezTo>
                  <a:lnTo>
                    <a:pt x="3131" y="183"/>
                  </a:lnTo>
                  <a:cubicBezTo>
                    <a:pt x="3183" y="183"/>
                    <a:pt x="3223" y="143"/>
                    <a:pt x="3223" y="91"/>
                  </a:cubicBezTo>
                  <a:cubicBezTo>
                    <a:pt x="3223" y="39"/>
                    <a:pt x="3183" y="0"/>
                    <a:pt x="3131" y="0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9"/>
            <p:cNvSpPr/>
            <p:nvPr/>
          </p:nvSpPr>
          <p:spPr>
            <a:xfrm>
              <a:off x="7438125" y="1912903"/>
              <a:ext cx="82221" cy="102371"/>
            </a:xfrm>
            <a:custGeom>
              <a:avLst/>
              <a:gdLst/>
              <a:ahLst/>
              <a:cxnLst/>
              <a:rect l="l" t="t" r="r" b="b"/>
              <a:pathLst>
                <a:path w="1722" h="2144" extrusionOk="0">
                  <a:moveTo>
                    <a:pt x="1620" y="0"/>
                  </a:moveTo>
                  <a:cubicBezTo>
                    <a:pt x="1593" y="0"/>
                    <a:pt x="1567" y="10"/>
                    <a:pt x="1553" y="31"/>
                  </a:cubicBezTo>
                  <a:lnTo>
                    <a:pt x="26" y="1987"/>
                  </a:lnTo>
                  <a:cubicBezTo>
                    <a:pt x="0" y="2027"/>
                    <a:pt x="0" y="2091"/>
                    <a:pt x="40" y="2118"/>
                  </a:cubicBezTo>
                  <a:cubicBezTo>
                    <a:pt x="66" y="2131"/>
                    <a:pt x="78" y="2144"/>
                    <a:pt x="104" y="2144"/>
                  </a:cubicBezTo>
                  <a:cubicBezTo>
                    <a:pt x="131" y="2144"/>
                    <a:pt x="157" y="2131"/>
                    <a:pt x="170" y="2105"/>
                  </a:cubicBezTo>
                  <a:lnTo>
                    <a:pt x="1696" y="149"/>
                  </a:lnTo>
                  <a:cubicBezTo>
                    <a:pt x="1722" y="109"/>
                    <a:pt x="1722" y="57"/>
                    <a:pt x="1683" y="18"/>
                  </a:cubicBezTo>
                  <a:cubicBezTo>
                    <a:pt x="1665" y="6"/>
                    <a:pt x="1642" y="0"/>
                    <a:pt x="1620" y="0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9"/>
            <p:cNvSpPr/>
            <p:nvPr/>
          </p:nvSpPr>
          <p:spPr>
            <a:xfrm>
              <a:off x="7428146" y="1919111"/>
              <a:ext cx="100938" cy="83701"/>
            </a:xfrm>
            <a:custGeom>
              <a:avLst/>
              <a:gdLst/>
              <a:ahLst/>
              <a:cxnLst/>
              <a:rect l="l" t="t" r="r" b="b"/>
              <a:pathLst>
                <a:path w="2114" h="1753" extrusionOk="0">
                  <a:moveTo>
                    <a:pt x="107" y="0"/>
                  </a:moveTo>
                  <a:cubicBezTo>
                    <a:pt x="80" y="0"/>
                    <a:pt x="54" y="10"/>
                    <a:pt x="40" y="31"/>
                  </a:cubicBezTo>
                  <a:cubicBezTo>
                    <a:pt x="0" y="71"/>
                    <a:pt x="0" y="136"/>
                    <a:pt x="53" y="162"/>
                  </a:cubicBezTo>
                  <a:lnTo>
                    <a:pt x="1957" y="1740"/>
                  </a:lnTo>
                  <a:cubicBezTo>
                    <a:pt x="1970" y="1753"/>
                    <a:pt x="1996" y="1753"/>
                    <a:pt x="2009" y="1753"/>
                  </a:cubicBezTo>
                  <a:cubicBezTo>
                    <a:pt x="2035" y="1753"/>
                    <a:pt x="2061" y="1740"/>
                    <a:pt x="2087" y="1727"/>
                  </a:cubicBezTo>
                  <a:cubicBezTo>
                    <a:pt x="2113" y="1688"/>
                    <a:pt x="2113" y="1622"/>
                    <a:pt x="2075" y="1596"/>
                  </a:cubicBezTo>
                  <a:lnTo>
                    <a:pt x="171" y="19"/>
                  </a:lnTo>
                  <a:cubicBezTo>
                    <a:pt x="153" y="7"/>
                    <a:pt x="130" y="0"/>
                    <a:pt x="107" y="0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9"/>
            <p:cNvSpPr/>
            <p:nvPr/>
          </p:nvSpPr>
          <p:spPr>
            <a:xfrm>
              <a:off x="7775030" y="823315"/>
              <a:ext cx="8786" cy="167594"/>
            </a:xfrm>
            <a:custGeom>
              <a:avLst/>
              <a:gdLst/>
              <a:ahLst/>
              <a:cxnLst/>
              <a:rect l="l" t="t" r="r" b="b"/>
              <a:pathLst>
                <a:path w="184" h="3510" extrusionOk="0">
                  <a:moveTo>
                    <a:pt x="91" y="0"/>
                  </a:moveTo>
                  <a:cubicBezTo>
                    <a:pt x="39" y="0"/>
                    <a:pt x="1" y="40"/>
                    <a:pt x="1" y="92"/>
                  </a:cubicBezTo>
                  <a:lnTo>
                    <a:pt x="1" y="3417"/>
                  </a:lnTo>
                  <a:cubicBezTo>
                    <a:pt x="1" y="3469"/>
                    <a:pt x="39" y="3509"/>
                    <a:pt x="91" y="3509"/>
                  </a:cubicBezTo>
                  <a:cubicBezTo>
                    <a:pt x="144" y="3509"/>
                    <a:pt x="183" y="3469"/>
                    <a:pt x="183" y="3417"/>
                  </a:cubicBezTo>
                  <a:lnTo>
                    <a:pt x="183" y="92"/>
                  </a:lnTo>
                  <a:cubicBezTo>
                    <a:pt x="183" y="40"/>
                    <a:pt x="144" y="0"/>
                    <a:pt x="91" y="0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9"/>
            <p:cNvSpPr/>
            <p:nvPr/>
          </p:nvSpPr>
          <p:spPr>
            <a:xfrm>
              <a:off x="7701547" y="904247"/>
              <a:ext cx="153842" cy="8786"/>
            </a:xfrm>
            <a:custGeom>
              <a:avLst/>
              <a:gdLst/>
              <a:ahLst/>
              <a:cxnLst/>
              <a:rect l="l" t="t" r="r" b="b"/>
              <a:pathLst>
                <a:path w="3222" h="184" extrusionOk="0">
                  <a:moveTo>
                    <a:pt x="91" y="1"/>
                  </a:moveTo>
                  <a:cubicBezTo>
                    <a:pt x="39" y="1"/>
                    <a:pt x="1" y="40"/>
                    <a:pt x="1" y="92"/>
                  </a:cubicBezTo>
                  <a:cubicBezTo>
                    <a:pt x="1" y="145"/>
                    <a:pt x="39" y="183"/>
                    <a:pt x="91" y="183"/>
                  </a:cubicBezTo>
                  <a:lnTo>
                    <a:pt x="3131" y="183"/>
                  </a:lnTo>
                  <a:cubicBezTo>
                    <a:pt x="3183" y="183"/>
                    <a:pt x="3222" y="145"/>
                    <a:pt x="3222" y="92"/>
                  </a:cubicBezTo>
                  <a:cubicBezTo>
                    <a:pt x="3222" y="40"/>
                    <a:pt x="3183" y="1"/>
                    <a:pt x="3131" y="1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9"/>
            <p:cNvSpPr/>
            <p:nvPr/>
          </p:nvSpPr>
          <p:spPr>
            <a:xfrm>
              <a:off x="7737692" y="859794"/>
              <a:ext cx="82842" cy="101798"/>
            </a:xfrm>
            <a:custGeom>
              <a:avLst/>
              <a:gdLst/>
              <a:ahLst/>
              <a:cxnLst/>
              <a:rect l="l" t="t" r="r" b="b"/>
              <a:pathLst>
                <a:path w="1735" h="2132" extrusionOk="0">
                  <a:moveTo>
                    <a:pt x="1620" y="1"/>
                  </a:moveTo>
                  <a:cubicBezTo>
                    <a:pt x="1593" y="1"/>
                    <a:pt x="1566" y="10"/>
                    <a:pt x="1552" y="32"/>
                  </a:cubicBezTo>
                  <a:lnTo>
                    <a:pt x="26" y="1989"/>
                  </a:lnTo>
                  <a:cubicBezTo>
                    <a:pt x="0" y="2027"/>
                    <a:pt x="0" y="2079"/>
                    <a:pt x="52" y="2119"/>
                  </a:cubicBezTo>
                  <a:cubicBezTo>
                    <a:pt x="65" y="2132"/>
                    <a:pt x="78" y="2132"/>
                    <a:pt x="104" y="2132"/>
                  </a:cubicBezTo>
                  <a:cubicBezTo>
                    <a:pt x="131" y="2132"/>
                    <a:pt x="157" y="2119"/>
                    <a:pt x="183" y="2093"/>
                  </a:cubicBezTo>
                  <a:lnTo>
                    <a:pt x="1696" y="149"/>
                  </a:lnTo>
                  <a:cubicBezTo>
                    <a:pt x="1734" y="110"/>
                    <a:pt x="1722" y="45"/>
                    <a:pt x="1682" y="19"/>
                  </a:cubicBezTo>
                  <a:cubicBezTo>
                    <a:pt x="1665" y="7"/>
                    <a:pt x="1642" y="1"/>
                    <a:pt x="1620" y="1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9"/>
            <p:cNvSpPr/>
            <p:nvPr/>
          </p:nvSpPr>
          <p:spPr>
            <a:xfrm>
              <a:off x="7727713" y="865762"/>
              <a:ext cx="100938" cy="84036"/>
            </a:xfrm>
            <a:custGeom>
              <a:avLst/>
              <a:gdLst/>
              <a:ahLst/>
              <a:cxnLst/>
              <a:rect l="l" t="t" r="r" b="b"/>
              <a:pathLst>
                <a:path w="2114" h="1760" extrusionOk="0">
                  <a:moveTo>
                    <a:pt x="112" y="1"/>
                  </a:moveTo>
                  <a:cubicBezTo>
                    <a:pt x="83" y="1"/>
                    <a:pt x="54" y="15"/>
                    <a:pt x="39" y="38"/>
                  </a:cubicBezTo>
                  <a:cubicBezTo>
                    <a:pt x="0" y="76"/>
                    <a:pt x="13" y="142"/>
                    <a:pt x="53" y="168"/>
                  </a:cubicBezTo>
                  <a:lnTo>
                    <a:pt x="1957" y="1733"/>
                  </a:lnTo>
                  <a:cubicBezTo>
                    <a:pt x="1969" y="1746"/>
                    <a:pt x="1995" y="1759"/>
                    <a:pt x="2009" y="1759"/>
                  </a:cubicBezTo>
                  <a:cubicBezTo>
                    <a:pt x="2035" y="1759"/>
                    <a:pt x="2074" y="1746"/>
                    <a:pt x="2087" y="1720"/>
                  </a:cubicBezTo>
                  <a:cubicBezTo>
                    <a:pt x="2113" y="1681"/>
                    <a:pt x="2113" y="1629"/>
                    <a:pt x="2074" y="1589"/>
                  </a:cubicBezTo>
                  <a:lnTo>
                    <a:pt x="169" y="24"/>
                  </a:lnTo>
                  <a:cubicBezTo>
                    <a:pt x="153" y="8"/>
                    <a:pt x="132" y="1"/>
                    <a:pt x="112" y="1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9"/>
            <p:cNvSpPr/>
            <p:nvPr/>
          </p:nvSpPr>
          <p:spPr>
            <a:xfrm>
              <a:off x="8174866" y="1220619"/>
              <a:ext cx="8738" cy="167594"/>
            </a:xfrm>
            <a:custGeom>
              <a:avLst/>
              <a:gdLst/>
              <a:ahLst/>
              <a:cxnLst/>
              <a:rect l="l" t="t" r="r" b="b"/>
              <a:pathLst>
                <a:path w="183" h="3510" extrusionOk="0">
                  <a:moveTo>
                    <a:pt x="91" y="0"/>
                  </a:moveTo>
                  <a:cubicBezTo>
                    <a:pt x="39" y="0"/>
                    <a:pt x="0" y="40"/>
                    <a:pt x="0" y="92"/>
                  </a:cubicBezTo>
                  <a:lnTo>
                    <a:pt x="0" y="3417"/>
                  </a:lnTo>
                  <a:cubicBezTo>
                    <a:pt x="0" y="3470"/>
                    <a:pt x="39" y="3509"/>
                    <a:pt x="91" y="3509"/>
                  </a:cubicBezTo>
                  <a:cubicBezTo>
                    <a:pt x="143" y="3509"/>
                    <a:pt x="183" y="3470"/>
                    <a:pt x="183" y="3417"/>
                  </a:cubicBezTo>
                  <a:lnTo>
                    <a:pt x="183" y="92"/>
                  </a:lnTo>
                  <a:cubicBezTo>
                    <a:pt x="183" y="40"/>
                    <a:pt x="143" y="0"/>
                    <a:pt x="91" y="0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9"/>
            <p:cNvSpPr/>
            <p:nvPr/>
          </p:nvSpPr>
          <p:spPr>
            <a:xfrm>
              <a:off x="8101383" y="1300977"/>
              <a:ext cx="154463" cy="9359"/>
            </a:xfrm>
            <a:custGeom>
              <a:avLst/>
              <a:gdLst/>
              <a:ahLst/>
              <a:cxnLst/>
              <a:rect l="l" t="t" r="r" b="b"/>
              <a:pathLst>
                <a:path w="3235" h="196" extrusionOk="0">
                  <a:moveTo>
                    <a:pt x="91" y="0"/>
                  </a:moveTo>
                  <a:cubicBezTo>
                    <a:pt x="39" y="0"/>
                    <a:pt x="0" y="52"/>
                    <a:pt x="0" y="105"/>
                  </a:cubicBezTo>
                  <a:cubicBezTo>
                    <a:pt x="0" y="157"/>
                    <a:pt x="39" y="195"/>
                    <a:pt x="91" y="195"/>
                  </a:cubicBezTo>
                  <a:lnTo>
                    <a:pt x="3143" y="195"/>
                  </a:lnTo>
                  <a:cubicBezTo>
                    <a:pt x="3195" y="195"/>
                    <a:pt x="3235" y="157"/>
                    <a:pt x="3235" y="105"/>
                  </a:cubicBezTo>
                  <a:cubicBezTo>
                    <a:pt x="3235" y="52"/>
                    <a:pt x="3195" y="0"/>
                    <a:pt x="3143" y="0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9"/>
            <p:cNvSpPr/>
            <p:nvPr/>
          </p:nvSpPr>
          <p:spPr>
            <a:xfrm>
              <a:off x="8137480" y="1256859"/>
              <a:ext cx="82842" cy="102036"/>
            </a:xfrm>
            <a:custGeom>
              <a:avLst/>
              <a:gdLst/>
              <a:ahLst/>
              <a:cxnLst/>
              <a:rect l="l" t="t" r="r" b="b"/>
              <a:pathLst>
                <a:path w="1735" h="2137" extrusionOk="0">
                  <a:moveTo>
                    <a:pt x="1629" y="0"/>
                  </a:moveTo>
                  <a:cubicBezTo>
                    <a:pt x="1602" y="0"/>
                    <a:pt x="1575" y="14"/>
                    <a:pt x="1552" y="37"/>
                  </a:cubicBezTo>
                  <a:lnTo>
                    <a:pt x="39" y="1980"/>
                  </a:lnTo>
                  <a:cubicBezTo>
                    <a:pt x="0" y="2020"/>
                    <a:pt x="13" y="2085"/>
                    <a:pt x="53" y="2111"/>
                  </a:cubicBezTo>
                  <a:cubicBezTo>
                    <a:pt x="65" y="2124"/>
                    <a:pt x="91" y="2137"/>
                    <a:pt x="105" y="2137"/>
                  </a:cubicBezTo>
                  <a:cubicBezTo>
                    <a:pt x="143" y="2137"/>
                    <a:pt x="170" y="2124"/>
                    <a:pt x="183" y="2098"/>
                  </a:cubicBezTo>
                  <a:lnTo>
                    <a:pt x="1709" y="154"/>
                  </a:lnTo>
                  <a:cubicBezTo>
                    <a:pt x="1735" y="116"/>
                    <a:pt x="1735" y="50"/>
                    <a:pt x="1682" y="24"/>
                  </a:cubicBezTo>
                  <a:cubicBezTo>
                    <a:pt x="1666" y="8"/>
                    <a:pt x="1648" y="0"/>
                    <a:pt x="1629" y="0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9"/>
            <p:cNvSpPr/>
            <p:nvPr/>
          </p:nvSpPr>
          <p:spPr>
            <a:xfrm>
              <a:off x="8128121" y="1263066"/>
              <a:ext cx="100938" cy="84036"/>
            </a:xfrm>
            <a:custGeom>
              <a:avLst/>
              <a:gdLst/>
              <a:ahLst/>
              <a:cxnLst/>
              <a:rect l="l" t="t" r="r" b="b"/>
              <a:pathLst>
                <a:path w="2114" h="1760" extrusionOk="0">
                  <a:moveTo>
                    <a:pt x="103" y="1"/>
                  </a:moveTo>
                  <a:cubicBezTo>
                    <a:pt x="77" y="1"/>
                    <a:pt x="49" y="15"/>
                    <a:pt x="26" y="38"/>
                  </a:cubicBezTo>
                  <a:cubicBezTo>
                    <a:pt x="0" y="76"/>
                    <a:pt x="0" y="129"/>
                    <a:pt x="40" y="168"/>
                  </a:cubicBezTo>
                  <a:lnTo>
                    <a:pt x="1944" y="1733"/>
                  </a:lnTo>
                  <a:cubicBezTo>
                    <a:pt x="1970" y="1746"/>
                    <a:pt x="1983" y="1759"/>
                    <a:pt x="2009" y="1759"/>
                  </a:cubicBezTo>
                  <a:cubicBezTo>
                    <a:pt x="2035" y="1759"/>
                    <a:pt x="2061" y="1746"/>
                    <a:pt x="2075" y="1720"/>
                  </a:cubicBezTo>
                  <a:cubicBezTo>
                    <a:pt x="2113" y="1681"/>
                    <a:pt x="2101" y="1629"/>
                    <a:pt x="2061" y="1589"/>
                  </a:cubicBezTo>
                  <a:lnTo>
                    <a:pt x="157" y="24"/>
                  </a:lnTo>
                  <a:cubicBezTo>
                    <a:pt x="141" y="8"/>
                    <a:pt x="122" y="1"/>
                    <a:pt x="103" y="1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9"/>
            <p:cNvSpPr/>
            <p:nvPr/>
          </p:nvSpPr>
          <p:spPr>
            <a:xfrm>
              <a:off x="6548212" y="1642225"/>
              <a:ext cx="9359" cy="168214"/>
            </a:xfrm>
            <a:custGeom>
              <a:avLst/>
              <a:gdLst/>
              <a:ahLst/>
              <a:cxnLst/>
              <a:rect l="l" t="t" r="r" b="b"/>
              <a:pathLst>
                <a:path w="196" h="3523" extrusionOk="0">
                  <a:moveTo>
                    <a:pt x="105" y="1"/>
                  </a:moveTo>
                  <a:cubicBezTo>
                    <a:pt x="53" y="1"/>
                    <a:pt x="1" y="53"/>
                    <a:pt x="1" y="105"/>
                  </a:cubicBezTo>
                  <a:lnTo>
                    <a:pt x="1" y="3418"/>
                  </a:lnTo>
                  <a:cubicBezTo>
                    <a:pt x="1" y="3470"/>
                    <a:pt x="53" y="3522"/>
                    <a:pt x="105" y="3522"/>
                  </a:cubicBezTo>
                  <a:cubicBezTo>
                    <a:pt x="157" y="3522"/>
                    <a:pt x="196" y="3470"/>
                    <a:pt x="196" y="3418"/>
                  </a:cubicBezTo>
                  <a:lnTo>
                    <a:pt x="196" y="105"/>
                  </a:lnTo>
                  <a:cubicBezTo>
                    <a:pt x="196" y="53"/>
                    <a:pt x="157" y="1"/>
                    <a:pt x="105" y="1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9"/>
            <p:cNvSpPr/>
            <p:nvPr/>
          </p:nvSpPr>
          <p:spPr>
            <a:xfrm>
              <a:off x="6475350" y="1723204"/>
              <a:ext cx="153890" cy="8738"/>
            </a:xfrm>
            <a:custGeom>
              <a:avLst/>
              <a:gdLst/>
              <a:ahLst/>
              <a:cxnLst/>
              <a:rect l="l" t="t" r="r" b="b"/>
              <a:pathLst>
                <a:path w="3223" h="183" extrusionOk="0">
                  <a:moveTo>
                    <a:pt x="92" y="0"/>
                  </a:moveTo>
                  <a:cubicBezTo>
                    <a:pt x="40" y="0"/>
                    <a:pt x="0" y="39"/>
                    <a:pt x="0" y="91"/>
                  </a:cubicBezTo>
                  <a:cubicBezTo>
                    <a:pt x="0" y="143"/>
                    <a:pt x="40" y="183"/>
                    <a:pt x="92" y="183"/>
                  </a:cubicBezTo>
                  <a:lnTo>
                    <a:pt x="3131" y="183"/>
                  </a:lnTo>
                  <a:cubicBezTo>
                    <a:pt x="3183" y="183"/>
                    <a:pt x="3222" y="143"/>
                    <a:pt x="3222" y="91"/>
                  </a:cubicBezTo>
                  <a:cubicBezTo>
                    <a:pt x="3222" y="39"/>
                    <a:pt x="3183" y="0"/>
                    <a:pt x="3131" y="0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9"/>
            <p:cNvSpPr/>
            <p:nvPr/>
          </p:nvSpPr>
          <p:spPr>
            <a:xfrm>
              <a:off x="6511447" y="1678704"/>
              <a:ext cx="82269" cy="101845"/>
            </a:xfrm>
            <a:custGeom>
              <a:avLst/>
              <a:gdLst/>
              <a:ahLst/>
              <a:cxnLst/>
              <a:rect l="l" t="t" r="r" b="b"/>
              <a:pathLst>
                <a:path w="1723" h="2133" extrusionOk="0">
                  <a:moveTo>
                    <a:pt x="1621" y="1"/>
                  </a:moveTo>
                  <a:cubicBezTo>
                    <a:pt x="1594" y="1"/>
                    <a:pt x="1568" y="11"/>
                    <a:pt x="1553" y="32"/>
                  </a:cubicBezTo>
                  <a:lnTo>
                    <a:pt x="27" y="1988"/>
                  </a:lnTo>
                  <a:cubicBezTo>
                    <a:pt x="1" y="2028"/>
                    <a:pt x="1" y="2080"/>
                    <a:pt x="40" y="2119"/>
                  </a:cubicBezTo>
                  <a:cubicBezTo>
                    <a:pt x="66" y="2132"/>
                    <a:pt x="79" y="2132"/>
                    <a:pt x="105" y="2132"/>
                  </a:cubicBezTo>
                  <a:cubicBezTo>
                    <a:pt x="131" y="2132"/>
                    <a:pt x="157" y="2119"/>
                    <a:pt x="171" y="2106"/>
                  </a:cubicBezTo>
                  <a:lnTo>
                    <a:pt x="1696" y="150"/>
                  </a:lnTo>
                  <a:cubicBezTo>
                    <a:pt x="1722" y="110"/>
                    <a:pt x="1722" y="58"/>
                    <a:pt x="1684" y="19"/>
                  </a:cubicBezTo>
                  <a:cubicBezTo>
                    <a:pt x="1666" y="7"/>
                    <a:pt x="1643" y="1"/>
                    <a:pt x="1621" y="1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9"/>
            <p:cNvSpPr/>
            <p:nvPr/>
          </p:nvSpPr>
          <p:spPr>
            <a:xfrm>
              <a:off x="6501515" y="1684959"/>
              <a:ext cx="100890" cy="83701"/>
            </a:xfrm>
            <a:custGeom>
              <a:avLst/>
              <a:gdLst/>
              <a:ahLst/>
              <a:cxnLst/>
              <a:rect l="l" t="t" r="r" b="b"/>
              <a:pathLst>
                <a:path w="2113" h="1753" extrusionOk="0">
                  <a:moveTo>
                    <a:pt x="107" y="0"/>
                  </a:moveTo>
                  <a:cubicBezTo>
                    <a:pt x="80" y="0"/>
                    <a:pt x="54" y="10"/>
                    <a:pt x="40" y="31"/>
                  </a:cubicBezTo>
                  <a:cubicBezTo>
                    <a:pt x="0" y="71"/>
                    <a:pt x="0" y="135"/>
                    <a:pt x="40" y="162"/>
                  </a:cubicBezTo>
                  <a:lnTo>
                    <a:pt x="1956" y="1740"/>
                  </a:lnTo>
                  <a:cubicBezTo>
                    <a:pt x="1970" y="1753"/>
                    <a:pt x="1996" y="1753"/>
                    <a:pt x="2009" y="1753"/>
                  </a:cubicBezTo>
                  <a:cubicBezTo>
                    <a:pt x="2035" y="1753"/>
                    <a:pt x="2061" y="1740"/>
                    <a:pt x="2087" y="1727"/>
                  </a:cubicBezTo>
                  <a:cubicBezTo>
                    <a:pt x="2113" y="1688"/>
                    <a:pt x="2113" y="1622"/>
                    <a:pt x="2074" y="1584"/>
                  </a:cubicBezTo>
                  <a:lnTo>
                    <a:pt x="170" y="19"/>
                  </a:lnTo>
                  <a:cubicBezTo>
                    <a:pt x="152" y="7"/>
                    <a:pt x="129" y="0"/>
                    <a:pt x="107" y="0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9"/>
            <p:cNvSpPr/>
            <p:nvPr/>
          </p:nvSpPr>
          <p:spPr>
            <a:xfrm>
              <a:off x="7476132" y="766019"/>
              <a:ext cx="49228" cy="49848"/>
            </a:xfrm>
            <a:custGeom>
              <a:avLst/>
              <a:gdLst/>
              <a:ahLst/>
              <a:cxnLst/>
              <a:rect l="l" t="t" r="r" b="b"/>
              <a:pathLst>
                <a:path w="1031" h="1044" extrusionOk="0">
                  <a:moveTo>
                    <a:pt x="508" y="0"/>
                  </a:moveTo>
                  <a:cubicBezTo>
                    <a:pt x="235" y="0"/>
                    <a:pt x="0" y="235"/>
                    <a:pt x="0" y="522"/>
                  </a:cubicBezTo>
                  <a:cubicBezTo>
                    <a:pt x="0" y="809"/>
                    <a:pt x="235" y="1044"/>
                    <a:pt x="508" y="1044"/>
                  </a:cubicBezTo>
                  <a:cubicBezTo>
                    <a:pt x="795" y="1044"/>
                    <a:pt x="1030" y="809"/>
                    <a:pt x="1030" y="522"/>
                  </a:cubicBezTo>
                  <a:cubicBezTo>
                    <a:pt x="1030" y="235"/>
                    <a:pt x="795" y="0"/>
                    <a:pt x="508" y="0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9"/>
            <p:cNvSpPr/>
            <p:nvPr/>
          </p:nvSpPr>
          <p:spPr>
            <a:xfrm>
              <a:off x="7919513" y="1115384"/>
              <a:ext cx="49848" cy="49228"/>
            </a:xfrm>
            <a:custGeom>
              <a:avLst/>
              <a:gdLst/>
              <a:ahLst/>
              <a:cxnLst/>
              <a:rect l="l" t="t" r="r" b="b"/>
              <a:pathLst>
                <a:path w="1044" h="1031" extrusionOk="0">
                  <a:moveTo>
                    <a:pt x="522" y="1"/>
                  </a:moveTo>
                  <a:cubicBezTo>
                    <a:pt x="235" y="1"/>
                    <a:pt x="1" y="235"/>
                    <a:pt x="1" y="522"/>
                  </a:cubicBezTo>
                  <a:cubicBezTo>
                    <a:pt x="1" y="796"/>
                    <a:pt x="235" y="1030"/>
                    <a:pt x="522" y="1030"/>
                  </a:cubicBezTo>
                  <a:cubicBezTo>
                    <a:pt x="809" y="1030"/>
                    <a:pt x="1044" y="796"/>
                    <a:pt x="1044" y="522"/>
                  </a:cubicBezTo>
                  <a:cubicBezTo>
                    <a:pt x="1044" y="235"/>
                    <a:pt x="809" y="1"/>
                    <a:pt x="522" y="1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9"/>
            <p:cNvSpPr/>
            <p:nvPr/>
          </p:nvSpPr>
          <p:spPr>
            <a:xfrm>
              <a:off x="8233977" y="1071791"/>
              <a:ext cx="49275" cy="49228"/>
            </a:xfrm>
            <a:custGeom>
              <a:avLst/>
              <a:gdLst/>
              <a:ahLst/>
              <a:cxnLst/>
              <a:rect l="l" t="t" r="r" b="b"/>
              <a:pathLst>
                <a:path w="1032" h="1031" extrusionOk="0">
                  <a:moveTo>
                    <a:pt x="522" y="1"/>
                  </a:moveTo>
                  <a:cubicBezTo>
                    <a:pt x="235" y="1"/>
                    <a:pt x="1" y="222"/>
                    <a:pt x="1" y="509"/>
                  </a:cubicBezTo>
                  <a:cubicBezTo>
                    <a:pt x="1" y="796"/>
                    <a:pt x="235" y="1030"/>
                    <a:pt x="522" y="1030"/>
                  </a:cubicBezTo>
                  <a:cubicBezTo>
                    <a:pt x="809" y="1030"/>
                    <a:pt x="1031" y="796"/>
                    <a:pt x="1031" y="509"/>
                  </a:cubicBezTo>
                  <a:cubicBezTo>
                    <a:pt x="1031" y="222"/>
                    <a:pt x="809" y="1"/>
                    <a:pt x="522" y="1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9"/>
            <p:cNvSpPr/>
            <p:nvPr/>
          </p:nvSpPr>
          <p:spPr>
            <a:xfrm>
              <a:off x="7176566" y="1956114"/>
              <a:ext cx="49275" cy="49180"/>
            </a:xfrm>
            <a:custGeom>
              <a:avLst/>
              <a:gdLst/>
              <a:ahLst/>
              <a:cxnLst/>
              <a:rect l="l" t="t" r="r" b="b"/>
              <a:pathLst>
                <a:path w="1032" h="1030" extrusionOk="0">
                  <a:moveTo>
                    <a:pt x="509" y="0"/>
                  </a:moveTo>
                  <a:cubicBezTo>
                    <a:pt x="222" y="0"/>
                    <a:pt x="0" y="235"/>
                    <a:pt x="0" y="522"/>
                  </a:cubicBezTo>
                  <a:cubicBezTo>
                    <a:pt x="0" y="809"/>
                    <a:pt x="222" y="1030"/>
                    <a:pt x="509" y="1030"/>
                  </a:cubicBezTo>
                  <a:cubicBezTo>
                    <a:pt x="796" y="1030"/>
                    <a:pt x="1031" y="809"/>
                    <a:pt x="1031" y="522"/>
                  </a:cubicBezTo>
                  <a:cubicBezTo>
                    <a:pt x="1031" y="235"/>
                    <a:pt x="796" y="0"/>
                    <a:pt x="509" y="0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9"/>
            <p:cNvSpPr/>
            <p:nvPr/>
          </p:nvSpPr>
          <p:spPr>
            <a:xfrm>
              <a:off x="7692857" y="1956114"/>
              <a:ext cx="49180" cy="49180"/>
            </a:xfrm>
            <a:custGeom>
              <a:avLst/>
              <a:gdLst/>
              <a:ahLst/>
              <a:cxnLst/>
              <a:rect l="l" t="t" r="r" b="b"/>
              <a:pathLst>
                <a:path w="1030" h="1030" extrusionOk="0">
                  <a:moveTo>
                    <a:pt x="522" y="0"/>
                  </a:moveTo>
                  <a:cubicBezTo>
                    <a:pt x="235" y="0"/>
                    <a:pt x="0" y="235"/>
                    <a:pt x="0" y="522"/>
                  </a:cubicBezTo>
                  <a:cubicBezTo>
                    <a:pt x="0" y="809"/>
                    <a:pt x="235" y="1030"/>
                    <a:pt x="522" y="1030"/>
                  </a:cubicBezTo>
                  <a:cubicBezTo>
                    <a:pt x="795" y="1030"/>
                    <a:pt x="1030" y="809"/>
                    <a:pt x="1030" y="522"/>
                  </a:cubicBezTo>
                  <a:cubicBezTo>
                    <a:pt x="1030" y="235"/>
                    <a:pt x="795" y="0"/>
                    <a:pt x="522" y="0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44466" y="1468492"/>
            <a:ext cx="3646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Ôn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endParaRPr lang="en-US" sz="2400" dirty="0"/>
          </a:p>
        </p:txBody>
      </p:sp>
      <p:sp>
        <p:nvSpPr>
          <p:cNvPr id="145" name="TextBox 144"/>
          <p:cNvSpPr txBox="1"/>
          <p:nvPr/>
        </p:nvSpPr>
        <p:spPr>
          <a:xfrm>
            <a:off x="4252004" y="2418676"/>
            <a:ext cx="422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endParaRPr lang="en-US" sz="2400" dirty="0"/>
          </a:p>
        </p:txBody>
      </p:sp>
      <p:sp>
        <p:nvSpPr>
          <p:cNvPr id="146" name="TextBox 145"/>
          <p:cNvSpPr txBox="1"/>
          <p:nvPr/>
        </p:nvSpPr>
        <p:spPr>
          <a:xfrm>
            <a:off x="6248109" y="3273138"/>
            <a:ext cx="2895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trước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 </a:t>
            </a:r>
            <a:r>
              <a:rPr lang="en-US" sz="2400" dirty="0" err="1"/>
              <a:t>bài</a:t>
            </a:r>
            <a:r>
              <a:rPr lang="en-US" sz="2400" dirty="0"/>
              <a:t> 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3" y="3360596"/>
            <a:ext cx="2450804" cy="1609483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8" grpId="0" animBg="1"/>
      <p:bldP spid="3110" grpId="0" animBg="1"/>
      <p:bldP spid="3111" grpId="0" animBg="1"/>
      <p:bldP spid="3112" grpId="0"/>
      <p:bldP spid="3113" grpId="0"/>
      <p:bldP spid="3115" grpId="0"/>
      <p:bldP spid="2" grpId="0"/>
      <p:bldP spid="145" grpId="0"/>
      <p:bldP spid="1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Google Shape;2252;p42"/>
          <p:cNvSpPr txBox="1">
            <a:spLocks noGrp="1"/>
          </p:cNvSpPr>
          <p:nvPr>
            <p:ph type="title"/>
          </p:nvPr>
        </p:nvSpPr>
        <p:spPr>
          <a:xfrm>
            <a:off x="1138056" y="1696647"/>
            <a:ext cx="6847288" cy="1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latin typeface="+mn-lt"/>
              </a:rPr>
              <a:t>CẢM ƠN CÁC EM </a:t>
            </a:r>
            <a:br>
              <a:rPr lang="en-US" sz="3800" dirty="0">
                <a:latin typeface="+mn-lt"/>
              </a:rPr>
            </a:br>
            <a:r>
              <a:rPr lang="en-US" sz="3800" dirty="0">
                <a:latin typeface="+mn-lt"/>
              </a:rPr>
              <a:t>ĐÃ LẮNG NGHE BÀI GIẢNG!</a:t>
            </a:r>
            <a:endParaRPr sz="3800" dirty="0">
              <a:latin typeface="+mn-lt"/>
            </a:endParaRPr>
          </a:p>
        </p:txBody>
      </p:sp>
      <p:grpSp>
        <p:nvGrpSpPr>
          <p:cNvPr id="2253" name="Google Shape;2253;p42"/>
          <p:cNvGrpSpPr/>
          <p:nvPr/>
        </p:nvGrpSpPr>
        <p:grpSpPr>
          <a:xfrm>
            <a:off x="399981" y="3237156"/>
            <a:ext cx="1158465" cy="967621"/>
            <a:chOff x="399981" y="3237156"/>
            <a:chExt cx="1158465" cy="967621"/>
          </a:xfrm>
        </p:grpSpPr>
        <p:grpSp>
          <p:nvGrpSpPr>
            <p:cNvPr id="2254" name="Google Shape;2254;p42"/>
            <p:cNvGrpSpPr/>
            <p:nvPr/>
          </p:nvGrpSpPr>
          <p:grpSpPr>
            <a:xfrm>
              <a:off x="1032273" y="3565246"/>
              <a:ext cx="526174" cy="639532"/>
              <a:chOff x="2441313" y="1136224"/>
              <a:chExt cx="240240" cy="291970"/>
            </a:xfrm>
          </p:grpSpPr>
          <p:sp>
            <p:nvSpPr>
              <p:cNvPr id="2255" name="Google Shape;2255;p42"/>
              <p:cNvSpPr/>
              <p:nvPr/>
            </p:nvSpPr>
            <p:spPr>
              <a:xfrm>
                <a:off x="2441313" y="1225752"/>
                <a:ext cx="240240" cy="202442"/>
              </a:xfrm>
              <a:custGeom>
                <a:avLst/>
                <a:gdLst/>
                <a:ahLst/>
                <a:cxnLst/>
                <a:rect l="l" t="t" r="r" b="b"/>
                <a:pathLst>
                  <a:path w="6000" h="5056" extrusionOk="0">
                    <a:moveTo>
                      <a:pt x="4105" y="1"/>
                    </a:moveTo>
                    <a:cubicBezTo>
                      <a:pt x="4054" y="1"/>
                      <a:pt x="4003" y="4"/>
                      <a:pt x="3952" y="11"/>
                    </a:cubicBezTo>
                    <a:cubicBezTo>
                      <a:pt x="3482" y="76"/>
                      <a:pt x="3091" y="402"/>
                      <a:pt x="2647" y="545"/>
                    </a:cubicBezTo>
                    <a:cubicBezTo>
                      <a:pt x="2334" y="650"/>
                      <a:pt x="2021" y="676"/>
                      <a:pt x="1708" y="741"/>
                    </a:cubicBezTo>
                    <a:cubicBezTo>
                      <a:pt x="769" y="963"/>
                      <a:pt x="0" y="1681"/>
                      <a:pt x="26" y="2698"/>
                    </a:cubicBezTo>
                    <a:lnTo>
                      <a:pt x="26" y="2710"/>
                    </a:lnTo>
                    <a:cubicBezTo>
                      <a:pt x="39" y="2985"/>
                      <a:pt x="104" y="3246"/>
                      <a:pt x="221" y="3493"/>
                    </a:cubicBezTo>
                    <a:cubicBezTo>
                      <a:pt x="654" y="4467"/>
                      <a:pt x="1726" y="5056"/>
                      <a:pt x="2793" y="5056"/>
                    </a:cubicBezTo>
                    <a:cubicBezTo>
                      <a:pt x="3012" y="5056"/>
                      <a:pt x="3231" y="5031"/>
                      <a:pt x="3443" y="4980"/>
                    </a:cubicBezTo>
                    <a:cubicBezTo>
                      <a:pt x="4656" y="4680"/>
                      <a:pt x="5608" y="3597"/>
                      <a:pt x="5882" y="2371"/>
                    </a:cubicBezTo>
                    <a:cubicBezTo>
                      <a:pt x="5895" y="2345"/>
                      <a:pt x="5895" y="2319"/>
                      <a:pt x="5908" y="2293"/>
                    </a:cubicBezTo>
                    <a:cubicBezTo>
                      <a:pt x="5986" y="1928"/>
                      <a:pt x="6000" y="1550"/>
                      <a:pt x="5869" y="1197"/>
                    </a:cubicBezTo>
                    <a:cubicBezTo>
                      <a:pt x="5699" y="715"/>
                      <a:pt x="5256" y="363"/>
                      <a:pt x="4786" y="168"/>
                    </a:cubicBezTo>
                    <a:cubicBezTo>
                      <a:pt x="4572" y="71"/>
                      <a:pt x="4340" y="1"/>
                      <a:pt x="4105" y="1"/>
                    </a:cubicBezTo>
                    <a:close/>
                  </a:path>
                </a:pathLst>
              </a:custGeom>
              <a:solidFill>
                <a:srgbClr val="F95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42"/>
              <p:cNvSpPr/>
              <p:nvPr/>
            </p:nvSpPr>
            <p:spPr>
              <a:xfrm>
                <a:off x="2600550" y="1236602"/>
                <a:ext cx="50170" cy="3976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993" extrusionOk="0">
                    <a:moveTo>
                      <a:pt x="275" y="1"/>
                    </a:moveTo>
                    <a:cubicBezTo>
                      <a:pt x="105" y="13"/>
                      <a:pt x="1" y="118"/>
                      <a:pt x="14" y="300"/>
                    </a:cubicBezTo>
                    <a:cubicBezTo>
                      <a:pt x="14" y="561"/>
                      <a:pt x="235" y="731"/>
                      <a:pt x="444" y="848"/>
                    </a:cubicBezTo>
                    <a:cubicBezTo>
                      <a:pt x="562" y="926"/>
                      <a:pt x="705" y="992"/>
                      <a:pt x="849" y="992"/>
                    </a:cubicBezTo>
                    <a:cubicBezTo>
                      <a:pt x="992" y="992"/>
                      <a:pt x="1148" y="900"/>
                      <a:pt x="1174" y="757"/>
                    </a:cubicBezTo>
                    <a:cubicBezTo>
                      <a:pt x="1253" y="392"/>
                      <a:pt x="588" y="1"/>
                      <a:pt x="275" y="1"/>
                    </a:cubicBezTo>
                    <a:close/>
                  </a:path>
                </a:pathLst>
              </a:custGeom>
              <a:solidFill>
                <a:srgbClr val="F9E9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42"/>
              <p:cNvSpPr/>
              <p:nvPr/>
            </p:nvSpPr>
            <p:spPr>
              <a:xfrm>
                <a:off x="2642111" y="1276562"/>
                <a:ext cx="34354" cy="21702"/>
              </a:xfrm>
              <a:custGeom>
                <a:avLst/>
                <a:gdLst/>
                <a:ahLst/>
                <a:cxnLst/>
                <a:rect l="l" t="t" r="r" b="b"/>
                <a:pathLst>
                  <a:path w="858" h="542" extrusionOk="0">
                    <a:moveTo>
                      <a:pt x="408" y="1"/>
                    </a:moveTo>
                    <a:cubicBezTo>
                      <a:pt x="388" y="1"/>
                      <a:pt x="367" y="3"/>
                      <a:pt x="345" y="7"/>
                    </a:cubicBezTo>
                    <a:cubicBezTo>
                      <a:pt x="0" y="78"/>
                      <a:pt x="155" y="542"/>
                      <a:pt x="443" y="542"/>
                    </a:cubicBezTo>
                    <a:cubicBezTo>
                      <a:pt x="470" y="542"/>
                      <a:pt x="498" y="537"/>
                      <a:pt x="528" y="528"/>
                    </a:cubicBezTo>
                    <a:cubicBezTo>
                      <a:pt x="858" y="419"/>
                      <a:pt x="707" y="1"/>
                      <a:pt x="408" y="1"/>
                    </a:cubicBezTo>
                    <a:close/>
                  </a:path>
                </a:pathLst>
              </a:custGeom>
              <a:solidFill>
                <a:srgbClr val="F9E9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42"/>
              <p:cNvSpPr/>
              <p:nvPr/>
            </p:nvSpPr>
            <p:spPr>
              <a:xfrm>
                <a:off x="2543654" y="1136224"/>
                <a:ext cx="20941" cy="118679"/>
              </a:xfrm>
              <a:custGeom>
                <a:avLst/>
                <a:gdLst/>
                <a:ahLst/>
                <a:cxnLst/>
                <a:rect l="l" t="t" r="r" b="b"/>
                <a:pathLst>
                  <a:path w="523" h="2964" extrusionOk="0">
                    <a:moveTo>
                      <a:pt x="397" y="0"/>
                    </a:moveTo>
                    <a:cubicBezTo>
                      <a:pt x="345" y="0"/>
                      <a:pt x="298" y="28"/>
                      <a:pt x="287" y="82"/>
                    </a:cubicBezTo>
                    <a:cubicBezTo>
                      <a:pt x="131" y="538"/>
                      <a:pt x="27" y="1021"/>
                      <a:pt x="13" y="1503"/>
                    </a:cubicBezTo>
                    <a:cubicBezTo>
                      <a:pt x="0" y="1751"/>
                      <a:pt x="0" y="1986"/>
                      <a:pt x="27" y="2234"/>
                    </a:cubicBezTo>
                    <a:cubicBezTo>
                      <a:pt x="53" y="2468"/>
                      <a:pt x="91" y="2703"/>
                      <a:pt x="79" y="2938"/>
                    </a:cubicBezTo>
                    <a:cubicBezTo>
                      <a:pt x="79" y="2951"/>
                      <a:pt x="91" y="2964"/>
                      <a:pt x="105" y="2964"/>
                    </a:cubicBezTo>
                    <a:cubicBezTo>
                      <a:pt x="117" y="2964"/>
                      <a:pt x="117" y="2951"/>
                      <a:pt x="131" y="2938"/>
                    </a:cubicBezTo>
                    <a:cubicBezTo>
                      <a:pt x="143" y="2703"/>
                      <a:pt x="131" y="2456"/>
                      <a:pt x="117" y="2221"/>
                    </a:cubicBezTo>
                    <a:cubicBezTo>
                      <a:pt x="105" y="1986"/>
                      <a:pt x="117" y="1751"/>
                      <a:pt x="143" y="1517"/>
                    </a:cubicBezTo>
                    <a:cubicBezTo>
                      <a:pt x="196" y="1047"/>
                      <a:pt x="313" y="590"/>
                      <a:pt x="496" y="160"/>
                    </a:cubicBezTo>
                    <a:cubicBezTo>
                      <a:pt x="522" y="95"/>
                      <a:pt x="483" y="30"/>
                      <a:pt x="430" y="4"/>
                    </a:cubicBezTo>
                    <a:cubicBezTo>
                      <a:pt x="419" y="1"/>
                      <a:pt x="408" y="0"/>
                      <a:pt x="397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9" name="Google Shape;2259;p42"/>
            <p:cNvGrpSpPr/>
            <p:nvPr/>
          </p:nvGrpSpPr>
          <p:grpSpPr>
            <a:xfrm rot="347903" flipH="1">
              <a:off x="430907" y="3262787"/>
              <a:ext cx="539794" cy="639505"/>
              <a:chOff x="2441313" y="1136224"/>
              <a:chExt cx="240240" cy="291970"/>
            </a:xfrm>
          </p:grpSpPr>
          <p:sp>
            <p:nvSpPr>
              <p:cNvPr id="2260" name="Google Shape;2260;p42"/>
              <p:cNvSpPr/>
              <p:nvPr/>
            </p:nvSpPr>
            <p:spPr>
              <a:xfrm>
                <a:off x="2441313" y="1225752"/>
                <a:ext cx="240240" cy="202442"/>
              </a:xfrm>
              <a:custGeom>
                <a:avLst/>
                <a:gdLst/>
                <a:ahLst/>
                <a:cxnLst/>
                <a:rect l="l" t="t" r="r" b="b"/>
                <a:pathLst>
                  <a:path w="6000" h="5056" extrusionOk="0">
                    <a:moveTo>
                      <a:pt x="4105" y="1"/>
                    </a:moveTo>
                    <a:cubicBezTo>
                      <a:pt x="4054" y="1"/>
                      <a:pt x="4003" y="4"/>
                      <a:pt x="3952" y="11"/>
                    </a:cubicBezTo>
                    <a:cubicBezTo>
                      <a:pt x="3482" y="76"/>
                      <a:pt x="3091" y="402"/>
                      <a:pt x="2647" y="545"/>
                    </a:cubicBezTo>
                    <a:cubicBezTo>
                      <a:pt x="2334" y="650"/>
                      <a:pt x="2021" y="676"/>
                      <a:pt x="1708" y="741"/>
                    </a:cubicBezTo>
                    <a:cubicBezTo>
                      <a:pt x="769" y="963"/>
                      <a:pt x="0" y="1681"/>
                      <a:pt x="26" y="2698"/>
                    </a:cubicBezTo>
                    <a:lnTo>
                      <a:pt x="26" y="2710"/>
                    </a:lnTo>
                    <a:cubicBezTo>
                      <a:pt x="39" y="2985"/>
                      <a:pt x="104" y="3246"/>
                      <a:pt x="221" y="3493"/>
                    </a:cubicBezTo>
                    <a:cubicBezTo>
                      <a:pt x="654" y="4467"/>
                      <a:pt x="1726" y="5056"/>
                      <a:pt x="2793" y="5056"/>
                    </a:cubicBezTo>
                    <a:cubicBezTo>
                      <a:pt x="3012" y="5056"/>
                      <a:pt x="3231" y="5031"/>
                      <a:pt x="3443" y="4980"/>
                    </a:cubicBezTo>
                    <a:cubicBezTo>
                      <a:pt x="4656" y="4680"/>
                      <a:pt x="5608" y="3597"/>
                      <a:pt x="5882" y="2371"/>
                    </a:cubicBezTo>
                    <a:cubicBezTo>
                      <a:pt x="5895" y="2345"/>
                      <a:pt x="5895" y="2319"/>
                      <a:pt x="5908" y="2293"/>
                    </a:cubicBezTo>
                    <a:cubicBezTo>
                      <a:pt x="5986" y="1928"/>
                      <a:pt x="6000" y="1550"/>
                      <a:pt x="5869" y="1197"/>
                    </a:cubicBezTo>
                    <a:cubicBezTo>
                      <a:pt x="5699" y="715"/>
                      <a:pt x="5256" y="363"/>
                      <a:pt x="4786" y="168"/>
                    </a:cubicBezTo>
                    <a:cubicBezTo>
                      <a:pt x="4572" y="71"/>
                      <a:pt x="4340" y="1"/>
                      <a:pt x="4105" y="1"/>
                    </a:cubicBezTo>
                    <a:close/>
                  </a:path>
                </a:pathLst>
              </a:custGeom>
              <a:solidFill>
                <a:srgbClr val="F95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42"/>
              <p:cNvSpPr/>
              <p:nvPr/>
            </p:nvSpPr>
            <p:spPr>
              <a:xfrm>
                <a:off x="2474718" y="1286050"/>
                <a:ext cx="50170" cy="3976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993" extrusionOk="0">
                    <a:moveTo>
                      <a:pt x="275" y="1"/>
                    </a:moveTo>
                    <a:cubicBezTo>
                      <a:pt x="105" y="13"/>
                      <a:pt x="1" y="118"/>
                      <a:pt x="14" y="300"/>
                    </a:cubicBezTo>
                    <a:cubicBezTo>
                      <a:pt x="14" y="561"/>
                      <a:pt x="235" y="731"/>
                      <a:pt x="444" y="848"/>
                    </a:cubicBezTo>
                    <a:cubicBezTo>
                      <a:pt x="562" y="926"/>
                      <a:pt x="705" y="992"/>
                      <a:pt x="849" y="992"/>
                    </a:cubicBezTo>
                    <a:cubicBezTo>
                      <a:pt x="992" y="992"/>
                      <a:pt x="1148" y="900"/>
                      <a:pt x="1174" y="757"/>
                    </a:cubicBezTo>
                    <a:cubicBezTo>
                      <a:pt x="1253" y="392"/>
                      <a:pt x="588" y="1"/>
                      <a:pt x="275" y="1"/>
                    </a:cubicBezTo>
                    <a:close/>
                  </a:path>
                </a:pathLst>
              </a:custGeom>
              <a:solidFill>
                <a:srgbClr val="F9E9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42"/>
              <p:cNvSpPr/>
              <p:nvPr/>
            </p:nvSpPr>
            <p:spPr>
              <a:xfrm>
                <a:off x="2509706" y="1267760"/>
                <a:ext cx="34354" cy="21702"/>
              </a:xfrm>
              <a:custGeom>
                <a:avLst/>
                <a:gdLst/>
                <a:ahLst/>
                <a:cxnLst/>
                <a:rect l="l" t="t" r="r" b="b"/>
                <a:pathLst>
                  <a:path w="858" h="542" extrusionOk="0">
                    <a:moveTo>
                      <a:pt x="408" y="1"/>
                    </a:moveTo>
                    <a:cubicBezTo>
                      <a:pt x="388" y="1"/>
                      <a:pt x="367" y="3"/>
                      <a:pt x="345" y="7"/>
                    </a:cubicBezTo>
                    <a:cubicBezTo>
                      <a:pt x="0" y="78"/>
                      <a:pt x="155" y="542"/>
                      <a:pt x="443" y="542"/>
                    </a:cubicBezTo>
                    <a:cubicBezTo>
                      <a:pt x="470" y="542"/>
                      <a:pt x="498" y="537"/>
                      <a:pt x="528" y="528"/>
                    </a:cubicBezTo>
                    <a:cubicBezTo>
                      <a:pt x="858" y="419"/>
                      <a:pt x="707" y="1"/>
                      <a:pt x="408" y="1"/>
                    </a:cubicBezTo>
                    <a:close/>
                  </a:path>
                </a:pathLst>
              </a:custGeom>
              <a:solidFill>
                <a:srgbClr val="F9E9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42"/>
              <p:cNvSpPr/>
              <p:nvPr/>
            </p:nvSpPr>
            <p:spPr>
              <a:xfrm>
                <a:off x="2543654" y="1136224"/>
                <a:ext cx="20941" cy="118679"/>
              </a:xfrm>
              <a:custGeom>
                <a:avLst/>
                <a:gdLst/>
                <a:ahLst/>
                <a:cxnLst/>
                <a:rect l="l" t="t" r="r" b="b"/>
                <a:pathLst>
                  <a:path w="523" h="2964" extrusionOk="0">
                    <a:moveTo>
                      <a:pt x="397" y="0"/>
                    </a:moveTo>
                    <a:cubicBezTo>
                      <a:pt x="345" y="0"/>
                      <a:pt x="298" y="28"/>
                      <a:pt x="287" y="82"/>
                    </a:cubicBezTo>
                    <a:cubicBezTo>
                      <a:pt x="131" y="538"/>
                      <a:pt x="27" y="1021"/>
                      <a:pt x="13" y="1503"/>
                    </a:cubicBezTo>
                    <a:cubicBezTo>
                      <a:pt x="0" y="1751"/>
                      <a:pt x="0" y="1986"/>
                      <a:pt x="27" y="2234"/>
                    </a:cubicBezTo>
                    <a:cubicBezTo>
                      <a:pt x="53" y="2468"/>
                      <a:pt x="91" y="2703"/>
                      <a:pt x="79" y="2938"/>
                    </a:cubicBezTo>
                    <a:cubicBezTo>
                      <a:pt x="79" y="2951"/>
                      <a:pt x="91" y="2964"/>
                      <a:pt x="105" y="2964"/>
                    </a:cubicBezTo>
                    <a:cubicBezTo>
                      <a:pt x="117" y="2964"/>
                      <a:pt x="117" y="2951"/>
                      <a:pt x="131" y="2938"/>
                    </a:cubicBezTo>
                    <a:cubicBezTo>
                      <a:pt x="143" y="2703"/>
                      <a:pt x="131" y="2456"/>
                      <a:pt x="117" y="2221"/>
                    </a:cubicBezTo>
                    <a:cubicBezTo>
                      <a:pt x="105" y="1986"/>
                      <a:pt x="117" y="1751"/>
                      <a:pt x="143" y="1517"/>
                    </a:cubicBezTo>
                    <a:cubicBezTo>
                      <a:pt x="196" y="1047"/>
                      <a:pt x="313" y="590"/>
                      <a:pt x="496" y="160"/>
                    </a:cubicBezTo>
                    <a:cubicBezTo>
                      <a:pt x="522" y="95"/>
                      <a:pt x="483" y="30"/>
                      <a:pt x="430" y="4"/>
                    </a:cubicBezTo>
                    <a:cubicBezTo>
                      <a:pt x="419" y="1"/>
                      <a:pt x="408" y="0"/>
                      <a:pt x="397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64" name="Google Shape;2264;p42"/>
          <p:cNvGrpSpPr/>
          <p:nvPr/>
        </p:nvGrpSpPr>
        <p:grpSpPr>
          <a:xfrm>
            <a:off x="7281013" y="969983"/>
            <a:ext cx="1342595" cy="1006193"/>
            <a:chOff x="5865375" y="1307092"/>
            <a:chExt cx="1016732" cy="761979"/>
          </a:xfrm>
        </p:grpSpPr>
        <p:grpSp>
          <p:nvGrpSpPr>
            <p:cNvPr id="2265" name="Google Shape;2265;p42"/>
            <p:cNvGrpSpPr/>
            <p:nvPr/>
          </p:nvGrpSpPr>
          <p:grpSpPr>
            <a:xfrm>
              <a:off x="5918094" y="1696698"/>
              <a:ext cx="278029" cy="372373"/>
              <a:chOff x="2460475" y="1742925"/>
              <a:chExt cx="90325" cy="120975"/>
            </a:xfrm>
          </p:grpSpPr>
          <p:sp>
            <p:nvSpPr>
              <p:cNvPr id="2266" name="Google Shape;2266;p42"/>
              <p:cNvSpPr/>
              <p:nvPr/>
            </p:nvSpPr>
            <p:spPr>
              <a:xfrm>
                <a:off x="2460475" y="1742925"/>
                <a:ext cx="90325" cy="12000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4800" extrusionOk="0">
                    <a:moveTo>
                      <a:pt x="3378" y="0"/>
                    </a:moveTo>
                    <a:cubicBezTo>
                      <a:pt x="2387" y="378"/>
                      <a:pt x="1421" y="939"/>
                      <a:pt x="809" y="1800"/>
                    </a:cubicBezTo>
                    <a:cubicBezTo>
                      <a:pt x="195" y="2673"/>
                      <a:pt x="0" y="3887"/>
                      <a:pt x="548" y="4800"/>
                    </a:cubicBezTo>
                    <a:cubicBezTo>
                      <a:pt x="1004" y="4604"/>
                      <a:pt x="1644" y="4265"/>
                      <a:pt x="2061" y="3991"/>
                    </a:cubicBezTo>
                    <a:cubicBezTo>
                      <a:pt x="2374" y="3769"/>
                      <a:pt x="2674" y="3522"/>
                      <a:pt x="2908" y="3235"/>
                    </a:cubicBezTo>
                    <a:cubicBezTo>
                      <a:pt x="3613" y="2334"/>
                      <a:pt x="3600" y="1122"/>
                      <a:pt x="3378" y="0"/>
                    </a:cubicBezTo>
                    <a:close/>
                  </a:path>
                </a:pathLst>
              </a:custGeom>
              <a:solidFill>
                <a:srgbClr val="ADA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42"/>
              <p:cNvSpPr/>
              <p:nvPr/>
            </p:nvSpPr>
            <p:spPr>
              <a:xfrm>
                <a:off x="2472850" y="1756125"/>
                <a:ext cx="63950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311" extrusionOk="0">
                    <a:moveTo>
                      <a:pt x="2505" y="0"/>
                    </a:moveTo>
                    <a:cubicBezTo>
                      <a:pt x="2495" y="0"/>
                      <a:pt x="2485" y="7"/>
                      <a:pt x="2479" y="20"/>
                    </a:cubicBezTo>
                    <a:cubicBezTo>
                      <a:pt x="653" y="1989"/>
                      <a:pt x="13" y="4246"/>
                      <a:pt x="13" y="4258"/>
                    </a:cubicBezTo>
                    <a:cubicBezTo>
                      <a:pt x="1" y="4284"/>
                      <a:pt x="13" y="4310"/>
                      <a:pt x="40" y="4310"/>
                    </a:cubicBezTo>
                    <a:lnTo>
                      <a:pt x="53" y="4310"/>
                    </a:lnTo>
                    <a:cubicBezTo>
                      <a:pt x="66" y="4310"/>
                      <a:pt x="92" y="4298"/>
                      <a:pt x="92" y="4284"/>
                    </a:cubicBezTo>
                    <a:cubicBezTo>
                      <a:pt x="105" y="4258"/>
                      <a:pt x="731" y="2041"/>
                      <a:pt x="2544" y="72"/>
                    </a:cubicBezTo>
                    <a:cubicBezTo>
                      <a:pt x="2557" y="59"/>
                      <a:pt x="2557" y="33"/>
                      <a:pt x="2531" y="20"/>
                    </a:cubicBezTo>
                    <a:cubicBezTo>
                      <a:pt x="2524" y="7"/>
                      <a:pt x="2515" y="0"/>
                      <a:pt x="2505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8" name="Google Shape;2268;p42"/>
            <p:cNvGrpSpPr/>
            <p:nvPr/>
          </p:nvGrpSpPr>
          <p:grpSpPr>
            <a:xfrm>
              <a:off x="6140000" y="1307092"/>
              <a:ext cx="742107" cy="558000"/>
              <a:chOff x="8145150" y="449130"/>
              <a:chExt cx="742107" cy="558000"/>
            </a:xfrm>
          </p:grpSpPr>
          <p:sp>
            <p:nvSpPr>
              <p:cNvPr id="2269" name="Google Shape;2269;p42"/>
              <p:cNvSpPr/>
              <p:nvPr/>
            </p:nvSpPr>
            <p:spPr>
              <a:xfrm>
                <a:off x="8145150" y="449130"/>
                <a:ext cx="742107" cy="558000"/>
              </a:xfrm>
              <a:custGeom>
                <a:avLst/>
                <a:gdLst/>
                <a:ahLst/>
                <a:cxnLst/>
                <a:rect l="l" t="t" r="r" b="b"/>
                <a:pathLst>
                  <a:path w="8231" h="6189" extrusionOk="0">
                    <a:moveTo>
                      <a:pt x="5230" y="1"/>
                    </a:moveTo>
                    <a:cubicBezTo>
                      <a:pt x="4547" y="1"/>
                      <a:pt x="3800" y="221"/>
                      <a:pt x="3053" y="841"/>
                    </a:cubicBezTo>
                    <a:cubicBezTo>
                      <a:pt x="1" y="3371"/>
                      <a:pt x="2427" y="6189"/>
                      <a:pt x="2427" y="6189"/>
                    </a:cubicBezTo>
                    <a:lnTo>
                      <a:pt x="2766" y="5914"/>
                    </a:lnTo>
                    <a:lnTo>
                      <a:pt x="2818" y="5876"/>
                    </a:lnTo>
                    <a:lnTo>
                      <a:pt x="4148" y="4766"/>
                    </a:lnTo>
                    <a:lnTo>
                      <a:pt x="4279" y="4650"/>
                    </a:lnTo>
                    <a:lnTo>
                      <a:pt x="4970" y="4062"/>
                    </a:lnTo>
                    <a:lnTo>
                      <a:pt x="5035" y="4024"/>
                    </a:lnTo>
                    <a:lnTo>
                      <a:pt x="5166" y="3919"/>
                    </a:lnTo>
                    <a:lnTo>
                      <a:pt x="5218" y="3867"/>
                    </a:lnTo>
                    <a:lnTo>
                      <a:pt x="5413" y="3711"/>
                    </a:lnTo>
                    <a:lnTo>
                      <a:pt x="5465" y="3658"/>
                    </a:lnTo>
                    <a:lnTo>
                      <a:pt x="5583" y="3554"/>
                    </a:lnTo>
                    <a:lnTo>
                      <a:pt x="5635" y="3514"/>
                    </a:lnTo>
                    <a:lnTo>
                      <a:pt x="6169" y="3058"/>
                    </a:lnTo>
                    <a:lnTo>
                      <a:pt x="6287" y="2967"/>
                    </a:lnTo>
                    <a:lnTo>
                      <a:pt x="7969" y="1572"/>
                    </a:lnTo>
                    <a:lnTo>
                      <a:pt x="8009" y="1532"/>
                    </a:lnTo>
                    <a:lnTo>
                      <a:pt x="8230" y="1349"/>
                    </a:lnTo>
                    <a:cubicBezTo>
                      <a:pt x="8230" y="1349"/>
                      <a:pt x="6921" y="1"/>
                      <a:pt x="52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42"/>
              <p:cNvSpPr/>
              <p:nvPr/>
            </p:nvSpPr>
            <p:spPr>
              <a:xfrm>
                <a:off x="8307436" y="484112"/>
                <a:ext cx="559803" cy="499486"/>
              </a:xfrm>
              <a:custGeom>
                <a:avLst/>
                <a:gdLst/>
                <a:ahLst/>
                <a:cxnLst/>
                <a:rect l="l" t="t" r="r" b="b"/>
                <a:pathLst>
                  <a:path w="6209" h="5540" extrusionOk="0">
                    <a:moveTo>
                      <a:pt x="3438" y="1"/>
                    </a:moveTo>
                    <a:cubicBezTo>
                      <a:pt x="2802" y="1"/>
                      <a:pt x="2116" y="197"/>
                      <a:pt x="1448" y="753"/>
                    </a:cubicBezTo>
                    <a:cubicBezTo>
                      <a:pt x="627" y="1431"/>
                      <a:pt x="183" y="2201"/>
                      <a:pt x="118" y="3048"/>
                    </a:cubicBezTo>
                    <a:cubicBezTo>
                      <a:pt x="1" y="4418"/>
                      <a:pt x="952" y="5514"/>
                      <a:pt x="952" y="5526"/>
                    </a:cubicBezTo>
                    <a:lnTo>
                      <a:pt x="966" y="5526"/>
                    </a:lnTo>
                    <a:lnTo>
                      <a:pt x="978" y="5540"/>
                    </a:lnTo>
                    <a:cubicBezTo>
                      <a:pt x="992" y="5540"/>
                      <a:pt x="1004" y="5526"/>
                      <a:pt x="1004" y="5526"/>
                    </a:cubicBezTo>
                    <a:cubicBezTo>
                      <a:pt x="1018" y="5514"/>
                      <a:pt x="1018" y="5500"/>
                      <a:pt x="1018" y="5488"/>
                    </a:cubicBezTo>
                    <a:lnTo>
                      <a:pt x="1004" y="5474"/>
                    </a:lnTo>
                    <a:cubicBezTo>
                      <a:pt x="1004" y="5474"/>
                      <a:pt x="79" y="4392"/>
                      <a:pt x="183" y="3048"/>
                    </a:cubicBezTo>
                    <a:cubicBezTo>
                      <a:pt x="248" y="2227"/>
                      <a:pt x="691" y="1471"/>
                      <a:pt x="1488" y="805"/>
                    </a:cubicBezTo>
                    <a:cubicBezTo>
                      <a:pt x="2145" y="256"/>
                      <a:pt x="2821" y="62"/>
                      <a:pt x="3447" y="62"/>
                    </a:cubicBezTo>
                    <a:cubicBezTo>
                      <a:pt x="4933" y="62"/>
                      <a:pt x="6138" y="1152"/>
                      <a:pt x="6157" y="1170"/>
                    </a:cubicBezTo>
                    <a:lnTo>
                      <a:pt x="6169" y="1184"/>
                    </a:lnTo>
                    <a:lnTo>
                      <a:pt x="6209" y="1144"/>
                    </a:lnTo>
                    <a:cubicBezTo>
                      <a:pt x="6209" y="1131"/>
                      <a:pt x="6209" y="1131"/>
                      <a:pt x="6195" y="1118"/>
                    </a:cubicBezTo>
                    <a:cubicBezTo>
                      <a:pt x="6177" y="1109"/>
                      <a:pt x="4950" y="1"/>
                      <a:pt x="3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42"/>
              <p:cNvSpPr/>
              <p:nvPr/>
            </p:nvSpPr>
            <p:spPr>
              <a:xfrm>
                <a:off x="8403907" y="560567"/>
                <a:ext cx="234055" cy="241989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2684" extrusionOk="0">
                    <a:moveTo>
                      <a:pt x="1445" y="1"/>
                    </a:moveTo>
                    <a:cubicBezTo>
                      <a:pt x="1428" y="1"/>
                      <a:pt x="1411" y="4"/>
                      <a:pt x="1395" y="9"/>
                    </a:cubicBezTo>
                    <a:cubicBezTo>
                      <a:pt x="365" y="336"/>
                      <a:pt x="91" y="1092"/>
                      <a:pt x="26" y="1392"/>
                    </a:cubicBezTo>
                    <a:cubicBezTo>
                      <a:pt x="0" y="1470"/>
                      <a:pt x="39" y="1548"/>
                      <a:pt x="105" y="1574"/>
                    </a:cubicBezTo>
                    <a:lnTo>
                      <a:pt x="2296" y="2683"/>
                    </a:lnTo>
                    <a:lnTo>
                      <a:pt x="2348" y="2631"/>
                    </a:lnTo>
                    <a:lnTo>
                      <a:pt x="143" y="1522"/>
                    </a:lnTo>
                    <a:cubicBezTo>
                      <a:pt x="91" y="1496"/>
                      <a:pt x="78" y="1457"/>
                      <a:pt x="91" y="1405"/>
                    </a:cubicBezTo>
                    <a:cubicBezTo>
                      <a:pt x="157" y="1118"/>
                      <a:pt x="418" y="388"/>
                      <a:pt x="1409" y="75"/>
                    </a:cubicBezTo>
                    <a:lnTo>
                      <a:pt x="1435" y="75"/>
                    </a:lnTo>
                    <a:cubicBezTo>
                      <a:pt x="1474" y="75"/>
                      <a:pt x="1513" y="87"/>
                      <a:pt x="1526" y="127"/>
                    </a:cubicBezTo>
                    <a:lnTo>
                      <a:pt x="2543" y="2475"/>
                    </a:lnTo>
                    <a:lnTo>
                      <a:pt x="2595" y="2422"/>
                    </a:lnTo>
                    <a:lnTo>
                      <a:pt x="1591" y="101"/>
                    </a:lnTo>
                    <a:cubicBezTo>
                      <a:pt x="1571" y="39"/>
                      <a:pt x="1509" y="1"/>
                      <a:pt x="14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42"/>
              <p:cNvSpPr/>
              <p:nvPr/>
            </p:nvSpPr>
            <p:spPr>
              <a:xfrm>
                <a:off x="8582602" y="526126"/>
                <a:ext cx="192942" cy="243522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2701" extrusionOk="0">
                    <a:moveTo>
                      <a:pt x="1026" y="1"/>
                    </a:moveTo>
                    <a:cubicBezTo>
                      <a:pt x="586" y="1"/>
                      <a:pt x="256" y="159"/>
                      <a:pt x="91" y="261"/>
                    </a:cubicBezTo>
                    <a:cubicBezTo>
                      <a:pt x="27" y="300"/>
                      <a:pt x="1" y="378"/>
                      <a:pt x="13" y="443"/>
                    </a:cubicBezTo>
                    <a:lnTo>
                      <a:pt x="731" y="2700"/>
                    </a:lnTo>
                    <a:lnTo>
                      <a:pt x="783" y="2660"/>
                    </a:lnTo>
                    <a:lnTo>
                      <a:pt x="79" y="431"/>
                    </a:lnTo>
                    <a:cubicBezTo>
                      <a:pt x="65" y="391"/>
                      <a:pt x="91" y="339"/>
                      <a:pt x="131" y="313"/>
                    </a:cubicBezTo>
                    <a:cubicBezTo>
                      <a:pt x="288" y="222"/>
                      <a:pt x="601" y="65"/>
                      <a:pt x="1018" y="65"/>
                    </a:cubicBezTo>
                    <a:cubicBezTo>
                      <a:pt x="1305" y="65"/>
                      <a:pt x="1644" y="144"/>
                      <a:pt x="2009" y="339"/>
                    </a:cubicBezTo>
                    <a:cubicBezTo>
                      <a:pt x="2048" y="352"/>
                      <a:pt x="2074" y="405"/>
                      <a:pt x="2048" y="457"/>
                    </a:cubicBezTo>
                    <a:lnTo>
                      <a:pt x="1317" y="2204"/>
                    </a:lnTo>
                    <a:lnTo>
                      <a:pt x="1317" y="2204"/>
                    </a:lnTo>
                    <a:lnTo>
                      <a:pt x="1435" y="2113"/>
                    </a:lnTo>
                    <a:lnTo>
                      <a:pt x="2114" y="483"/>
                    </a:lnTo>
                    <a:cubicBezTo>
                      <a:pt x="2140" y="405"/>
                      <a:pt x="2114" y="313"/>
                      <a:pt x="2035" y="274"/>
                    </a:cubicBezTo>
                    <a:cubicBezTo>
                      <a:pt x="1660" y="71"/>
                      <a:pt x="1318" y="1"/>
                      <a:pt x="10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42"/>
              <p:cNvSpPr/>
              <p:nvPr/>
            </p:nvSpPr>
            <p:spPr>
              <a:xfrm>
                <a:off x="8332140" y="729976"/>
                <a:ext cx="267054" cy="191320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2122" extrusionOk="0">
                    <a:moveTo>
                      <a:pt x="641" y="0"/>
                    </a:moveTo>
                    <a:cubicBezTo>
                      <a:pt x="577" y="0"/>
                      <a:pt x="514" y="35"/>
                      <a:pt x="483" y="86"/>
                    </a:cubicBezTo>
                    <a:cubicBezTo>
                      <a:pt x="0" y="1039"/>
                      <a:pt x="339" y="1769"/>
                      <a:pt x="509" y="2043"/>
                    </a:cubicBezTo>
                    <a:cubicBezTo>
                      <a:pt x="535" y="2082"/>
                      <a:pt x="588" y="2121"/>
                      <a:pt x="640" y="2121"/>
                    </a:cubicBezTo>
                    <a:cubicBezTo>
                      <a:pt x="666" y="2121"/>
                      <a:pt x="678" y="2109"/>
                      <a:pt x="692" y="2109"/>
                    </a:cubicBezTo>
                    <a:lnTo>
                      <a:pt x="2074" y="1651"/>
                    </a:lnTo>
                    <a:lnTo>
                      <a:pt x="2205" y="1535"/>
                    </a:lnTo>
                    <a:lnTo>
                      <a:pt x="678" y="2043"/>
                    </a:lnTo>
                    <a:cubicBezTo>
                      <a:pt x="665" y="2046"/>
                      <a:pt x="653" y="2048"/>
                      <a:pt x="641" y="2048"/>
                    </a:cubicBezTo>
                    <a:cubicBezTo>
                      <a:pt x="607" y="2048"/>
                      <a:pt x="581" y="2033"/>
                      <a:pt x="561" y="2004"/>
                    </a:cubicBezTo>
                    <a:cubicBezTo>
                      <a:pt x="391" y="1743"/>
                      <a:pt x="66" y="1039"/>
                      <a:pt x="548" y="112"/>
                    </a:cubicBezTo>
                    <a:cubicBezTo>
                      <a:pt x="561" y="86"/>
                      <a:pt x="600" y="74"/>
                      <a:pt x="626" y="74"/>
                    </a:cubicBezTo>
                    <a:lnTo>
                      <a:pt x="666" y="74"/>
                    </a:lnTo>
                    <a:lnTo>
                      <a:pt x="2896" y="947"/>
                    </a:lnTo>
                    <a:lnTo>
                      <a:pt x="2961" y="909"/>
                    </a:lnTo>
                    <a:lnTo>
                      <a:pt x="692" y="8"/>
                    </a:lnTo>
                    <a:cubicBezTo>
                      <a:pt x="675" y="3"/>
                      <a:pt x="658" y="0"/>
                      <a:pt x="6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4" name="Google Shape;2274;p42"/>
            <p:cNvGrpSpPr/>
            <p:nvPr/>
          </p:nvGrpSpPr>
          <p:grpSpPr>
            <a:xfrm rot="-5541432">
              <a:off x="5918107" y="1399915"/>
              <a:ext cx="278030" cy="372374"/>
              <a:chOff x="2460475" y="1742925"/>
              <a:chExt cx="90325" cy="120975"/>
            </a:xfrm>
          </p:grpSpPr>
          <p:sp>
            <p:nvSpPr>
              <p:cNvPr id="2275" name="Google Shape;2275;p42"/>
              <p:cNvSpPr/>
              <p:nvPr/>
            </p:nvSpPr>
            <p:spPr>
              <a:xfrm>
                <a:off x="2460475" y="1742925"/>
                <a:ext cx="90325" cy="12000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4800" extrusionOk="0">
                    <a:moveTo>
                      <a:pt x="3378" y="0"/>
                    </a:moveTo>
                    <a:cubicBezTo>
                      <a:pt x="2387" y="378"/>
                      <a:pt x="1421" y="939"/>
                      <a:pt x="809" y="1800"/>
                    </a:cubicBezTo>
                    <a:cubicBezTo>
                      <a:pt x="195" y="2673"/>
                      <a:pt x="0" y="3887"/>
                      <a:pt x="548" y="4800"/>
                    </a:cubicBezTo>
                    <a:cubicBezTo>
                      <a:pt x="1004" y="4604"/>
                      <a:pt x="1644" y="4265"/>
                      <a:pt x="2061" y="3991"/>
                    </a:cubicBezTo>
                    <a:cubicBezTo>
                      <a:pt x="2374" y="3769"/>
                      <a:pt x="2674" y="3522"/>
                      <a:pt x="2908" y="3235"/>
                    </a:cubicBezTo>
                    <a:cubicBezTo>
                      <a:pt x="3613" y="2334"/>
                      <a:pt x="3600" y="1122"/>
                      <a:pt x="3378" y="0"/>
                    </a:cubicBezTo>
                    <a:close/>
                  </a:path>
                </a:pathLst>
              </a:custGeom>
              <a:solidFill>
                <a:srgbClr val="ADA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42"/>
              <p:cNvSpPr/>
              <p:nvPr/>
            </p:nvSpPr>
            <p:spPr>
              <a:xfrm>
                <a:off x="2472850" y="1756125"/>
                <a:ext cx="63950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311" extrusionOk="0">
                    <a:moveTo>
                      <a:pt x="2505" y="0"/>
                    </a:moveTo>
                    <a:cubicBezTo>
                      <a:pt x="2495" y="0"/>
                      <a:pt x="2485" y="7"/>
                      <a:pt x="2479" y="20"/>
                    </a:cubicBezTo>
                    <a:cubicBezTo>
                      <a:pt x="653" y="1989"/>
                      <a:pt x="13" y="4246"/>
                      <a:pt x="13" y="4258"/>
                    </a:cubicBezTo>
                    <a:cubicBezTo>
                      <a:pt x="1" y="4284"/>
                      <a:pt x="13" y="4310"/>
                      <a:pt x="40" y="4310"/>
                    </a:cubicBezTo>
                    <a:lnTo>
                      <a:pt x="53" y="4310"/>
                    </a:lnTo>
                    <a:cubicBezTo>
                      <a:pt x="66" y="4310"/>
                      <a:pt x="92" y="4298"/>
                      <a:pt x="92" y="4284"/>
                    </a:cubicBezTo>
                    <a:cubicBezTo>
                      <a:pt x="105" y="4258"/>
                      <a:pt x="731" y="2041"/>
                      <a:pt x="2544" y="72"/>
                    </a:cubicBezTo>
                    <a:cubicBezTo>
                      <a:pt x="2557" y="59"/>
                      <a:pt x="2557" y="33"/>
                      <a:pt x="2531" y="20"/>
                    </a:cubicBezTo>
                    <a:cubicBezTo>
                      <a:pt x="2524" y="7"/>
                      <a:pt x="2515" y="0"/>
                      <a:pt x="2505" y="0"/>
                    </a:cubicBezTo>
                    <a:close/>
                  </a:path>
                </a:pathLst>
              </a:custGeom>
              <a:solidFill>
                <a:srgbClr val="4F2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9789" y="1208767"/>
            <a:ext cx="7202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TIẾT 12 BÀI 6 BẢO QUẢN THỰC PHẨM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30" y="2063431"/>
            <a:ext cx="2880193" cy="2880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5515" y="1638258"/>
            <a:ext cx="3305366" cy="3305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35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4119128" cy="5727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</a:rPr>
              <a:t>NỘI DUNG BÀI HỌC</a:t>
            </a:r>
            <a:endParaRPr dirty="0">
              <a:latin typeface="+mn-lt"/>
            </a:endParaRPr>
          </a:p>
        </p:txBody>
      </p:sp>
      <p:sp>
        <p:nvSpPr>
          <p:cNvPr id="1469" name="Google Shape;1469;p35"/>
          <p:cNvSpPr txBox="1">
            <a:spLocks noGrp="1"/>
          </p:cNvSpPr>
          <p:nvPr>
            <p:ph type="title" idx="20"/>
          </p:nvPr>
        </p:nvSpPr>
        <p:spPr>
          <a:xfrm>
            <a:off x="6853139" y="3280192"/>
            <a:ext cx="903000" cy="4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n-lt"/>
              </a:rPr>
              <a:t>03</a:t>
            </a:r>
            <a:endParaRPr sz="3200" dirty="0">
              <a:latin typeface="+mn-lt"/>
            </a:endParaRPr>
          </a:p>
        </p:txBody>
      </p:sp>
      <p:sp>
        <p:nvSpPr>
          <p:cNvPr id="1471" name="Google Shape;1471;p35"/>
          <p:cNvSpPr txBox="1">
            <a:spLocks noGrp="1"/>
          </p:cNvSpPr>
          <p:nvPr>
            <p:ph type="title" idx="2"/>
          </p:nvPr>
        </p:nvSpPr>
        <p:spPr>
          <a:xfrm>
            <a:off x="1515500" y="1534097"/>
            <a:ext cx="752400" cy="38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n-lt"/>
              </a:rPr>
              <a:t>01</a:t>
            </a:r>
            <a:endParaRPr sz="3200" dirty="0">
              <a:latin typeface="+mn-lt"/>
            </a:endParaRPr>
          </a:p>
        </p:txBody>
      </p:sp>
      <p:sp>
        <p:nvSpPr>
          <p:cNvPr id="1472" name="Google Shape;1472;p35"/>
          <p:cNvSpPr txBox="1">
            <a:spLocks noGrp="1"/>
          </p:cNvSpPr>
          <p:nvPr>
            <p:ph type="title" idx="4"/>
          </p:nvPr>
        </p:nvSpPr>
        <p:spPr>
          <a:xfrm>
            <a:off x="4195800" y="2376578"/>
            <a:ext cx="752400" cy="38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n-lt"/>
              </a:rPr>
              <a:t>02</a:t>
            </a:r>
            <a:endParaRPr sz="32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136" y="1954239"/>
            <a:ext cx="2619909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</a:rPr>
              <a:t>Vai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trò</a:t>
            </a:r>
            <a:r>
              <a:rPr lang="en-US" sz="2000" dirty="0">
                <a:solidFill>
                  <a:srgbClr val="002060"/>
                </a:solidFill>
              </a:rPr>
              <a:t>, ý </a:t>
            </a:r>
            <a:r>
              <a:rPr lang="en-US" sz="2000" dirty="0" err="1">
                <a:solidFill>
                  <a:srgbClr val="002060"/>
                </a:solidFill>
              </a:rPr>
              <a:t>nghĩa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bảo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quản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thực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phẩm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62045" y="2817320"/>
            <a:ext cx="2619909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</a:rPr>
              <a:t>Một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phương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pháp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bảo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quản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thực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phẩm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phổ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biến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81954" y="3748792"/>
            <a:ext cx="316705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</a:rPr>
              <a:t>Các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nguyên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tắc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bảo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quản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thực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phẩm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78" y="3195696"/>
            <a:ext cx="2064852" cy="2064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9" grpId="0"/>
      <p:bldP spid="1471" grpId="0"/>
      <p:bldP spid="1472" grpId="0"/>
      <p:bldP spid="17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75451" y="221742"/>
            <a:ext cx="7704000" cy="5727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+mn-lt"/>
              </a:rPr>
              <a:t>I.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Vai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trò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, ý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nghĩa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quản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6627" y="2502903"/>
            <a:ext cx="3206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/>
              <a:t>Đọc</a:t>
            </a:r>
            <a:r>
              <a:rPr lang="en-US" sz="2000" i="1" dirty="0"/>
              <a:t> </a:t>
            </a:r>
            <a:r>
              <a:rPr lang="en-US" sz="2000" i="1" dirty="0" err="1"/>
              <a:t>nội</a:t>
            </a:r>
            <a:r>
              <a:rPr lang="en-US" sz="2000" i="1" dirty="0"/>
              <a:t> dung </a:t>
            </a:r>
            <a:r>
              <a:rPr lang="en-US" sz="2000" i="1" dirty="0" err="1"/>
              <a:t>phần</a:t>
            </a:r>
            <a:r>
              <a:rPr lang="en-US" sz="2000" i="1" dirty="0"/>
              <a:t> I SGK </a:t>
            </a:r>
            <a:r>
              <a:rPr lang="en-US" sz="2000" i="1" dirty="0" err="1"/>
              <a:t>trang</a:t>
            </a:r>
            <a:r>
              <a:rPr lang="en-US" sz="2000" i="1" dirty="0"/>
              <a:t> 30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hoàn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</a:t>
            </a:r>
            <a:r>
              <a:rPr lang="en-US" sz="2000" i="1" dirty="0" err="1"/>
              <a:t>phiếu</a:t>
            </a:r>
            <a:r>
              <a:rPr lang="en-US" sz="2000" i="1" dirty="0"/>
              <a:t> </a:t>
            </a:r>
            <a:r>
              <a:rPr lang="en-US" sz="2000" i="1" dirty="0" err="1"/>
              <a:t>học</a:t>
            </a:r>
            <a:r>
              <a:rPr lang="en-US" sz="2000" i="1" dirty="0"/>
              <a:t> </a:t>
            </a:r>
            <a:r>
              <a:rPr lang="en-US" sz="2000" i="1" dirty="0" err="1"/>
              <a:t>tập</a:t>
            </a:r>
            <a:r>
              <a:rPr lang="en-US" sz="2000" i="1" dirty="0"/>
              <a:t> </a:t>
            </a:r>
            <a:r>
              <a:rPr lang="en-US" sz="2000" i="1" dirty="0" err="1"/>
              <a:t>sau</a:t>
            </a:r>
            <a:r>
              <a:rPr lang="en-US" sz="2000" i="1" dirty="0"/>
              <a:t> </a:t>
            </a:r>
            <a:r>
              <a:rPr lang="en-US" sz="2000" i="1" dirty="0" err="1"/>
              <a:t>đây</a:t>
            </a:r>
            <a:r>
              <a:rPr lang="en-US" sz="2000" i="1" dirty="0"/>
              <a:t>: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22133" y="2335041"/>
            <a:ext cx="4572001" cy="2583712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26878" y="2502903"/>
            <a:ext cx="38383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Câu</a:t>
            </a:r>
            <a:r>
              <a:rPr lang="en-US" sz="2000" b="1" dirty="0"/>
              <a:t> 1: </a:t>
            </a:r>
            <a:r>
              <a:rPr lang="en-US" sz="2000" b="1" dirty="0" err="1"/>
              <a:t>Bảo</a:t>
            </a:r>
            <a:r>
              <a:rPr lang="en-US" sz="2000" b="1" dirty="0"/>
              <a:t> </a:t>
            </a:r>
            <a:r>
              <a:rPr lang="en-US" sz="2000" b="1" dirty="0" err="1"/>
              <a:t>quản</a:t>
            </a:r>
            <a:r>
              <a:rPr lang="en-US" sz="2000" b="1" dirty="0"/>
              <a:t> </a:t>
            </a:r>
            <a:r>
              <a:rPr lang="en-US" sz="2000" b="1" dirty="0" err="1"/>
              <a:t>thực</a:t>
            </a:r>
            <a:r>
              <a:rPr lang="en-US" sz="2000" b="1" dirty="0"/>
              <a:t> </a:t>
            </a:r>
            <a:r>
              <a:rPr lang="en-US" sz="2000" b="1" dirty="0" err="1"/>
              <a:t>phẩm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bao</a:t>
            </a:r>
            <a:r>
              <a:rPr lang="en-US" sz="2000" b="1" dirty="0"/>
              <a:t> </a:t>
            </a:r>
            <a:r>
              <a:rPr lang="en-US" sz="2000" b="1" dirty="0" err="1"/>
              <a:t>nhiêu</a:t>
            </a:r>
            <a:r>
              <a:rPr lang="en-US" sz="2000" b="1" dirty="0"/>
              <a:t> </a:t>
            </a:r>
            <a:r>
              <a:rPr lang="en-US" sz="2000" b="1" dirty="0" err="1"/>
              <a:t>vai</a:t>
            </a:r>
            <a:r>
              <a:rPr lang="en-US" sz="2000" b="1" dirty="0"/>
              <a:t> </a:t>
            </a:r>
            <a:r>
              <a:rPr lang="en-US" sz="2000" b="1" dirty="0" err="1"/>
              <a:t>trò</a:t>
            </a:r>
            <a:r>
              <a:rPr lang="en-US" sz="2000" b="1" dirty="0"/>
              <a:t>, ý </a:t>
            </a:r>
            <a:r>
              <a:rPr lang="en-US" sz="2000" b="1" dirty="0" err="1"/>
              <a:t>nghĩa</a:t>
            </a:r>
            <a:r>
              <a:rPr lang="en-US" sz="2000" b="1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A. 5                        B. 8                     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C. 9                        D.10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55" y="3357940"/>
            <a:ext cx="533046" cy="53791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96161" y="823092"/>
            <a:ext cx="692480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/>
              <a:t>- </a:t>
            </a:r>
            <a:r>
              <a:rPr lang="en-US" sz="1800" dirty="0" err="1"/>
              <a:t>Bảo</a:t>
            </a:r>
            <a:r>
              <a:rPr lang="en-US" sz="1800" dirty="0"/>
              <a:t> </a:t>
            </a:r>
            <a:r>
              <a:rPr lang="en-US" sz="1800" dirty="0" err="1"/>
              <a:t>quản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quá</a:t>
            </a:r>
            <a:r>
              <a:rPr lang="en-US" sz="1800" dirty="0"/>
              <a:t> </a:t>
            </a:r>
            <a:r>
              <a:rPr lang="en-US" sz="1800" dirty="0" err="1"/>
              <a:t>trình</a:t>
            </a:r>
            <a:r>
              <a:rPr lang="en-US" sz="1800" dirty="0"/>
              <a:t> </a:t>
            </a:r>
            <a:r>
              <a:rPr lang="en-US" sz="1800" dirty="0" err="1"/>
              <a:t>xử</a:t>
            </a:r>
            <a:r>
              <a:rPr lang="en-US" sz="1800" dirty="0"/>
              <a:t> </a:t>
            </a:r>
            <a:r>
              <a:rPr lang="en-US" sz="1800" dirty="0" err="1"/>
              <a:t>lí</a:t>
            </a:r>
            <a:r>
              <a:rPr lang="en-US" sz="1800" dirty="0"/>
              <a:t> </a:t>
            </a:r>
            <a:r>
              <a:rPr lang="en-US" sz="1800" dirty="0" err="1"/>
              <a:t>nhằm</a:t>
            </a:r>
            <a:r>
              <a:rPr lang="en-US" sz="1800" dirty="0"/>
              <a:t> </a:t>
            </a:r>
            <a:r>
              <a:rPr lang="en-US" sz="1800" dirty="0" err="1"/>
              <a:t>ngăn</a:t>
            </a:r>
            <a:r>
              <a:rPr lang="en-US" sz="1800" dirty="0"/>
              <a:t> </a:t>
            </a:r>
            <a:r>
              <a:rPr lang="en-US" sz="1800" dirty="0" err="1"/>
              <a:t>chặn</a:t>
            </a:r>
            <a:r>
              <a:rPr lang="en-US" sz="1800" dirty="0"/>
              <a:t> </a:t>
            </a:r>
            <a:r>
              <a:rPr lang="en-US" sz="1800" dirty="0" err="1"/>
              <a:t>hoặc</a:t>
            </a:r>
            <a:r>
              <a:rPr lang="en-US" sz="1800" dirty="0"/>
              <a:t> </a:t>
            </a:r>
            <a:r>
              <a:rPr lang="en-US" sz="1800" dirty="0" err="1"/>
              <a:t>làm</a:t>
            </a:r>
            <a:r>
              <a:rPr lang="en-US" sz="1800" dirty="0"/>
              <a:t> </a:t>
            </a:r>
            <a:r>
              <a:rPr lang="en-US" sz="1800" dirty="0" err="1"/>
              <a:t>chậm</a:t>
            </a:r>
            <a:r>
              <a:rPr lang="en-US" sz="1800" dirty="0"/>
              <a:t> </a:t>
            </a:r>
            <a:r>
              <a:rPr lang="en-US" sz="1800" dirty="0" err="1"/>
              <a:t>hư</a:t>
            </a:r>
            <a:r>
              <a:rPr lang="en-US" sz="1800" dirty="0"/>
              <a:t> </a:t>
            </a:r>
            <a:r>
              <a:rPr lang="en-US" sz="1800" dirty="0" err="1"/>
              <a:t>hỏng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.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bảo</a:t>
            </a:r>
            <a:r>
              <a:rPr lang="en-US" sz="1800" dirty="0"/>
              <a:t> </a:t>
            </a:r>
            <a:r>
              <a:rPr lang="en-US" sz="1800" dirty="0" err="1"/>
              <a:t>quản</a:t>
            </a:r>
            <a:r>
              <a:rPr lang="en-US" sz="1800" dirty="0"/>
              <a:t> </a:t>
            </a:r>
            <a:r>
              <a:rPr lang="en-US" sz="1800" dirty="0" err="1"/>
              <a:t>hầu</a:t>
            </a:r>
            <a:r>
              <a:rPr lang="en-US" sz="1800" dirty="0"/>
              <a:t> </a:t>
            </a:r>
            <a:r>
              <a:rPr lang="en-US" sz="1800" dirty="0" err="1"/>
              <a:t>như</a:t>
            </a:r>
            <a:r>
              <a:rPr lang="en-US" sz="1800" dirty="0"/>
              <a:t> </a:t>
            </a:r>
            <a:r>
              <a:rPr lang="en-US" sz="1800" dirty="0" err="1"/>
              <a:t>giữ</a:t>
            </a:r>
            <a:r>
              <a:rPr lang="en-US" sz="1800" dirty="0"/>
              <a:t> </a:t>
            </a:r>
            <a:r>
              <a:rPr lang="en-US" sz="1800" dirty="0" err="1"/>
              <a:t>nguyên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đặc</a:t>
            </a:r>
            <a:r>
              <a:rPr lang="en-US" sz="1800" dirty="0"/>
              <a:t> </a:t>
            </a:r>
            <a:r>
              <a:rPr lang="en-US" sz="1800" dirty="0" err="1"/>
              <a:t>điểm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chất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nguyên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ban </a:t>
            </a:r>
            <a:r>
              <a:rPr lang="en-US" sz="1800" dirty="0" err="1"/>
              <a:t>đầu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92816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655503"/>
              </p:ext>
            </p:extLst>
          </p:nvPr>
        </p:nvGraphicFramePr>
        <p:xfrm>
          <a:off x="542260" y="1324348"/>
          <a:ext cx="8229600" cy="3580785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916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3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STT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Vai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trò</a:t>
                      </a:r>
                      <a:r>
                        <a:rPr lang="en-US" sz="1800" dirty="0">
                          <a:effectLst/>
                        </a:rPr>
                        <a:t>, ý </a:t>
                      </a:r>
                      <a:r>
                        <a:rPr lang="en-US" sz="1800" dirty="0" err="1">
                          <a:effectLst/>
                        </a:rPr>
                        <a:t>nghĩa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của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bảo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quản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thực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Tăng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nguồn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cung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cấp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thực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người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tiêu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dùng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Ngăn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ngừa</a:t>
                      </a:r>
                      <a:r>
                        <a:rPr lang="en-US" sz="1800" dirty="0">
                          <a:effectLst/>
                        </a:rPr>
                        <a:t>……………..ở </a:t>
                      </a:r>
                      <a:r>
                        <a:rPr lang="en-US" sz="1800" dirty="0" err="1">
                          <a:effectLst/>
                        </a:rPr>
                        <a:t>thực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Cải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thiện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dinh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dưỡng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và</a:t>
                      </a:r>
                      <a:r>
                        <a:rPr lang="en-US" sz="1800" dirty="0">
                          <a:effectLst/>
                        </a:rPr>
                        <a:t> ……………. chi </a:t>
                      </a:r>
                      <a:r>
                        <a:rPr lang="en-US" sz="1800" dirty="0" err="1">
                          <a:effectLst/>
                        </a:rPr>
                        <a:t>phí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Duy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trì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hoặc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làm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giảm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ít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nhất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chất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dinh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dưỡng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và</a:t>
                      </a:r>
                      <a:r>
                        <a:rPr lang="en-US" sz="1800" dirty="0">
                          <a:effectLst/>
                        </a:rPr>
                        <a:t> …………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………….</a:t>
                      </a:r>
                      <a:r>
                        <a:rPr lang="en-US" sz="1800" dirty="0" err="1">
                          <a:effectLst/>
                        </a:rPr>
                        <a:t>thời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sử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dụng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thực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Đa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dạng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hơn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về</a:t>
                      </a:r>
                      <a:r>
                        <a:rPr lang="en-US" sz="1800" dirty="0">
                          <a:effectLst/>
                        </a:rPr>
                        <a:t>………………..</a:t>
                      </a:r>
                      <a:r>
                        <a:rPr lang="en-US" sz="1800" dirty="0" err="1">
                          <a:effectLst/>
                        </a:rPr>
                        <a:t>thực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Giúp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thực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theo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mùa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có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thể</a:t>
                      </a:r>
                      <a:r>
                        <a:rPr lang="en-US" sz="1800" dirty="0">
                          <a:effectLst/>
                        </a:rPr>
                        <a:t>……………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8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Góp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phần</a:t>
                      </a:r>
                      <a:r>
                        <a:rPr lang="en-US" sz="1800" dirty="0">
                          <a:effectLst/>
                        </a:rPr>
                        <a:t>………………..</a:t>
                      </a:r>
                      <a:r>
                        <a:rPr lang="en-US" sz="1800" dirty="0" err="1">
                          <a:effectLst/>
                        </a:rPr>
                        <a:t>thực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phẩm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1139" y="817489"/>
            <a:ext cx="6767438" cy="43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6.1: </a:t>
            </a:r>
            <a:r>
              <a:rPr kumimoji="0" 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ý </a:t>
            </a:r>
            <a:r>
              <a:rPr kumimoji="0" 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endParaRPr kumimoji="0" 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726" y="333019"/>
            <a:ext cx="6539023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/>
              <a:t>Câu</a:t>
            </a:r>
            <a:r>
              <a:rPr lang="en-US" sz="1800" b="1" dirty="0"/>
              <a:t> 2: </a:t>
            </a:r>
            <a:r>
              <a:rPr lang="en-US" sz="1800" b="1" dirty="0" err="1"/>
              <a:t>Điền</a:t>
            </a:r>
            <a:r>
              <a:rPr lang="en-US" sz="1800" b="1" dirty="0"/>
              <a:t> </a:t>
            </a:r>
            <a:r>
              <a:rPr lang="en-US" sz="1800" b="1" dirty="0" err="1"/>
              <a:t>các</a:t>
            </a:r>
            <a:r>
              <a:rPr lang="en-US" sz="1800" b="1" dirty="0"/>
              <a:t> </a:t>
            </a:r>
            <a:r>
              <a:rPr lang="en-US" sz="1800" b="1" dirty="0" err="1"/>
              <a:t>cụm</a:t>
            </a:r>
            <a:r>
              <a:rPr lang="en-US" sz="1800" b="1" dirty="0"/>
              <a:t> </a:t>
            </a:r>
            <a:r>
              <a:rPr lang="en-US" sz="1800" b="1" dirty="0" err="1"/>
              <a:t>từ</a:t>
            </a:r>
            <a:r>
              <a:rPr lang="en-US" sz="1800" b="1" dirty="0"/>
              <a:t> </a:t>
            </a:r>
            <a:r>
              <a:rPr lang="en-US" sz="1800" b="1" dirty="0" err="1"/>
              <a:t>còn</a:t>
            </a:r>
            <a:r>
              <a:rPr lang="en-US" sz="1800" b="1" dirty="0"/>
              <a:t> </a:t>
            </a:r>
            <a:r>
              <a:rPr lang="en-US" sz="1800" b="1" dirty="0" err="1"/>
              <a:t>thiếu</a:t>
            </a:r>
            <a:r>
              <a:rPr lang="en-US" sz="1800" b="1" dirty="0"/>
              <a:t> </a:t>
            </a:r>
            <a:r>
              <a:rPr lang="en-US" sz="1800" b="1" dirty="0" err="1"/>
              <a:t>vào</a:t>
            </a:r>
            <a:r>
              <a:rPr lang="en-US" sz="1800" b="1" dirty="0"/>
              <a:t> </a:t>
            </a:r>
            <a:r>
              <a:rPr lang="en-US" sz="1800" b="1" dirty="0" err="1"/>
              <a:t>bảng</a:t>
            </a:r>
            <a:r>
              <a:rPr lang="en-US" sz="1800" b="1" dirty="0"/>
              <a:t> </a:t>
            </a:r>
            <a:r>
              <a:rPr lang="en-US" sz="1800" b="1" dirty="0" err="1"/>
              <a:t>sau</a:t>
            </a:r>
            <a:r>
              <a:rPr lang="en-US" sz="1800" b="1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0789" y="2118150"/>
            <a:ext cx="113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70C0"/>
                </a:solidFill>
              </a:rPr>
              <a:t>hư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hỏng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037" y="2527741"/>
            <a:ext cx="113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70C0"/>
                </a:solidFill>
              </a:rPr>
              <a:t>tiết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kiệm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3832" y="2930075"/>
            <a:ext cx="220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an </a:t>
            </a:r>
            <a:r>
              <a:rPr lang="en-US" sz="1800" dirty="0" err="1">
                <a:solidFill>
                  <a:srgbClr val="0070C0"/>
                </a:solidFill>
              </a:rPr>
              <a:t>toàn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khi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sử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dụng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2859" y="3299407"/>
            <a:ext cx="113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70C0"/>
                </a:solidFill>
              </a:rPr>
              <a:t>Kéo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dài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0653" y="3668739"/>
            <a:ext cx="219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70C0"/>
                </a:solidFill>
              </a:rPr>
              <a:t>sự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lựa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chọn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8288" y="4076835"/>
            <a:ext cx="237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70C0"/>
                </a:solidFill>
              </a:rPr>
              <a:t>sử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dụng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lâu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dài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0543" y="4480664"/>
            <a:ext cx="153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70C0"/>
                </a:solidFill>
              </a:rPr>
              <a:t>ổn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định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giá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31512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5" name="Google Shape;3245;p50"/>
          <p:cNvSpPr txBox="1">
            <a:spLocks noGrp="1"/>
          </p:cNvSpPr>
          <p:nvPr>
            <p:ph type="title" idx="8"/>
          </p:nvPr>
        </p:nvSpPr>
        <p:spPr>
          <a:xfrm>
            <a:off x="739083" y="816414"/>
            <a:ext cx="713765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latin typeface="+mn-lt"/>
              </a:rPr>
              <a:t>II. </a:t>
            </a:r>
            <a:r>
              <a:rPr lang="nl-NL" sz="2400" dirty="0">
                <a:latin typeface="+mn-lt"/>
              </a:rPr>
              <a:t>Một số phương pháp bảo quản thực phẩm phổ biến</a:t>
            </a:r>
            <a:br>
              <a:rPr lang="en-US" dirty="0"/>
            </a:br>
            <a:endParaRPr dirty="0"/>
          </a:p>
        </p:txBody>
      </p:sp>
      <p:grpSp>
        <p:nvGrpSpPr>
          <p:cNvPr id="3254" name="Google Shape;3254;p50"/>
          <p:cNvGrpSpPr/>
          <p:nvPr/>
        </p:nvGrpSpPr>
        <p:grpSpPr>
          <a:xfrm>
            <a:off x="7626841" y="11043"/>
            <a:ext cx="1312426" cy="1092875"/>
            <a:chOff x="6882200" y="625825"/>
            <a:chExt cx="1053550" cy="875500"/>
          </a:xfrm>
        </p:grpSpPr>
        <p:sp>
          <p:nvSpPr>
            <p:cNvPr id="3255" name="Google Shape;3255;p50"/>
            <p:cNvSpPr/>
            <p:nvPr/>
          </p:nvSpPr>
          <p:spPr>
            <a:xfrm>
              <a:off x="6882200" y="625825"/>
              <a:ext cx="1039200" cy="875500"/>
            </a:xfrm>
            <a:custGeom>
              <a:avLst/>
              <a:gdLst/>
              <a:ahLst/>
              <a:cxnLst/>
              <a:rect l="l" t="t" r="r" b="b"/>
              <a:pathLst>
                <a:path w="41568" h="35020" extrusionOk="0">
                  <a:moveTo>
                    <a:pt x="24416" y="0"/>
                  </a:moveTo>
                  <a:cubicBezTo>
                    <a:pt x="24155" y="0"/>
                    <a:pt x="23920" y="78"/>
                    <a:pt x="23725" y="248"/>
                  </a:cubicBezTo>
                  <a:cubicBezTo>
                    <a:pt x="23633" y="313"/>
                    <a:pt x="23569" y="404"/>
                    <a:pt x="23517" y="496"/>
                  </a:cubicBezTo>
                  <a:cubicBezTo>
                    <a:pt x="22407" y="274"/>
                    <a:pt x="21299" y="169"/>
                    <a:pt x="20164" y="169"/>
                  </a:cubicBezTo>
                  <a:cubicBezTo>
                    <a:pt x="15143" y="169"/>
                    <a:pt x="10474" y="2282"/>
                    <a:pt x="7174" y="6000"/>
                  </a:cubicBezTo>
                  <a:cubicBezTo>
                    <a:pt x="7109" y="5986"/>
                    <a:pt x="7043" y="5974"/>
                    <a:pt x="6991" y="5974"/>
                  </a:cubicBezTo>
                  <a:cubicBezTo>
                    <a:pt x="6509" y="5974"/>
                    <a:pt x="6104" y="6299"/>
                    <a:pt x="6000" y="6769"/>
                  </a:cubicBezTo>
                  <a:cubicBezTo>
                    <a:pt x="5895" y="7200"/>
                    <a:pt x="5544" y="7551"/>
                    <a:pt x="5113" y="7656"/>
                  </a:cubicBezTo>
                  <a:cubicBezTo>
                    <a:pt x="4643" y="7760"/>
                    <a:pt x="4318" y="8165"/>
                    <a:pt x="4318" y="8634"/>
                  </a:cubicBezTo>
                  <a:cubicBezTo>
                    <a:pt x="4318" y="8974"/>
                    <a:pt x="4487" y="9287"/>
                    <a:pt x="4748" y="9469"/>
                  </a:cubicBezTo>
                  <a:cubicBezTo>
                    <a:pt x="4187" y="10539"/>
                    <a:pt x="3744" y="11660"/>
                    <a:pt x="3405" y="12834"/>
                  </a:cubicBezTo>
                  <a:cubicBezTo>
                    <a:pt x="1475" y="13643"/>
                    <a:pt x="574" y="14582"/>
                    <a:pt x="327" y="14869"/>
                  </a:cubicBezTo>
                  <a:cubicBezTo>
                    <a:pt x="301" y="14907"/>
                    <a:pt x="275" y="14921"/>
                    <a:pt x="275" y="14921"/>
                  </a:cubicBezTo>
                  <a:cubicBezTo>
                    <a:pt x="52" y="15220"/>
                    <a:pt x="0" y="15625"/>
                    <a:pt x="157" y="15964"/>
                  </a:cubicBezTo>
                  <a:lnTo>
                    <a:pt x="183" y="16043"/>
                  </a:lnTo>
                  <a:cubicBezTo>
                    <a:pt x="365" y="16446"/>
                    <a:pt x="770" y="17321"/>
                    <a:pt x="1370" y="18547"/>
                  </a:cubicBezTo>
                  <a:cubicBezTo>
                    <a:pt x="2022" y="19851"/>
                    <a:pt x="2713" y="21181"/>
                    <a:pt x="3443" y="22498"/>
                  </a:cubicBezTo>
                  <a:cubicBezTo>
                    <a:pt x="5609" y="29868"/>
                    <a:pt x="12469" y="35019"/>
                    <a:pt x="20164" y="35019"/>
                  </a:cubicBezTo>
                  <a:cubicBezTo>
                    <a:pt x="26177" y="35019"/>
                    <a:pt x="31798" y="31876"/>
                    <a:pt x="34968" y="26790"/>
                  </a:cubicBezTo>
                  <a:lnTo>
                    <a:pt x="35203" y="26802"/>
                  </a:lnTo>
                  <a:cubicBezTo>
                    <a:pt x="35672" y="26802"/>
                    <a:pt x="36076" y="26489"/>
                    <a:pt x="36194" y="26033"/>
                  </a:cubicBezTo>
                  <a:cubicBezTo>
                    <a:pt x="36285" y="25681"/>
                    <a:pt x="36168" y="25303"/>
                    <a:pt x="35920" y="25055"/>
                  </a:cubicBezTo>
                  <a:cubicBezTo>
                    <a:pt x="37015" y="22733"/>
                    <a:pt x="37589" y="20177"/>
                    <a:pt x="37589" y="17594"/>
                  </a:cubicBezTo>
                  <a:lnTo>
                    <a:pt x="37589" y="17568"/>
                  </a:lnTo>
                  <a:cubicBezTo>
                    <a:pt x="41567" y="14125"/>
                    <a:pt x="38202" y="6378"/>
                    <a:pt x="38059" y="6038"/>
                  </a:cubicBezTo>
                  <a:cubicBezTo>
                    <a:pt x="37889" y="5673"/>
                    <a:pt x="37537" y="5438"/>
                    <a:pt x="37133" y="5438"/>
                  </a:cubicBezTo>
                  <a:lnTo>
                    <a:pt x="32646" y="5438"/>
                  </a:lnTo>
                  <a:cubicBezTo>
                    <a:pt x="30859" y="3612"/>
                    <a:pt x="28681" y="2178"/>
                    <a:pt x="26308" y="1278"/>
                  </a:cubicBezTo>
                  <a:cubicBezTo>
                    <a:pt x="25969" y="965"/>
                    <a:pt x="25603" y="678"/>
                    <a:pt x="25264" y="430"/>
                  </a:cubicBezTo>
                  <a:cubicBezTo>
                    <a:pt x="25238" y="391"/>
                    <a:pt x="25225" y="365"/>
                    <a:pt x="25225" y="365"/>
                  </a:cubicBezTo>
                  <a:cubicBezTo>
                    <a:pt x="25016" y="131"/>
                    <a:pt x="24716" y="0"/>
                    <a:pt x="24416" y="0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50"/>
            <p:cNvSpPr/>
            <p:nvPr/>
          </p:nvSpPr>
          <p:spPr>
            <a:xfrm>
              <a:off x="6972850" y="655475"/>
              <a:ext cx="820400" cy="820400"/>
            </a:xfrm>
            <a:custGeom>
              <a:avLst/>
              <a:gdLst/>
              <a:ahLst/>
              <a:cxnLst/>
              <a:rect l="l" t="t" r="r" b="b"/>
              <a:pathLst>
                <a:path w="32816" h="32816" extrusionOk="0">
                  <a:moveTo>
                    <a:pt x="16408" y="1"/>
                  </a:moveTo>
                  <a:cubicBezTo>
                    <a:pt x="7356" y="1"/>
                    <a:pt x="0" y="7344"/>
                    <a:pt x="0" y="16408"/>
                  </a:cubicBezTo>
                  <a:cubicBezTo>
                    <a:pt x="0" y="25473"/>
                    <a:pt x="7356" y="32816"/>
                    <a:pt x="16408" y="32816"/>
                  </a:cubicBezTo>
                  <a:cubicBezTo>
                    <a:pt x="25473" y="32816"/>
                    <a:pt x="32815" y="25473"/>
                    <a:pt x="32815" y="16408"/>
                  </a:cubicBezTo>
                  <a:cubicBezTo>
                    <a:pt x="32815" y="7344"/>
                    <a:pt x="25473" y="1"/>
                    <a:pt x="16408" y="1"/>
                  </a:cubicBezTo>
                  <a:close/>
                </a:path>
              </a:pathLst>
            </a:custGeom>
            <a:solidFill>
              <a:srgbClr val="FF8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50"/>
            <p:cNvSpPr/>
            <p:nvPr/>
          </p:nvSpPr>
          <p:spPr>
            <a:xfrm>
              <a:off x="7689875" y="1066325"/>
              <a:ext cx="3925" cy="199900"/>
            </a:xfrm>
            <a:custGeom>
              <a:avLst/>
              <a:gdLst/>
              <a:ahLst/>
              <a:cxnLst/>
              <a:rect l="l" t="t" r="r" b="b"/>
              <a:pathLst>
                <a:path w="157" h="7996" extrusionOk="0">
                  <a:moveTo>
                    <a:pt x="0" y="0"/>
                  </a:moveTo>
                  <a:lnTo>
                    <a:pt x="0" y="7996"/>
                  </a:lnTo>
                  <a:lnTo>
                    <a:pt x="157" y="7996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50"/>
            <p:cNvSpPr/>
            <p:nvPr/>
          </p:nvSpPr>
          <p:spPr>
            <a:xfrm>
              <a:off x="7626925" y="1233275"/>
              <a:ext cx="132400" cy="37175"/>
            </a:xfrm>
            <a:custGeom>
              <a:avLst/>
              <a:gdLst/>
              <a:ahLst/>
              <a:cxnLst/>
              <a:rect l="l" t="t" r="r" b="b"/>
              <a:pathLst>
                <a:path w="5296" h="1487" extrusionOk="0">
                  <a:moveTo>
                    <a:pt x="2623" y="0"/>
                  </a:moveTo>
                  <a:lnTo>
                    <a:pt x="1" y="1461"/>
                  </a:lnTo>
                  <a:lnTo>
                    <a:pt x="5296" y="1487"/>
                  </a:lnTo>
                  <a:lnTo>
                    <a:pt x="2623" y="0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50"/>
            <p:cNvSpPr/>
            <p:nvPr/>
          </p:nvSpPr>
          <p:spPr>
            <a:xfrm>
              <a:off x="7689875" y="1074150"/>
              <a:ext cx="3925" cy="23500"/>
            </a:xfrm>
            <a:custGeom>
              <a:avLst/>
              <a:gdLst/>
              <a:ahLst/>
              <a:cxnLst/>
              <a:rect l="l" t="t" r="r" b="b"/>
              <a:pathLst>
                <a:path w="157" h="940" extrusionOk="0">
                  <a:moveTo>
                    <a:pt x="0" y="0"/>
                  </a:moveTo>
                  <a:lnTo>
                    <a:pt x="0" y="939"/>
                  </a:lnTo>
                  <a:lnTo>
                    <a:pt x="157" y="77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50"/>
            <p:cNvSpPr/>
            <p:nvPr/>
          </p:nvSpPr>
          <p:spPr>
            <a:xfrm>
              <a:off x="7422500" y="787200"/>
              <a:ext cx="513250" cy="290225"/>
            </a:xfrm>
            <a:custGeom>
              <a:avLst/>
              <a:gdLst/>
              <a:ahLst/>
              <a:cxnLst/>
              <a:rect l="l" t="t" r="r" b="b"/>
              <a:pathLst>
                <a:path w="20530" h="11609" extrusionOk="0">
                  <a:moveTo>
                    <a:pt x="5869" y="1"/>
                  </a:moveTo>
                  <a:cubicBezTo>
                    <a:pt x="5869" y="1"/>
                    <a:pt x="0" y="11609"/>
                    <a:pt x="11034" y="11609"/>
                  </a:cubicBezTo>
                  <a:cubicBezTo>
                    <a:pt x="20529" y="11609"/>
                    <a:pt x="15391" y="1"/>
                    <a:pt x="1539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50"/>
            <p:cNvSpPr/>
            <p:nvPr/>
          </p:nvSpPr>
          <p:spPr>
            <a:xfrm>
              <a:off x="7551925" y="825025"/>
              <a:ext cx="288600" cy="227375"/>
            </a:xfrm>
            <a:custGeom>
              <a:avLst/>
              <a:gdLst/>
              <a:ahLst/>
              <a:cxnLst/>
              <a:rect l="l" t="t" r="r" b="b"/>
              <a:pathLst>
                <a:path w="11544" h="9095" extrusionOk="0">
                  <a:moveTo>
                    <a:pt x="8186" y="1"/>
                  </a:moveTo>
                  <a:cubicBezTo>
                    <a:pt x="7296" y="1"/>
                    <a:pt x="6135" y="73"/>
                    <a:pt x="4866" y="340"/>
                  </a:cubicBezTo>
                  <a:cubicBezTo>
                    <a:pt x="4044" y="510"/>
                    <a:pt x="3183" y="771"/>
                    <a:pt x="2310" y="1136"/>
                  </a:cubicBezTo>
                  <a:cubicBezTo>
                    <a:pt x="1696" y="1397"/>
                    <a:pt x="1070" y="1722"/>
                    <a:pt x="458" y="2127"/>
                  </a:cubicBezTo>
                  <a:cubicBezTo>
                    <a:pt x="458" y="2127"/>
                    <a:pt x="1" y="6588"/>
                    <a:pt x="2492" y="8374"/>
                  </a:cubicBezTo>
                  <a:cubicBezTo>
                    <a:pt x="2635" y="8466"/>
                    <a:pt x="2779" y="8557"/>
                    <a:pt x="2922" y="8635"/>
                  </a:cubicBezTo>
                  <a:cubicBezTo>
                    <a:pt x="2988" y="8661"/>
                    <a:pt x="3053" y="8701"/>
                    <a:pt x="3118" y="8727"/>
                  </a:cubicBezTo>
                  <a:cubicBezTo>
                    <a:pt x="3131" y="8727"/>
                    <a:pt x="3131" y="8739"/>
                    <a:pt x="3144" y="8739"/>
                  </a:cubicBezTo>
                  <a:cubicBezTo>
                    <a:pt x="3197" y="8765"/>
                    <a:pt x="3249" y="8779"/>
                    <a:pt x="3301" y="8805"/>
                  </a:cubicBezTo>
                  <a:cubicBezTo>
                    <a:pt x="3314" y="8805"/>
                    <a:pt x="3314" y="8818"/>
                    <a:pt x="3327" y="8818"/>
                  </a:cubicBezTo>
                  <a:cubicBezTo>
                    <a:pt x="3392" y="8844"/>
                    <a:pt x="3458" y="8857"/>
                    <a:pt x="3522" y="8883"/>
                  </a:cubicBezTo>
                  <a:cubicBezTo>
                    <a:pt x="3588" y="8909"/>
                    <a:pt x="3653" y="8922"/>
                    <a:pt x="3718" y="8935"/>
                  </a:cubicBezTo>
                  <a:cubicBezTo>
                    <a:pt x="3731" y="8948"/>
                    <a:pt x="3757" y="8948"/>
                    <a:pt x="3783" y="8962"/>
                  </a:cubicBezTo>
                  <a:lnTo>
                    <a:pt x="3979" y="9000"/>
                  </a:lnTo>
                  <a:lnTo>
                    <a:pt x="4174" y="9040"/>
                  </a:lnTo>
                  <a:cubicBezTo>
                    <a:pt x="4200" y="9040"/>
                    <a:pt x="4227" y="9040"/>
                    <a:pt x="4253" y="9052"/>
                  </a:cubicBezTo>
                  <a:cubicBezTo>
                    <a:pt x="4305" y="9052"/>
                    <a:pt x="4357" y="9066"/>
                    <a:pt x="4409" y="9066"/>
                  </a:cubicBezTo>
                  <a:cubicBezTo>
                    <a:pt x="4435" y="9066"/>
                    <a:pt x="4461" y="9078"/>
                    <a:pt x="4487" y="9078"/>
                  </a:cubicBezTo>
                  <a:cubicBezTo>
                    <a:pt x="4566" y="9078"/>
                    <a:pt x="4644" y="9092"/>
                    <a:pt x="4722" y="9092"/>
                  </a:cubicBezTo>
                  <a:lnTo>
                    <a:pt x="4853" y="9092"/>
                  </a:lnTo>
                  <a:cubicBezTo>
                    <a:pt x="4912" y="9094"/>
                    <a:pt x="4972" y="9095"/>
                    <a:pt x="5033" y="9095"/>
                  </a:cubicBezTo>
                  <a:cubicBezTo>
                    <a:pt x="5349" y="9095"/>
                    <a:pt x="5690" y="9068"/>
                    <a:pt x="6040" y="9014"/>
                  </a:cubicBezTo>
                  <a:cubicBezTo>
                    <a:pt x="6835" y="8896"/>
                    <a:pt x="7487" y="8661"/>
                    <a:pt x="8022" y="8362"/>
                  </a:cubicBezTo>
                  <a:cubicBezTo>
                    <a:pt x="11544" y="6366"/>
                    <a:pt x="10200" y="1070"/>
                    <a:pt x="9953" y="223"/>
                  </a:cubicBezTo>
                  <a:cubicBezTo>
                    <a:pt x="9939" y="145"/>
                    <a:pt x="9927" y="105"/>
                    <a:pt x="9927" y="105"/>
                  </a:cubicBezTo>
                  <a:cubicBezTo>
                    <a:pt x="9927" y="105"/>
                    <a:pt x="9252" y="1"/>
                    <a:pt x="8186" y="1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50"/>
            <p:cNvSpPr/>
            <p:nvPr/>
          </p:nvSpPr>
          <p:spPr>
            <a:xfrm>
              <a:off x="7563350" y="825025"/>
              <a:ext cx="237400" cy="71800"/>
            </a:xfrm>
            <a:custGeom>
              <a:avLst/>
              <a:gdLst/>
              <a:ahLst/>
              <a:cxnLst/>
              <a:rect l="l" t="t" r="r" b="b"/>
              <a:pathLst>
                <a:path w="9496" h="2872" extrusionOk="0">
                  <a:moveTo>
                    <a:pt x="7729" y="1"/>
                  </a:moveTo>
                  <a:cubicBezTo>
                    <a:pt x="6839" y="1"/>
                    <a:pt x="5678" y="73"/>
                    <a:pt x="4409" y="340"/>
                  </a:cubicBezTo>
                  <a:cubicBezTo>
                    <a:pt x="3587" y="510"/>
                    <a:pt x="2726" y="771"/>
                    <a:pt x="1853" y="1136"/>
                  </a:cubicBezTo>
                  <a:cubicBezTo>
                    <a:pt x="1239" y="1397"/>
                    <a:pt x="613" y="1722"/>
                    <a:pt x="1" y="2127"/>
                  </a:cubicBezTo>
                  <a:cubicBezTo>
                    <a:pt x="457" y="2414"/>
                    <a:pt x="952" y="2609"/>
                    <a:pt x="1488" y="2727"/>
                  </a:cubicBezTo>
                  <a:cubicBezTo>
                    <a:pt x="1956" y="2831"/>
                    <a:pt x="2448" y="2872"/>
                    <a:pt x="2940" y="2872"/>
                  </a:cubicBezTo>
                  <a:cubicBezTo>
                    <a:pt x="3187" y="2872"/>
                    <a:pt x="3434" y="2861"/>
                    <a:pt x="3679" y="2844"/>
                  </a:cubicBezTo>
                  <a:lnTo>
                    <a:pt x="3717" y="2844"/>
                  </a:lnTo>
                  <a:cubicBezTo>
                    <a:pt x="4853" y="2766"/>
                    <a:pt x="5987" y="2545"/>
                    <a:pt x="7030" y="2088"/>
                  </a:cubicBezTo>
                  <a:cubicBezTo>
                    <a:pt x="7983" y="1670"/>
                    <a:pt x="8856" y="1044"/>
                    <a:pt x="9496" y="223"/>
                  </a:cubicBezTo>
                  <a:cubicBezTo>
                    <a:pt x="9482" y="145"/>
                    <a:pt x="9470" y="105"/>
                    <a:pt x="9470" y="105"/>
                  </a:cubicBezTo>
                  <a:cubicBezTo>
                    <a:pt x="9470" y="105"/>
                    <a:pt x="8795" y="1"/>
                    <a:pt x="7729" y="1"/>
                  </a:cubicBezTo>
                  <a:close/>
                </a:path>
              </a:pathLst>
            </a:custGeom>
            <a:solidFill>
              <a:srgbClr val="D4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50"/>
            <p:cNvSpPr/>
            <p:nvPr/>
          </p:nvSpPr>
          <p:spPr>
            <a:xfrm>
              <a:off x="7624975" y="1029000"/>
              <a:ext cx="127525" cy="23400"/>
            </a:xfrm>
            <a:custGeom>
              <a:avLst/>
              <a:gdLst/>
              <a:ahLst/>
              <a:cxnLst/>
              <a:rect l="l" t="t" r="r" b="b"/>
              <a:pathLst>
                <a:path w="5101" h="936" extrusionOk="0">
                  <a:moveTo>
                    <a:pt x="3093" y="0"/>
                  </a:moveTo>
                  <a:cubicBezTo>
                    <a:pt x="2549" y="0"/>
                    <a:pt x="2004" y="43"/>
                    <a:pt x="1461" y="124"/>
                  </a:cubicBezTo>
                  <a:cubicBezTo>
                    <a:pt x="979" y="215"/>
                    <a:pt x="483" y="319"/>
                    <a:pt x="0" y="476"/>
                  </a:cubicBezTo>
                  <a:cubicBezTo>
                    <a:pt x="66" y="502"/>
                    <a:pt x="131" y="542"/>
                    <a:pt x="196" y="568"/>
                  </a:cubicBezTo>
                  <a:cubicBezTo>
                    <a:pt x="209" y="568"/>
                    <a:pt x="209" y="580"/>
                    <a:pt x="222" y="580"/>
                  </a:cubicBezTo>
                  <a:cubicBezTo>
                    <a:pt x="275" y="606"/>
                    <a:pt x="327" y="620"/>
                    <a:pt x="379" y="646"/>
                  </a:cubicBezTo>
                  <a:cubicBezTo>
                    <a:pt x="392" y="646"/>
                    <a:pt x="392" y="659"/>
                    <a:pt x="405" y="659"/>
                  </a:cubicBezTo>
                  <a:cubicBezTo>
                    <a:pt x="470" y="685"/>
                    <a:pt x="536" y="698"/>
                    <a:pt x="600" y="724"/>
                  </a:cubicBezTo>
                  <a:cubicBezTo>
                    <a:pt x="666" y="750"/>
                    <a:pt x="731" y="763"/>
                    <a:pt x="796" y="776"/>
                  </a:cubicBezTo>
                  <a:cubicBezTo>
                    <a:pt x="809" y="789"/>
                    <a:pt x="835" y="789"/>
                    <a:pt x="861" y="803"/>
                  </a:cubicBezTo>
                  <a:lnTo>
                    <a:pt x="1057" y="841"/>
                  </a:lnTo>
                  <a:lnTo>
                    <a:pt x="1252" y="881"/>
                  </a:lnTo>
                  <a:cubicBezTo>
                    <a:pt x="1278" y="881"/>
                    <a:pt x="1305" y="881"/>
                    <a:pt x="1331" y="893"/>
                  </a:cubicBezTo>
                  <a:cubicBezTo>
                    <a:pt x="1383" y="893"/>
                    <a:pt x="1435" y="907"/>
                    <a:pt x="1487" y="907"/>
                  </a:cubicBezTo>
                  <a:cubicBezTo>
                    <a:pt x="1513" y="907"/>
                    <a:pt x="1539" y="919"/>
                    <a:pt x="1565" y="919"/>
                  </a:cubicBezTo>
                  <a:cubicBezTo>
                    <a:pt x="1644" y="919"/>
                    <a:pt x="1722" y="933"/>
                    <a:pt x="1800" y="933"/>
                  </a:cubicBezTo>
                  <a:lnTo>
                    <a:pt x="1931" y="933"/>
                  </a:lnTo>
                  <a:cubicBezTo>
                    <a:pt x="1990" y="935"/>
                    <a:pt x="2050" y="936"/>
                    <a:pt x="2111" y="936"/>
                  </a:cubicBezTo>
                  <a:cubicBezTo>
                    <a:pt x="2427" y="936"/>
                    <a:pt x="2768" y="909"/>
                    <a:pt x="3118" y="855"/>
                  </a:cubicBezTo>
                  <a:cubicBezTo>
                    <a:pt x="3913" y="737"/>
                    <a:pt x="4565" y="502"/>
                    <a:pt x="5100" y="203"/>
                  </a:cubicBezTo>
                  <a:cubicBezTo>
                    <a:pt x="4437" y="65"/>
                    <a:pt x="3766" y="0"/>
                    <a:pt x="309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50"/>
            <p:cNvSpPr/>
            <p:nvPr/>
          </p:nvSpPr>
          <p:spPr>
            <a:xfrm>
              <a:off x="7761875" y="864625"/>
              <a:ext cx="35275" cy="71175"/>
            </a:xfrm>
            <a:custGeom>
              <a:avLst/>
              <a:gdLst/>
              <a:ahLst/>
              <a:cxnLst/>
              <a:rect l="l" t="t" r="r" b="b"/>
              <a:pathLst>
                <a:path w="1411" h="2847" extrusionOk="0">
                  <a:moveTo>
                    <a:pt x="643" y="1"/>
                  </a:moveTo>
                  <a:cubicBezTo>
                    <a:pt x="87" y="1"/>
                    <a:pt x="0" y="1483"/>
                    <a:pt x="106" y="2016"/>
                  </a:cubicBezTo>
                  <a:cubicBezTo>
                    <a:pt x="146" y="2251"/>
                    <a:pt x="224" y="2486"/>
                    <a:pt x="341" y="2656"/>
                  </a:cubicBezTo>
                  <a:cubicBezTo>
                    <a:pt x="431" y="2773"/>
                    <a:pt x="546" y="2846"/>
                    <a:pt x="660" y="2846"/>
                  </a:cubicBezTo>
                  <a:cubicBezTo>
                    <a:pt x="711" y="2846"/>
                    <a:pt x="762" y="2831"/>
                    <a:pt x="811" y="2799"/>
                  </a:cubicBezTo>
                  <a:cubicBezTo>
                    <a:pt x="903" y="2734"/>
                    <a:pt x="981" y="2630"/>
                    <a:pt x="1033" y="2512"/>
                  </a:cubicBezTo>
                  <a:cubicBezTo>
                    <a:pt x="1294" y="1938"/>
                    <a:pt x="1411" y="335"/>
                    <a:pt x="824" y="48"/>
                  </a:cubicBezTo>
                  <a:cubicBezTo>
                    <a:pt x="759" y="16"/>
                    <a:pt x="699" y="1"/>
                    <a:pt x="643" y="1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50"/>
            <p:cNvSpPr/>
            <p:nvPr/>
          </p:nvSpPr>
          <p:spPr>
            <a:xfrm>
              <a:off x="7767775" y="947975"/>
              <a:ext cx="19275" cy="18925"/>
            </a:xfrm>
            <a:custGeom>
              <a:avLst/>
              <a:gdLst/>
              <a:ahLst/>
              <a:cxnLst/>
              <a:rect l="l" t="t" r="r" b="b"/>
              <a:pathLst>
                <a:path w="771" h="757" extrusionOk="0">
                  <a:moveTo>
                    <a:pt x="392" y="0"/>
                  </a:moveTo>
                  <a:cubicBezTo>
                    <a:pt x="171" y="0"/>
                    <a:pt x="1" y="169"/>
                    <a:pt x="1" y="378"/>
                  </a:cubicBezTo>
                  <a:cubicBezTo>
                    <a:pt x="1" y="587"/>
                    <a:pt x="171" y="757"/>
                    <a:pt x="392" y="757"/>
                  </a:cubicBezTo>
                  <a:cubicBezTo>
                    <a:pt x="601" y="757"/>
                    <a:pt x="771" y="587"/>
                    <a:pt x="771" y="378"/>
                  </a:cubicBezTo>
                  <a:cubicBezTo>
                    <a:pt x="771" y="169"/>
                    <a:pt x="601" y="0"/>
                    <a:pt x="392" y="0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50"/>
            <p:cNvSpPr/>
            <p:nvPr/>
          </p:nvSpPr>
          <p:spPr>
            <a:xfrm>
              <a:off x="6906000" y="1014500"/>
              <a:ext cx="764975" cy="313550"/>
            </a:xfrm>
            <a:custGeom>
              <a:avLst/>
              <a:gdLst/>
              <a:ahLst/>
              <a:cxnLst/>
              <a:rect l="l" t="t" r="r" b="b"/>
              <a:pathLst>
                <a:path w="30599" h="12542" extrusionOk="0">
                  <a:moveTo>
                    <a:pt x="1" y="0"/>
                  </a:moveTo>
                  <a:cubicBezTo>
                    <a:pt x="1" y="0"/>
                    <a:pt x="1" y="26"/>
                    <a:pt x="27" y="78"/>
                  </a:cubicBezTo>
                  <a:cubicBezTo>
                    <a:pt x="144" y="326"/>
                    <a:pt x="549" y="1226"/>
                    <a:pt x="1201" y="2543"/>
                  </a:cubicBezTo>
                  <a:cubicBezTo>
                    <a:pt x="2152" y="4461"/>
                    <a:pt x="3627" y="7264"/>
                    <a:pt x="5505" y="10330"/>
                  </a:cubicBezTo>
                  <a:cubicBezTo>
                    <a:pt x="5752" y="10734"/>
                    <a:pt x="6143" y="11034"/>
                    <a:pt x="6587" y="11138"/>
                  </a:cubicBezTo>
                  <a:cubicBezTo>
                    <a:pt x="8256" y="11560"/>
                    <a:pt x="12709" y="12541"/>
                    <a:pt x="18183" y="12541"/>
                  </a:cubicBezTo>
                  <a:cubicBezTo>
                    <a:pt x="20322" y="12541"/>
                    <a:pt x="22618" y="12391"/>
                    <a:pt x="24964" y="11999"/>
                  </a:cubicBezTo>
                  <a:cubicBezTo>
                    <a:pt x="25408" y="11921"/>
                    <a:pt x="25812" y="11686"/>
                    <a:pt x="26086" y="11321"/>
                  </a:cubicBezTo>
                  <a:cubicBezTo>
                    <a:pt x="26138" y="11255"/>
                    <a:pt x="26177" y="11191"/>
                    <a:pt x="26229" y="11112"/>
                  </a:cubicBezTo>
                  <a:lnTo>
                    <a:pt x="30599" y="34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50"/>
            <p:cNvSpPr/>
            <p:nvPr/>
          </p:nvSpPr>
          <p:spPr>
            <a:xfrm>
              <a:off x="7585200" y="1138450"/>
              <a:ext cx="39800" cy="52875"/>
            </a:xfrm>
            <a:custGeom>
              <a:avLst/>
              <a:gdLst/>
              <a:ahLst/>
              <a:cxnLst/>
              <a:rect l="l" t="t" r="r" b="b"/>
              <a:pathLst>
                <a:path w="1592" h="2115" extrusionOk="0">
                  <a:moveTo>
                    <a:pt x="1102" y="1"/>
                  </a:moveTo>
                  <a:cubicBezTo>
                    <a:pt x="860" y="1"/>
                    <a:pt x="596" y="244"/>
                    <a:pt x="457" y="416"/>
                  </a:cubicBezTo>
                  <a:cubicBezTo>
                    <a:pt x="313" y="585"/>
                    <a:pt x="222" y="793"/>
                    <a:pt x="130" y="1016"/>
                  </a:cubicBezTo>
                  <a:cubicBezTo>
                    <a:pt x="66" y="1185"/>
                    <a:pt x="0" y="1367"/>
                    <a:pt x="0" y="1563"/>
                  </a:cubicBezTo>
                  <a:cubicBezTo>
                    <a:pt x="14" y="1758"/>
                    <a:pt x="92" y="1955"/>
                    <a:pt x="248" y="2059"/>
                  </a:cubicBezTo>
                  <a:cubicBezTo>
                    <a:pt x="319" y="2097"/>
                    <a:pt x="394" y="2114"/>
                    <a:pt x="469" y="2114"/>
                  </a:cubicBezTo>
                  <a:cubicBezTo>
                    <a:pt x="574" y="2114"/>
                    <a:pt x="679" y="2080"/>
                    <a:pt x="770" y="2019"/>
                  </a:cubicBezTo>
                  <a:cubicBezTo>
                    <a:pt x="927" y="1929"/>
                    <a:pt x="1043" y="1772"/>
                    <a:pt x="1148" y="1615"/>
                  </a:cubicBezTo>
                  <a:cubicBezTo>
                    <a:pt x="1252" y="1433"/>
                    <a:pt x="1330" y="1250"/>
                    <a:pt x="1396" y="1068"/>
                  </a:cubicBezTo>
                  <a:cubicBezTo>
                    <a:pt x="1500" y="767"/>
                    <a:pt x="1591" y="219"/>
                    <a:pt x="1252" y="37"/>
                  </a:cubicBezTo>
                  <a:cubicBezTo>
                    <a:pt x="1204" y="12"/>
                    <a:pt x="1154" y="1"/>
                    <a:pt x="110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50"/>
            <p:cNvSpPr/>
            <p:nvPr/>
          </p:nvSpPr>
          <p:spPr>
            <a:xfrm>
              <a:off x="7564000" y="1203850"/>
              <a:ext cx="28875" cy="29675"/>
            </a:xfrm>
            <a:custGeom>
              <a:avLst/>
              <a:gdLst/>
              <a:ahLst/>
              <a:cxnLst/>
              <a:rect l="l" t="t" r="r" b="b"/>
              <a:pathLst>
                <a:path w="1155" h="1187" extrusionOk="0">
                  <a:moveTo>
                    <a:pt x="599" y="0"/>
                  </a:moveTo>
                  <a:cubicBezTo>
                    <a:pt x="308" y="0"/>
                    <a:pt x="0" y="222"/>
                    <a:pt x="13" y="669"/>
                  </a:cubicBezTo>
                  <a:cubicBezTo>
                    <a:pt x="13" y="760"/>
                    <a:pt x="39" y="864"/>
                    <a:pt x="79" y="956"/>
                  </a:cubicBezTo>
                  <a:cubicBezTo>
                    <a:pt x="169" y="1106"/>
                    <a:pt x="344" y="1187"/>
                    <a:pt x="521" y="1187"/>
                  </a:cubicBezTo>
                  <a:cubicBezTo>
                    <a:pt x="574" y="1187"/>
                    <a:pt x="628" y="1180"/>
                    <a:pt x="679" y="1165"/>
                  </a:cubicBezTo>
                  <a:cubicBezTo>
                    <a:pt x="888" y="1086"/>
                    <a:pt x="1044" y="878"/>
                    <a:pt x="1083" y="643"/>
                  </a:cubicBezTo>
                  <a:cubicBezTo>
                    <a:pt x="1154" y="216"/>
                    <a:pt x="885" y="0"/>
                    <a:pt x="599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50"/>
            <p:cNvSpPr/>
            <p:nvPr/>
          </p:nvSpPr>
          <p:spPr>
            <a:xfrm>
              <a:off x="6936000" y="1078050"/>
              <a:ext cx="622175" cy="250150"/>
            </a:xfrm>
            <a:custGeom>
              <a:avLst/>
              <a:gdLst/>
              <a:ahLst/>
              <a:cxnLst/>
              <a:rect l="l" t="t" r="r" b="b"/>
              <a:pathLst>
                <a:path w="24887" h="10006" extrusionOk="0">
                  <a:moveTo>
                    <a:pt x="1" y="1"/>
                  </a:moveTo>
                  <a:lnTo>
                    <a:pt x="1" y="1"/>
                  </a:lnTo>
                  <a:cubicBezTo>
                    <a:pt x="952" y="1919"/>
                    <a:pt x="2427" y="4722"/>
                    <a:pt x="4305" y="7788"/>
                  </a:cubicBezTo>
                  <a:cubicBezTo>
                    <a:pt x="4552" y="8192"/>
                    <a:pt x="4943" y="8492"/>
                    <a:pt x="5387" y="8596"/>
                  </a:cubicBezTo>
                  <a:cubicBezTo>
                    <a:pt x="7056" y="9026"/>
                    <a:pt x="11504" y="10005"/>
                    <a:pt x="16969" y="10005"/>
                  </a:cubicBezTo>
                  <a:cubicBezTo>
                    <a:pt x="19108" y="10005"/>
                    <a:pt x="21417" y="9849"/>
                    <a:pt x="23764" y="9457"/>
                  </a:cubicBezTo>
                  <a:cubicBezTo>
                    <a:pt x="24208" y="9379"/>
                    <a:pt x="24612" y="9144"/>
                    <a:pt x="24886" y="8779"/>
                  </a:cubicBezTo>
                  <a:cubicBezTo>
                    <a:pt x="20516" y="8492"/>
                    <a:pt x="16252" y="7070"/>
                    <a:pt x="12065" y="5675"/>
                  </a:cubicBezTo>
                  <a:cubicBezTo>
                    <a:pt x="10526" y="5153"/>
                    <a:pt x="8987" y="4631"/>
                    <a:pt x="7461" y="4044"/>
                  </a:cubicBezTo>
                  <a:cubicBezTo>
                    <a:pt x="4839" y="3027"/>
                    <a:pt x="2244" y="1775"/>
                    <a:pt x="1" y="1"/>
                  </a:cubicBezTo>
                  <a:close/>
                </a:path>
              </a:pathLst>
            </a:custGeom>
            <a:solidFill>
              <a:srgbClr val="401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50"/>
            <p:cNvSpPr/>
            <p:nvPr/>
          </p:nvSpPr>
          <p:spPr>
            <a:xfrm>
              <a:off x="6906000" y="939175"/>
              <a:ext cx="764975" cy="201575"/>
            </a:xfrm>
            <a:custGeom>
              <a:avLst/>
              <a:gdLst/>
              <a:ahLst/>
              <a:cxnLst/>
              <a:rect l="l" t="t" r="r" b="b"/>
              <a:pathLst>
                <a:path w="30599" h="8063" extrusionOk="0">
                  <a:moveTo>
                    <a:pt x="9865" y="1"/>
                  </a:moveTo>
                  <a:cubicBezTo>
                    <a:pt x="2750" y="1"/>
                    <a:pt x="271" y="2697"/>
                    <a:pt x="13" y="2987"/>
                  </a:cubicBezTo>
                  <a:lnTo>
                    <a:pt x="1" y="3013"/>
                  </a:lnTo>
                  <a:cubicBezTo>
                    <a:pt x="5350" y="6982"/>
                    <a:pt x="12168" y="8063"/>
                    <a:pt x="18010" y="8063"/>
                  </a:cubicBezTo>
                  <a:cubicBezTo>
                    <a:pt x="23648" y="8063"/>
                    <a:pt x="28378" y="7055"/>
                    <a:pt x="29999" y="6665"/>
                  </a:cubicBezTo>
                  <a:cubicBezTo>
                    <a:pt x="30390" y="6573"/>
                    <a:pt x="30599" y="6508"/>
                    <a:pt x="30599" y="6508"/>
                  </a:cubicBezTo>
                  <a:cubicBezTo>
                    <a:pt x="30599" y="6508"/>
                    <a:pt x="29907" y="4474"/>
                    <a:pt x="23817" y="2452"/>
                  </a:cubicBezTo>
                  <a:cubicBezTo>
                    <a:pt x="21951" y="1839"/>
                    <a:pt x="19565" y="1213"/>
                    <a:pt x="16539" y="665"/>
                  </a:cubicBezTo>
                  <a:cubicBezTo>
                    <a:pt x="16056" y="574"/>
                    <a:pt x="15600" y="495"/>
                    <a:pt x="15156" y="431"/>
                  </a:cubicBezTo>
                  <a:cubicBezTo>
                    <a:pt x="13159" y="127"/>
                    <a:pt x="11404" y="1"/>
                    <a:pt x="9865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50"/>
            <p:cNvSpPr/>
            <p:nvPr/>
          </p:nvSpPr>
          <p:spPr>
            <a:xfrm>
              <a:off x="6906000" y="923150"/>
              <a:ext cx="749975" cy="217525"/>
            </a:xfrm>
            <a:custGeom>
              <a:avLst/>
              <a:gdLst/>
              <a:ahLst/>
              <a:cxnLst/>
              <a:rect l="l" t="t" r="r" b="b"/>
              <a:pathLst>
                <a:path w="29999" h="8701" extrusionOk="0">
                  <a:moveTo>
                    <a:pt x="18502" y="0"/>
                  </a:moveTo>
                  <a:cubicBezTo>
                    <a:pt x="17383" y="0"/>
                    <a:pt x="16267" y="308"/>
                    <a:pt x="15325" y="941"/>
                  </a:cubicBezTo>
                  <a:cubicBezTo>
                    <a:pt x="15287" y="980"/>
                    <a:pt x="15235" y="1006"/>
                    <a:pt x="15195" y="1032"/>
                  </a:cubicBezTo>
                  <a:lnTo>
                    <a:pt x="15195" y="1045"/>
                  </a:lnTo>
                  <a:cubicBezTo>
                    <a:pt x="15182" y="1045"/>
                    <a:pt x="15169" y="1058"/>
                    <a:pt x="15156" y="1072"/>
                  </a:cubicBezTo>
                  <a:cubicBezTo>
                    <a:pt x="15038" y="1150"/>
                    <a:pt x="14922" y="1241"/>
                    <a:pt x="14804" y="1332"/>
                  </a:cubicBezTo>
                  <a:cubicBezTo>
                    <a:pt x="13904" y="2049"/>
                    <a:pt x="13056" y="2898"/>
                    <a:pt x="11948" y="3002"/>
                  </a:cubicBezTo>
                  <a:cubicBezTo>
                    <a:pt x="11872" y="3009"/>
                    <a:pt x="11797" y="3012"/>
                    <a:pt x="11723" y="3012"/>
                  </a:cubicBezTo>
                  <a:cubicBezTo>
                    <a:pt x="10245" y="3012"/>
                    <a:pt x="9006" y="1713"/>
                    <a:pt x="7566" y="1254"/>
                  </a:cubicBezTo>
                  <a:cubicBezTo>
                    <a:pt x="7159" y="1123"/>
                    <a:pt x="6741" y="1063"/>
                    <a:pt x="6320" y="1063"/>
                  </a:cubicBezTo>
                  <a:cubicBezTo>
                    <a:pt x="5149" y="1063"/>
                    <a:pt x="3963" y="1528"/>
                    <a:pt x="2975" y="2219"/>
                  </a:cubicBezTo>
                  <a:cubicBezTo>
                    <a:pt x="2479" y="2558"/>
                    <a:pt x="2022" y="2950"/>
                    <a:pt x="1488" y="3249"/>
                  </a:cubicBezTo>
                  <a:cubicBezTo>
                    <a:pt x="1474" y="3263"/>
                    <a:pt x="1448" y="3275"/>
                    <a:pt x="1436" y="3289"/>
                  </a:cubicBezTo>
                  <a:cubicBezTo>
                    <a:pt x="1292" y="3354"/>
                    <a:pt x="1149" y="3419"/>
                    <a:pt x="1005" y="3471"/>
                  </a:cubicBezTo>
                  <a:cubicBezTo>
                    <a:pt x="733" y="3580"/>
                    <a:pt x="461" y="3634"/>
                    <a:pt x="182" y="3634"/>
                  </a:cubicBezTo>
                  <a:cubicBezTo>
                    <a:pt x="126" y="3634"/>
                    <a:pt x="70" y="3632"/>
                    <a:pt x="13" y="3628"/>
                  </a:cubicBezTo>
                  <a:lnTo>
                    <a:pt x="1" y="3654"/>
                  </a:lnTo>
                  <a:cubicBezTo>
                    <a:pt x="66" y="3719"/>
                    <a:pt x="144" y="3771"/>
                    <a:pt x="222" y="3823"/>
                  </a:cubicBezTo>
                  <a:cubicBezTo>
                    <a:pt x="288" y="3875"/>
                    <a:pt x="352" y="3915"/>
                    <a:pt x="418" y="3953"/>
                  </a:cubicBezTo>
                  <a:cubicBezTo>
                    <a:pt x="549" y="4058"/>
                    <a:pt x="679" y="4150"/>
                    <a:pt x="822" y="4240"/>
                  </a:cubicBezTo>
                  <a:lnTo>
                    <a:pt x="1292" y="4553"/>
                  </a:lnTo>
                  <a:cubicBezTo>
                    <a:pt x="1331" y="4567"/>
                    <a:pt x="1357" y="4593"/>
                    <a:pt x="1396" y="4606"/>
                  </a:cubicBezTo>
                  <a:cubicBezTo>
                    <a:pt x="1801" y="4866"/>
                    <a:pt x="2205" y="5101"/>
                    <a:pt x="2622" y="5323"/>
                  </a:cubicBezTo>
                  <a:cubicBezTo>
                    <a:pt x="2662" y="5350"/>
                    <a:pt x="2688" y="5362"/>
                    <a:pt x="2714" y="5376"/>
                  </a:cubicBezTo>
                  <a:cubicBezTo>
                    <a:pt x="2844" y="5440"/>
                    <a:pt x="2975" y="5506"/>
                    <a:pt x="3105" y="5584"/>
                  </a:cubicBezTo>
                  <a:cubicBezTo>
                    <a:pt x="3131" y="5597"/>
                    <a:pt x="3170" y="5610"/>
                    <a:pt x="3196" y="5623"/>
                  </a:cubicBezTo>
                  <a:cubicBezTo>
                    <a:pt x="3392" y="5715"/>
                    <a:pt x="3587" y="5819"/>
                    <a:pt x="3783" y="5910"/>
                  </a:cubicBezTo>
                  <a:lnTo>
                    <a:pt x="3861" y="5950"/>
                  </a:lnTo>
                  <a:cubicBezTo>
                    <a:pt x="4031" y="6028"/>
                    <a:pt x="4201" y="6106"/>
                    <a:pt x="4370" y="6171"/>
                  </a:cubicBezTo>
                  <a:cubicBezTo>
                    <a:pt x="4409" y="6184"/>
                    <a:pt x="4435" y="6197"/>
                    <a:pt x="4461" y="6223"/>
                  </a:cubicBezTo>
                  <a:cubicBezTo>
                    <a:pt x="4644" y="6289"/>
                    <a:pt x="4813" y="6367"/>
                    <a:pt x="4996" y="6432"/>
                  </a:cubicBezTo>
                  <a:cubicBezTo>
                    <a:pt x="5022" y="6445"/>
                    <a:pt x="5061" y="6471"/>
                    <a:pt x="5087" y="6484"/>
                  </a:cubicBezTo>
                  <a:lnTo>
                    <a:pt x="5100" y="6484"/>
                  </a:lnTo>
                  <a:cubicBezTo>
                    <a:pt x="5439" y="6614"/>
                    <a:pt x="5792" y="6745"/>
                    <a:pt x="6143" y="6875"/>
                  </a:cubicBezTo>
                  <a:cubicBezTo>
                    <a:pt x="6196" y="6889"/>
                    <a:pt x="6248" y="6915"/>
                    <a:pt x="6300" y="6927"/>
                  </a:cubicBezTo>
                  <a:cubicBezTo>
                    <a:pt x="6627" y="7045"/>
                    <a:pt x="6952" y="7149"/>
                    <a:pt x="7279" y="7254"/>
                  </a:cubicBezTo>
                  <a:cubicBezTo>
                    <a:pt x="7357" y="7266"/>
                    <a:pt x="7435" y="7292"/>
                    <a:pt x="7513" y="7318"/>
                  </a:cubicBezTo>
                  <a:cubicBezTo>
                    <a:pt x="8739" y="7684"/>
                    <a:pt x="9978" y="7958"/>
                    <a:pt x="11217" y="8167"/>
                  </a:cubicBezTo>
                  <a:cubicBezTo>
                    <a:pt x="11322" y="8179"/>
                    <a:pt x="11426" y="8205"/>
                    <a:pt x="11517" y="8219"/>
                  </a:cubicBezTo>
                  <a:lnTo>
                    <a:pt x="11531" y="8219"/>
                  </a:lnTo>
                  <a:cubicBezTo>
                    <a:pt x="11856" y="8271"/>
                    <a:pt x="12183" y="8310"/>
                    <a:pt x="12508" y="8362"/>
                  </a:cubicBezTo>
                  <a:cubicBezTo>
                    <a:pt x="12574" y="8362"/>
                    <a:pt x="12626" y="8375"/>
                    <a:pt x="12678" y="8375"/>
                  </a:cubicBezTo>
                  <a:cubicBezTo>
                    <a:pt x="13122" y="8440"/>
                    <a:pt x="13565" y="8480"/>
                    <a:pt x="13995" y="8518"/>
                  </a:cubicBezTo>
                  <a:cubicBezTo>
                    <a:pt x="14047" y="8532"/>
                    <a:pt x="14099" y="8532"/>
                    <a:pt x="14152" y="8544"/>
                  </a:cubicBezTo>
                  <a:cubicBezTo>
                    <a:pt x="15325" y="8649"/>
                    <a:pt x="16473" y="8688"/>
                    <a:pt x="17595" y="8701"/>
                  </a:cubicBezTo>
                  <a:lnTo>
                    <a:pt x="18821" y="8701"/>
                  </a:lnTo>
                  <a:cubicBezTo>
                    <a:pt x="18847" y="8701"/>
                    <a:pt x="18887" y="8701"/>
                    <a:pt x="18925" y="8688"/>
                  </a:cubicBezTo>
                  <a:cubicBezTo>
                    <a:pt x="19160" y="8688"/>
                    <a:pt x="19408" y="8688"/>
                    <a:pt x="19643" y="8675"/>
                  </a:cubicBezTo>
                  <a:lnTo>
                    <a:pt x="19747" y="8675"/>
                  </a:lnTo>
                  <a:cubicBezTo>
                    <a:pt x="20034" y="8662"/>
                    <a:pt x="20321" y="8649"/>
                    <a:pt x="20595" y="8636"/>
                  </a:cubicBezTo>
                  <a:cubicBezTo>
                    <a:pt x="20634" y="8636"/>
                    <a:pt x="20673" y="8636"/>
                    <a:pt x="20712" y="8623"/>
                  </a:cubicBezTo>
                  <a:cubicBezTo>
                    <a:pt x="20986" y="8610"/>
                    <a:pt x="21260" y="8597"/>
                    <a:pt x="21521" y="8584"/>
                  </a:cubicBezTo>
                  <a:cubicBezTo>
                    <a:pt x="21586" y="8571"/>
                    <a:pt x="21638" y="8571"/>
                    <a:pt x="21704" y="8571"/>
                  </a:cubicBezTo>
                  <a:cubicBezTo>
                    <a:pt x="23803" y="8414"/>
                    <a:pt x="25669" y="8153"/>
                    <a:pt x="27129" y="7892"/>
                  </a:cubicBezTo>
                  <a:cubicBezTo>
                    <a:pt x="27182" y="7880"/>
                    <a:pt x="27220" y="7880"/>
                    <a:pt x="27260" y="7866"/>
                  </a:cubicBezTo>
                  <a:cubicBezTo>
                    <a:pt x="27716" y="7788"/>
                    <a:pt x="28147" y="7710"/>
                    <a:pt x="28524" y="7631"/>
                  </a:cubicBezTo>
                  <a:cubicBezTo>
                    <a:pt x="28551" y="7619"/>
                    <a:pt x="28590" y="7619"/>
                    <a:pt x="28629" y="7605"/>
                  </a:cubicBezTo>
                  <a:cubicBezTo>
                    <a:pt x="28968" y="7541"/>
                    <a:pt x="29281" y="7475"/>
                    <a:pt x="29542" y="7410"/>
                  </a:cubicBezTo>
                  <a:cubicBezTo>
                    <a:pt x="29568" y="7410"/>
                    <a:pt x="29608" y="7397"/>
                    <a:pt x="29634" y="7384"/>
                  </a:cubicBezTo>
                  <a:cubicBezTo>
                    <a:pt x="29764" y="7358"/>
                    <a:pt x="29894" y="7332"/>
                    <a:pt x="29999" y="7306"/>
                  </a:cubicBezTo>
                  <a:cubicBezTo>
                    <a:pt x="29764" y="6875"/>
                    <a:pt x="29451" y="6497"/>
                    <a:pt x="29072" y="6197"/>
                  </a:cubicBezTo>
                  <a:cubicBezTo>
                    <a:pt x="28590" y="5819"/>
                    <a:pt x="28042" y="5584"/>
                    <a:pt x="27469" y="5376"/>
                  </a:cubicBezTo>
                  <a:cubicBezTo>
                    <a:pt x="27390" y="5350"/>
                    <a:pt x="27325" y="5323"/>
                    <a:pt x="27260" y="5297"/>
                  </a:cubicBezTo>
                  <a:cubicBezTo>
                    <a:pt x="26634" y="5089"/>
                    <a:pt x="26008" y="4893"/>
                    <a:pt x="25434" y="4580"/>
                  </a:cubicBezTo>
                  <a:cubicBezTo>
                    <a:pt x="25342" y="4527"/>
                    <a:pt x="25238" y="4463"/>
                    <a:pt x="25147" y="4410"/>
                  </a:cubicBezTo>
                  <a:cubicBezTo>
                    <a:pt x="25069" y="4358"/>
                    <a:pt x="25003" y="4306"/>
                    <a:pt x="24938" y="4254"/>
                  </a:cubicBezTo>
                  <a:cubicBezTo>
                    <a:pt x="24507" y="3927"/>
                    <a:pt x="24156" y="3524"/>
                    <a:pt x="23817" y="3093"/>
                  </a:cubicBezTo>
                  <a:cubicBezTo>
                    <a:pt x="23478" y="2649"/>
                    <a:pt x="23151" y="2193"/>
                    <a:pt x="22773" y="1788"/>
                  </a:cubicBezTo>
                  <a:cubicBezTo>
                    <a:pt x="21666" y="613"/>
                    <a:pt x="20081" y="0"/>
                    <a:pt x="18502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50"/>
            <p:cNvSpPr/>
            <p:nvPr/>
          </p:nvSpPr>
          <p:spPr>
            <a:xfrm>
              <a:off x="6911550" y="960375"/>
              <a:ext cx="735300" cy="148050"/>
            </a:xfrm>
            <a:custGeom>
              <a:avLst/>
              <a:gdLst/>
              <a:ahLst/>
              <a:cxnLst/>
              <a:rect l="l" t="t" r="r" b="b"/>
              <a:pathLst>
                <a:path w="29412" h="5922" extrusionOk="0">
                  <a:moveTo>
                    <a:pt x="17685" y="1"/>
                  </a:moveTo>
                  <a:cubicBezTo>
                    <a:pt x="16698" y="1"/>
                    <a:pt x="15698" y="239"/>
                    <a:pt x="14804" y="730"/>
                  </a:cubicBezTo>
                  <a:cubicBezTo>
                    <a:pt x="14530" y="873"/>
                    <a:pt x="14269" y="1043"/>
                    <a:pt x="14021" y="1200"/>
                  </a:cubicBezTo>
                  <a:cubicBezTo>
                    <a:pt x="13630" y="1447"/>
                    <a:pt x="13225" y="1708"/>
                    <a:pt x="12782" y="1891"/>
                  </a:cubicBezTo>
                  <a:cubicBezTo>
                    <a:pt x="12301" y="2093"/>
                    <a:pt x="11779" y="2192"/>
                    <a:pt x="11257" y="2192"/>
                  </a:cubicBezTo>
                  <a:cubicBezTo>
                    <a:pt x="10634" y="2192"/>
                    <a:pt x="10010" y="2050"/>
                    <a:pt x="9456" y="1774"/>
                  </a:cubicBezTo>
                  <a:cubicBezTo>
                    <a:pt x="9091" y="1591"/>
                    <a:pt x="8752" y="1343"/>
                    <a:pt x="8426" y="1108"/>
                  </a:cubicBezTo>
                  <a:cubicBezTo>
                    <a:pt x="8022" y="835"/>
                    <a:pt x="7604" y="534"/>
                    <a:pt x="7147" y="339"/>
                  </a:cubicBezTo>
                  <a:cubicBezTo>
                    <a:pt x="6729" y="167"/>
                    <a:pt x="6279" y="79"/>
                    <a:pt x="5828" y="79"/>
                  </a:cubicBezTo>
                  <a:cubicBezTo>
                    <a:pt x="5421" y="79"/>
                    <a:pt x="5014" y="151"/>
                    <a:pt x="4631" y="299"/>
                  </a:cubicBezTo>
                  <a:cubicBezTo>
                    <a:pt x="4043" y="508"/>
                    <a:pt x="3522" y="899"/>
                    <a:pt x="3026" y="1265"/>
                  </a:cubicBezTo>
                  <a:cubicBezTo>
                    <a:pt x="2765" y="1447"/>
                    <a:pt x="2504" y="1643"/>
                    <a:pt x="2231" y="1826"/>
                  </a:cubicBezTo>
                  <a:cubicBezTo>
                    <a:pt x="1900" y="2028"/>
                    <a:pt x="1213" y="2396"/>
                    <a:pt x="489" y="2396"/>
                  </a:cubicBezTo>
                  <a:cubicBezTo>
                    <a:pt x="327" y="2396"/>
                    <a:pt x="163" y="2377"/>
                    <a:pt x="0" y="2334"/>
                  </a:cubicBezTo>
                  <a:lnTo>
                    <a:pt x="0" y="2334"/>
                  </a:lnTo>
                  <a:cubicBezTo>
                    <a:pt x="66" y="2386"/>
                    <a:pt x="130" y="2426"/>
                    <a:pt x="196" y="2464"/>
                  </a:cubicBezTo>
                  <a:cubicBezTo>
                    <a:pt x="299" y="2480"/>
                    <a:pt x="402" y="2487"/>
                    <a:pt x="504" y="2487"/>
                  </a:cubicBezTo>
                  <a:cubicBezTo>
                    <a:pt x="1242" y="2487"/>
                    <a:pt x="1938" y="2110"/>
                    <a:pt x="2269" y="1904"/>
                  </a:cubicBezTo>
                  <a:cubicBezTo>
                    <a:pt x="2544" y="1722"/>
                    <a:pt x="2817" y="1525"/>
                    <a:pt x="3078" y="1343"/>
                  </a:cubicBezTo>
                  <a:cubicBezTo>
                    <a:pt x="3574" y="978"/>
                    <a:pt x="4083" y="600"/>
                    <a:pt x="4657" y="378"/>
                  </a:cubicBezTo>
                  <a:cubicBezTo>
                    <a:pt x="5029" y="237"/>
                    <a:pt x="5422" y="168"/>
                    <a:pt x="5815" y="168"/>
                  </a:cubicBezTo>
                  <a:cubicBezTo>
                    <a:pt x="6260" y="168"/>
                    <a:pt x="6706" y="257"/>
                    <a:pt x="7121" y="430"/>
                  </a:cubicBezTo>
                  <a:cubicBezTo>
                    <a:pt x="7565" y="612"/>
                    <a:pt x="7970" y="913"/>
                    <a:pt x="8373" y="1186"/>
                  </a:cubicBezTo>
                  <a:cubicBezTo>
                    <a:pt x="8700" y="1421"/>
                    <a:pt x="9039" y="1669"/>
                    <a:pt x="9417" y="1852"/>
                  </a:cubicBezTo>
                  <a:cubicBezTo>
                    <a:pt x="9984" y="2142"/>
                    <a:pt x="10620" y="2287"/>
                    <a:pt x="11257" y="2287"/>
                  </a:cubicBezTo>
                  <a:cubicBezTo>
                    <a:pt x="11792" y="2287"/>
                    <a:pt x="12327" y="2185"/>
                    <a:pt x="12821" y="1982"/>
                  </a:cubicBezTo>
                  <a:cubicBezTo>
                    <a:pt x="13265" y="1800"/>
                    <a:pt x="13669" y="1525"/>
                    <a:pt x="14074" y="1278"/>
                  </a:cubicBezTo>
                  <a:cubicBezTo>
                    <a:pt x="14321" y="1122"/>
                    <a:pt x="14582" y="952"/>
                    <a:pt x="14843" y="809"/>
                  </a:cubicBezTo>
                  <a:cubicBezTo>
                    <a:pt x="15728" y="327"/>
                    <a:pt x="16714" y="93"/>
                    <a:pt x="17687" y="93"/>
                  </a:cubicBezTo>
                  <a:cubicBezTo>
                    <a:pt x="19139" y="93"/>
                    <a:pt x="20563" y="613"/>
                    <a:pt x="21586" y="1604"/>
                  </a:cubicBezTo>
                  <a:cubicBezTo>
                    <a:pt x="21847" y="1865"/>
                    <a:pt x="22094" y="2165"/>
                    <a:pt x="22343" y="2452"/>
                  </a:cubicBezTo>
                  <a:cubicBezTo>
                    <a:pt x="22799" y="3000"/>
                    <a:pt x="23256" y="3548"/>
                    <a:pt x="23882" y="3899"/>
                  </a:cubicBezTo>
                  <a:cubicBezTo>
                    <a:pt x="24508" y="4238"/>
                    <a:pt x="25212" y="4330"/>
                    <a:pt x="25994" y="4408"/>
                  </a:cubicBezTo>
                  <a:lnTo>
                    <a:pt x="26085" y="4408"/>
                  </a:lnTo>
                  <a:lnTo>
                    <a:pt x="26125" y="4421"/>
                  </a:lnTo>
                  <a:cubicBezTo>
                    <a:pt x="26855" y="4473"/>
                    <a:pt x="27612" y="4539"/>
                    <a:pt x="28276" y="4878"/>
                  </a:cubicBezTo>
                  <a:cubicBezTo>
                    <a:pt x="28694" y="5087"/>
                    <a:pt x="29111" y="5452"/>
                    <a:pt x="29320" y="5921"/>
                  </a:cubicBezTo>
                  <a:cubicBezTo>
                    <a:pt x="29346" y="5921"/>
                    <a:pt x="29386" y="5908"/>
                    <a:pt x="29412" y="5895"/>
                  </a:cubicBezTo>
                  <a:cubicBezTo>
                    <a:pt x="29189" y="5400"/>
                    <a:pt x="28746" y="5008"/>
                    <a:pt x="28316" y="4786"/>
                  </a:cubicBezTo>
                  <a:cubicBezTo>
                    <a:pt x="27650" y="4447"/>
                    <a:pt x="26894" y="4382"/>
                    <a:pt x="26151" y="4330"/>
                  </a:cubicBezTo>
                  <a:cubicBezTo>
                    <a:pt x="26151" y="4330"/>
                    <a:pt x="26137" y="4317"/>
                    <a:pt x="26125" y="4317"/>
                  </a:cubicBezTo>
                  <a:lnTo>
                    <a:pt x="26099" y="4317"/>
                  </a:lnTo>
                  <a:cubicBezTo>
                    <a:pt x="25277" y="4252"/>
                    <a:pt x="24560" y="4160"/>
                    <a:pt x="23920" y="3821"/>
                  </a:cubicBezTo>
                  <a:cubicBezTo>
                    <a:pt x="23320" y="3482"/>
                    <a:pt x="22851" y="2921"/>
                    <a:pt x="22407" y="2386"/>
                  </a:cubicBezTo>
                  <a:cubicBezTo>
                    <a:pt x="22172" y="2099"/>
                    <a:pt x="21912" y="1800"/>
                    <a:pt x="21638" y="1539"/>
                  </a:cubicBezTo>
                  <a:cubicBezTo>
                    <a:pt x="20607" y="531"/>
                    <a:pt x="19160" y="1"/>
                    <a:pt x="17685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50"/>
            <p:cNvSpPr/>
            <p:nvPr/>
          </p:nvSpPr>
          <p:spPr>
            <a:xfrm>
              <a:off x="6938275" y="980925"/>
              <a:ext cx="683450" cy="133025"/>
            </a:xfrm>
            <a:custGeom>
              <a:avLst/>
              <a:gdLst/>
              <a:ahLst/>
              <a:cxnLst/>
              <a:rect l="l" t="t" r="r" b="b"/>
              <a:pathLst>
                <a:path w="27338" h="5321" extrusionOk="0">
                  <a:moveTo>
                    <a:pt x="16960" y="0"/>
                  </a:moveTo>
                  <a:cubicBezTo>
                    <a:pt x="15656" y="0"/>
                    <a:pt x="14469" y="702"/>
                    <a:pt x="13304" y="1382"/>
                  </a:cubicBezTo>
                  <a:lnTo>
                    <a:pt x="13265" y="1395"/>
                  </a:lnTo>
                  <a:cubicBezTo>
                    <a:pt x="12260" y="1992"/>
                    <a:pt x="11105" y="2607"/>
                    <a:pt x="9935" y="2607"/>
                  </a:cubicBezTo>
                  <a:cubicBezTo>
                    <a:pt x="9724" y="2607"/>
                    <a:pt x="9512" y="2587"/>
                    <a:pt x="9300" y="2543"/>
                  </a:cubicBezTo>
                  <a:cubicBezTo>
                    <a:pt x="8440" y="2373"/>
                    <a:pt x="7696" y="1839"/>
                    <a:pt x="6979" y="1329"/>
                  </a:cubicBezTo>
                  <a:cubicBezTo>
                    <a:pt x="6875" y="1251"/>
                    <a:pt x="6757" y="1160"/>
                    <a:pt x="6652" y="1082"/>
                  </a:cubicBezTo>
                  <a:cubicBezTo>
                    <a:pt x="5960" y="600"/>
                    <a:pt x="5056" y="56"/>
                    <a:pt x="4113" y="56"/>
                  </a:cubicBezTo>
                  <a:cubicBezTo>
                    <a:pt x="4008" y="56"/>
                    <a:pt x="3902" y="63"/>
                    <a:pt x="3796" y="77"/>
                  </a:cubicBezTo>
                  <a:cubicBezTo>
                    <a:pt x="2962" y="182"/>
                    <a:pt x="2270" y="729"/>
                    <a:pt x="1592" y="1251"/>
                  </a:cubicBezTo>
                  <a:cubicBezTo>
                    <a:pt x="1475" y="1343"/>
                    <a:pt x="1357" y="1447"/>
                    <a:pt x="1240" y="1526"/>
                  </a:cubicBezTo>
                  <a:cubicBezTo>
                    <a:pt x="861" y="1813"/>
                    <a:pt x="510" y="2034"/>
                    <a:pt x="157" y="2178"/>
                  </a:cubicBezTo>
                  <a:cubicBezTo>
                    <a:pt x="105" y="2204"/>
                    <a:pt x="53" y="2216"/>
                    <a:pt x="1" y="2242"/>
                  </a:cubicBezTo>
                  <a:cubicBezTo>
                    <a:pt x="40" y="2256"/>
                    <a:pt x="66" y="2282"/>
                    <a:pt x="105" y="2295"/>
                  </a:cubicBezTo>
                  <a:cubicBezTo>
                    <a:pt x="157" y="2269"/>
                    <a:pt x="223" y="2256"/>
                    <a:pt x="288" y="2216"/>
                  </a:cubicBezTo>
                  <a:cubicBezTo>
                    <a:pt x="601" y="2073"/>
                    <a:pt x="940" y="1865"/>
                    <a:pt x="1292" y="1604"/>
                  </a:cubicBezTo>
                  <a:lnTo>
                    <a:pt x="1644" y="1329"/>
                  </a:lnTo>
                  <a:cubicBezTo>
                    <a:pt x="2310" y="808"/>
                    <a:pt x="3000" y="274"/>
                    <a:pt x="3809" y="169"/>
                  </a:cubicBezTo>
                  <a:cubicBezTo>
                    <a:pt x="3908" y="157"/>
                    <a:pt x="4006" y="151"/>
                    <a:pt x="4105" y="151"/>
                  </a:cubicBezTo>
                  <a:cubicBezTo>
                    <a:pt x="5030" y="151"/>
                    <a:pt x="5916" y="676"/>
                    <a:pt x="6600" y="1160"/>
                  </a:cubicBezTo>
                  <a:cubicBezTo>
                    <a:pt x="6704" y="1239"/>
                    <a:pt x="6822" y="1317"/>
                    <a:pt x="6927" y="1395"/>
                  </a:cubicBezTo>
                  <a:cubicBezTo>
                    <a:pt x="7657" y="1929"/>
                    <a:pt x="8414" y="2465"/>
                    <a:pt x="9287" y="2634"/>
                  </a:cubicBezTo>
                  <a:cubicBezTo>
                    <a:pt x="9502" y="2678"/>
                    <a:pt x="9718" y="2698"/>
                    <a:pt x="9933" y="2698"/>
                  </a:cubicBezTo>
                  <a:cubicBezTo>
                    <a:pt x="11122" y="2698"/>
                    <a:pt x="12290" y="2082"/>
                    <a:pt x="13318" y="1486"/>
                  </a:cubicBezTo>
                  <a:lnTo>
                    <a:pt x="13344" y="1460"/>
                  </a:lnTo>
                  <a:cubicBezTo>
                    <a:pt x="14487" y="798"/>
                    <a:pt x="15665" y="102"/>
                    <a:pt x="16927" y="102"/>
                  </a:cubicBezTo>
                  <a:cubicBezTo>
                    <a:pt x="17032" y="102"/>
                    <a:pt x="17137" y="107"/>
                    <a:pt x="17243" y="117"/>
                  </a:cubicBezTo>
                  <a:cubicBezTo>
                    <a:pt x="18900" y="260"/>
                    <a:pt x="20112" y="1642"/>
                    <a:pt x="20686" y="2451"/>
                  </a:cubicBezTo>
                  <a:cubicBezTo>
                    <a:pt x="20764" y="2569"/>
                    <a:pt x="20830" y="2673"/>
                    <a:pt x="20908" y="2778"/>
                  </a:cubicBezTo>
                  <a:cubicBezTo>
                    <a:pt x="21338" y="3404"/>
                    <a:pt x="21769" y="4056"/>
                    <a:pt x="22447" y="4343"/>
                  </a:cubicBezTo>
                  <a:cubicBezTo>
                    <a:pt x="22708" y="4447"/>
                    <a:pt x="22982" y="4499"/>
                    <a:pt x="23242" y="4512"/>
                  </a:cubicBezTo>
                  <a:cubicBezTo>
                    <a:pt x="23290" y="4514"/>
                    <a:pt x="23337" y="4515"/>
                    <a:pt x="23385" y="4515"/>
                  </a:cubicBezTo>
                  <a:cubicBezTo>
                    <a:pt x="23676" y="4515"/>
                    <a:pt x="23966" y="4482"/>
                    <a:pt x="24247" y="4460"/>
                  </a:cubicBezTo>
                  <a:cubicBezTo>
                    <a:pt x="24540" y="4430"/>
                    <a:pt x="24842" y="4399"/>
                    <a:pt x="25133" y="4399"/>
                  </a:cubicBezTo>
                  <a:cubicBezTo>
                    <a:pt x="25217" y="4399"/>
                    <a:pt x="25300" y="4402"/>
                    <a:pt x="25381" y="4408"/>
                  </a:cubicBezTo>
                  <a:cubicBezTo>
                    <a:pt x="26073" y="4473"/>
                    <a:pt x="26738" y="4812"/>
                    <a:pt x="27233" y="5320"/>
                  </a:cubicBezTo>
                  <a:cubicBezTo>
                    <a:pt x="27260" y="5308"/>
                    <a:pt x="27299" y="5308"/>
                    <a:pt x="27338" y="5294"/>
                  </a:cubicBezTo>
                  <a:cubicBezTo>
                    <a:pt x="26830" y="4747"/>
                    <a:pt x="26125" y="4381"/>
                    <a:pt x="25395" y="4317"/>
                  </a:cubicBezTo>
                  <a:cubicBezTo>
                    <a:pt x="25309" y="4311"/>
                    <a:pt x="25222" y="4308"/>
                    <a:pt x="25135" y="4308"/>
                  </a:cubicBezTo>
                  <a:cubicBezTo>
                    <a:pt x="24839" y="4308"/>
                    <a:pt x="24539" y="4338"/>
                    <a:pt x="24247" y="4369"/>
                  </a:cubicBezTo>
                  <a:cubicBezTo>
                    <a:pt x="23947" y="4395"/>
                    <a:pt x="23673" y="4421"/>
                    <a:pt x="23399" y="4421"/>
                  </a:cubicBezTo>
                  <a:cubicBezTo>
                    <a:pt x="23086" y="4421"/>
                    <a:pt x="22773" y="4381"/>
                    <a:pt x="22486" y="4251"/>
                  </a:cubicBezTo>
                  <a:cubicBezTo>
                    <a:pt x="21834" y="3978"/>
                    <a:pt x="21404" y="3338"/>
                    <a:pt x="20987" y="2726"/>
                  </a:cubicBezTo>
                  <a:cubicBezTo>
                    <a:pt x="20908" y="2621"/>
                    <a:pt x="20830" y="2503"/>
                    <a:pt x="20764" y="2399"/>
                  </a:cubicBezTo>
                  <a:cubicBezTo>
                    <a:pt x="20178" y="1578"/>
                    <a:pt x="18952" y="169"/>
                    <a:pt x="17256" y="13"/>
                  </a:cubicBezTo>
                  <a:cubicBezTo>
                    <a:pt x="17157" y="4"/>
                    <a:pt x="17058" y="0"/>
                    <a:pt x="16960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50"/>
            <p:cNvSpPr/>
            <p:nvPr/>
          </p:nvSpPr>
          <p:spPr>
            <a:xfrm>
              <a:off x="6971525" y="1011125"/>
              <a:ext cx="615975" cy="109350"/>
            </a:xfrm>
            <a:custGeom>
              <a:avLst/>
              <a:gdLst/>
              <a:ahLst/>
              <a:cxnLst/>
              <a:rect l="l" t="t" r="r" b="b"/>
              <a:pathLst>
                <a:path w="24639" h="4374" extrusionOk="0">
                  <a:moveTo>
                    <a:pt x="3233" y="0"/>
                  </a:moveTo>
                  <a:cubicBezTo>
                    <a:pt x="3141" y="0"/>
                    <a:pt x="3051" y="6"/>
                    <a:pt x="2962" y="17"/>
                  </a:cubicBezTo>
                  <a:cubicBezTo>
                    <a:pt x="2140" y="109"/>
                    <a:pt x="1462" y="669"/>
                    <a:pt x="797" y="1205"/>
                  </a:cubicBezTo>
                  <a:cubicBezTo>
                    <a:pt x="667" y="1309"/>
                    <a:pt x="523" y="1426"/>
                    <a:pt x="392" y="1530"/>
                  </a:cubicBezTo>
                  <a:cubicBezTo>
                    <a:pt x="262" y="1622"/>
                    <a:pt x="131" y="1726"/>
                    <a:pt x="1" y="1804"/>
                  </a:cubicBezTo>
                  <a:cubicBezTo>
                    <a:pt x="41" y="1831"/>
                    <a:pt x="67" y="1843"/>
                    <a:pt x="93" y="1857"/>
                  </a:cubicBezTo>
                  <a:cubicBezTo>
                    <a:pt x="236" y="1765"/>
                    <a:pt x="366" y="1660"/>
                    <a:pt x="497" y="1556"/>
                  </a:cubicBezTo>
                  <a:cubicBezTo>
                    <a:pt x="614" y="1465"/>
                    <a:pt x="731" y="1374"/>
                    <a:pt x="862" y="1269"/>
                  </a:cubicBezTo>
                  <a:cubicBezTo>
                    <a:pt x="1501" y="747"/>
                    <a:pt x="2180" y="200"/>
                    <a:pt x="2975" y="109"/>
                  </a:cubicBezTo>
                  <a:cubicBezTo>
                    <a:pt x="3061" y="97"/>
                    <a:pt x="3149" y="92"/>
                    <a:pt x="3239" y="92"/>
                  </a:cubicBezTo>
                  <a:cubicBezTo>
                    <a:pt x="3861" y="92"/>
                    <a:pt x="4547" y="372"/>
                    <a:pt x="5322" y="930"/>
                  </a:cubicBezTo>
                  <a:cubicBezTo>
                    <a:pt x="5518" y="1074"/>
                    <a:pt x="5714" y="1231"/>
                    <a:pt x="5896" y="1374"/>
                  </a:cubicBezTo>
                  <a:cubicBezTo>
                    <a:pt x="6379" y="1765"/>
                    <a:pt x="6887" y="2156"/>
                    <a:pt x="7475" y="2417"/>
                  </a:cubicBezTo>
                  <a:cubicBezTo>
                    <a:pt x="7553" y="2457"/>
                    <a:pt x="7644" y="2495"/>
                    <a:pt x="7736" y="2521"/>
                  </a:cubicBezTo>
                  <a:cubicBezTo>
                    <a:pt x="8130" y="2665"/>
                    <a:pt x="8555" y="2734"/>
                    <a:pt x="8981" y="2734"/>
                  </a:cubicBezTo>
                  <a:cubicBezTo>
                    <a:pt x="9175" y="2734"/>
                    <a:pt x="9370" y="2720"/>
                    <a:pt x="9562" y="2691"/>
                  </a:cubicBezTo>
                  <a:cubicBezTo>
                    <a:pt x="9875" y="2639"/>
                    <a:pt x="10174" y="2547"/>
                    <a:pt x="10461" y="2431"/>
                  </a:cubicBezTo>
                  <a:cubicBezTo>
                    <a:pt x="10996" y="2196"/>
                    <a:pt x="11452" y="1857"/>
                    <a:pt x="11909" y="1518"/>
                  </a:cubicBezTo>
                  <a:cubicBezTo>
                    <a:pt x="12144" y="1347"/>
                    <a:pt x="12379" y="1178"/>
                    <a:pt x="12614" y="1022"/>
                  </a:cubicBezTo>
                  <a:cubicBezTo>
                    <a:pt x="13461" y="461"/>
                    <a:pt x="14322" y="148"/>
                    <a:pt x="15156" y="109"/>
                  </a:cubicBezTo>
                  <a:cubicBezTo>
                    <a:pt x="15226" y="105"/>
                    <a:pt x="15295" y="103"/>
                    <a:pt x="15364" y="103"/>
                  </a:cubicBezTo>
                  <a:cubicBezTo>
                    <a:pt x="16250" y="103"/>
                    <a:pt x="17067" y="413"/>
                    <a:pt x="17648" y="970"/>
                  </a:cubicBezTo>
                  <a:cubicBezTo>
                    <a:pt x="18039" y="1335"/>
                    <a:pt x="18326" y="1817"/>
                    <a:pt x="18600" y="2287"/>
                  </a:cubicBezTo>
                  <a:cubicBezTo>
                    <a:pt x="18887" y="2796"/>
                    <a:pt x="19200" y="3317"/>
                    <a:pt x="19643" y="3709"/>
                  </a:cubicBezTo>
                  <a:cubicBezTo>
                    <a:pt x="19852" y="3891"/>
                    <a:pt x="20086" y="4034"/>
                    <a:pt x="20335" y="4139"/>
                  </a:cubicBezTo>
                  <a:cubicBezTo>
                    <a:pt x="20662" y="4284"/>
                    <a:pt x="21035" y="4362"/>
                    <a:pt x="21401" y="4362"/>
                  </a:cubicBezTo>
                  <a:cubicBezTo>
                    <a:pt x="21428" y="4362"/>
                    <a:pt x="21455" y="4362"/>
                    <a:pt x="21483" y="4361"/>
                  </a:cubicBezTo>
                  <a:cubicBezTo>
                    <a:pt x="21808" y="4361"/>
                    <a:pt x="22135" y="4283"/>
                    <a:pt x="22460" y="4204"/>
                  </a:cubicBezTo>
                  <a:cubicBezTo>
                    <a:pt x="22807" y="4127"/>
                    <a:pt x="23139" y="4057"/>
                    <a:pt x="23473" y="4057"/>
                  </a:cubicBezTo>
                  <a:cubicBezTo>
                    <a:pt x="23592" y="4057"/>
                    <a:pt x="23711" y="4066"/>
                    <a:pt x="23830" y="4086"/>
                  </a:cubicBezTo>
                  <a:cubicBezTo>
                    <a:pt x="24078" y="4126"/>
                    <a:pt x="24312" y="4230"/>
                    <a:pt x="24508" y="4373"/>
                  </a:cubicBezTo>
                  <a:cubicBezTo>
                    <a:pt x="24561" y="4361"/>
                    <a:pt x="24599" y="4361"/>
                    <a:pt x="24639" y="4347"/>
                  </a:cubicBezTo>
                  <a:cubicBezTo>
                    <a:pt x="24404" y="4165"/>
                    <a:pt x="24130" y="4048"/>
                    <a:pt x="23856" y="3996"/>
                  </a:cubicBezTo>
                  <a:cubicBezTo>
                    <a:pt x="23726" y="3971"/>
                    <a:pt x="23596" y="3960"/>
                    <a:pt x="23467" y="3960"/>
                  </a:cubicBezTo>
                  <a:cubicBezTo>
                    <a:pt x="23119" y="3960"/>
                    <a:pt x="22777" y="4036"/>
                    <a:pt x="22434" y="4112"/>
                  </a:cubicBezTo>
                  <a:cubicBezTo>
                    <a:pt x="22121" y="4191"/>
                    <a:pt x="21796" y="4256"/>
                    <a:pt x="21469" y="4269"/>
                  </a:cubicBezTo>
                  <a:cubicBezTo>
                    <a:pt x="21439" y="4270"/>
                    <a:pt x="21408" y="4271"/>
                    <a:pt x="21378" y="4271"/>
                  </a:cubicBezTo>
                  <a:cubicBezTo>
                    <a:pt x="21057" y="4271"/>
                    <a:pt x="20737" y="4206"/>
                    <a:pt x="20439" y="4086"/>
                  </a:cubicBezTo>
                  <a:cubicBezTo>
                    <a:pt x="20178" y="3982"/>
                    <a:pt x="19930" y="3826"/>
                    <a:pt x="19709" y="3643"/>
                  </a:cubicBezTo>
                  <a:cubicBezTo>
                    <a:pt x="19265" y="3265"/>
                    <a:pt x="18965" y="2744"/>
                    <a:pt x="18665" y="2234"/>
                  </a:cubicBezTo>
                  <a:cubicBezTo>
                    <a:pt x="18391" y="1765"/>
                    <a:pt x="18104" y="1283"/>
                    <a:pt x="17713" y="904"/>
                  </a:cubicBezTo>
                  <a:cubicBezTo>
                    <a:pt x="17120" y="323"/>
                    <a:pt x="16268" y="12"/>
                    <a:pt x="15356" y="12"/>
                  </a:cubicBezTo>
                  <a:cubicBezTo>
                    <a:pt x="15286" y="12"/>
                    <a:pt x="15215" y="13"/>
                    <a:pt x="15144" y="17"/>
                  </a:cubicBezTo>
                  <a:cubicBezTo>
                    <a:pt x="14296" y="57"/>
                    <a:pt x="13435" y="370"/>
                    <a:pt x="12561" y="944"/>
                  </a:cubicBezTo>
                  <a:cubicBezTo>
                    <a:pt x="12327" y="1100"/>
                    <a:pt x="12092" y="1269"/>
                    <a:pt x="11857" y="1439"/>
                  </a:cubicBezTo>
                  <a:cubicBezTo>
                    <a:pt x="11414" y="1778"/>
                    <a:pt x="10944" y="2117"/>
                    <a:pt x="10435" y="2339"/>
                  </a:cubicBezTo>
                  <a:cubicBezTo>
                    <a:pt x="10057" y="2509"/>
                    <a:pt x="9640" y="2600"/>
                    <a:pt x="9223" y="2626"/>
                  </a:cubicBezTo>
                  <a:cubicBezTo>
                    <a:pt x="9131" y="2632"/>
                    <a:pt x="9038" y="2635"/>
                    <a:pt x="8945" y="2635"/>
                  </a:cubicBezTo>
                  <a:cubicBezTo>
                    <a:pt x="8655" y="2635"/>
                    <a:pt x="8364" y="2604"/>
                    <a:pt x="8087" y="2535"/>
                  </a:cubicBezTo>
                  <a:cubicBezTo>
                    <a:pt x="7892" y="2483"/>
                    <a:pt x="7696" y="2417"/>
                    <a:pt x="7501" y="2339"/>
                  </a:cubicBezTo>
                  <a:cubicBezTo>
                    <a:pt x="6940" y="2078"/>
                    <a:pt x="6431" y="1687"/>
                    <a:pt x="5948" y="1295"/>
                  </a:cubicBezTo>
                  <a:cubicBezTo>
                    <a:pt x="5766" y="1152"/>
                    <a:pt x="5571" y="1008"/>
                    <a:pt x="5374" y="865"/>
                  </a:cubicBezTo>
                  <a:cubicBezTo>
                    <a:pt x="4587" y="282"/>
                    <a:pt x="3878" y="0"/>
                    <a:pt x="323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50"/>
            <p:cNvSpPr/>
            <p:nvPr/>
          </p:nvSpPr>
          <p:spPr>
            <a:xfrm>
              <a:off x="6983625" y="1023675"/>
              <a:ext cx="464975" cy="114100"/>
            </a:xfrm>
            <a:custGeom>
              <a:avLst/>
              <a:gdLst/>
              <a:ahLst/>
              <a:cxnLst/>
              <a:rect l="l" t="t" r="r" b="b"/>
              <a:pathLst>
                <a:path w="18599" h="4564" extrusionOk="0">
                  <a:moveTo>
                    <a:pt x="2639" y="1"/>
                  </a:moveTo>
                  <a:cubicBezTo>
                    <a:pt x="2423" y="1"/>
                    <a:pt x="2201" y="35"/>
                    <a:pt x="1982" y="103"/>
                  </a:cubicBezTo>
                  <a:cubicBezTo>
                    <a:pt x="1487" y="259"/>
                    <a:pt x="1030" y="559"/>
                    <a:pt x="548" y="1028"/>
                  </a:cubicBezTo>
                  <a:lnTo>
                    <a:pt x="404" y="1172"/>
                  </a:lnTo>
                  <a:lnTo>
                    <a:pt x="391" y="1185"/>
                  </a:lnTo>
                  <a:cubicBezTo>
                    <a:pt x="273" y="1315"/>
                    <a:pt x="130" y="1445"/>
                    <a:pt x="0" y="1563"/>
                  </a:cubicBezTo>
                  <a:cubicBezTo>
                    <a:pt x="26" y="1576"/>
                    <a:pt x="65" y="1589"/>
                    <a:pt x="91" y="1602"/>
                  </a:cubicBezTo>
                  <a:cubicBezTo>
                    <a:pt x="221" y="1485"/>
                    <a:pt x="339" y="1367"/>
                    <a:pt x="470" y="1237"/>
                  </a:cubicBezTo>
                  <a:lnTo>
                    <a:pt x="496" y="1211"/>
                  </a:lnTo>
                  <a:lnTo>
                    <a:pt x="612" y="1094"/>
                  </a:lnTo>
                  <a:cubicBezTo>
                    <a:pt x="1082" y="637"/>
                    <a:pt x="1539" y="337"/>
                    <a:pt x="2009" y="193"/>
                  </a:cubicBezTo>
                  <a:cubicBezTo>
                    <a:pt x="2220" y="129"/>
                    <a:pt x="2436" y="97"/>
                    <a:pt x="2645" y="97"/>
                  </a:cubicBezTo>
                  <a:cubicBezTo>
                    <a:pt x="2990" y="97"/>
                    <a:pt x="3319" y="185"/>
                    <a:pt x="3586" y="363"/>
                  </a:cubicBezTo>
                  <a:cubicBezTo>
                    <a:pt x="3951" y="598"/>
                    <a:pt x="4212" y="976"/>
                    <a:pt x="4447" y="1341"/>
                  </a:cubicBezTo>
                  <a:cubicBezTo>
                    <a:pt x="4565" y="1498"/>
                    <a:pt x="4669" y="1668"/>
                    <a:pt x="4786" y="1824"/>
                  </a:cubicBezTo>
                  <a:cubicBezTo>
                    <a:pt x="4838" y="1889"/>
                    <a:pt x="4890" y="1941"/>
                    <a:pt x="4943" y="2007"/>
                  </a:cubicBezTo>
                  <a:cubicBezTo>
                    <a:pt x="5651" y="2805"/>
                    <a:pt x="6715" y="3285"/>
                    <a:pt x="7784" y="3285"/>
                  </a:cubicBezTo>
                  <a:cubicBezTo>
                    <a:pt x="7798" y="3285"/>
                    <a:pt x="7812" y="3285"/>
                    <a:pt x="7826" y="3285"/>
                  </a:cubicBezTo>
                  <a:cubicBezTo>
                    <a:pt x="8725" y="3271"/>
                    <a:pt x="9586" y="2920"/>
                    <a:pt x="10421" y="2515"/>
                  </a:cubicBezTo>
                  <a:cubicBezTo>
                    <a:pt x="10577" y="2437"/>
                    <a:pt x="10734" y="2372"/>
                    <a:pt x="10878" y="2294"/>
                  </a:cubicBezTo>
                  <a:cubicBezTo>
                    <a:pt x="11099" y="2189"/>
                    <a:pt x="11321" y="2071"/>
                    <a:pt x="11542" y="1981"/>
                  </a:cubicBezTo>
                  <a:cubicBezTo>
                    <a:pt x="12469" y="1540"/>
                    <a:pt x="13278" y="1324"/>
                    <a:pt x="13983" y="1324"/>
                  </a:cubicBezTo>
                  <a:cubicBezTo>
                    <a:pt x="14468" y="1324"/>
                    <a:pt x="14905" y="1426"/>
                    <a:pt x="15298" y="1628"/>
                  </a:cubicBezTo>
                  <a:cubicBezTo>
                    <a:pt x="15912" y="1941"/>
                    <a:pt x="16368" y="2515"/>
                    <a:pt x="16811" y="3063"/>
                  </a:cubicBezTo>
                  <a:cubicBezTo>
                    <a:pt x="17150" y="3468"/>
                    <a:pt x="17490" y="3897"/>
                    <a:pt x="17907" y="4224"/>
                  </a:cubicBezTo>
                  <a:cubicBezTo>
                    <a:pt x="17921" y="4237"/>
                    <a:pt x="17933" y="4250"/>
                    <a:pt x="17959" y="4250"/>
                  </a:cubicBezTo>
                  <a:cubicBezTo>
                    <a:pt x="18103" y="4367"/>
                    <a:pt x="18260" y="4471"/>
                    <a:pt x="18416" y="4563"/>
                  </a:cubicBezTo>
                  <a:cubicBezTo>
                    <a:pt x="18481" y="4550"/>
                    <a:pt x="18533" y="4550"/>
                    <a:pt x="18599" y="4550"/>
                  </a:cubicBezTo>
                  <a:cubicBezTo>
                    <a:pt x="18416" y="4459"/>
                    <a:pt x="18246" y="4354"/>
                    <a:pt x="18077" y="4237"/>
                  </a:cubicBezTo>
                  <a:cubicBezTo>
                    <a:pt x="18037" y="4210"/>
                    <a:pt x="17999" y="4184"/>
                    <a:pt x="17959" y="4146"/>
                  </a:cubicBezTo>
                  <a:cubicBezTo>
                    <a:pt x="17555" y="3833"/>
                    <a:pt x="17216" y="3402"/>
                    <a:pt x="16890" y="2998"/>
                  </a:cubicBezTo>
                  <a:cubicBezTo>
                    <a:pt x="16434" y="2450"/>
                    <a:pt x="15964" y="1876"/>
                    <a:pt x="15338" y="1537"/>
                  </a:cubicBezTo>
                  <a:cubicBezTo>
                    <a:pt x="14935" y="1330"/>
                    <a:pt x="14490" y="1227"/>
                    <a:pt x="13996" y="1227"/>
                  </a:cubicBezTo>
                  <a:cubicBezTo>
                    <a:pt x="13274" y="1227"/>
                    <a:pt x="12448" y="1448"/>
                    <a:pt x="11504" y="1889"/>
                  </a:cubicBezTo>
                  <a:lnTo>
                    <a:pt x="10838" y="2202"/>
                  </a:lnTo>
                  <a:lnTo>
                    <a:pt x="10290" y="2476"/>
                  </a:lnTo>
                  <a:cubicBezTo>
                    <a:pt x="9495" y="2854"/>
                    <a:pt x="8673" y="3181"/>
                    <a:pt x="7812" y="3193"/>
                  </a:cubicBezTo>
                  <a:cubicBezTo>
                    <a:pt x="7797" y="3193"/>
                    <a:pt x="7782" y="3193"/>
                    <a:pt x="7767" y="3193"/>
                  </a:cubicBezTo>
                  <a:cubicBezTo>
                    <a:pt x="6764" y="3193"/>
                    <a:pt x="5755" y="2752"/>
                    <a:pt x="5073" y="2007"/>
                  </a:cubicBezTo>
                  <a:cubicBezTo>
                    <a:pt x="4995" y="1929"/>
                    <a:pt x="4930" y="1850"/>
                    <a:pt x="4864" y="1772"/>
                  </a:cubicBezTo>
                  <a:cubicBezTo>
                    <a:pt x="4748" y="1615"/>
                    <a:pt x="4630" y="1445"/>
                    <a:pt x="4525" y="1289"/>
                  </a:cubicBezTo>
                  <a:cubicBezTo>
                    <a:pt x="4278" y="911"/>
                    <a:pt x="4017" y="532"/>
                    <a:pt x="3638" y="285"/>
                  </a:cubicBezTo>
                  <a:cubicBezTo>
                    <a:pt x="3352" y="97"/>
                    <a:pt x="3004" y="1"/>
                    <a:pt x="2639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50"/>
            <p:cNvSpPr/>
            <p:nvPr/>
          </p:nvSpPr>
          <p:spPr>
            <a:xfrm>
              <a:off x="7000575" y="1040400"/>
              <a:ext cx="423250" cy="98675"/>
            </a:xfrm>
            <a:custGeom>
              <a:avLst/>
              <a:gdLst/>
              <a:ahLst/>
              <a:cxnLst/>
              <a:rect l="l" t="t" r="r" b="b"/>
              <a:pathLst>
                <a:path w="16930" h="3947" extrusionOk="0">
                  <a:moveTo>
                    <a:pt x="1758" y="1"/>
                  </a:moveTo>
                  <a:cubicBezTo>
                    <a:pt x="1529" y="1"/>
                    <a:pt x="1300" y="54"/>
                    <a:pt x="1096" y="164"/>
                  </a:cubicBezTo>
                  <a:cubicBezTo>
                    <a:pt x="835" y="294"/>
                    <a:pt x="626" y="503"/>
                    <a:pt x="444" y="724"/>
                  </a:cubicBezTo>
                  <a:cubicBezTo>
                    <a:pt x="391" y="776"/>
                    <a:pt x="339" y="829"/>
                    <a:pt x="300" y="881"/>
                  </a:cubicBezTo>
                  <a:cubicBezTo>
                    <a:pt x="221" y="973"/>
                    <a:pt x="143" y="1063"/>
                    <a:pt x="65" y="1142"/>
                  </a:cubicBezTo>
                  <a:cubicBezTo>
                    <a:pt x="39" y="1168"/>
                    <a:pt x="26" y="1194"/>
                    <a:pt x="0" y="1220"/>
                  </a:cubicBezTo>
                  <a:lnTo>
                    <a:pt x="78" y="1260"/>
                  </a:lnTo>
                  <a:cubicBezTo>
                    <a:pt x="105" y="1246"/>
                    <a:pt x="117" y="1220"/>
                    <a:pt x="131" y="1207"/>
                  </a:cubicBezTo>
                  <a:cubicBezTo>
                    <a:pt x="209" y="1129"/>
                    <a:pt x="287" y="1037"/>
                    <a:pt x="365" y="946"/>
                  </a:cubicBezTo>
                  <a:cubicBezTo>
                    <a:pt x="418" y="881"/>
                    <a:pt x="482" y="816"/>
                    <a:pt x="534" y="750"/>
                  </a:cubicBezTo>
                  <a:cubicBezTo>
                    <a:pt x="717" y="555"/>
                    <a:pt x="913" y="373"/>
                    <a:pt x="1134" y="242"/>
                  </a:cubicBezTo>
                  <a:cubicBezTo>
                    <a:pt x="1324" y="145"/>
                    <a:pt x="1534" y="98"/>
                    <a:pt x="1743" y="98"/>
                  </a:cubicBezTo>
                  <a:cubicBezTo>
                    <a:pt x="2068" y="98"/>
                    <a:pt x="2394" y="211"/>
                    <a:pt x="2647" y="425"/>
                  </a:cubicBezTo>
                  <a:cubicBezTo>
                    <a:pt x="2856" y="607"/>
                    <a:pt x="3013" y="855"/>
                    <a:pt x="3169" y="1089"/>
                  </a:cubicBezTo>
                  <a:cubicBezTo>
                    <a:pt x="3209" y="1155"/>
                    <a:pt x="3247" y="1207"/>
                    <a:pt x="3287" y="1272"/>
                  </a:cubicBezTo>
                  <a:cubicBezTo>
                    <a:pt x="3299" y="1298"/>
                    <a:pt x="3313" y="1324"/>
                    <a:pt x="3339" y="1350"/>
                  </a:cubicBezTo>
                  <a:cubicBezTo>
                    <a:pt x="4107" y="2487"/>
                    <a:pt x="5459" y="3174"/>
                    <a:pt x="6806" y="3174"/>
                  </a:cubicBezTo>
                  <a:cubicBezTo>
                    <a:pt x="7083" y="3174"/>
                    <a:pt x="7359" y="3145"/>
                    <a:pt x="7630" y="3085"/>
                  </a:cubicBezTo>
                  <a:cubicBezTo>
                    <a:pt x="8308" y="2941"/>
                    <a:pt x="8934" y="2616"/>
                    <a:pt x="9534" y="2315"/>
                  </a:cubicBezTo>
                  <a:lnTo>
                    <a:pt x="9730" y="2211"/>
                  </a:lnTo>
                  <a:cubicBezTo>
                    <a:pt x="9887" y="2146"/>
                    <a:pt x="10029" y="2068"/>
                    <a:pt x="10186" y="1990"/>
                  </a:cubicBezTo>
                  <a:cubicBezTo>
                    <a:pt x="10916" y="1651"/>
                    <a:pt x="11739" y="1312"/>
                    <a:pt x="12599" y="1220"/>
                  </a:cubicBezTo>
                  <a:cubicBezTo>
                    <a:pt x="12770" y="1200"/>
                    <a:pt x="12939" y="1190"/>
                    <a:pt x="13104" y="1190"/>
                  </a:cubicBezTo>
                  <a:cubicBezTo>
                    <a:pt x="14016" y="1190"/>
                    <a:pt x="14843" y="1488"/>
                    <a:pt x="15417" y="2029"/>
                  </a:cubicBezTo>
                  <a:cubicBezTo>
                    <a:pt x="15742" y="2342"/>
                    <a:pt x="15990" y="2720"/>
                    <a:pt x="16225" y="3098"/>
                  </a:cubicBezTo>
                  <a:cubicBezTo>
                    <a:pt x="16342" y="3281"/>
                    <a:pt x="16460" y="3477"/>
                    <a:pt x="16590" y="3659"/>
                  </a:cubicBezTo>
                  <a:cubicBezTo>
                    <a:pt x="16629" y="3712"/>
                    <a:pt x="16669" y="3750"/>
                    <a:pt x="16707" y="3802"/>
                  </a:cubicBezTo>
                  <a:cubicBezTo>
                    <a:pt x="16733" y="3854"/>
                    <a:pt x="16773" y="3894"/>
                    <a:pt x="16812" y="3946"/>
                  </a:cubicBezTo>
                  <a:cubicBezTo>
                    <a:pt x="16851" y="3946"/>
                    <a:pt x="16890" y="3946"/>
                    <a:pt x="16929" y="3933"/>
                  </a:cubicBezTo>
                  <a:cubicBezTo>
                    <a:pt x="16877" y="3881"/>
                    <a:pt x="16825" y="3816"/>
                    <a:pt x="16773" y="3750"/>
                  </a:cubicBezTo>
                  <a:cubicBezTo>
                    <a:pt x="16747" y="3712"/>
                    <a:pt x="16721" y="3685"/>
                    <a:pt x="16707" y="3659"/>
                  </a:cubicBezTo>
                  <a:cubicBezTo>
                    <a:pt x="16564" y="3463"/>
                    <a:pt x="16420" y="3255"/>
                    <a:pt x="16290" y="3046"/>
                  </a:cubicBezTo>
                  <a:cubicBezTo>
                    <a:pt x="16055" y="2668"/>
                    <a:pt x="15808" y="2277"/>
                    <a:pt x="15481" y="1964"/>
                  </a:cubicBezTo>
                  <a:cubicBezTo>
                    <a:pt x="14890" y="1405"/>
                    <a:pt x="14060" y="1095"/>
                    <a:pt x="13129" y="1095"/>
                  </a:cubicBezTo>
                  <a:cubicBezTo>
                    <a:pt x="12951" y="1095"/>
                    <a:pt x="12770" y="1106"/>
                    <a:pt x="12586" y="1129"/>
                  </a:cubicBezTo>
                  <a:cubicBezTo>
                    <a:pt x="11673" y="1233"/>
                    <a:pt x="10826" y="1585"/>
                    <a:pt x="10069" y="1950"/>
                  </a:cubicBezTo>
                  <a:cubicBezTo>
                    <a:pt x="9939" y="2016"/>
                    <a:pt x="9808" y="2068"/>
                    <a:pt x="9690" y="2133"/>
                  </a:cubicBezTo>
                  <a:lnTo>
                    <a:pt x="9495" y="2237"/>
                  </a:lnTo>
                  <a:cubicBezTo>
                    <a:pt x="8895" y="2538"/>
                    <a:pt x="8269" y="2851"/>
                    <a:pt x="7617" y="2994"/>
                  </a:cubicBezTo>
                  <a:cubicBezTo>
                    <a:pt x="7347" y="3055"/>
                    <a:pt x="7072" y="3084"/>
                    <a:pt x="6797" y="3084"/>
                  </a:cubicBezTo>
                  <a:cubicBezTo>
                    <a:pt x="5478" y="3084"/>
                    <a:pt x="4159" y="2408"/>
                    <a:pt x="3404" y="1286"/>
                  </a:cubicBezTo>
                  <a:cubicBezTo>
                    <a:pt x="3352" y="1207"/>
                    <a:pt x="3299" y="1116"/>
                    <a:pt x="3247" y="1037"/>
                  </a:cubicBezTo>
                  <a:cubicBezTo>
                    <a:pt x="3091" y="790"/>
                    <a:pt x="2934" y="542"/>
                    <a:pt x="2700" y="347"/>
                  </a:cubicBezTo>
                  <a:cubicBezTo>
                    <a:pt x="2442" y="120"/>
                    <a:pt x="2100" y="1"/>
                    <a:pt x="1758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50"/>
            <p:cNvSpPr/>
            <p:nvPr/>
          </p:nvSpPr>
          <p:spPr>
            <a:xfrm>
              <a:off x="7015225" y="1062950"/>
              <a:ext cx="78625" cy="43175"/>
            </a:xfrm>
            <a:custGeom>
              <a:avLst/>
              <a:gdLst/>
              <a:ahLst/>
              <a:cxnLst/>
              <a:rect l="l" t="t" r="r" b="b"/>
              <a:pathLst>
                <a:path w="3145" h="1727" extrusionOk="0">
                  <a:moveTo>
                    <a:pt x="1107" y="0"/>
                  </a:moveTo>
                  <a:cubicBezTo>
                    <a:pt x="1004" y="0"/>
                    <a:pt x="897" y="17"/>
                    <a:pt x="797" y="57"/>
                  </a:cubicBezTo>
                  <a:cubicBezTo>
                    <a:pt x="536" y="149"/>
                    <a:pt x="288" y="344"/>
                    <a:pt x="53" y="540"/>
                  </a:cubicBezTo>
                  <a:cubicBezTo>
                    <a:pt x="40" y="553"/>
                    <a:pt x="27" y="566"/>
                    <a:pt x="1" y="579"/>
                  </a:cubicBezTo>
                  <a:cubicBezTo>
                    <a:pt x="40" y="592"/>
                    <a:pt x="66" y="605"/>
                    <a:pt x="92" y="631"/>
                  </a:cubicBezTo>
                  <a:lnTo>
                    <a:pt x="119" y="605"/>
                  </a:lnTo>
                  <a:cubicBezTo>
                    <a:pt x="405" y="370"/>
                    <a:pt x="679" y="149"/>
                    <a:pt x="992" y="97"/>
                  </a:cubicBezTo>
                  <a:cubicBezTo>
                    <a:pt x="1025" y="90"/>
                    <a:pt x="1057" y="86"/>
                    <a:pt x="1091" y="86"/>
                  </a:cubicBezTo>
                  <a:cubicBezTo>
                    <a:pt x="1126" y="86"/>
                    <a:pt x="1161" y="90"/>
                    <a:pt x="1201" y="97"/>
                  </a:cubicBezTo>
                  <a:cubicBezTo>
                    <a:pt x="1331" y="97"/>
                    <a:pt x="1449" y="149"/>
                    <a:pt x="1553" y="214"/>
                  </a:cubicBezTo>
                  <a:cubicBezTo>
                    <a:pt x="1827" y="358"/>
                    <a:pt x="2035" y="644"/>
                    <a:pt x="2258" y="931"/>
                  </a:cubicBezTo>
                  <a:cubicBezTo>
                    <a:pt x="2310" y="1010"/>
                    <a:pt x="2374" y="1088"/>
                    <a:pt x="2440" y="1166"/>
                  </a:cubicBezTo>
                  <a:cubicBezTo>
                    <a:pt x="2583" y="1349"/>
                    <a:pt x="2740" y="1505"/>
                    <a:pt x="2910" y="1662"/>
                  </a:cubicBezTo>
                  <a:cubicBezTo>
                    <a:pt x="2988" y="1674"/>
                    <a:pt x="3066" y="1700"/>
                    <a:pt x="3144" y="1726"/>
                  </a:cubicBezTo>
                  <a:cubicBezTo>
                    <a:pt x="2910" y="1544"/>
                    <a:pt x="2687" y="1335"/>
                    <a:pt x="2505" y="1114"/>
                  </a:cubicBezTo>
                  <a:cubicBezTo>
                    <a:pt x="2440" y="1036"/>
                    <a:pt x="2388" y="957"/>
                    <a:pt x="2322" y="866"/>
                  </a:cubicBezTo>
                  <a:cubicBezTo>
                    <a:pt x="2153" y="644"/>
                    <a:pt x="1971" y="410"/>
                    <a:pt x="1774" y="253"/>
                  </a:cubicBezTo>
                  <a:cubicBezTo>
                    <a:pt x="1605" y="109"/>
                    <a:pt x="1423" y="18"/>
                    <a:pt x="1201" y="5"/>
                  </a:cubicBezTo>
                  <a:cubicBezTo>
                    <a:pt x="1170" y="2"/>
                    <a:pt x="1139" y="0"/>
                    <a:pt x="1107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50"/>
            <p:cNvSpPr/>
            <p:nvPr/>
          </p:nvSpPr>
          <p:spPr>
            <a:xfrm>
              <a:off x="7186425" y="1081550"/>
              <a:ext cx="213275" cy="58475"/>
            </a:xfrm>
            <a:custGeom>
              <a:avLst/>
              <a:gdLst/>
              <a:ahLst/>
              <a:cxnLst/>
              <a:rect l="l" t="t" r="r" b="b"/>
              <a:pathLst>
                <a:path w="8531" h="2339" extrusionOk="0">
                  <a:moveTo>
                    <a:pt x="5757" y="0"/>
                  </a:moveTo>
                  <a:cubicBezTo>
                    <a:pt x="5522" y="0"/>
                    <a:pt x="5276" y="28"/>
                    <a:pt x="5021" y="83"/>
                  </a:cubicBezTo>
                  <a:cubicBezTo>
                    <a:pt x="4513" y="200"/>
                    <a:pt x="4030" y="409"/>
                    <a:pt x="3561" y="631"/>
                  </a:cubicBezTo>
                  <a:cubicBezTo>
                    <a:pt x="3496" y="657"/>
                    <a:pt x="3430" y="683"/>
                    <a:pt x="3378" y="722"/>
                  </a:cubicBezTo>
                  <a:lnTo>
                    <a:pt x="3105" y="840"/>
                  </a:lnTo>
                  <a:cubicBezTo>
                    <a:pt x="2256" y="1231"/>
                    <a:pt x="1174" y="1674"/>
                    <a:pt x="0" y="1831"/>
                  </a:cubicBezTo>
                  <a:cubicBezTo>
                    <a:pt x="105" y="1843"/>
                    <a:pt x="209" y="1869"/>
                    <a:pt x="300" y="1883"/>
                  </a:cubicBezTo>
                  <a:lnTo>
                    <a:pt x="314" y="1883"/>
                  </a:lnTo>
                  <a:cubicBezTo>
                    <a:pt x="1369" y="1687"/>
                    <a:pt x="2348" y="1283"/>
                    <a:pt x="3143" y="930"/>
                  </a:cubicBezTo>
                  <a:cubicBezTo>
                    <a:pt x="3235" y="892"/>
                    <a:pt x="3326" y="840"/>
                    <a:pt x="3404" y="800"/>
                  </a:cubicBezTo>
                  <a:cubicBezTo>
                    <a:pt x="3496" y="761"/>
                    <a:pt x="3587" y="722"/>
                    <a:pt x="3679" y="669"/>
                  </a:cubicBezTo>
                  <a:cubicBezTo>
                    <a:pt x="4122" y="474"/>
                    <a:pt x="4578" y="278"/>
                    <a:pt x="5047" y="174"/>
                  </a:cubicBezTo>
                  <a:cubicBezTo>
                    <a:pt x="5291" y="118"/>
                    <a:pt x="5529" y="91"/>
                    <a:pt x="5757" y="91"/>
                  </a:cubicBezTo>
                  <a:cubicBezTo>
                    <a:pt x="6225" y="91"/>
                    <a:pt x="6649" y="207"/>
                    <a:pt x="6991" y="435"/>
                  </a:cubicBezTo>
                  <a:cubicBezTo>
                    <a:pt x="7473" y="748"/>
                    <a:pt x="7774" y="1257"/>
                    <a:pt x="8087" y="1779"/>
                  </a:cubicBezTo>
                  <a:cubicBezTo>
                    <a:pt x="8126" y="1857"/>
                    <a:pt x="8165" y="1922"/>
                    <a:pt x="8204" y="1987"/>
                  </a:cubicBezTo>
                  <a:cubicBezTo>
                    <a:pt x="8282" y="2104"/>
                    <a:pt x="8348" y="2222"/>
                    <a:pt x="8426" y="2339"/>
                  </a:cubicBezTo>
                  <a:lnTo>
                    <a:pt x="8530" y="2339"/>
                  </a:lnTo>
                  <a:cubicBezTo>
                    <a:pt x="8465" y="2222"/>
                    <a:pt x="8386" y="2118"/>
                    <a:pt x="8322" y="2000"/>
                  </a:cubicBezTo>
                  <a:cubicBezTo>
                    <a:pt x="8269" y="1909"/>
                    <a:pt x="8217" y="1831"/>
                    <a:pt x="8165" y="1739"/>
                  </a:cubicBezTo>
                  <a:cubicBezTo>
                    <a:pt x="7852" y="1217"/>
                    <a:pt x="7539" y="683"/>
                    <a:pt x="7043" y="356"/>
                  </a:cubicBezTo>
                  <a:cubicBezTo>
                    <a:pt x="6682" y="119"/>
                    <a:pt x="6244" y="0"/>
                    <a:pt x="5757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50"/>
            <p:cNvSpPr/>
            <p:nvPr/>
          </p:nvSpPr>
          <p:spPr>
            <a:xfrm>
              <a:off x="7218700" y="1099650"/>
              <a:ext cx="160450" cy="41025"/>
            </a:xfrm>
            <a:custGeom>
              <a:avLst/>
              <a:gdLst/>
              <a:ahLst/>
              <a:cxnLst/>
              <a:rect l="l" t="t" r="r" b="b"/>
              <a:pathLst>
                <a:path w="6418" h="1641" extrusionOk="0">
                  <a:moveTo>
                    <a:pt x="3515" y="0"/>
                  </a:moveTo>
                  <a:cubicBezTo>
                    <a:pt x="3257" y="0"/>
                    <a:pt x="2993" y="25"/>
                    <a:pt x="2727" y="76"/>
                  </a:cubicBezTo>
                  <a:cubicBezTo>
                    <a:pt x="2335" y="154"/>
                    <a:pt x="1930" y="285"/>
                    <a:pt x="1553" y="467"/>
                  </a:cubicBezTo>
                  <a:cubicBezTo>
                    <a:pt x="1318" y="585"/>
                    <a:pt x="1070" y="715"/>
                    <a:pt x="848" y="858"/>
                  </a:cubicBezTo>
                  <a:cubicBezTo>
                    <a:pt x="574" y="1015"/>
                    <a:pt x="301" y="1171"/>
                    <a:pt x="0" y="1302"/>
                  </a:cubicBezTo>
                  <a:cubicBezTo>
                    <a:pt x="66" y="1302"/>
                    <a:pt x="118" y="1315"/>
                    <a:pt x="170" y="1315"/>
                  </a:cubicBezTo>
                  <a:cubicBezTo>
                    <a:pt x="418" y="1198"/>
                    <a:pt x="652" y="1067"/>
                    <a:pt x="887" y="937"/>
                  </a:cubicBezTo>
                  <a:cubicBezTo>
                    <a:pt x="1122" y="806"/>
                    <a:pt x="1357" y="663"/>
                    <a:pt x="1591" y="559"/>
                  </a:cubicBezTo>
                  <a:cubicBezTo>
                    <a:pt x="2022" y="350"/>
                    <a:pt x="2466" y="206"/>
                    <a:pt x="2909" y="142"/>
                  </a:cubicBezTo>
                  <a:cubicBezTo>
                    <a:pt x="3110" y="111"/>
                    <a:pt x="3310" y="96"/>
                    <a:pt x="3507" y="96"/>
                  </a:cubicBezTo>
                  <a:cubicBezTo>
                    <a:pt x="4232" y="96"/>
                    <a:pt x="4916" y="302"/>
                    <a:pt x="5439" y="702"/>
                  </a:cubicBezTo>
                  <a:cubicBezTo>
                    <a:pt x="5609" y="820"/>
                    <a:pt x="5752" y="950"/>
                    <a:pt x="5883" y="1107"/>
                  </a:cubicBezTo>
                  <a:cubicBezTo>
                    <a:pt x="6039" y="1276"/>
                    <a:pt x="6170" y="1446"/>
                    <a:pt x="6313" y="1641"/>
                  </a:cubicBezTo>
                  <a:cubicBezTo>
                    <a:pt x="6339" y="1641"/>
                    <a:pt x="6379" y="1641"/>
                    <a:pt x="6417" y="1628"/>
                  </a:cubicBezTo>
                  <a:cubicBezTo>
                    <a:pt x="6300" y="1458"/>
                    <a:pt x="6170" y="1289"/>
                    <a:pt x="6026" y="1133"/>
                  </a:cubicBezTo>
                  <a:cubicBezTo>
                    <a:pt x="5869" y="950"/>
                    <a:pt x="5700" y="780"/>
                    <a:pt x="5492" y="624"/>
                  </a:cubicBezTo>
                  <a:cubicBezTo>
                    <a:pt x="4950" y="208"/>
                    <a:pt x="4257" y="0"/>
                    <a:pt x="3515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50"/>
            <p:cNvSpPr/>
            <p:nvPr/>
          </p:nvSpPr>
          <p:spPr>
            <a:xfrm>
              <a:off x="7255875" y="1117575"/>
              <a:ext cx="92950" cy="23100"/>
            </a:xfrm>
            <a:custGeom>
              <a:avLst/>
              <a:gdLst/>
              <a:ahLst/>
              <a:cxnLst/>
              <a:rect l="l" t="t" r="r" b="b"/>
              <a:pathLst>
                <a:path w="3718" h="924" extrusionOk="0">
                  <a:moveTo>
                    <a:pt x="1860" y="0"/>
                  </a:moveTo>
                  <a:cubicBezTo>
                    <a:pt x="1659" y="0"/>
                    <a:pt x="1459" y="29"/>
                    <a:pt x="1266" y="89"/>
                  </a:cubicBezTo>
                  <a:cubicBezTo>
                    <a:pt x="927" y="194"/>
                    <a:pt x="600" y="390"/>
                    <a:pt x="287" y="585"/>
                  </a:cubicBezTo>
                  <a:cubicBezTo>
                    <a:pt x="183" y="637"/>
                    <a:pt x="92" y="689"/>
                    <a:pt x="0" y="741"/>
                  </a:cubicBezTo>
                  <a:cubicBezTo>
                    <a:pt x="52" y="755"/>
                    <a:pt x="104" y="755"/>
                    <a:pt x="157" y="767"/>
                  </a:cubicBezTo>
                  <a:cubicBezTo>
                    <a:pt x="222" y="729"/>
                    <a:pt x="274" y="689"/>
                    <a:pt x="327" y="663"/>
                  </a:cubicBezTo>
                  <a:cubicBezTo>
                    <a:pt x="640" y="481"/>
                    <a:pt x="953" y="285"/>
                    <a:pt x="1292" y="181"/>
                  </a:cubicBezTo>
                  <a:cubicBezTo>
                    <a:pt x="1480" y="121"/>
                    <a:pt x="1675" y="93"/>
                    <a:pt x="1869" y="93"/>
                  </a:cubicBezTo>
                  <a:cubicBezTo>
                    <a:pt x="2523" y="93"/>
                    <a:pt x="3178" y="412"/>
                    <a:pt x="3600" y="924"/>
                  </a:cubicBezTo>
                  <a:lnTo>
                    <a:pt x="3718" y="924"/>
                  </a:lnTo>
                  <a:cubicBezTo>
                    <a:pt x="3280" y="355"/>
                    <a:pt x="2567" y="0"/>
                    <a:pt x="1860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50"/>
            <p:cNvSpPr/>
            <p:nvPr/>
          </p:nvSpPr>
          <p:spPr>
            <a:xfrm>
              <a:off x="7030875" y="1079600"/>
              <a:ext cx="32625" cy="16750"/>
            </a:xfrm>
            <a:custGeom>
              <a:avLst/>
              <a:gdLst/>
              <a:ahLst/>
              <a:cxnLst/>
              <a:rect l="l" t="t" r="r" b="b"/>
              <a:pathLst>
                <a:path w="1305" h="670" extrusionOk="0">
                  <a:moveTo>
                    <a:pt x="432" y="0"/>
                  </a:moveTo>
                  <a:cubicBezTo>
                    <a:pt x="274" y="0"/>
                    <a:pt x="128" y="82"/>
                    <a:pt x="1" y="174"/>
                  </a:cubicBezTo>
                  <a:cubicBezTo>
                    <a:pt x="27" y="187"/>
                    <a:pt x="66" y="213"/>
                    <a:pt x="92" y="226"/>
                  </a:cubicBezTo>
                  <a:lnTo>
                    <a:pt x="105" y="226"/>
                  </a:lnTo>
                  <a:cubicBezTo>
                    <a:pt x="205" y="149"/>
                    <a:pt x="314" y="90"/>
                    <a:pt x="433" y="90"/>
                  </a:cubicBezTo>
                  <a:cubicBezTo>
                    <a:pt x="454" y="90"/>
                    <a:pt x="475" y="91"/>
                    <a:pt x="496" y="95"/>
                  </a:cubicBezTo>
                  <a:cubicBezTo>
                    <a:pt x="601" y="109"/>
                    <a:pt x="719" y="174"/>
                    <a:pt x="797" y="239"/>
                  </a:cubicBezTo>
                  <a:cubicBezTo>
                    <a:pt x="927" y="356"/>
                    <a:pt x="1044" y="474"/>
                    <a:pt x="1148" y="617"/>
                  </a:cubicBezTo>
                  <a:cubicBezTo>
                    <a:pt x="1201" y="631"/>
                    <a:pt x="1253" y="657"/>
                    <a:pt x="1305" y="669"/>
                  </a:cubicBezTo>
                  <a:cubicBezTo>
                    <a:pt x="1174" y="487"/>
                    <a:pt x="1018" y="318"/>
                    <a:pt x="849" y="174"/>
                  </a:cubicBezTo>
                  <a:cubicBezTo>
                    <a:pt x="757" y="95"/>
                    <a:pt x="640" y="17"/>
                    <a:pt x="496" y="5"/>
                  </a:cubicBezTo>
                  <a:cubicBezTo>
                    <a:pt x="475" y="1"/>
                    <a:pt x="453" y="0"/>
                    <a:pt x="432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50"/>
            <p:cNvSpPr/>
            <p:nvPr/>
          </p:nvSpPr>
          <p:spPr>
            <a:xfrm>
              <a:off x="6931100" y="934575"/>
              <a:ext cx="661625" cy="124250"/>
            </a:xfrm>
            <a:custGeom>
              <a:avLst/>
              <a:gdLst/>
              <a:ahLst/>
              <a:cxnLst/>
              <a:rect l="l" t="t" r="r" b="b"/>
              <a:pathLst>
                <a:path w="26465" h="4970" extrusionOk="0">
                  <a:moveTo>
                    <a:pt x="17362" y="1"/>
                  </a:moveTo>
                  <a:cubicBezTo>
                    <a:pt x="16413" y="1"/>
                    <a:pt x="15425" y="272"/>
                    <a:pt x="14556" y="810"/>
                  </a:cubicBezTo>
                  <a:cubicBezTo>
                    <a:pt x="14217" y="1018"/>
                    <a:pt x="13904" y="1253"/>
                    <a:pt x="13591" y="1488"/>
                  </a:cubicBezTo>
                  <a:cubicBezTo>
                    <a:pt x="13109" y="1867"/>
                    <a:pt x="12600" y="2244"/>
                    <a:pt x="12039" y="2493"/>
                  </a:cubicBezTo>
                  <a:cubicBezTo>
                    <a:pt x="11575" y="2688"/>
                    <a:pt x="11067" y="2786"/>
                    <a:pt x="10559" y="2786"/>
                  </a:cubicBezTo>
                  <a:cubicBezTo>
                    <a:pt x="9882" y="2786"/>
                    <a:pt x="9203" y="2613"/>
                    <a:pt x="8622" y="2270"/>
                  </a:cubicBezTo>
                  <a:cubicBezTo>
                    <a:pt x="8388" y="2128"/>
                    <a:pt x="8165" y="1957"/>
                    <a:pt x="7944" y="1801"/>
                  </a:cubicBezTo>
                  <a:cubicBezTo>
                    <a:pt x="7722" y="1632"/>
                    <a:pt x="7487" y="1462"/>
                    <a:pt x="7252" y="1331"/>
                  </a:cubicBezTo>
                  <a:cubicBezTo>
                    <a:pt x="6645" y="970"/>
                    <a:pt x="5947" y="782"/>
                    <a:pt x="5249" y="782"/>
                  </a:cubicBezTo>
                  <a:cubicBezTo>
                    <a:pt x="4914" y="782"/>
                    <a:pt x="4578" y="825"/>
                    <a:pt x="4253" y="914"/>
                  </a:cubicBezTo>
                  <a:cubicBezTo>
                    <a:pt x="3522" y="1110"/>
                    <a:pt x="2857" y="1514"/>
                    <a:pt x="2218" y="1905"/>
                  </a:cubicBezTo>
                  <a:cubicBezTo>
                    <a:pt x="1918" y="2088"/>
                    <a:pt x="1605" y="2284"/>
                    <a:pt x="1292" y="2453"/>
                  </a:cubicBezTo>
                  <a:cubicBezTo>
                    <a:pt x="1096" y="2545"/>
                    <a:pt x="823" y="2688"/>
                    <a:pt x="484" y="2792"/>
                  </a:cubicBezTo>
                  <a:cubicBezTo>
                    <a:pt x="470" y="2806"/>
                    <a:pt x="444" y="2818"/>
                    <a:pt x="432" y="2832"/>
                  </a:cubicBezTo>
                  <a:cubicBezTo>
                    <a:pt x="288" y="2897"/>
                    <a:pt x="145" y="2962"/>
                    <a:pt x="1" y="3014"/>
                  </a:cubicBezTo>
                  <a:cubicBezTo>
                    <a:pt x="418" y="2936"/>
                    <a:pt x="875" y="2766"/>
                    <a:pt x="1331" y="2531"/>
                  </a:cubicBezTo>
                  <a:cubicBezTo>
                    <a:pt x="1644" y="2362"/>
                    <a:pt x="1971" y="2166"/>
                    <a:pt x="2270" y="1984"/>
                  </a:cubicBezTo>
                  <a:cubicBezTo>
                    <a:pt x="2896" y="1592"/>
                    <a:pt x="3548" y="1188"/>
                    <a:pt x="4266" y="1006"/>
                  </a:cubicBezTo>
                  <a:cubicBezTo>
                    <a:pt x="4590" y="916"/>
                    <a:pt x="4922" y="873"/>
                    <a:pt x="5253" y="873"/>
                  </a:cubicBezTo>
                  <a:cubicBezTo>
                    <a:pt x="5936" y="873"/>
                    <a:pt x="6616" y="1058"/>
                    <a:pt x="7214" y="1410"/>
                  </a:cubicBezTo>
                  <a:cubicBezTo>
                    <a:pt x="7448" y="1540"/>
                    <a:pt x="7670" y="1710"/>
                    <a:pt x="7892" y="1879"/>
                  </a:cubicBezTo>
                  <a:cubicBezTo>
                    <a:pt x="8113" y="2036"/>
                    <a:pt x="8335" y="2206"/>
                    <a:pt x="8583" y="2349"/>
                  </a:cubicBezTo>
                  <a:cubicBezTo>
                    <a:pt x="9179" y="2699"/>
                    <a:pt x="9868" y="2879"/>
                    <a:pt x="10557" y="2879"/>
                  </a:cubicBezTo>
                  <a:cubicBezTo>
                    <a:pt x="11074" y="2879"/>
                    <a:pt x="11590" y="2778"/>
                    <a:pt x="12066" y="2571"/>
                  </a:cubicBezTo>
                  <a:cubicBezTo>
                    <a:pt x="12639" y="2323"/>
                    <a:pt x="13148" y="1945"/>
                    <a:pt x="13643" y="1566"/>
                  </a:cubicBezTo>
                  <a:cubicBezTo>
                    <a:pt x="13956" y="1331"/>
                    <a:pt x="14269" y="1097"/>
                    <a:pt x="14608" y="888"/>
                  </a:cubicBezTo>
                  <a:cubicBezTo>
                    <a:pt x="15464" y="357"/>
                    <a:pt x="16433" y="89"/>
                    <a:pt x="17362" y="89"/>
                  </a:cubicBezTo>
                  <a:cubicBezTo>
                    <a:pt x="18189" y="89"/>
                    <a:pt x="18986" y="301"/>
                    <a:pt x="19643" y="731"/>
                  </a:cubicBezTo>
                  <a:cubicBezTo>
                    <a:pt x="20373" y="1188"/>
                    <a:pt x="20935" y="1893"/>
                    <a:pt x="21482" y="2571"/>
                  </a:cubicBezTo>
                  <a:cubicBezTo>
                    <a:pt x="22187" y="3432"/>
                    <a:pt x="22903" y="4319"/>
                    <a:pt x="23921" y="4710"/>
                  </a:cubicBezTo>
                  <a:cubicBezTo>
                    <a:pt x="24421" y="4907"/>
                    <a:pt x="24953" y="4970"/>
                    <a:pt x="25489" y="4970"/>
                  </a:cubicBezTo>
                  <a:cubicBezTo>
                    <a:pt x="25805" y="4970"/>
                    <a:pt x="26124" y="4948"/>
                    <a:pt x="26438" y="4919"/>
                  </a:cubicBezTo>
                  <a:lnTo>
                    <a:pt x="26465" y="4919"/>
                  </a:lnTo>
                  <a:cubicBezTo>
                    <a:pt x="26386" y="4893"/>
                    <a:pt x="26321" y="4866"/>
                    <a:pt x="26256" y="4840"/>
                  </a:cubicBezTo>
                  <a:cubicBezTo>
                    <a:pt x="25995" y="4862"/>
                    <a:pt x="25736" y="4876"/>
                    <a:pt x="25480" y="4876"/>
                  </a:cubicBezTo>
                  <a:cubicBezTo>
                    <a:pt x="24953" y="4876"/>
                    <a:pt x="24438" y="4816"/>
                    <a:pt x="23947" y="4632"/>
                  </a:cubicBezTo>
                  <a:cubicBezTo>
                    <a:pt x="22956" y="4240"/>
                    <a:pt x="22277" y="3406"/>
                    <a:pt x="21561" y="2519"/>
                  </a:cubicBezTo>
                  <a:cubicBezTo>
                    <a:pt x="20999" y="1827"/>
                    <a:pt x="20425" y="1123"/>
                    <a:pt x="19695" y="653"/>
                  </a:cubicBezTo>
                  <a:cubicBezTo>
                    <a:pt x="19025" y="217"/>
                    <a:pt x="18209" y="1"/>
                    <a:pt x="17362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50"/>
            <p:cNvSpPr/>
            <p:nvPr/>
          </p:nvSpPr>
          <p:spPr>
            <a:xfrm>
              <a:off x="7276075" y="929900"/>
              <a:ext cx="265775" cy="107750"/>
            </a:xfrm>
            <a:custGeom>
              <a:avLst/>
              <a:gdLst/>
              <a:ahLst/>
              <a:cxnLst/>
              <a:rect l="l" t="t" r="r" b="b"/>
              <a:pathLst>
                <a:path w="10631" h="4310" extrusionOk="0">
                  <a:moveTo>
                    <a:pt x="2952" y="0"/>
                  </a:moveTo>
                  <a:cubicBezTo>
                    <a:pt x="2578" y="0"/>
                    <a:pt x="2214" y="24"/>
                    <a:pt x="1866" y="123"/>
                  </a:cubicBezTo>
                  <a:cubicBezTo>
                    <a:pt x="1435" y="228"/>
                    <a:pt x="1032" y="436"/>
                    <a:pt x="653" y="632"/>
                  </a:cubicBezTo>
                  <a:lnTo>
                    <a:pt x="536" y="697"/>
                  </a:lnTo>
                  <a:cubicBezTo>
                    <a:pt x="484" y="723"/>
                    <a:pt x="444" y="749"/>
                    <a:pt x="392" y="762"/>
                  </a:cubicBezTo>
                  <a:lnTo>
                    <a:pt x="392" y="775"/>
                  </a:lnTo>
                  <a:cubicBezTo>
                    <a:pt x="379" y="775"/>
                    <a:pt x="366" y="788"/>
                    <a:pt x="353" y="802"/>
                  </a:cubicBezTo>
                  <a:cubicBezTo>
                    <a:pt x="235" y="880"/>
                    <a:pt x="119" y="971"/>
                    <a:pt x="1" y="1062"/>
                  </a:cubicBezTo>
                  <a:cubicBezTo>
                    <a:pt x="197" y="971"/>
                    <a:pt x="379" y="880"/>
                    <a:pt x="575" y="775"/>
                  </a:cubicBezTo>
                  <a:lnTo>
                    <a:pt x="692" y="723"/>
                  </a:lnTo>
                  <a:cubicBezTo>
                    <a:pt x="1070" y="515"/>
                    <a:pt x="1461" y="318"/>
                    <a:pt x="1879" y="202"/>
                  </a:cubicBezTo>
                  <a:cubicBezTo>
                    <a:pt x="2218" y="124"/>
                    <a:pt x="2557" y="104"/>
                    <a:pt x="2918" y="104"/>
                  </a:cubicBezTo>
                  <a:cubicBezTo>
                    <a:pt x="3042" y="104"/>
                    <a:pt x="3170" y="107"/>
                    <a:pt x="3301" y="110"/>
                  </a:cubicBezTo>
                  <a:cubicBezTo>
                    <a:pt x="3887" y="123"/>
                    <a:pt x="4449" y="149"/>
                    <a:pt x="4983" y="306"/>
                  </a:cubicBezTo>
                  <a:cubicBezTo>
                    <a:pt x="5896" y="593"/>
                    <a:pt x="6666" y="1284"/>
                    <a:pt x="7357" y="1975"/>
                  </a:cubicBezTo>
                  <a:lnTo>
                    <a:pt x="7631" y="2249"/>
                  </a:lnTo>
                  <a:cubicBezTo>
                    <a:pt x="8231" y="2875"/>
                    <a:pt x="8857" y="3501"/>
                    <a:pt x="9600" y="3918"/>
                  </a:cubicBezTo>
                  <a:cubicBezTo>
                    <a:pt x="9901" y="4088"/>
                    <a:pt x="10252" y="4231"/>
                    <a:pt x="10631" y="4310"/>
                  </a:cubicBezTo>
                  <a:cubicBezTo>
                    <a:pt x="10539" y="4257"/>
                    <a:pt x="10435" y="4193"/>
                    <a:pt x="10344" y="4140"/>
                  </a:cubicBezTo>
                  <a:cubicBezTo>
                    <a:pt x="10096" y="4062"/>
                    <a:pt x="9861" y="3958"/>
                    <a:pt x="9652" y="3840"/>
                  </a:cubicBezTo>
                  <a:cubicBezTo>
                    <a:pt x="8909" y="3423"/>
                    <a:pt x="8296" y="2797"/>
                    <a:pt x="7696" y="2197"/>
                  </a:cubicBezTo>
                  <a:cubicBezTo>
                    <a:pt x="7605" y="2092"/>
                    <a:pt x="7513" y="2001"/>
                    <a:pt x="7422" y="1910"/>
                  </a:cubicBezTo>
                  <a:cubicBezTo>
                    <a:pt x="6718" y="1205"/>
                    <a:pt x="5948" y="515"/>
                    <a:pt x="5009" y="214"/>
                  </a:cubicBezTo>
                  <a:cubicBezTo>
                    <a:pt x="4461" y="58"/>
                    <a:pt x="3887" y="19"/>
                    <a:pt x="3301" y="5"/>
                  </a:cubicBezTo>
                  <a:cubicBezTo>
                    <a:pt x="3184" y="2"/>
                    <a:pt x="3067" y="0"/>
                    <a:pt x="2952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50"/>
            <p:cNvSpPr/>
            <p:nvPr/>
          </p:nvSpPr>
          <p:spPr>
            <a:xfrm>
              <a:off x="6926550" y="1029150"/>
              <a:ext cx="108600" cy="48275"/>
            </a:xfrm>
            <a:custGeom>
              <a:avLst/>
              <a:gdLst/>
              <a:ahLst/>
              <a:cxnLst/>
              <a:rect l="l" t="t" r="r" b="b"/>
              <a:pathLst>
                <a:path w="4344" h="1931" extrusionOk="0">
                  <a:moveTo>
                    <a:pt x="0" y="0"/>
                  </a:moveTo>
                  <a:lnTo>
                    <a:pt x="470" y="313"/>
                  </a:lnTo>
                  <a:cubicBezTo>
                    <a:pt x="522" y="287"/>
                    <a:pt x="574" y="275"/>
                    <a:pt x="626" y="249"/>
                  </a:cubicBezTo>
                  <a:cubicBezTo>
                    <a:pt x="417" y="170"/>
                    <a:pt x="209" y="79"/>
                    <a:pt x="0" y="0"/>
                  </a:cubicBezTo>
                  <a:close/>
                  <a:moveTo>
                    <a:pt x="757" y="287"/>
                  </a:moveTo>
                  <a:cubicBezTo>
                    <a:pt x="692" y="327"/>
                    <a:pt x="626" y="340"/>
                    <a:pt x="574" y="366"/>
                  </a:cubicBezTo>
                  <a:cubicBezTo>
                    <a:pt x="979" y="626"/>
                    <a:pt x="1383" y="861"/>
                    <a:pt x="1800" y="1083"/>
                  </a:cubicBezTo>
                  <a:cubicBezTo>
                    <a:pt x="1930" y="1005"/>
                    <a:pt x="2061" y="901"/>
                    <a:pt x="2191" y="809"/>
                  </a:cubicBezTo>
                  <a:cubicBezTo>
                    <a:pt x="1709" y="653"/>
                    <a:pt x="1226" y="470"/>
                    <a:pt x="757" y="287"/>
                  </a:cubicBezTo>
                  <a:close/>
                  <a:moveTo>
                    <a:pt x="2296" y="835"/>
                  </a:moveTo>
                  <a:cubicBezTo>
                    <a:pt x="2165" y="939"/>
                    <a:pt x="2035" y="1044"/>
                    <a:pt x="1892" y="1136"/>
                  </a:cubicBezTo>
                  <a:cubicBezTo>
                    <a:pt x="2022" y="1200"/>
                    <a:pt x="2153" y="1266"/>
                    <a:pt x="2283" y="1344"/>
                  </a:cubicBezTo>
                  <a:cubicBezTo>
                    <a:pt x="2413" y="1226"/>
                    <a:pt x="2556" y="1096"/>
                    <a:pt x="2674" y="966"/>
                  </a:cubicBezTo>
                  <a:cubicBezTo>
                    <a:pt x="2556" y="927"/>
                    <a:pt x="2426" y="887"/>
                    <a:pt x="2296" y="835"/>
                  </a:cubicBezTo>
                  <a:close/>
                  <a:moveTo>
                    <a:pt x="2779" y="992"/>
                  </a:moveTo>
                  <a:lnTo>
                    <a:pt x="2753" y="1018"/>
                  </a:lnTo>
                  <a:cubicBezTo>
                    <a:pt x="2622" y="1148"/>
                    <a:pt x="2504" y="1266"/>
                    <a:pt x="2374" y="1383"/>
                  </a:cubicBezTo>
                  <a:cubicBezTo>
                    <a:pt x="2570" y="1475"/>
                    <a:pt x="2765" y="1579"/>
                    <a:pt x="2961" y="1670"/>
                  </a:cubicBezTo>
                  <a:cubicBezTo>
                    <a:pt x="2987" y="1644"/>
                    <a:pt x="3000" y="1618"/>
                    <a:pt x="3026" y="1592"/>
                  </a:cubicBezTo>
                  <a:cubicBezTo>
                    <a:pt x="3104" y="1513"/>
                    <a:pt x="3182" y="1423"/>
                    <a:pt x="3261" y="1331"/>
                  </a:cubicBezTo>
                  <a:cubicBezTo>
                    <a:pt x="3300" y="1279"/>
                    <a:pt x="3352" y="1226"/>
                    <a:pt x="3405" y="1174"/>
                  </a:cubicBezTo>
                  <a:cubicBezTo>
                    <a:pt x="3196" y="1122"/>
                    <a:pt x="2987" y="1057"/>
                    <a:pt x="2779" y="992"/>
                  </a:cubicBezTo>
                  <a:close/>
                  <a:moveTo>
                    <a:pt x="3495" y="1200"/>
                  </a:moveTo>
                  <a:cubicBezTo>
                    <a:pt x="3443" y="1266"/>
                    <a:pt x="3379" y="1331"/>
                    <a:pt x="3326" y="1396"/>
                  </a:cubicBezTo>
                  <a:cubicBezTo>
                    <a:pt x="3248" y="1487"/>
                    <a:pt x="3170" y="1579"/>
                    <a:pt x="3092" y="1657"/>
                  </a:cubicBezTo>
                  <a:cubicBezTo>
                    <a:pt x="3078" y="1670"/>
                    <a:pt x="3066" y="1696"/>
                    <a:pt x="3039" y="1710"/>
                  </a:cubicBezTo>
                  <a:cubicBezTo>
                    <a:pt x="3209" y="1788"/>
                    <a:pt x="3379" y="1866"/>
                    <a:pt x="3548" y="1931"/>
                  </a:cubicBezTo>
                  <a:cubicBezTo>
                    <a:pt x="3574" y="1918"/>
                    <a:pt x="3587" y="1905"/>
                    <a:pt x="3600" y="1892"/>
                  </a:cubicBezTo>
                  <a:cubicBezTo>
                    <a:pt x="3835" y="1696"/>
                    <a:pt x="4083" y="1501"/>
                    <a:pt x="4344" y="1409"/>
                  </a:cubicBezTo>
                  <a:cubicBezTo>
                    <a:pt x="4057" y="1344"/>
                    <a:pt x="3782" y="1279"/>
                    <a:pt x="3495" y="1200"/>
                  </a:cubicBezTo>
                  <a:close/>
                </a:path>
              </a:pathLst>
            </a:custGeom>
            <a:solidFill>
              <a:srgbClr val="FA9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50"/>
            <p:cNvSpPr/>
            <p:nvPr/>
          </p:nvSpPr>
          <p:spPr>
            <a:xfrm>
              <a:off x="6938275" y="1035350"/>
              <a:ext cx="7200" cy="2950"/>
            </a:xfrm>
            <a:custGeom>
              <a:avLst/>
              <a:gdLst/>
              <a:ahLst/>
              <a:cxnLst/>
              <a:rect l="l" t="t" r="r" b="b"/>
              <a:pathLst>
                <a:path w="288" h="118" extrusionOk="0">
                  <a:moveTo>
                    <a:pt x="157" y="1"/>
                  </a:moveTo>
                  <a:cubicBezTo>
                    <a:pt x="105" y="27"/>
                    <a:pt x="53" y="39"/>
                    <a:pt x="1" y="65"/>
                  </a:cubicBezTo>
                  <a:cubicBezTo>
                    <a:pt x="40" y="79"/>
                    <a:pt x="66" y="105"/>
                    <a:pt x="105" y="118"/>
                  </a:cubicBezTo>
                  <a:cubicBezTo>
                    <a:pt x="157" y="92"/>
                    <a:pt x="223" y="79"/>
                    <a:pt x="288" y="39"/>
                  </a:cubicBezTo>
                  <a:cubicBezTo>
                    <a:pt x="249" y="27"/>
                    <a:pt x="197" y="13"/>
                    <a:pt x="157" y="1"/>
                  </a:cubicBezTo>
                  <a:close/>
                </a:path>
              </a:pathLst>
            </a:custGeom>
            <a:solidFill>
              <a:srgbClr val="4E1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50"/>
            <p:cNvSpPr/>
            <p:nvPr/>
          </p:nvSpPr>
          <p:spPr>
            <a:xfrm>
              <a:off x="6971525" y="1049375"/>
              <a:ext cx="12425" cy="8175"/>
            </a:xfrm>
            <a:custGeom>
              <a:avLst/>
              <a:gdLst/>
              <a:ahLst/>
              <a:cxnLst/>
              <a:rect l="l" t="t" r="r" b="b"/>
              <a:pathLst>
                <a:path w="497" h="327" extrusionOk="0">
                  <a:moveTo>
                    <a:pt x="392" y="0"/>
                  </a:moveTo>
                  <a:cubicBezTo>
                    <a:pt x="262" y="92"/>
                    <a:pt x="131" y="196"/>
                    <a:pt x="1" y="274"/>
                  </a:cubicBezTo>
                  <a:cubicBezTo>
                    <a:pt x="41" y="301"/>
                    <a:pt x="67" y="313"/>
                    <a:pt x="93" y="327"/>
                  </a:cubicBezTo>
                  <a:cubicBezTo>
                    <a:pt x="236" y="235"/>
                    <a:pt x="366" y="130"/>
                    <a:pt x="497" y="26"/>
                  </a:cubicBezTo>
                  <a:lnTo>
                    <a:pt x="392" y="0"/>
                  </a:lnTo>
                  <a:close/>
                </a:path>
              </a:pathLst>
            </a:custGeom>
            <a:solidFill>
              <a:srgbClr val="4E1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50"/>
            <p:cNvSpPr/>
            <p:nvPr/>
          </p:nvSpPr>
          <p:spPr>
            <a:xfrm>
              <a:off x="6983625" y="1053275"/>
              <a:ext cx="12400" cy="10450"/>
            </a:xfrm>
            <a:custGeom>
              <a:avLst/>
              <a:gdLst/>
              <a:ahLst/>
              <a:cxnLst/>
              <a:rect l="l" t="t" r="r" b="b"/>
              <a:pathLst>
                <a:path w="496" h="418" extrusionOk="0">
                  <a:moveTo>
                    <a:pt x="391" y="1"/>
                  </a:moveTo>
                  <a:cubicBezTo>
                    <a:pt x="273" y="131"/>
                    <a:pt x="130" y="261"/>
                    <a:pt x="0" y="379"/>
                  </a:cubicBezTo>
                  <a:cubicBezTo>
                    <a:pt x="26" y="392"/>
                    <a:pt x="65" y="405"/>
                    <a:pt x="91" y="418"/>
                  </a:cubicBezTo>
                  <a:cubicBezTo>
                    <a:pt x="221" y="301"/>
                    <a:pt x="339" y="183"/>
                    <a:pt x="470" y="53"/>
                  </a:cubicBezTo>
                  <a:lnTo>
                    <a:pt x="496" y="27"/>
                  </a:lnTo>
                  <a:cubicBezTo>
                    <a:pt x="456" y="14"/>
                    <a:pt x="430" y="14"/>
                    <a:pt x="391" y="1"/>
                  </a:cubicBezTo>
                  <a:close/>
                </a:path>
              </a:pathLst>
            </a:custGeom>
            <a:solidFill>
              <a:srgbClr val="4E1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50"/>
            <p:cNvSpPr/>
            <p:nvPr/>
          </p:nvSpPr>
          <p:spPr>
            <a:xfrm>
              <a:off x="7000575" y="1058500"/>
              <a:ext cx="13375" cy="13400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44" y="0"/>
                  </a:moveTo>
                  <a:cubicBezTo>
                    <a:pt x="391" y="52"/>
                    <a:pt x="339" y="105"/>
                    <a:pt x="300" y="157"/>
                  </a:cubicBezTo>
                  <a:cubicBezTo>
                    <a:pt x="221" y="249"/>
                    <a:pt x="143" y="339"/>
                    <a:pt x="65" y="418"/>
                  </a:cubicBezTo>
                  <a:cubicBezTo>
                    <a:pt x="39" y="444"/>
                    <a:pt x="26" y="470"/>
                    <a:pt x="0" y="496"/>
                  </a:cubicBezTo>
                  <a:lnTo>
                    <a:pt x="78" y="536"/>
                  </a:lnTo>
                  <a:cubicBezTo>
                    <a:pt x="105" y="522"/>
                    <a:pt x="117" y="496"/>
                    <a:pt x="131" y="483"/>
                  </a:cubicBezTo>
                  <a:cubicBezTo>
                    <a:pt x="209" y="405"/>
                    <a:pt x="287" y="313"/>
                    <a:pt x="365" y="222"/>
                  </a:cubicBezTo>
                  <a:cubicBezTo>
                    <a:pt x="418" y="157"/>
                    <a:pt x="482" y="92"/>
                    <a:pt x="534" y="26"/>
                  </a:cubicBezTo>
                  <a:cubicBezTo>
                    <a:pt x="508" y="14"/>
                    <a:pt x="470" y="14"/>
                    <a:pt x="444" y="0"/>
                  </a:cubicBezTo>
                  <a:close/>
                </a:path>
              </a:pathLst>
            </a:custGeom>
            <a:solidFill>
              <a:srgbClr val="4E1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50"/>
            <p:cNvSpPr/>
            <p:nvPr/>
          </p:nvSpPr>
          <p:spPr>
            <a:xfrm>
              <a:off x="7394450" y="1057525"/>
              <a:ext cx="261525" cy="82500"/>
            </a:xfrm>
            <a:custGeom>
              <a:avLst/>
              <a:gdLst/>
              <a:ahLst/>
              <a:cxnLst/>
              <a:rect l="l" t="t" r="r" b="b"/>
              <a:pathLst>
                <a:path w="10461" h="3300" extrusionOk="0">
                  <a:moveTo>
                    <a:pt x="7904" y="1"/>
                  </a:moveTo>
                  <a:cubicBezTo>
                    <a:pt x="7539" y="118"/>
                    <a:pt x="7187" y="274"/>
                    <a:pt x="6835" y="444"/>
                  </a:cubicBezTo>
                  <a:cubicBezTo>
                    <a:pt x="7578" y="496"/>
                    <a:pt x="8334" y="561"/>
                    <a:pt x="9000" y="900"/>
                  </a:cubicBezTo>
                  <a:cubicBezTo>
                    <a:pt x="9430" y="1122"/>
                    <a:pt x="9873" y="1514"/>
                    <a:pt x="10096" y="2009"/>
                  </a:cubicBezTo>
                  <a:cubicBezTo>
                    <a:pt x="10226" y="1983"/>
                    <a:pt x="10356" y="1957"/>
                    <a:pt x="10461" y="1931"/>
                  </a:cubicBezTo>
                  <a:cubicBezTo>
                    <a:pt x="10226" y="1500"/>
                    <a:pt x="9913" y="1122"/>
                    <a:pt x="9534" y="822"/>
                  </a:cubicBezTo>
                  <a:cubicBezTo>
                    <a:pt x="9052" y="444"/>
                    <a:pt x="8504" y="209"/>
                    <a:pt x="7931" y="1"/>
                  </a:cubicBezTo>
                  <a:close/>
                  <a:moveTo>
                    <a:pt x="6678" y="522"/>
                  </a:moveTo>
                  <a:cubicBezTo>
                    <a:pt x="6626" y="548"/>
                    <a:pt x="6574" y="561"/>
                    <a:pt x="6534" y="587"/>
                  </a:cubicBezTo>
                  <a:cubicBezTo>
                    <a:pt x="6508" y="627"/>
                    <a:pt x="6496" y="665"/>
                    <a:pt x="6456" y="679"/>
                  </a:cubicBezTo>
                  <a:cubicBezTo>
                    <a:pt x="6404" y="731"/>
                    <a:pt x="6313" y="744"/>
                    <a:pt x="6235" y="744"/>
                  </a:cubicBezTo>
                  <a:lnTo>
                    <a:pt x="6221" y="744"/>
                  </a:lnTo>
                  <a:cubicBezTo>
                    <a:pt x="6039" y="848"/>
                    <a:pt x="5844" y="966"/>
                    <a:pt x="5648" y="1070"/>
                  </a:cubicBezTo>
                  <a:cubicBezTo>
                    <a:pt x="5609" y="1109"/>
                    <a:pt x="5569" y="1148"/>
                    <a:pt x="5517" y="1148"/>
                  </a:cubicBezTo>
                  <a:lnTo>
                    <a:pt x="5505" y="1161"/>
                  </a:lnTo>
                  <a:lnTo>
                    <a:pt x="5152" y="1357"/>
                  </a:lnTo>
                  <a:lnTo>
                    <a:pt x="5178" y="1357"/>
                  </a:lnTo>
                  <a:cubicBezTo>
                    <a:pt x="5439" y="1357"/>
                    <a:pt x="5713" y="1331"/>
                    <a:pt x="6000" y="1305"/>
                  </a:cubicBezTo>
                  <a:cubicBezTo>
                    <a:pt x="6274" y="1279"/>
                    <a:pt x="6561" y="1239"/>
                    <a:pt x="6835" y="1239"/>
                  </a:cubicBezTo>
                  <a:cubicBezTo>
                    <a:pt x="6939" y="1239"/>
                    <a:pt x="7044" y="1253"/>
                    <a:pt x="7148" y="1253"/>
                  </a:cubicBezTo>
                  <a:cubicBezTo>
                    <a:pt x="7878" y="1317"/>
                    <a:pt x="8583" y="1683"/>
                    <a:pt x="9091" y="2230"/>
                  </a:cubicBezTo>
                  <a:cubicBezTo>
                    <a:pt x="9430" y="2166"/>
                    <a:pt x="9743" y="2100"/>
                    <a:pt x="10004" y="2035"/>
                  </a:cubicBezTo>
                  <a:cubicBezTo>
                    <a:pt x="9795" y="1566"/>
                    <a:pt x="9378" y="1201"/>
                    <a:pt x="8960" y="992"/>
                  </a:cubicBezTo>
                  <a:cubicBezTo>
                    <a:pt x="8296" y="653"/>
                    <a:pt x="7539" y="587"/>
                    <a:pt x="6809" y="535"/>
                  </a:cubicBezTo>
                  <a:lnTo>
                    <a:pt x="6769" y="522"/>
                  </a:lnTo>
                  <a:close/>
                  <a:moveTo>
                    <a:pt x="6835" y="1344"/>
                  </a:moveTo>
                  <a:cubicBezTo>
                    <a:pt x="6561" y="1344"/>
                    <a:pt x="6274" y="1370"/>
                    <a:pt x="6000" y="1396"/>
                  </a:cubicBezTo>
                  <a:cubicBezTo>
                    <a:pt x="5739" y="1422"/>
                    <a:pt x="5465" y="1448"/>
                    <a:pt x="5204" y="1448"/>
                  </a:cubicBezTo>
                  <a:lnTo>
                    <a:pt x="4995" y="1448"/>
                  </a:lnTo>
                  <a:cubicBezTo>
                    <a:pt x="4513" y="1722"/>
                    <a:pt x="4018" y="1996"/>
                    <a:pt x="3522" y="2230"/>
                  </a:cubicBezTo>
                  <a:cubicBezTo>
                    <a:pt x="3822" y="2348"/>
                    <a:pt x="4148" y="2413"/>
                    <a:pt x="4474" y="2413"/>
                  </a:cubicBezTo>
                  <a:lnTo>
                    <a:pt x="4552" y="2413"/>
                  </a:lnTo>
                  <a:cubicBezTo>
                    <a:pt x="4879" y="2400"/>
                    <a:pt x="5204" y="2335"/>
                    <a:pt x="5517" y="2256"/>
                  </a:cubicBezTo>
                  <a:cubicBezTo>
                    <a:pt x="5870" y="2192"/>
                    <a:pt x="6221" y="2100"/>
                    <a:pt x="6574" y="2100"/>
                  </a:cubicBezTo>
                  <a:cubicBezTo>
                    <a:pt x="6691" y="2100"/>
                    <a:pt x="6809" y="2114"/>
                    <a:pt x="6939" y="2140"/>
                  </a:cubicBezTo>
                  <a:cubicBezTo>
                    <a:pt x="7213" y="2192"/>
                    <a:pt x="7487" y="2309"/>
                    <a:pt x="7722" y="2491"/>
                  </a:cubicBezTo>
                  <a:cubicBezTo>
                    <a:pt x="8178" y="2413"/>
                    <a:pt x="8609" y="2335"/>
                    <a:pt x="8986" y="2256"/>
                  </a:cubicBezTo>
                  <a:cubicBezTo>
                    <a:pt x="8491" y="1748"/>
                    <a:pt x="7826" y="1409"/>
                    <a:pt x="7134" y="1344"/>
                  </a:cubicBezTo>
                  <a:close/>
                  <a:moveTo>
                    <a:pt x="6574" y="2192"/>
                  </a:moveTo>
                  <a:cubicBezTo>
                    <a:pt x="6235" y="2192"/>
                    <a:pt x="5896" y="2270"/>
                    <a:pt x="5543" y="2348"/>
                  </a:cubicBezTo>
                  <a:cubicBezTo>
                    <a:pt x="5218" y="2427"/>
                    <a:pt x="4891" y="2505"/>
                    <a:pt x="4566" y="2505"/>
                  </a:cubicBezTo>
                  <a:cubicBezTo>
                    <a:pt x="4539" y="2505"/>
                    <a:pt x="4500" y="2517"/>
                    <a:pt x="4474" y="2517"/>
                  </a:cubicBezTo>
                  <a:cubicBezTo>
                    <a:pt x="4109" y="2517"/>
                    <a:pt x="3743" y="2427"/>
                    <a:pt x="3418" y="2283"/>
                  </a:cubicBezTo>
                  <a:cubicBezTo>
                    <a:pt x="2844" y="2543"/>
                    <a:pt x="2257" y="2766"/>
                    <a:pt x="1644" y="2883"/>
                  </a:cubicBezTo>
                  <a:cubicBezTo>
                    <a:pt x="1813" y="3000"/>
                    <a:pt x="1983" y="3105"/>
                    <a:pt x="2166" y="3196"/>
                  </a:cubicBezTo>
                  <a:cubicBezTo>
                    <a:pt x="4265" y="3039"/>
                    <a:pt x="6131" y="2778"/>
                    <a:pt x="7591" y="2517"/>
                  </a:cubicBezTo>
                  <a:cubicBezTo>
                    <a:pt x="7395" y="2374"/>
                    <a:pt x="7161" y="2270"/>
                    <a:pt x="6913" y="2230"/>
                  </a:cubicBezTo>
                  <a:cubicBezTo>
                    <a:pt x="6795" y="2204"/>
                    <a:pt x="6678" y="2192"/>
                    <a:pt x="6574" y="2192"/>
                  </a:cubicBezTo>
                  <a:close/>
                  <a:moveTo>
                    <a:pt x="1526" y="2896"/>
                  </a:moveTo>
                  <a:cubicBezTo>
                    <a:pt x="1500" y="2909"/>
                    <a:pt x="1474" y="2909"/>
                    <a:pt x="1448" y="2909"/>
                  </a:cubicBezTo>
                  <a:cubicBezTo>
                    <a:pt x="1279" y="2935"/>
                    <a:pt x="1109" y="2961"/>
                    <a:pt x="952" y="2974"/>
                  </a:cubicBezTo>
                  <a:cubicBezTo>
                    <a:pt x="966" y="3000"/>
                    <a:pt x="992" y="3027"/>
                    <a:pt x="1018" y="3065"/>
                  </a:cubicBezTo>
                  <a:cubicBezTo>
                    <a:pt x="1070" y="3131"/>
                    <a:pt x="1122" y="3196"/>
                    <a:pt x="1174" y="3248"/>
                  </a:cubicBezTo>
                  <a:cubicBezTo>
                    <a:pt x="1448" y="3235"/>
                    <a:pt x="1722" y="3222"/>
                    <a:pt x="1983" y="3209"/>
                  </a:cubicBezTo>
                  <a:cubicBezTo>
                    <a:pt x="1827" y="3117"/>
                    <a:pt x="1670" y="3013"/>
                    <a:pt x="1526" y="2896"/>
                  </a:cubicBezTo>
                  <a:close/>
                  <a:moveTo>
                    <a:pt x="1" y="2961"/>
                  </a:moveTo>
                  <a:lnTo>
                    <a:pt x="1" y="2961"/>
                  </a:lnTo>
                  <a:cubicBezTo>
                    <a:pt x="65" y="3079"/>
                    <a:pt x="144" y="3183"/>
                    <a:pt x="209" y="3300"/>
                  </a:cubicBezTo>
                  <a:cubicBezTo>
                    <a:pt x="496" y="3287"/>
                    <a:pt x="783" y="3274"/>
                    <a:pt x="1057" y="3261"/>
                  </a:cubicBezTo>
                  <a:cubicBezTo>
                    <a:pt x="1018" y="3209"/>
                    <a:pt x="978" y="3169"/>
                    <a:pt x="952" y="3117"/>
                  </a:cubicBezTo>
                  <a:cubicBezTo>
                    <a:pt x="914" y="3065"/>
                    <a:pt x="874" y="3027"/>
                    <a:pt x="835" y="2974"/>
                  </a:cubicBezTo>
                  <a:cubicBezTo>
                    <a:pt x="731" y="2987"/>
                    <a:pt x="613" y="2987"/>
                    <a:pt x="509" y="2987"/>
                  </a:cubicBezTo>
                  <a:cubicBezTo>
                    <a:pt x="340" y="2987"/>
                    <a:pt x="170" y="2974"/>
                    <a:pt x="1" y="2961"/>
                  </a:cubicBezTo>
                  <a:close/>
                </a:path>
              </a:pathLst>
            </a:custGeom>
            <a:solidFill>
              <a:srgbClr val="FA9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50"/>
            <p:cNvSpPr/>
            <p:nvPr/>
          </p:nvSpPr>
          <p:spPr>
            <a:xfrm>
              <a:off x="7561400" y="1068625"/>
              <a:ext cx="85450" cy="39800"/>
            </a:xfrm>
            <a:custGeom>
              <a:avLst/>
              <a:gdLst/>
              <a:ahLst/>
              <a:cxnLst/>
              <a:rect l="l" t="t" r="r" b="b"/>
              <a:pathLst>
                <a:path w="3418" h="1592" extrusionOk="0">
                  <a:moveTo>
                    <a:pt x="157" y="0"/>
                  </a:moveTo>
                  <a:lnTo>
                    <a:pt x="0" y="78"/>
                  </a:lnTo>
                  <a:lnTo>
                    <a:pt x="91" y="78"/>
                  </a:lnTo>
                  <a:lnTo>
                    <a:pt x="131" y="91"/>
                  </a:lnTo>
                  <a:cubicBezTo>
                    <a:pt x="861" y="143"/>
                    <a:pt x="1618" y="209"/>
                    <a:pt x="2282" y="548"/>
                  </a:cubicBezTo>
                  <a:cubicBezTo>
                    <a:pt x="2700" y="757"/>
                    <a:pt x="3117" y="1122"/>
                    <a:pt x="3326" y="1591"/>
                  </a:cubicBezTo>
                  <a:cubicBezTo>
                    <a:pt x="3352" y="1591"/>
                    <a:pt x="3392" y="1578"/>
                    <a:pt x="3418" y="1565"/>
                  </a:cubicBezTo>
                  <a:cubicBezTo>
                    <a:pt x="3195" y="1070"/>
                    <a:pt x="2752" y="678"/>
                    <a:pt x="2322" y="456"/>
                  </a:cubicBezTo>
                  <a:cubicBezTo>
                    <a:pt x="1656" y="117"/>
                    <a:pt x="900" y="52"/>
                    <a:pt x="157" y="0"/>
                  </a:cubicBezTo>
                  <a:close/>
                </a:path>
              </a:pathLst>
            </a:custGeom>
            <a:solidFill>
              <a:srgbClr val="4E1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50"/>
            <p:cNvSpPr/>
            <p:nvPr/>
          </p:nvSpPr>
          <p:spPr>
            <a:xfrm>
              <a:off x="7519325" y="1088500"/>
              <a:ext cx="102400" cy="25450"/>
            </a:xfrm>
            <a:custGeom>
              <a:avLst/>
              <a:gdLst/>
              <a:ahLst/>
              <a:cxnLst/>
              <a:rect l="l" t="t" r="r" b="b"/>
              <a:pathLst>
                <a:path w="4096" h="1018" extrusionOk="0">
                  <a:moveTo>
                    <a:pt x="1840" y="0"/>
                  </a:moveTo>
                  <a:cubicBezTo>
                    <a:pt x="1566" y="0"/>
                    <a:pt x="1279" y="40"/>
                    <a:pt x="1005" y="66"/>
                  </a:cubicBezTo>
                  <a:cubicBezTo>
                    <a:pt x="718" y="92"/>
                    <a:pt x="444" y="118"/>
                    <a:pt x="183" y="118"/>
                  </a:cubicBezTo>
                  <a:lnTo>
                    <a:pt x="157" y="118"/>
                  </a:lnTo>
                  <a:cubicBezTo>
                    <a:pt x="105" y="144"/>
                    <a:pt x="53" y="170"/>
                    <a:pt x="0" y="209"/>
                  </a:cubicBezTo>
                  <a:lnTo>
                    <a:pt x="209" y="209"/>
                  </a:lnTo>
                  <a:cubicBezTo>
                    <a:pt x="470" y="209"/>
                    <a:pt x="744" y="183"/>
                    <a:pt x="1005" y="157"/>
                  </a:cubicBezTo>
                  <a:cubicBezTo>
                    <a:pt x="1279" y="131"/>
                    <a:pt x="1566" y="105"/>
                    <a:pt x="1840" y="105"/>
                  </a:cubicBezTo>
                  <a:lnTo>
                    <a:pt x="2139" y="105"/>
                  </a:lnTo>
                  <a:cubicBezTo>
                    <a:pt x="2831" y="170"/>
                    <a:pt x="3496" y="509"/>
                    <a:pt x="3991" y="1017"/>
                  </a:cubicBezTo>
                  <a:cubicBezTo>
                    <a:pt x="4018" y="1005"/>
                    <a:pt x="4057" y="1005"/>
                    <a:pt x="4096" y="991"/>
                  </a:cubicBezTo>
                  <a:cubicBezTo>
                    <a:pt x="3588" y="444"/>
                    <a:pt x="2883" y="78"/>
                    <a:pt x="2153" y="14"/>
                  </a:cubicBezTo>
                  <a:cubicBezTo>
                    <a:pt x="2049" y="14"/>
                    <a:pt x="1944" y="0"/>
                    <a:pt x="1840" y="0"/>
                  </a:cubicBezTo>
                  <a:close/>
                </a:path>
              </a:pathLst>
            </a:custGeom>
            <a:solidFill>
              <a:srgbClr val="4E1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50"/>
            <p:cNvSpPr/>
            <p:nvPr/>
          </p:nvSpPr>
          <p:spPr>
            <a:xfrm>
              <a:off x="7479875" y="1110000"/>
              <a:ext cx="107625" cy="10475"/>
            </a:xfrm>
            <a:custGeom>
              <a:avLst/>
              <a:gdLst/>
              <a:ahLst/>
              <a:cxnLst/>
              <a:rect l="l" t="t" r="r" b="b"/>
              <a:pathLst>
                <a:path w="4305" h="419" extrusionOk="0">
                  <a:moveTo>
                    <a:pt x="3157" y="1"/>
                  </a:moveTo>
                  <a:cubicBezTo>
                    <a:pt x="2804" y="1"/>
                    <a:pt x="2453" y="93"/>
                    <a:pt x="2100" y="157"/>
                  </a:cubicBezTo>
                  <a:cubicBezTo>
                    <a:pt x="1787" y="236"/>
                    <a:pt x="1462" y="301"/>
                    <a:pt x="1135" y="314"/>
                  </a:cubicBezTo>
                  <a:lnTo>
                    <a:pt x="1057" y="314"/>
                  </a:lnTo>
                  <a:cubicBezTo>
                    <a:pt x="731" y="314"/>
                    <a:pt x="405" y="249"/>
                    <a:pt x="105" y="131"/>
                  </a:cubicBezTo>
                  <a:cubicBezTo>
                    <a:pt x="66" y="157"/>
                    <a:pt x="27" y="171"/>
                    <a:pt x="1" y="184"/>
                  </a:cubicBezTo>
                  <a:cubicBezTo>
                    <a:pt x="326" y="328"/>
                    <a:pt x="692" y="418"/>
                    <a:pt x="1057" y="418"/>
                  </a:cubicBezTo>
                  <a:cubicBezTo>
                    <a:pt x="1083" y="418"/>
                    <a:pt x="1122" y="406"/>
                    <a:pt x="1149" y="406"/>
                  </a:cubicBezTo>
                  <a:cubicBezTo>
                    <a:pt x="1474" y="406"/>
                    <a:pt x="1801" y="328"/>
                    <a:pt x="2126" y="249"/>
                  </a:cubicBezTo>
                  <a:cubicBezTo>
                    <a:pt x="2479" y="171"/>
                    <a:pt x="2818" y="93"/>
                    <a:pt x="3157" y="93"/>
                  </a:cubicBezTo>
                  <a:cubicBezTo>
                    <a:pt x="3261" y="93"/>
                    <a:pt x="3378" y="105"/>
                    <a:pt x="3496" y="131"/>
                  </a:cubicBezTo>
                  <a:cubicBezTo>
                    <a:pt x="3744" y="171"/>
                    <a:pt x="3978" y="275"/>
                    <a:pt x="4174" y="418"/>
                  </a:cubicBezTo>
                  <a:cubicBezTo>
                    <a:pt x="4227" y="406"/>
                    <a:pt x="4265" y="406"/>
                    <a:pt x="4305" y="392"/>
                  </a:cubicBezTo>
                  <a:cubicBezTo>
                    <a:pt x="4070" y="210"/>
                    <a:pt x="3796" y="93"/>
                    <a:pt x="3522" y="41"/>
                  </a:cubicBezTo>
                  <a:cubicBezTo>
                    <a:pt x="3392" y="15"/>
                    <a:pt x="3274" y="1"/>
                    <a:pt x="3157" y="1"/>
                  </a:cubicBezTo>
                  <a:close/>
                </a:path>
              </a:pathLst>
            </a:custGeom>
            <a:solidFill>
              <a:srgbClr val="4E1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50"/>
            <p:cNvSpPr/>
            <p:nvPr/>
          </p:nvSpPr>
          <p:spPr>
            <a:xfrm>
              <a:off x="7432600" y="1129575"/>
              <a:ext cx="16000" cy="8200"/>
            </a:xfrm>
            <a:custGeom>
              <a:avLst/>
              <a:gdLst/>
              <a:ahLst/>
              <a:cxnLst/>
              <a:rect l="l" t="t" r="r" b="b"/>
              <a:pathLst>
                <a:path w="640" h="328" extrusionOk="0">
                  <a:moveTo>
                    <a:pt x="118" y="1"/>
                  </a:moveTo>
                  <a:cubicBezTo>
                    <a:pt x="78" y="1"/>
                    <a:pt x="40" y="14"/>
                    <a:pt x="0" y="14"/>
                  </a:cubicBezTo>
                  <a:cubicBezTo>
                    <a:pt x="144" y="131"/>
                    <a:pt x="301" y="235"/>
                    <a:pt x="457" y="327"/>
                  </a:cubicBezTo>
                  <a:cubicBezTo>
                    <a:pt x="522" y="314"/>
                    <a:pt x="574" y="314"/>
                    <a:pt x="640" y="314"/>
                  </a:cubicBezTo>
                  <a:cubicBezTo>
                    <a:pt x="457" y="223"/>
                    <a:pt x="287" y="118"/>
                    <a:pt x="118" y="1"/>
                  </a:cubicBezTo>
                  <a:close/>
                </a:path>
              </a:pathLst>
            </a:custGeom>
            <a:solidFill>
              <a:srgbClr val="4E1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50"/>
            <p:cNvSpPr/>
            <p:nvPr/>
          </p:nvSpPr>
          <p:spPr>
            <a:xfrm>
              <a:off x="7415325" y="1131875"/>
              <a:ext cx="8500" cy="7200"/>
            </a:xfrm>
            <a:custGeom>
              <a:avLst/>
              <a:gdLst/>
              <a:ahLst/>
              <a:cxnLst/>
              <a:rect l="l" t="t" r="r" b="b"/>
              <a:pathLst>
                <a:path w="340" h="288" extrusionOk="0">
                  <a:moveTo>
                    <a:pt x="0" y="0"/>
                  </a:moveTo>
                  <a:cubicBezTo>
                    <a:pt x="39" y="53"/>
                    <a:pt x="79" y="91"/>
                    <a:pt x="117" y="143"/>
                  </a:cubicBezTo>
                  <a:cubicBezTo>
                    <a:pt x="143" y="195"/>
                    <a:pt x="183" y="235"/>
                    <a:pt x="222" y="287"/>
                  </a:cubicBezTo>
                  <a:cubicBezTo>
                    <a:pt x="261" y="287"/>
                    <a:pt x="300" y="287"/>
                    <a:pt x="339" y="274"/>
                  </a:cubicBezTo>
                  <a:cubicBezTo>
                    <a:pt x="287" y="222"/>
                    <a:pt x="235" y="157"/>
                    <a:pt x="183" y="91"/>
                  </a:cubicBezTo>
                  <a:cubicBezTo>
                    <a:pt x="157" y="53"/>
                    <a:pt x="131" y="26"/>
                    <a:pt x="117" y="0"/>
                  </a:cubicBezTo>
                  <a:close/>
                </a:path>
              </a:pathLst>
            </a:custGeom>
            <a:solidFill>
              <a:srgbClr val="4E1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50"/>
            <p:cNvSpPr/>
            <p:nvPr/>
          </p:nvSpPr>
          <p:spPr>
            <a:xfrm>
              <a:off x="7017525" y="1065350"/>
              <a:ext cx="226625" cy="61975"/>
            </a:xfrm>
            <a:custGeom>
              <a:avLst/>
              <a:gdLst/>
              <a:ahLst/>
              <a:cxnLst/>
              <a:rect l="l" t="t" r="r" b="b"/>
              <a:pathLst>
                <a:path w="9065" h="2479" extrusionOk="0">
                  <a:moveTo>
                    <a:pt x="6247" y="366"/>
                  </a:moveTo>
                  <a:lnTo>
                    <a:pt x="6247" y="366"/>
                  </a:lnTo>
                  <a:cubicBezTo>
                    <a:pt x="6534" y="431"/>
                    <a:pt x="6835" y="470"/>
                    <a:pt x="7134" y="470"/>
                  </a:cubicBezTo>
                  <a:cubicBezTo>
                    <a:pt x="7212" y="470"/>
                    <a:pt x="7291" y="470"/>
                    <a:pt x="7383" y="457"/>
                  </a:cubicBezTo>
                  <a:cubicBezTo>
                    <a:pt x="7004" y="404"/>
                    <a:pt x="6626" y="378"/>
                    <a:pt x="6247" y="366"/>
                  </a:cubicBezTo>
                  <a:close/>
                  <a:moveTo>
                    <a:pt x="3717" y="340"/>
                  </a:moveTo>
                  <a:cubicBezTo>
                    <a:pt x="4409" y="1083"/>
                    <a:pt x="5413" y="1526"/>
                    <a:pt x="6417" y="1526"/>
                  </a:cubicBezTo>
                  <a:lnTo>
                    <a:pt x="6456" y="1526"/>
                  </a:lnTo>
                  <a:cubicBezTo>
                    <a:pt x="7317" y="1514"/>
                    <a:pt x="8139" y="1187"/>
                    <a:pt x="8934" y="809"/>
                  </a:cubicBezTo>
                  <a:cubicBezTo>
                    <a:pt x="8530" y="691"/>
                    <a:pt x="8125" y="587"/>
                    <a:pt x="7722" y="522"/>
                  </a:cubicBezTo>
                  <a:cubicBezTo>
                    <a:pt x="7525" y="548"/>
                    <a:pt x="7330" y="561"/>
                    <a:pt x="7148" y="561"/>
                  </a:cubicBezTo>
                  <a:cubicBezTo>
                    <a:pt x="6717" y="561"/>
                    <a:pt x="6287" y="496"/>
                    <a:pt x="5896" y="352"/>
                  </a:cubicBezTo>
                  <a:cubicBezTo>
                    <a:pt x="5673" y="340"/>
                    <a:pt x="5465" y="340"/>
                    <a:pt x="5244" y="340"/>
                  </a:cubicBezTo>
                  <a:lnTo>
                    <a:pt x="4852" y="340"/>
                  </a:lnTo>
                  <a:cubicBezTo>
                    <a:pt x="4722" y="340"/>
                    <a:pt x="4578" y="352"/>
                    <a:pt x="4447" y="352"/>
                  </a:cubicBezTo>
                  <a:cubicBezTo>
                    <a:pt x="4200" y="352"/>
                    <a:pt x="3952" y="340"/>
                    <a:pt x="3717" y="340"/>
                  </a:cubicBezTo>
                  <a:close/>
                  <a:moveTo>
                    <a:pt x="900" y="1"/>
                  </a:moveTo>
                  <a:cubicBezTo>
                    <a:pt x="587" y="53"/>
                    <a:pt x="313" y="274"/>
                    <a:pt x="27" y="509"/>
                  </a:cubicBezTo>
                  <a:lnTo>
                    <a:pt x="0" y="535"/>
                  </a:lnTo>
                  <a:cubicBezTo>
                    <a:pt x="183" y="601"/>
                    <a:pt x="352" y="679"/>
                    <a:pt x="535" y="744"/>
                  </a:cubicBezTo>
                  <a:cubicBezTo>
                    <a:pt x="665" y="653"/>
                    <a:pt x="809" y="561"/>
                    <a:pt x="978" y="561"/>
                  </a:cubicBezTo>
                  <a:cubicBezTo>
                    <a:pt x="992" y="561"/>
                    <a:pt x="1018" y="561"/>
                    <a:pt x="1030" y="575"/>
                  </a:cubicBezTo>
                  <a:cubicBezTo>
                    <a:pt x="1174" y="587"/>
                    <a:pt x="1291" y="665"/>
                    <a:pt x="1383" y="744"/>
                  </a:cubicBezTo>
                  <a:cubicBezTo>
                    <a:pt x="1552" y="888"/>
                    <a:pt x="1708" y="1057"/>
                    <a:pt x="1839" y="1239"/>
                  </a:cubicBezTo>
                  <a:cubicBezTo>
                    <a:pt x="2166" y="1357"/>
                    <a:pt x="2491" y="1461"/>
                    <a:pt x="2818" y="1566"/>
                  </a:cubicBezTo>
                  <a:cubicBezTo>
                    <a:pt x="2648" y="1409"/>
                    <a:pt x="2491" y="1253"/>
                    <a:pt x="2348" y="1070"/>
                  </a:cubicBezTo>
                  <a:cubicBezTo>
                    <a:pt x="2282" y="992"/>
                    <a:pt x="2218" y="914"/>
                    <a:pt x="2166" y="835"/>
                  </a:cubicBezTo>
                  <a:cubicBezTo>
                    <a:pt x="1943" y="548"/>
                    <a:pt x="1735" y="262"/>
                    <a:pt x="1461" y="118"/>
                  </a:cubicBezTo>
                  <a:cubicBezTo>
                    <a:pt x="1279" y="79"/>
                    <a:pt x="1082" y="39"/>
                    <a:pt x="900" y="1"/>
                  </a:cubicBezTo>
                  <a:close/>
                  <a:moveTo>
                    <a:pt x="2726" y="288"/>
                  </a:moveTo>
                  <a:cubicBezTo>
                    <a:pt x="3496" y="1409"/>
                    <a:pt x="4813" y="2087"/>
                    <a:pt x="6130" y="2087"/>
                  </a:cubicBezTo>
                  <a:cubicBezTo>
                    <a:pt x="6404" y="2087"/>
                    <a:pt x="6665" y="2061"/>
                    <a:pt x="6939" y="1996"/>
                  </a:cubicBezTo>
                  <a:cubicBezTo>
                    <a:pt x="7591" y="1853"/>
                    <a:pt x="8217" y="1540"/>
                    <a:pt x="8817" y="1239"/>
                  </a:cubicBezTo>
                  <a:lnTo>
                    <a:pt x="8934" y="1175"/>
                  </a:lnTo>
                  <a:cubicBezTo>
                    <a:pt x="8974" y="1057"/>
                    <a:pt x="9000" y="926"/>
                    <a:pt x="9065" y="861"/>
                  </a:cubicBezTo>
                  <a:lnTo>
                    <a:pt x="9065" y="848"/>
                  </a:lnTo>
                  <a:cubicBezTo>
                    <a:pt x="8230" y="1253"/>
                    <a:pt x="7369" y="1604"/>
                    <a:pt x="6470" y="1618"/>
                  </a:cubicBezTo>
                  <a:lnTo>
                    <a:pt x="6404" y="1618"/>
                  </a:lnTo>
                  <a:cubicBezTo>
                    <a:pt x="5348" y="1618"/>
                    <a:pt x="4291" y="1135"/>
                    <a:pt x="3587" y="340"/>
                  </a:cubicBezTo>
                  <a:cubicBezTo>
                    <a:pt x="3456" y="326"/>
                    <a:pt x="3326" y="326"/>
                    <a:pt x="3195" y="314"/>
                  </a:cubicBezTo>
                  <a:cubicBezTo>
                    <a:pt x="3039" y="314"/>
                    <a:pt x="2882" y="300"/>
                    <a:pt x="2726" y="288"/>
                  </a:cubicBezTo>
                  <a:close/>
                  <a:moveTo>
                    <a:pt x="1682" y="157"/>
                  </a:moveTo>
                  <a:cubicBezTo>
                    <a:pt x="1879" y="314"/>
                    <a:pt x="2061" y="548"/>
                    <a:pt x="2230" y="770"/>
                  </a:cubicBezTo>
                  <a:cubicBezTo>
                    <a:pt x="2296" y="861"/>
                    <a:pt x="2348" y="940"/>
                    <a:pt x="2413" y="1018"/>
                  </a:cubicBezTo>
                  <a:cubicBezTo>
                    <a:pt x="2595" y="1239"/>
                    <a:pt x="2818" y="1448"/>
                    <a:pt x="3052" y="1630"/>
                  </a:cubicBezTo>
                  <a:cubicBezTo>
                    <a:pt x="4278" y="1996"/>
                    <a:pt x="5517" y="2270"/>
                    <a:pt x="6756" y="2479"/>
                  </a:cubicBezTo>
                  <a:cubicBezTo>
                    <a:pt x="7343" y="2401"/>
                    <a:pt x="7904" y="2257"/>
                    <a:pt x="8426" y="2074"/>
                  </a:cubicBezTo>
                  <a:cubicBezTo>
                    <a:pt x="8400" y="1943"/>
                    <a:pt x="8360" y="1813"/>
                    <a:pt x="8412" y="1709"/>
                  </a:cubicBezTo>
                  <a:cubicBezTo>
                    <a:pt x="8491" y="1552"/>
                    <a:pt x="8751" y="1514"/>
                    <a:pt x="8856" y="1370"/>
                  </a:cubicBezTo>
                  <a:cubicBezTo>
                    <a:pt x="8869" y="1344"/>
                    <a:pt x="8882" y="1331"/>
                    <a:pt x="8895" y="1305"/>
                  </a:cubicBezTo>
                  <a:lnTo>
                    <a:pt x="8895" y="1305"/>
                  </a:lnTo>
                  <a:lnTo>
                    <a:pt x="8856" y="1317"/>
                  </a:lnTo>
                  <a:cubicBezTo>
                    <a:pt x="8256" y="1618"/>
                    <a:pt x="7630" y="1943"/>
                    <a:pt x="6952" y="2087"/>
                  </a:cubicBezTo>
                  <a:cubicBezTo>
                    <a:pt x="6678" y="2152"/>
                    <a:pt x="6404" y="2178"/>
                    <a:pt x="6130" y="2178"/>
                  </a:cubicBezTo>
                  <a:cubicBezTo>
                    <a:pt x="4787" y="2178"/>
                    <a:pt x="3430" y="1488"/>
                    <a:pt x="2661" y="352"/>
                  </a:cubicBezTo>
                  <a:cubicBezTo>
                    <a:pt x="2635" y="326"/>
                    <a:pt x="2621" y="300"/>
                    <a:pt x="2609" y="274"/>
                  </a:cubicBezTo>
                  <a:cubicBezTo>
                    <a:pt x="2296" y="235"/>
                    <a:pt x="1983" y="196"/>
                    <a:pt x="1682" y="157"/>
                  </a:cubicBezTo>
                  <a:close/>
                </a:path>
              </a:pathLst>
            </a:custGeom>
            <a:solidFill>
              <a:srgbClr val="FA9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50"/>
            <p:cNvSpPr/>
            <p:nvPr/>
          </p:nvSpPr>
          <p:spPr>
            <a:xfrm>
              <a:off x="7164900" y="1074150"/>
              <a:ext cx="45675" cy="5225"/>
            </a:xfrm>
            <a:custGeom>
              <a:avLst/>
              <a:gdLst/>
              <a:ahLst/>
              <a:cxnLst/>
              <a:rect l="l" t="t" r="r" b="b"/>
              <a:pathLst>
                <a:path w="1827" h="209" extrusionOk="0">
                  <a:moveTo>
                    <a:pt x="1" y="0"/>
                  </a:moveTo>
                  <a:cubicBezTo>
                    <a:pt x="392" y="144"/>
                    <a:pt x="822" y="209"/>
                    <a:pt x="1253" y="209"/>
                  </a:cubicBezTo>
                  <a:cubicBezTo>
                    <a:pt x="1435" y="209"/>
                    <a:pt x="1630" y="196"/>
                    <a:pt x="1827" y="170"/>
                  </a:cubicBezTo>
                  <a:cubicBezTo>
                    <a:pt x="1709" y="144"/>
                    <a:pt x="1604" y="131"/>
                    <a:pt x="1488" y="105"/>
                  </a:cubicBezTo>
                  <a:cubicBezTo>
                    <a:pt x="1396" y="118"/>
                    <a:pt x="1317" y="118"/>
                    <a:pt x="1239" y="118"/>
                  </a:cubicBezTo>
                  <a:cubicBezTo>
                    <a:pt x="940" y="118"/>
                    <a:pt x="639" y="79"/>
                    <a:pt x="352" y="14"/>
                  </a:cubicBezTo>
                  <a:cubicBezTo>
                    <a:pt x="235" y="0"/>
                    <a:pt x="118" y="0"/>
                    <a:pt x="1" y="0"/>
                  </a:cubicBezTo>
                  <a:close/>
                </a:path>
              </a:pathLst>
            </a:custGeom>
            <a:solidFill>
              <a:srgbClr val="4E1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50"/>
            <p:cNvSpPr/>
            <p:nvPr/>
          </p:nvSpPr>
          <p:spPr>
            <a:xfrm>
              <a:off x="7107175" y="1073825"/>
              <a:ext cx="136975" cy="31975"/>
            </a:xfrm>
            <a:custGeom>
              <a:avLst/>
              <a:gdLst/>
              <a:ahLst/>
              <a:cxnLst/>
              <a:rect l="l" t="t" r="r" b="b"/>
              <a:pathLst>
                <a:path w="5479" h="1279" extrusionOk="0">
                  <a:moveTo>
                    <a:pt x="1" y="1"/>
                  </a:moveTo>
                  <a:cubicBezTo>
                    <a:pt x="705" y="796"/>
                    <a:pt x="1762" y="1279"/>
                    <a:pt x="2818" y="1279"/>
                  </a:cubicBezTo>
                  <a:lnTo>
                    <a:pt x="2884" y="1279"/>
                  </a:lnTo>
                  <a:cubicBezTo>
                    <a:pt x="3783" y="1265"/>
                    <a:pt x="4644" y="914"/>
                    <a:pt x="5479" y="509"/>
                  </a:cubicBezTo>
                  <a:cubicBezTo>
                    <a:pt x="5426" y="496"/>
                    <a:pt x="5388" y="483"/>
                    <a:pt x="5348" y="470"/>
                  </a:cubicBezTo>
                  <a:cubicBezTo>
                    <a:pt x="4553" y="848"/>
                    <a:pt x="3731" y="1175"/>
                    <a:pt x="2870" y="1187"/>
                  </a:cubicBezTo>
                  <a:lnTo>
                    <a:pt x="2831" y="1187"/>
                  </a:lnTo>
                  <a:cubicBezTo>
                    <a:pt x="1827" y="1187"/>
                    <a:pt x="823" y="744"/>
                    <a:pt x="131" y="1"/>
                  </a:cubicBezTo>
                  <a:close/>
                </a:path>
              </a:pathLst>
            </a:custGeom>
            <a:solidFill>
              <a:srgbClr val="4E1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50"/>
            <p:cNvSpPr/>
            <p:nvPr/>
          </p:nvSpPr>
          <p:spPr>
            <a:xfrm>
              <a:off x="7082725" y="1072200"/>
              <a:ext cx="158175" cy="47625"/>
            </a:xfrm>
            <a:custGeom>
              <a:avLst/>
              <a:gdLst/>
              <a:ahLst/>
              <a:cxnLst/>
              <a:rect l="l" t="t" r="r" b="b"/>
              <a:pathLst>
                <a:path w="6327" h="1905" extrusionOk="0">
                  <a:moveTo>
                    <a:pt x="1" y="0"/>
                  </a:moveTo>
                  <a:cubicBezTo>
                    <a:pt x="13" y="26"/>
                    <a:pt x="27" y="52"/>
                    <a:pt x="53" y="78"/>
                  </a:cubicBezTo>
                  <a:cubicBezTo>
                    <a:pt x="822" y="1214"/>
                    <a:pt x="2179" y="1904"/>
                    <a:pt x="3522" y="1904"/>
                  </a:cubicBezTo>
                  <a:cubicBezTo>
                    <a:pt x="3796" y="1904"/>
                    <a:pt x="4070" y="1878"/>
                    <a:pt x="4344" y="1813"/>
                  </a:cubicBezTo>
                  <a:cubicBezTo>
                    <a:pt x="5022" y="1669"/>
                    <a:pt x="5648" y="1344"/>
                    <a:pt x="6248" y="1043"/>
                  </a:cubicBezTo>
                  <a:lnTo>
                    <a:pt x="6287" y="1031"/>
                  </a:lnTo>
                  <a:cubicBezTo>
                    <a:pt x="6300" y="991"/>
                    <a:pt x="6314" y="939"/>
                    <a:pt x="6326" y="901"/>
                  </a:cubicBezTo>
                  <a:lnTo>
                    <a:pt x="6326" y="901"/>
                  </a:lnTo>
                  <a:lnTo>
                    <a:pt x="6209" y="965"/>
                  </a:lnTo>
                  <a:cubicBezTo>
                    <a:pt x="5609" y="1266"/>
                    <a:pt x="4983" y="1579"/>
                    <a:pt x="4331" y="1722"/>
                  </a:cubicBezTo>
                  <a:cubicBezTo>
                    <a:pt x="4057" y="1787"/>
                    <a:pt x="3796" y="1813"/>
                    <a:pt x="3522" y="1813"/>
                  </a:cubicBezTo>
                  <a:cubicBezTo>
                    <a:pt x="2205" y="1813"/>
                    <a:pt x="888" y="1135"/>
                    <a:pt x="118" y="14"/>
                  </a:cubicBezTo>
                  <a:cubicBezTo>
                    <a:pt x="79" y="0"/>
                    <a:pt x="40" y="0"/>
                    <a:pt x="1" y="0"/>
                  </a:cubicBezTo>
                  <a:close/>
                </a:path>
              </a:pathLst>
            </a:custGeom>
            <a:solidFill>
              <a:srgbClr val="4E1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50"/>
            <p:cNvSpPr/>
            <p:nvPr/>
          </p:nvSpPr>
          <p:spPr>
            <a:xfrm>
              <a:off x="7033475" y="1081650"/>
              <a:ext cx="363600" cy="59025"/>
            </a:xfrm>
            <a:custGeom>
              <a:avLst/>
              <a:gdLst/>
              <a:ahLst/>
              <a:cxnLst/>
              <a:rect l="l" t="t" r="r" b="b"/>
              <a:pathLst>
                <a:path w="14544" h="2361" extrusionOk="0">
                  <a:moveTo>
                    <a:pt x="340" y="1"/>
                  </a:moveTo>
                  <a:cubicBezTo>
                    <a:pt x="223" y="1"/>
                    <a:pt x="105" y="65"/>
                    <a:pt x="1" y="144"/>
                  </a:cubicBezTo>
                  <a:cubicBezTo>
                    <a:pt x="340" y="274"/>
                    <a:pt x="693" y="405"/>
                    <a:pt x="1044" y="535"/>
                  </a:cubicBezTo>
                  <a:cubicBezTo>
                    <a:pt x="940" y="392"/>
                    <a:pt x="823" y="274"/>
                    <a:pt x="693" y="157"/>
                  </a:cubicBezTo>
                  <a:cubicBezTo>
                    <a:pt x="615" y="92"/>
                    <a:pt x="497" y="27"/>
                    <a:pt x="392" y="13"/>
                  </a:cubicBezTo>
                  <a:cubicBezTo>
                    <a:pt x="366" y="13"/>
                    <a:pt x="354" y="1"/>
                    <a:pt x="340" y="1"/>
                  </a:cubicBezTo>
                  <a:close/>
                  <a:moveTo>
                    <a:pt x="7800" y="1514"/>
                  </a:moveTo>
                  <a:lnTo>
                    <a:pt x="7800" y="1514"/>
                  </a:lnTo>
                  <a:cubicBezTo>
                    <a:pt x="7357" y="1657"/>
                    <a:pt x="6901" y="1787"/>
                    <a:pt x="6432" y="1879"/>
                  </a:cubicBezTo>
                  <a:cubicBezTo>
                    <a:pt x="6757" y="1931"/>
                    <a:pt x="7084" y="1970"/>
                    <a:pt x="7409" y="2022"/>
                  </a:cubicBezTo>
                  <a:cubicBezTo>
                    <a:pt x="7487" y="1983"/>
                    <a:pt x="7553" y="1957"/>
                    <a:pt x="7618" y="1918"/>
                  </a:cubicBezTo>
                  <a:cubicBezTo>
                    <a:pt x="7684" y="1827"/>
                    <a:pt x="7774" y="1735"/>
                    <a:pt x="7788" y="1631"/>
                  </a:cubicBezTo>
                  <a:cubicBezTo>
                    <a:pt x="7800" y="1592"/>
                    <a:pt x="7800" y="1552"/>
                    <a:pt x="7800" y="1514"/>
                  </a:cubicBezTo>
                  <a:close/>
                  <a:moveTo>
                    <a:pt x="13435" y="1853"/>
                  </a:moveTo>
                  <a:lnTo>
                    <a:pt x="13435" y="1853"/>
                  </a:lnTo>
                  <a:cubicBezTo>
                    <a:pt x="13579" y="2009"/>
                    <a:pt x="13709" y="2178"/>
                    <a:pt x="13826" y="2348"/>
                  </a:cubicBezTo>
                  <a:cubicBezTo>
                    <a:pt x="14061" y="2348"/>
                    <a:pt x="14309" y="2348"/>
                    <a:pt x="14544" y="2335"/>
                  </a:cubicBezTo>
                  <a:cubicBezTo>
                    <a:pt x="14466" y="2218"/>
                    <a:pt x="14400" y="2100"/>
                    <a:pt x="14322" y="1983"/>
                  </a:cubicBezTo>
                  <a:cubicBezTo>
                    <a:pt x="14035" y="1957"/>
                    <a:pt x="13735" y="1918"/>
                    <a:pt x="13435" y="1853"/>
                  </a:cubicBezTo>
                  <a:close/>
                  <a:moveTo>
                    <a:pt x="12339" y="2192"/>
                  </a:moveTo>
                  <a:cubicBezTo>
                    <a:pt x="12327" y="2257"/>
                    <a:pt x="12301" y="2309"/>
                    <a:pt x="12261" y="2361"/>
                  </a:cubicBezTo>
                  <a:lnTo>
                    <a:pt x="12496" y="2361"/>
                  </a:lnTo>
                  <a:cubicBezTo>
                    <a:pt x="12444" y="2309"/>
                    <a:pt x="12391" y="2244"/>
                    <a:pt x="12339" y="2192"/>
                  </a:cubicBezTo>
                  <a:close/>
                  <a:moveTo>
                    <a:pt x="12092" y="1500"/>
                  </a:moveTo>
                  <a:lnTo>
                    <a:pt x="12092" y="1552"/>
                  </a:lnTo>
                  <a:lnTo>
                    <a:pt x="12092" y="1631"/>
                  </a:lnTo>
                  <a:cubicBezTo>
                    <a:pt x="12131" y="1775"/>
                    <a:pt x="12287" y="1918"/>
                    <a:pt x="12339" y="2062"/>
                  </a:cubicBezTo>
                  <a:cubicBezTo>
                    <a:pt x="12431" y="2152"/>
                    <a:pt x="12522" y="2257"/>
                    <a:pt x="12614" y="2361"/>
                  </a:cubicBezTo>
                  <a:lnTo>
                    <a:pt x="13722" y="2361"/>
                  </a:lnTo>
                  <a:cubicBezTo>
                    <a:pt x="13579" y="2166"/>
                    <a:pt x="13448" y="1996"/>
                    <a:pt x="13292" y="1827"/>
                  </a:cubicBezTo>
                  <a:cubicBezTo>
                    <a:pt x="12887" y="1735"/>
                    <a:pt x="12483" y="1618"/>
                    <a:pt x="12092" y="1500"/>
                  </a:cubicBezTo>
                  <a:close/>
                </a:path>
              </a:pathLst>
            </a:custGeom>
            <a:solidFill>
              <a:srgbClr val="FA9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50"/>
            <p:cNvSpPr/>
            <p:nvPr/>
          </p:nvSpPr>
          <p:spPr>
            <a:xfrm>
              <a:off x="7015225" y="1064375"/>
              <a:ext cx="78625" cy="41750"/>
            </a:xfrm>
            <a:custGeom>
              <a:avLst/>
              <a:gdLst/>
              <a:ahLst/>
              <a:cxnLst/>
              <a:rect l="l" t="t" r="r" b="b"/>
              <a:pathLst>
                <a:path w="3145" h="1670" extrusionOk="0">
                  <a:moveTo>
                    <a:pt x="797" y="0"/>
                  </a:moveTo>
                  <a:cubicBezTo>
                    <a:pt x="536" y="92"/>
                    <a:pt x="288" y="287"/>
                    <a:pt x="53" y="483"/>
                  </a:cubicBezTo>
                  <a:cubicBezTo>
                    <a:pt x="40" y="496"/>
                    <a:pt x="27" y="509"/>
                    <a:pt x="1" y="522"/>
                  </a:cubicBezTo>
                  <a:cubicBezTo>
                    <a:pt x="40" y="535"/>
                    <a:pt x="66" y="548"/>
                    <a:pt x="92" y="574"/>
                  </a:cubicBezTo>
                  <a:lnTo>
                    <a:pt x="119" y="548"/>
                  </a:lnTo>
                  <a:cubicBezTo>
                    <a:pt x="405" y="313"/>
                    <a:pt x="679" y="92"/>
                    <a:pt x="992" y="40"/>
                  </a:cubicBezTo>
                  <a:lnTo>
                    <a:pt x="797" y="0"/>
                  </a:lnTo>
                  <a:close/>
                  <a:moveTo>
                    <a:pt x="1553" y="157"/>
                  </a:moveTo>
                  <a:lnTo>
                    <a:pt x="1553" y="157"/>
                  </a:lnTo>
                  <a:cubicBezTo>
                    <a:pt x="1827" y="301"/>
                    <a:pt x="2035" y="587"/>
                    <a:pt x="2258" y="874"/>
                  </a:cubicBezTo>
                  <a:cubicBezTo>
                    <a:pt x="2310" y="953"/>
                    <a:pt x="2374" y="1031"/>
                    <a:pt x="2440" y="1109"/>
                  </a:cubicBezTo>
                  <a:cubicBezTo>
                    <a:pt x="2583" y="1292"/>
                    <a:pt x="2740" y="1448"/>
                    <a:pt x="2910" y="1605"/>
                  </a:cubicBezTo>
                  <a:cubicBezTo>
                    <a:pt x="2988" y="1617"/>
                    <a:pt x="3066" y="1643"/>
                    <a:pt x="3144" y="1669"/>
                  </a:cubicBezTo>
                  <a:cubicBezTo>
                    <a:pt x="2910" y="1487"/>
                    <a:pt x="2687" y="1278"/>
                    <a:pt x="2505" y="1057"/>
                  </a:cubicBezTo>
                  <a:cubicBezTo>
                    <a:pt x="2440" y="979"/>
                    <a:pt x="2388" y="900"/>
                    <a:pt x="2322" y="809"/>
                  </a:cubicBezTo>
                  <a:cubicBezTo>
                    <a:pt x="2153" y="587"/>
                    <a:pt x="1971" y="353"/>
                    <a:pt x="1774" y="196"/>
                  </a:cubicBezTo>
                  <a:cubicBezTo>
                    <a:pt x="1696" y="183"/>
                    <a:pt x="1631" y="170"/>
                    <a:pt x="1553" y="157"/>
                  </a:cubicBezTo>
                  <a:close/>
                </a:path>
              </a:pathLst>
            </a:custGeom>
            <a:solidFill>
              <a:srgbClr val="4E1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50"/>
            <p:cNvSpPr/>
            <p:nvPr/>
          </p:nvSpPr>
          <p:spPr>
            <a:xfrm>
              <a:off x="7186425" y="1117175"/>
              <a:ext cx="213275" cy="22850"/>
            </a:xfrm>
            <a:custGeom>
              <a:avLst/>
              <a:gdLst/>
              <a:ahLst/>
              <a:cxnLst/>
              <a:rect l="l" t="t" r="r" b="b"/>
              <a:pathLst>
                <a:path w="8531" h="914" extrusionOk="0">
                  <a:moveTo>
                    <a:pt x="1670" y="1"/>
                  </a:moveTo>
                  <a:cubicBezTo>
                    <a:pt x="1148" y="184"/>
                    <a:pt x="587" y="328"/>
                    <a:pt x="0" y="406"/>
                  </a:cubicBezTo>
                  <a:cubicBezTo>
                    <a:pt x="105" y="418"/>
                    <a:pt x="209" y="444"/>
                    <a:pt x="300" y="458"/>
                  </a:cubicBezTo>
                  <a:lnTo>
                    <a:pt x="314" y="458"/>
                  </a:lnTo>
                  <a:cubicBezTo>
                    <a:pt x="783" y="366"/>
                    <a:pt x="1239" y="236"/>
                    <a:pt x="1682" y="93"/>
                  </a:cubicBezTo>
                  <a:cubicBezTo>
                    <a:pt x="1682" y="67"/>
                    <a:pt x="1670" y="27"/>
                    <a:pt x="1670" y="1"/>
                  </a:cubicBezTo>
                  <a:close/>
                  <a:moveTo>
                    <a:pt x="8204" y="562"/>
                  </a:moveTo>
                  <a:lnTo>
                    <a:pt x="8204" y="562"/>
                  </a:lnTo>
                  <a:cubicBezTo>
                    <a:pt x="8282" y="679"/>
                    <a:pt x="8348" y="797"/>
                    <a:pt x="8426" y="914"/>
                  </a:cubicBezTo>
                  <a:lnTo>
                    <a:pt x="8530" y="914"/>
                  </a:lnTo>
                  <a:cubicBezTo>
                    <a:pt x="8465" y="797"/>
                    <a:pt x="8386" y="693"/>
                    <a:pt x="8322" y="575"/>
                  </a:cubicBezTo>
                  <a:cubicBezTo>
                    <a:pt x="8282" y="575"/>
                    <a:pt x="8243" y="575"/>
                    <a:pt x="8204" y="562"/>
                  </a:cubicBezTo>
                  <a:close/>
                </a:path>
              </a:pathLst>
            </a:custGeom>
            <a:solidFill>
              <a:srgbClr val="4E1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50"/>
            <p:cNvSpPr/>
            <p:nvPr/>
          </p:nvSpPr>
          <p:spPr>
            <a:xfrm>
              <a:off x="7218700" y="1127300"/>
              <a:ext cx="160450" cy="13375"/>
            </a:xfrm>
            <a:custGeom>
              <a:avLst/>
              <a:gdLst/>
              <a:ahLst/>
              <a:cxnLst/>
              <a:rect l="l" t="t" r="r" b="b"/>
              <a:pathLst>
                <a:path w="6418" h="535" extrusionOk="0">
                  <a:moveTo>
                    <a:pt x="209" y="92"/>
                  </a:moveTo>
                  <a:lnTo>
                    <a:pt x="209" y="92"/>
                  </a:lnTo>
                  <a:cubicBezTo>
                    <a:pt x="144" y="131"/>
                    <a:pt x="78" y="157"/>
                    <a:pt x="0" y="196"/>
                  </a:cubicBezTo>
                  <a:cubicBezTo>
                    <a:pt x="52" y="196"/>
                    <a:pt x="105" y="209"/>
                    <a:pt x="144" y="209"/>
                  </a:cubicBezTo>
                  <a:cubicBezTo>
                    <a:pt x="170" y="170"/>
                    <a:pt x="183" y="131"/>
                    <a:pt x="209" y="92"/>
                  </a:cubicBezTo>
                  <a:close/>
                  <a:moveTo>
                    <a:pt x="5883" y="1"/>
                  </a:moveTo>
                  <a:cubicBezTo>
                    <a:pt x="6039" y="170"/>
                    <a:pt x="6170" y="340"/>
                    <a:pt x="6313" y="535"/>
                  </a:cubicBezTo>
                  <a:cubicBezTo>
                    <a:pt x="6339" y="535"/>
                    <a:pt x="6379" y="535"/>
                    <a:pt x="6417" y="522"/>
                  </a:cubicBezTo>
                  <a:cubicBezTo>
                    <a:pt x="6300" y="352"/>
                    <a:pt x="6170" y="183"/>
                    <a:pt x="6026" y="27"/>
                  </a:cubicBezTo>
                  <a:cubicBezTo>
                    <a:pt x="5974" y="27"/>
                    <a:pt x="5935" y="13"/>
                    <a:pt x="5883" y="1"/>
                  </a:cubicBezTo>
                  <a:close/>
                </a:path>
              </a:pathLst>
            </a:custGeom>
            <a:solidFill>
              <a:srgbClr val="4E1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50"/>
            <p:cNvSpPr/>
            <p:nvPr/>
          </p:nvSpPr>
          <p:spPr>
            <a:xfrm>
              <a:off x="7341950" y="1133175"/>
              <a:ext cx="6875" cy="7500"/>
            </a:xfrm>
            <a:custGeom>
              <a:avLst/>
              <a:gdLst/>
              <a:ahLst/>
              <a:cxnLst/>
              <a:rect l="l" t="t" r="r" b="b"/>
              <a:pathLst>
                <a:path w="275" h="300" extrusionOk="0">
                  <a:moveTo>
                    <a:pt x="0" y="1"/>
                  </a:moveTo>
                  <a:cubicBezTo>
                    <a:pt x="0" y="27"/>
                    <a:pt x="14" y="53"/>
                    <a:pt x="14" y="79"/>
                  </a:cubicBezTo>
                  <a:cubicBezTo>
                    <a:pt x="14" y="91"/>
                    <a:pt x="0" y="117"/>
                    <a:pt x="0" y="131"/>
                  </a:cubicBezTo>
                  <a:cubicBezTo>
                    <a:pt x="52" y="183"/>
                    <a:pt x="105" y="248"/>
                    <a:pt x="157" y="300"/>
                  </a:cubicBezTo>
                  <a:lnTo>
                    <a:pt x="275" y="300"/>
                  </a:lnTo>
                  <a:cubicBezTo>
                    <a:pt x="183" y="196"/>
                    <a:pt x="92" y="91"/>
                    <a:pt x="0" y="1"/>
                  </a:cubicBezTo>
                  <a:close/>
                </a:path>
              </a:pathLst>
            </a:custGeom>
            <a:solidFill>
              <a:srgbClr val="4E1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50"/>
            <p:cNvSpPr/>
            <p:nvPr/>
          </p:nvSpPr>
          <p:spPr>
            <a:xfrm>
              <a:off x="7030875" y="1079350"/>
              <a:ext cx="32625" cy="17000"/>
            </a:xfrm>
            <a:custGeom>
              <a:avLst/>
              <a:gdLst/>
              <a:ahLst/>
              <a:cxnLst/>
              <a:rect l="l" t="t" r="r" b="b"/>
              <a:pathLst>
                <a:path w="1305" h="680" extrusionOk="0">
                  <a:moveTo>
                    <a:pt x="444" y="1"/>
                  </a:moveTo>
                  <a:cubicBezTo>
                    <a:pt x="275" y="1"/>
                    <a:pt x="131" y="93"/>
                    <a:pt x="1" y="184"/>
                  </a:cubicBezTo>
                  <a:cubicBezTo>
                    <a:pt x="27" y="197"/>
                    <a:pt x="66" y="223"/>
                    <a:pt x="92" y="236"/>
                  </a:cubicBezTo>
                  <a:lnTo>
                    <a:pt x="105" y="236"/>
                  </a:lnTo>
                  <a:cubicBezTo>
                    <a:pt x="209" y="157"/>
                    <a:pt x="327" y="93"/>
                    <a:pt x="444" y="93"/>
                  </a:cubicBezTo>
                  <a:cubicBezTo>
                    <a:pt x="458" y="93"/>
                    <a:pt x="470" y="105"/>
                    <a:pt x="496" y="105"/>
                  </a:cubicBezTo>
                  <a:cubicBezTo>
                    <a:pt x="601" y="119"/>
                    <a:pt x="719" y="184"/>
                    <a:pt x="797" y="249"/>
                  </a:cubicBezTo>
                  <a:cubicBezTo>
                    <a:pt x="927" y="366"/>
                    <a:pt x="1044" y="484"/>
                    <a:pt x="1148" y="627"/>
                  </a:cubicBezTo>
                  <a:cubicBezTo>
                    <a:pt x="1201" y="641"/>
                    <a:pt x="1253" y="667"/>
                    <a:pt x="1305" y="679"/>
                  </a:cubicBezTo>
                  <a:cubicBezTo>
                    <a:pt x="1174" y="497"/>
                    <a:pt x="1018" y="328"/>
                    <a:pt x="849" y="184"/>
                  </a:cubicBezTo>
                  <a:cubicBezTo>
                    <a:pt x="757" y="105"/>
                    <a:pt x="640" y="27"/>
                    <a:pt x="496" y="15"/>
                  </a:cubicBezTo>
                  <a:cubicBezTo>
                    <a:pt x="484" y="1"/>
                    <a:pt x="458" y="1"/>
                    <a:pt x="444" y="1"/>
                  </a:cubicBezTo>
                  <a:close/>
                </a:path>
              </a:pathLst>
            </a:custGeom>
            <a:solidFill>
              <a:srgbClr val="4E1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50"/>
            <p:cNvSpPr/>
            <p:nvPr/>
          </p:nvSpPr>
          <p:spPr>
            <a:xfrm>
              <a:off x="7592050" y="1057525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27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4E1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50"/>
            <p:cNvSpPr/>
            <p:nvPr/>
          </p:nvSpPr>
          <p:spPr>
            <a:xfrm>
              <a:off x="7046875" y="925650"/>
              <a:ext cx="118050" cy="119325"/>
            </a:xfrm>
            <a:custGeom>
              <a:avLst/>
              <a:gdLst/>
              <a:ahLst/>
              <a:cxnLst/>
              <a:rect l="l" t="t" r="r" b="b"/>
              <a:pathLst>
                <a:path w="4722" h="4773" extrusionOk="0">
                  <a:moveTo>
                    <a:pt x="1876" y="1"/>
                  </a:moveTo>
                  <a:cubicBezTo>
                    <a:pt x="1859" y="1"/>
                    <a:pt x="1843" y="3"/>
                    <a:pt x="1826" y="6"/>
                  </a:cubicBezTo>
                  <a:cubicBezTo>
                    <a:pt x="1670" y="45"/>
                    <a:pt x="1565" y="293"/>
                    <a:pt x="1421" y="372"/>
                  </a:cubicBezTo>
                  <a:cubicBezTo>
                    <a:pt x="1265" y="450"/>
                    <a:pt x="1018" y="372"/>
                    <a:pt x="887" y="476"/>
                  </a:cubicBezTo>
                  <a:cubicBezTo>
                    <a:pt x="757" y="593"/>
                    <a:pt x="769" y="854"/>
                    <a:pt x="665" y="998"/>
                  </a:cubicBezTo>
                  <a:cubicBezTo>
                    <a:pt x="561" y="1128"/>
                    <a:pt x="300" y="1167"/>
                    <a:pt x="235" y="1323"/>
                  </a:cubicBezTo>
                  <a:cubicBezTo>
                    <a:pt x="157" y="1480"/>
                    <a:pt x="287" y="1714"/>
                    <a:pt x="248" y="1885"/>
                  </a:cubicBezTo>
                  <a:cubicBezTo>
                    <a:pt x="209" y="2054"/>
                    <a:pt x="0" y="2210"/>
                    <a:pt x="0" y="2380"/>
                  </a:cubicBezTo>
                  <a:cubicBezTo>
                    <a:pt x="0" y="2563"/>
                    <a:pt x="209" y="2719"/>
                    <a:pt x="248" y="2888"/>
                  </a:cubicBezTo>
                  <a:cubicBezTo>
                    <a:pt x="261" y="2967"/>
                    <a:pt x="248" y="3071"/>
                    <a:pt x="221" y="3163"/>
                  </a:cubicBezTo>
                  <a:cubicBezTo>
                    <a:pt x="209" y="3267"/>
                    <a:pt x="195" y="3358"/>
                    <a:pt x="235" y="3436"/>
                  </a:cubicBezTo>
                  <a:cubicBezTo>
                    <a:pt x="300" y="3606"/>
                    <a:pt x="561" y="3645"/>
                    <a:pt x="665" y="3775"/>
                  </a:cubicBezTo>
                  <a:cubicBezTo>
                    <a:pt x="769" y="3919"/>
                    <a:pt x="757" y="4180"/>
                    <a:pt x="887" y="4284"/>
                  </a:cubicBezTo>
                  <a:cubicBezTo>
                    <a:pt x="1018" y="4401"/>
                    <a:pt x="1265" y="4323"/>
                    <a:pt x="1421" y="4401"/>
                  </a:cubicBezTo>
                  <a:cubicBezTo>
                    <a:pt x="1565" y="4480"/>
                    <a:pt x="1670" y="4728"/>
                    <a:pt x="1826" y="4766"/>
                  </a:cubicBezTo>
                  <a:cubicBezTo>
                    <a:pt x="1843" y="4770"/>
                    <a:pt x="1859" y="4772"/>
                    <a:pt x="1876" y="4772"/>
                  </a:cubicBezTo>
                  <a:cubicBezTo>
                    <a:pt x="2031" y="4772"/>
                    <a:pt x="2196" y="4624"/>
                    <a:pt x="2360" y="4624"/>
                  </a:cubicBezTo>
                  <a:cubicBezTo>
                    <a:pt x="2514" y="4624"/>
                    <a:pt x="2688" y="4772"/>
                    <a:pt x="2835" y="4772"/>
                  </a:cubicBezTo>
                  <a:cubicBezTo>
                    <a:pt x="2851" y="4772"/>
                    <a:pt x="2867" y="4770"/>
                    <a:pt x="2882" y="4766"/>
                  </a:cubicBezTo>
                  <a:cubicBezTo>
                    <a:pt x="3052" y="4728"/>
                    <a:pt x="3143" y="4480"/>
                    <a:pt x="3300" y="4401"/>
                  </a:cubicBezTo>
                  <a:cubicBezTo>
                    <a:pt x="3444" y="4323"/>
                    <a:pt x="3691" y="4401"/>
                    <a:pt x="3821" y="4297"/>
                  </a:cubicBezTo>
                  <a:cubicBezTo>
                    <a:pt x="3965" y="4180"/>
                    <a:pt x="3939" y="3919"/>
                    <a:pt x="4043" y="3775"/>
                  </a:cubicBezTo>
                  <a:cubicBezTo>
                    <a:pt x="4148" y="3645"/>
                    <a:pt x="4409" y="3606"/>
                    <a:pt x="4487" y="3436"/>
                  </a:cubicBezTo>
                  <a:cubicBezTo>
                    <a:pt x="4552" y="3293"/>
                    <a:pt x="4435" y="3058"/>
                    <a:pt x="4461" y="2888"/>
                  </a:cubicBezTo>
                  <a:cubicBezTo>
                    <a:pt x="4499" y="2719"/>
                    <a:pt x="4722" y="2563"/>
                    <a:pt x="4722" y="2380"/>
                  </a:cubicBezTo>
                  <a:cubicBezTo>
                    <a:pt x="4722" y="2210"/>
                    <a:pt x="4499" y="2054"/>
                    <a:pt x="4461" y="1885"/>
                  </a:cubicBezTo>
                  <a:cubicBezTo>
                    <a:pt x="4435" y="1714"/>
                    <a:pt x="4552" y="1480"/>
                    <a:pt x="4487" y="1323"/>
                  </a:cubicBezTo>
                  <a:cubicBezTo>
                    <a:pt x="4435" y="1219"/>
                    <a:pt x="4291" y="1167"/>
                    <a:pt x="4174" y="1088"/>
                  </a:cubicBezTo>
                  <a:cubicBezTo>
                    <a:pt x="4122" y="1062"/>
                    <a:pt x="4082" y="1036"/>
                    <a:pt x="4043" y="998"/>
                  </a:cubicBezTo>
                  <a:cubicBezTo>
                    <a:pt x="3939" y="854"/>
                    <a:pt x="3965" y="593"/>
                    <a:pt x="3821" y="476"/>
                  </a:cubicBezTo>
                  <a:cubicBezTo>
                    <a:pt x="3691" y="372"/>
                    <a:pt x="3444" y="450"/>
                    <a:pt x="3300" y="372"/>
                  </a:cubicBezTo>
                  <a:cubicBezTo>
                    <a:pt x="3143" y="293"/>
                    <a:pt x="3052" y="45"/>
                    <a:pt x="2882" y="6"/>
                  </a:cubicBezTo>
                  <a:cubicBezTo>
                    <a:pt x="2867" y="3"/>
                    <a:pt x="2851" y="1"/>
                    <a:pt x="2835" y="1"/>
                  </a:cubicBezTo>
                  <a:cubicBezTo>
                    <a:pt x="2688" y="1"/>
                    <a:pt x="2514" y="149"/>
                    <a:pt x="2360" y="149"/>
                  </a:cubicBezTo>
                  <a:cubicBezTo>
                    <a:pt x="2196" y="149"/>
                    <a:pt x="2031" y="1"/>
                    <a:pt x="1876" y="1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0"/>
            <p:cNvSpPr/>
            <p:nvPr/>
          </p:nvSpPr>
          <p:spPr>
            <a:xfrm>
              <a:off x="7052075" y="952850"/>
              <a:ext cx="112850" cy="91975"/>
            </a:xfrm>
            <a:custGeom>
              <a:avLst/>
              <a:gdLst/>
              <a:ahLst/>
              <a:cxnLst/>
              <a:rect l="l" t="t" r="r" b="b"/>
              <a:pathLst>
                <a:path w="4514" h="3679" extrusionOk="0">
                  <a:moveTo>
                    <a:pt x="3966" y="0"/>
                  </a:moveTo>
                  <a:cubicBezTo>
                    <a:pt x="3992" y="261"/>
                    <a:pt x="3966" y="522"/>
                    <a:pt x="3926" y="770"/>
                  </a:cubicBezTo>
                  <a:cubicBezTo>
                    <a:pt x="3848" y="1188"/>
                    <a:pt x="3705" y="1592"/>
                    <a:pt x="3457" y="1931"/>
                  </a:cubicBezTo>
                  <a:cubicBezTo>
                    <a:pt x="3131" y="2362"/>
                    <a:pt x="2609" y="2635"/>
                    <a:pt x="2074" y="2701"/>
                  </a:cubicBezTo>
                  <a:cubicBezTo>
                    <a:pt x="1970" y="2713"/>
                    <a:pt x="1866" y="2727"/>
                    <a:pt x="1761" y="2727"/>
                  </a:cubicBezTo>
                  <a:cubicBezTo>
                    <a:pt x="1331" y="2727"/>
                    <a:pt x="900" y="2609"/>
                    <a:pt x="509" y="2426"/>
                  </a:cubicBezTo>
                  <a:cubicBezTo>
                    <a:pt x="340" y="2336"/>
                    <a:pt x="157" y="2218"/>
                    <a:pt x="13" y="2075"/>
                  </a:cubicBezTo>
                  <a:cubicBezTo>
                    <a:pt x="13" y="2127"/>
                    <a:pt x="1" y="2192"/>
                    <a:pt x="1" y="2231"/>
                  </a:cubicBezTo>
                  <a:cubicBezTo>
                    <a:pt x="1" y="2283"/>
                    <a:pt x="1" y="2322"/>
                    <a:pt x="27" y="2348"/>
                  </a:cubicBezTo>
                  <a:cubicBezTo>
                    <a:pt x="92" y="2518"/>
                    <a:pt x="353" y="2557"/>
                    <a:pt x="457" y="2687"/>
                  </a:cubicBezTo>
                  <a:cubicBezTo>
                    <a:pt x="561" y="2831"/>
                    <a:pt x="549" y="3092"/>
                    <a:pt x="679" y="3196"/>
                  </a:cubicBezTo>
                  <a:cubicBezTo>
                    <a:pt x="810" y="3313"/>
                    <a:pt x="1057" y="3235"/>
                    <a:pt x="1213" y="3313"/>
                  </a:cubicBezTo>
                  <a:cubicBezTo>
                    <a:pt x="1357" y="3392"/>
                    <a:pt x="1462" y="3640"/>
                    <a:pt x="1618" y="3678"/>
                  </a:cubicBezTo>
                  <a:lnTo>
                    <a:pt x="1670" y="3678"/>
                  </a:lnTo>
                  <a:cubicBezTo>
                    <a:pt x="1827" y="3678"/>
                    <a:pt x="1996" y="3536"/>
                    <a:pt x="2152" y="3536"/>
                  </a:cubicBezTo>
                  <a:cubicBezTo>
                    <a:pt x="2309" y="3536"/>
                    <a:pt x="2479" y="3678"/>
                    <a:pt x="2622" y="3678"/>
                  </a:cubicBezTo>
                  <a:lnTo>
                    <a:pt x="2674" y="3678"/>
                  </a:lnTo>
                  <a:cubicBezTo>
                    <a:pt x="2844" y="3640"/>
                    <a:pt x="2935" y="3392"/>
                    <a:pt x="3092" y="3313"/>
                  </a:cubicBezTo>
                  <a:cubicBezTo>
                    <a:pt x="3236" y="3235"/>
                    <a:pt x="3483" y="3313"/>
                    <a:pt x="3613" y="3209"/>
                  </a:cubicBezTo>
                  <a:cubicBezTo>
                    <a:pt x="3757" y="3092"/>
                    <a:pt x="3731" y="2831"/>
                    <a:pt x="3835" y="2687"/>
                  </a:cubicBezTo>
                  <a:cubicBezTo>
                    <a:pt x="3940" y="2557"/>
                    <a:pt x="4201" y="2518"/>
                    <a:pt x="4279" y="2348"/>
                  </a:cubicBezTo>
                  <a:cubicBezTo>
                    <a:pt x="4291" y="2322"/>
                    <a:pt x="4291" y="2283"/>
                    <a:pt x="4291" y="2231"/>
                  </a:cubicBezTo>
                  <a:cubicBezTo>
                    <a:pt x="4291" y="2127"/>
                    <a:pt x="4253" y="1983"/>
                    <a:pt x="4253" y="1866"/>
                  </a:cubicBezTo>
                  <a:lnTo>
                    <a:pt x="4253" y="1800"/>
                  </a:lnTo>
                  <a:cubicBezTo>
                    <a:pt x="4291" y="1631"/>
                    <a:pt x="4514" y="1475"/>
                    <a:pt x="4514" y="1292"/>
                  </a:cubicBezTo>
                  <a:cubicBezTo>
                    <a:pt x="4514" y="1122"/>
                    <a:pt x="4291" y="966"/>
                    <a:pt x="4253" y="797"/>
                  </a:cubicBezTo>
                  <a:lnTo>
                    <a:pt x="4253" y="731"/>
                  </a:lnTo>
                  <a:cubicBezTo>
                    <a:pt x="4253" y="614"/>
                    <a:pt x="4291" y="470"/>
                    <a:pt x="4291" y="353"/>
                  </a:cubicBezTo>
                  <a:cubicBezTo>
                    <a:pt x="4291" y="313"/>
                    <a:pt x="4291" y="275"/>
                    <a:pt x="4279" y="235"/>
                  </a:cubicBezTo>
                  <a:cubicBezTo>
                    <a:pt x="4227" y="131"/>
                    <a:pt x="4083" y="79"/>
                    <a:pt x="3966" y="0"/>
                  </a:cubicBezTo>
                  <a:close/>
                </a:path>
              </a:pathLst>
            </a:custGeom>
            <a:solidFill>
              <a:srgbClr val="F74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0"/>
            <p:cNvSpPr/>
            <p:nvPr/>
          </p:nvSpPr>
          <p:spPr>
            <a:xfrm>
              <a:off x="7460325" y="967400"/>
              <a:ext cx="117725" cy="119000"/>
            </a:xfrm>
            <a:custGeom>
              <a:avLst/>
              <a:gdLst/>
              <a:ahLst/>
              <a:cxnLst/>
              <a:rect l="l" t="t" r="r" b="b"/>
              <a:pathLst>
                <a:path w="4709" h="4760" extrusionOk="0">
                  <a:moveTo>
                    <a:pt x="1876" y="0"/>
                  </a:moveTo>
                  <a:cubicBezTo>
                    <a:pt x="1859" y="0"/>
                    <a:pt x="1843" y="2"/>
                    <a:pt x="1826" y="6"/>
                  </a:cubicBezTo>
                  <a:cubicBezTo>
                    <a:pt x="1656" y="44"/>
                    <a:pt x="1565" y="293"/>
                    <a:pt x="1421" y="371"/>
                  </a:cubicBezTo>
                  <a:cubicBezTo>
                    <a:pt x="1265" y="449"/>
                    <a:pt x="1018" y="371"/>
                    <a:pt x="887" y="475"/>
                  </a:cubicBezTo>
                  <a:cubicBezTo>
                    <a:pt x="757" y="592"/>
                    <a:pt x="769" y="853"/>
                    <a:pt x="665" y="984"/>
                  </a:cubicBezTo>
                  <a:cubicBezTo>
                    <a:pt x="561" y="1128"/>
                    <a:pt x="300" y="1166"/>
                    <a:pt x="235" y="1323"/>
                  </a:cubicBezTo>
                  <a:cubicBezTo>
                    <a:pt x="157" y="1479"/>
                    <a:pt x="287" y="1714"/>
                    <a:pt x="248" y="1884"/>
                  </a:cubicBezTo>
                  <a:cubicBezTo>
                    <a:pt x="209" y="2053"/>
                    <a:pt x="0" y="2210"/>
                    <a:pt x="0" y="2380"/>
                  </a:cubicBezTo>
                  <a:cubicBezTo>
                    <a:pt x="0" y="2562"/>
                    <a:pt x="209" y="2719"/>
                    <a:pt x="248" y="2875"/>
                  </a:cubicBezTo>
                  <a:cubicBezTo>
                    <a:pt x="261" y="2966"/>
                    <a:pt x="248" y="3070"/>
                    <a:pt x="221" y="3162"/>
                  </a:cubicBezTo>
                  <a:cubicBezTo>
                    <a:pt x="209" y="3267"/>
                    <a:pt x="195" y="3357"/>
                    <a:pt x="235" y="3436"/>
                  </a:cubicBezTo>
                  <a:cubicBezTo>
                    <a:pt x="300" y="3592"/>
                    <a:pt x="561" y="3644"/>
                    <a:pt x="665" y="3775"/>
                  </a:cubicBezTo>
                  <a:cubicBezTo>
                    <a:pt x="769" y="3919"/>
                    <a:pt x="757" y="4180"/>
                    <a:pt x="887" y="4284"/>
                  </a:cubicBezTo>
                  <a:cubicBezTo>
                    <a:pt x="1018" y="4401"/>
                    <a:pt x="1265" y="4322"/>
                    <a:pt x="1421" y="4401"/>
                  </a:cubicBezTo>
                  <a:cubicBezTo>
                    <a:pt x="1565" y="4466"/>
                    <a:pt x="1656" y="4714"/>
                    <a:pt x="1826" y="4753"/>
                  </a:cubicBezTo>
                  <a:cubicBezTo>
                    <a:pt x="1844" y="4757"/>
                    <a:pt x="1861" y="4759"/>
                    <a:pt x="1879" y="4759"/>
                  </a:cubicBezTo>
                  <a:cubicBezTo>
                    <a:pt x="2033" y="4759"/>
                    <a:pt x="2197" y="4623"/>
                    <a:pt x="2360" y="4623"/>
                  </a:cubicBezTo>
                  <a:cubicBezTo>
                    <a:pt x="2513" y="4623"/>
                    <a:pt x="2676" y="4759"/>
                    <a:pt x="2830" y="4759"/>
                  </a:cubicBezTo>
                  <a:cubicBezTo>
                    <a:pt x="2847" y="4759"/>
                    <a:pt x="2865" y="4757"/>
                    <a:pt x="2882" y="4753"/>
                  </a:cubicBezTo>
                  <a:cubicBezTo>
                    <a:pt x="3052" y="4714"/>
                    <a:pt x="3143" y="4466"/>
                    <a:pt x="3300" y="4401"/>
                  </a:cubicBezTo>
                  <a:cubicBezTo>
                    <a:pt x="3444" y="4322"/>
                    <a:pt x="3691" y="4401"/>
                    <a:pt x="3821" y="4284"/>
                  </a:cubicBezTo>
                  <a:cubicBezTo>
                    <a:pt x="3952" y="4180"/>
                    <a:pt x="3939" y="3919"/>
                    <a:pt x="4043" y="3775"/>
                  </a:cubicBezTo>
                  <a:cubicBezTo>
                    <a:pt x="4148" y="3644"/>
                    <a:pt x="4409" y="3592"/>
                    <a:pt x="4473" y="3436"/>
                  </a:cubicBezTo>
                  <a:cubicBezTo>
                    <a:pt x="4552" y="3279"/>
                    <a:pt x="4421" y="3058"/>
                    <a:pt x="4461" y="2875"/>
                  </a:cubicBezTo>
                  <a:cubicBezTo>
                    <a:pt x="4499" y="2719"/>
                    <a:pt x="4708" y="2562"/>
                    <a:pt x="4708" y="2380"/>
                  </a:cubicBezTo>
                  <a:cubicBezTo>
                    <a:pt x="4708" y="2210"/>
                    <a:pt x="4499" y="2053"/>
                    <a:pt x="4461" y="1884"/>
                  </a:cubicBezTo>
                  <a:cubicBezTo>
                    <a:pt x="4421" y="1714"/>
                    <a:pt x="4552" y="1479"/>
                    <a:pt x="4473" y="1323"/>
                  </a:cubicBezTo>
                  <a:cubicBezTo>
                    <a:pt x="4435" y="1218"/>
                    <a:pt x="4291" y="1166"/>
                    <a:pt x="4174" y="1088"/>
                  </a:cubicBezTo>
                  <a:cubicBezTo>
                    <a:pt x="4122" y="1062"/>
                    <a:pt x="4082" y="1036"/>
                    <a:pt x="4043" y="984"/>
                  </a:cubicBezTo>
                  <a:cubicBezTo>
                    <a:pt x="3939" y="853"/>
                    <a:pt x="3952" y="592"/>
                    <a:pt x="3821" y="475"/>
                  </a:cubicBezTo>
                  <a:cubicBezTo>
                    <a:pt x="3691" y="371"/>
                    <a:pt x="3444" y="449"/>
                    <a:pt x="3300" y="371"/>
                  </a:cubicBezTo>
                  <a:cubicBezTo>
                    <a:pt x="3143" y="293"/>
                    <a:pt x="3052" y="44"/>
                    <a:pt x="2882" y="6"/>
                  </a:cubicBezTo>
                  <a:cubicBezTo>
                    <a:pt x="2866" y="2"/>
                    <a:pt x="2849" y="0"/>
                    <a:pt x="2832" y="0"/>
                  </a:cubicBezTo>
                  <a:cubicBezTo>
                    <a:pt x="2677" y="0"/>
                    <a:pt x="2514" y="149"/>
                    <a:pt x="2360" y="149"/>
                  </a:cubicBezTo>
                  <a:cubicBezTo>
                    <a:pt x="2196" y="149"/>
                    <a:pt x="2031" y="0"/>
                    <a:pt x="1876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0"/>
            <p:cNvSpPr/>
            <p:nvPr/>
          </p:nvSpPr>
          <p:spPr>
            <a:xfrm>
              <a:off x="7465525" y="994575"/>
              <a:ext cx="112525" cy="91975"/>
            </a:xfrm>
            <a:custGeom>
              <a:avLst/>
              <a:gdLst/>
              <a:ahLst/>
              <a:cxnLst/>
              <a:rect l="l" t="t" r="r" b="b"/>
              <a:pathLst>
                <a:path w="4501" h="3679" extrusionOk="0">
                  <a:moveTo>
                    <a:pt x="3966" y="1"/>
                  </a:moveTo>
                  <a:lnTo>
                    <a:pt x="3966" y="1"/>
                  </a:lnTo>
                  <a:cubicBezTo>
                    <a:pt x="3992" y="262"/>
                    <a:pt x="3966" y="523"/>
                    <a:pt x="3926" y="771"/>
                  </a:cubicBezTo>
                  <a:cubicBezTo>
                    <a:pt x="3848" y="1188"/>
                    <a:pt x="3705" y="1592"/>
                    <a:pt x="3457" y="1919"/>
                  </a:cubicBezTo>
                  <a:cubicBezTo>
                    <a:pt x="3118" y="2362"/>
                    <a:pt x="2609" y="2636"/>
                    <a:pt x="2074" y="2701"/>
                  </a:cubicBezTo>
                  <a:cubicBezTo>
                    <a:pt x="1970" y="2714"/>
                    <a:pt x="1866" y="2727"/>
                    <a:pt x="1761" y="2727"/>
                  </a:cubicBezTo>
                  <a:cubicBezTo>
                    <a:pt x="1331" y="2727"/>
                    <a:pt x="900" y="2609"/>
                    <a:pt x="509" y="2414"/>
                  </a:cubicBezTo>
                  <a:cubicBezTo>
                    <a:pt x="326" y="2336"/>
                    <a:pt x="157" y="2218"/>
                    <a:pt x="13" y="2075"/>
                  </a:cubicBezTo>
                  <a:cubicBezTo>
                    <a:pt x="1" y="2127"/>
                    <a:pt x="1" y="2180"/>
                    <a:pt x="1" y="2232"/>
                  </a:cubicBezTo>
                  <a:cubicBezTo>
                    <a:pt x="1" y="2270"/>
                    <a:pt x="1" y="2322"/>
                    <a:pt x="27" y="2349"/>
                  </a:cubicBezTo>
                  <a:cubicBezTo>
                    <a:pt x="92" y="2505"/>
                    <a:pt x="353" y="2557"/>
                    <a:pt x="457" y="2688"/>
                  </a:cubicBezTo>
                  <a:cubicBezTo>
                    <a:pt x="561" y="2832"/>
                    <a:pt x="549" y="3093"/>
                    <a:pt x="679" y="3197"/>
                  </a:cubicBezTo>
                  <a:cubicBezTo>
                    <a:pt x="810" y="3314"/>
                    <a:pt x="1057" y="3235"/>
                    <a:pt x="1213" y="3314"/>
                  </a:cubicBezTo>
                  <a:cubicBezTo>
                    <a:pt x="1357" y="3379"/>
                    <a:pt x="1448" y="3627"/>
                    <a:pt x="1618" y="3666"/>
                  </a:cubicBezTo>
                  <a:cubicBezTo>
                    <a:pt x="1631" y="3679"/>
                    <a:pt x="1657" y="3679"/>
                    <a:pt x="1670" y="3679"/>
                  </a:cubicBezTo>
                  <a:cubicBezTo>
                    <a:pt x="1813" y="3679"/>
                    <a:pt x="1996" y="3536"/>
                    <a:pt x="2152" y="3536"/>
                  </a:cubicBezTo>
                  <a:cubicBezTo>
                    <a:pt x="2309" y="3536"/>
                    <a:pt x="2479" y="3679"/>
                    <a:pt x="2622" y="3679"/>
                  </a:cubicBezTo>
                  <a:cubicBezTo>
                    <a:pt x="2636" y="3679"/>
                    <a:pt x="2662" y="3679"/>
                    <a:pt x="2674" y="3666"/>
                  </a:cubicBezTo>
                  <a:cubicBezTo>
                    <a:pt x="2844" y="3627"/>
                    <a:pt x="2935" y="3379"/>
                    <a:pt x="3092" y="3314"/>
                  </a:cubicBezTo>
                  <a:cubicBezTo>
                    <a:pt x="3236" y="3235"/>
                    <a:pt x="3483" y="3314"/>
                    <a:pt x="3613" y="3197"/>
                  </a:cubicBezTo>
                  <a:cubicBezTo>
                    <a:pt x="3744" y="3093"/>
                    <a:pt x="3731" y="2832"/>
                    <a:pt x="3835" y="2688"/>
                  </a:cubicBezTo>
                  <a:cubicBezTo>
                    <a:pt x="3940" y="2557"/>
                    <a:pt x="4201" y="2505"/>
                    <a:pt x="4265" y="2349"/>
                  </a:cubicBezTo>
                  <a:cubicBezTo>
                    <a:pt x="4291" y="2322"/>
                    <a:pt x="4291" y="2284"/>
                    <a:pt x="4291" y="2232"/>
                  </a:cubicBezTo>
                  <a:cubicBezTo>
                    <a:pt x="4291" y="2114"/>
                    <a:pt x="4253" y="1983"/>
                    <a:pt x="4253" y="1867"/>
                  </a:cubicBezTo>
                  <a:lnTo>
                    <a:pt x="4253" y="1788"/>
                  </a:lnTo>
                  <a:cubicBezTo>
                    <a:pt x="4291" y="1632"/>
                    <a:pt x="4500" y="1475"/>
                    <a:pt x="4500" y="1293"/>
                  </a:cubicBezTo>
                  <a:cubicBezTo>
                    <a:pt x="4500" y="1123"/>
                    <a:pt x="4291" y="966"/>
                    <a:pt x="4253" y="797"/>
                  </a:cubicBezTo>
                  <a:lnTo>
                    <a:pt x="4253" y="719"/>
                  </a:lnTo>
                  <a:cubicBezTo>
                    <a:pt x="4253" y="601"/>
                    <a:pt x="4291" y="470"/>
                    <a:pt x="4291" y="354"/>
                  </a:cubicBezTo>
                  <a:cubicBezTo>
                    <a:pt x="4291" y="314"/>
                    <a:pt x="4291" y="275"/>
                    <a:pt x="4265" y="236"/>
                  </a:cubicBezTo>
                  <a:cubicBezTo>
                    <a:pt x="4227" y="131"/>
                    <a:pt x="4083" y="79"/>
                    <a:pt x="3966" y="1"/>
                  </a:cubicBezTo>
                  <a:close/>
                </a:path>
              </a:pathLst>
            </a:custGeom>
            <a:solidFill>
              <a:srgbClr val="F74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50"/>
            <p:cNvSpPr/>
            <p:nvPr/>
          </p:nvSpPr>
          <p:spPr>
            <a:xfrm>
              <a:off x="7238600" y="948275"/>
              <a:ext cx="111525" cy="81900"/>
            </a:xfrm>
            <a:custGeom>
              <a:avLst/>
              <a:gdLst/>
              <a:ahLst/>
              <a:cxnLst/>
              <a:rect l="l" t="t" r="r" b="b"/>
              <a:pathLst>
                <a:path w="4461" h="3276" extrusionOk="0">
                  <a:moveTo>
                    <a:pt x="0" y="1"/>
                  </a:moveTo>
                  <a:cubicBezTo>
                    <a:pt x="79" y="1018"/>
                    <a:pt x="757" y="1919"/>
                    <a:pt x="1604" y="2453"/>
                  </a:cubicBezTo>
                  <a:cubicBezTo>
                    <a:pt x="2465" y="2975"/>
                    <a:pt x="3470" y="3183"/>
                    <a:pt x="4461" y="3275"/>
                  </a:cubicBezTo>
                  <a:cubicBezTo>
                    <a:pt x="4278" y="2440"/>
                    <a:pt x="3965" y="1736"/>
                    <a:pt x="3378" y="1123"/>
                  </a:cubicBezTo>
                  <a:cubicBezTo>
                    <a:pt x="2531" y="210"/>
                    <a:pt x="1226" y="93"/>
                    <a:pt x="0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50"/>
            <p:cNvSpPr/>
            <p:nvPr/>
          </p:nvSpPr>
          <p:spPr>
            <a:xfrm>
              <a:off x="7237300" y="946975"/>
              <a:ext cx="114150" cy="84500"/>
            </a:xfrm>
            <a:custGeom>
              <a:avLst/>
              <a:gdLst/>
              <a:ahLst/>
              <a:cxnLst/>
              <a:rect l="l" t="t" r="r" b="b"/>
              <a:pathLst>
                <a:path w="4566" h="3380" extrusionOk="0">
                  <a:moveTo>
                    <a:pt x="65" y="1"/>
                  </a:moveTo>
                  <a:cubicBezTo>
                    <a:pt x="39" y="1"/>
                    <a:pt x="13" y="14"/>
                    <a:pt x="0" y="40"/>
                  </a:cubicBezTo>
                  <a:cubicBezTo>
                    <a:pt x="0" y="53"/>
                    <a:pt x="13" y="92"/>
                    <a:pt x="39" y="92"/>
                  </a:cubicBezTo>
                  <a:cubicBezTo>
                    <a:pt x="65" y="105"/>
                    <a:pt x="3522" y="1240"/>
                    <a:pt x="4461" y="3353"/>
                  </a:cubicBezTo>
                  <a:cubicBezTo>
                    <a:pt x="4473" y="3366"/>
                    <a:pt x="4487" y="3379"/>
                    <a:pt x="4513" y="3379"/>
                  </a:cubicBezTo>
                  <a:lnTo>
                    <a:pt x="4525" y="3379"/>
                  </a:lnTo>
                  <a:cubicBezTo>
                    <a:pt x="4551" y="3366"/>
                    <a:pt x="4565" y="3340"/>
                    <a:pt x="4551" y="3313"/>
                  </a:cubicBezTo>
                  <a:cubicBezTo>
                    <a:pt x="3586" y="1162"/>
                    <a:pt x="91" y="14"/>
                    <a:pt x="65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50"/>
            <p:cNvSpPr/>
            <p:nvPr/>
          </p:nvSpPr>
          <p:spPr>
            <a:xfrm>
              <a:off x="7507275" y="1125300"/>
              <a:ext cx="99450" cy="185600"/>
            </a:xfrm>
            <a:custGeom>
              <a:avLst/>
              <a:gdLst/>
              <a:ahLst/>
              <a:cxnLst/>
              <a:rect l="l" t="t" r="r" b="b"/>
              <a:pathLst>
                <a:path w="3978" h="7424" extrusionOk="0">
                  <a:moveTo>
                    <a:pt x="1754" y="0"/>
                  </a:moveTo>
                  <a:cubicBezTo>
                    <a:pt x="1709" y="0"/>
                    <a:pt x="1663" y="1"/>
                    <a:pt x="1618" y="3"/>
                  </a:cubicBezTo>
                  <a:lnTo>
                    <a:pt x="0" y="250"/>
                  </a:lnTo>
                  <a:cubicBezTo>
                    <a:pt x="99" y="262"/>
                    <a:pt x="201" y="267"/>
                    <a:pt x="304" y="267"/>
                  </a:cubicBezTo>
                  <a:cubicBezTo>
                    <a:pt x="540" y="267"/>
                    <a:pt x="786" y="242"/>
                    <a:pt x="1030" y="224"/>
                  </a:cubicBezTo>
                  <a:cubicBezTo>
                    <a:pt x="1265" y="207"/>
                    <a:pt x="1504" y="188"/>
                    <a:pt x="1739" y="188"/>
                  </a:cubicBezTo>
                  <a:cubicBezTo>
                    <a:pt x="2055" y="188"/>
                    <a:pt x="2364" y="222"/>
                    <a:pt x="2648" y="342"/>
                  </a:cubicBezTo>
                  <a:cubicBezTo>
                    <a:pt x="3131" y="537"/>
                    <a:pt x="3508" y="980"/>
                    <a:pt x="3652" y="1489"/>
                  </a:cubicBezTo>
                  <a:cubicBezTo>
                    <a:pt x="3783" y="1998"/>
                    <a:pt x="3678" y="2585"/>
                    <a:pt x="3365" y="3015"/>
                  </a:cubicBezTo>
                  <a:cubicBezTo>
                    <a:pt x="3039" y="3472"/>
                    <a:pt x="2505" y="3733"/>
                    <a:pt x="1983" y="3980"/>
                  </a:cubicBezTo>
                  <a:lnTo>
                    <a:pt x="1748" y="4098"/>
                  </a:lnTo>
                  <a:cubicBezTo>
                    <a:pt x="1226" y="4371"/>
                    <a:pt x="509" y="4802"/>
                    <a:pt x="300" y="5545"/>
                  </a:cubicBezTo>
                  <a:cubicBezTo>
                    <a:pt x="157" y="6093"/>
                    <a:pt x="326" y="6706"/>
                    <a:pt x="757" y="7072"/>
                  </a:cubicBezTo>
                  <a:cubicBezTo>
                    <a:pt x="1004" y="7293"/>
                    <a:pt x="1343" y="7423"/>
                    <a:pt x="1682" y="7423"/>
                  </a:cubicBezTo>
                  <a:cubicBezTo>
                    <a:pt x="1891" y="7423"/>
                    <a:pt x="2087" y="7371"/>
                    <a:pt x="2282" y="7280"/>
                  </a:cubicBezTo>
                  <a:cubicBezTo>
                    <a:pt x="2322" y="7267"/>
                    <a:pt x="2348" y="7202"/>
                    <a:pt x="2322" y="7162"/>
                  </a:cubicBezTo>
                  <a:cubicBezTo>
                    <a:pt x="2302" y="7122"/>
                    <a:pt x="2267" y="7106"/>
                    <a:pt x="2233" y="7106"/>
                  </a:cubicBezTo>
                  <a:cubicBezTo>
                    <a:pt x="2223" y="7106"/>
                    <a:pt x="2213" y="7107"/>
                    <a:pt x="2204" y="7110"/>
                  </a:cubicBezTo>
                  <a:cubicBezTo>
                    <a:pt x="2042" y="7189"/>
                    <a:pt x="1864" y="7227"/>
                    <a:pt x="1684" y="7227"/>
                  </a:cubicBezTo>
                  <a:cubicBezTo>
                    <a:pt x="1388" y="7227"/>
                    <a:pt x="1089" y="7123"/>
                    <a:pt x="861" y="6928"/>
                  </a:cubicBezTo>
                  <a:cubicBezTo>
                    <a:pt x="509" y="6615"/>
                    <a:pt x="352" y="6067"/>
                    <a:pt x="470" y="5597"/>
                  </a:cubicBezTo>
                  <a:cubicBezTo>
                    <a:pt x="665" y="4919"/>
                    <a:pt x="1331" y="4515"/>
                    <a:pt x="1826" y="4267"/>
                  </a:cubicBezTo>
                  <a:lnTo>
                    <a:pt x="2061" y="4150"/>
                  </a:lnTo>
                  <a:cubicBezTo>
                    <a:pt x="2595" y="3889"/>
                    <a:pt x="3157" y="3615"/>
                    <a:pt x="3508" y="3119"/>
                  </a:cubicBezTo>
                  <a:cubicBezTo>
                    <a:pt x="3861" y="2650"/>
                    <a:pt x="3978" y="2011"/>
                    <a:pt x="3821" y="1437"/>
                  </a:cubicBezTo>
                  <a:cubicBezTo>
                    <a:pt x="3665" y="876"/>
                    <a:pt x="3247" y="394"/>
                    <a:pt x="2713" y="172"/>
                  </a:cubicBezTo>
                  <a:cubicBezTo>
                    <a:pt x="2415" y="46"/>
                    <a:pt x="2086" y="0"/>
                    <a:pt x="1754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50"/>
            <p:cNvSpPr/>
            <p:nvPr/>
          </p:nvSpPr>
          <p:spPr>
            <a:xfrm>
              <a:off x="7221950" y="1074350"/>
              <a:ext cx="120350" cy="121600"/>
            </a:xfrm>
            <a:custGeom>
              <a:avLst/>
              <a:gdLst/>
              <a:ahLst/>
              <a:cxnLst/>
              <a:rect l="l" t="t" r="r" b="b"/>
              <a:pathLst>
                <a:path w="4814" h="4864" extrusionOk="0">
                  <a:moveTo>
                    <a:pt x="1917" y="0"/>
                  </a:moveTo>
                  <a:cubicBezTo>
                    <a:pt x="1900" y="0"/>
                    <a:pt x="1883" y="2"/>
                    <a:pt x="1866" y="6"/>
                  </a:cubicBezTo>
                  <a:cubicBezTo>
                    <a:pt x="1696" y="44"/>
                    <a:pt x="1605" y="305"/>
                    <a:pt x="1449" y="371"/>
                  </a:cubicBezTo>
                  <a:cubicBezTo>
                    <a:pt x="1292" y="449"/>
                    <a:pt x="1032" y="371"/>
                    <a:pt x="901" y="488"/>
                  </a:cubicBezTo>
                  <a:cubicBezTo>
                    <a:pt x="771" y="592"/>
                    <a:pt x="783" y="867"/>
                    <a:pt x="679" y="1010"/>
                  </a:cubicBezTo>
                  <a:cubicBezTo>
                    <a:pt x="574" y="1154"/>
                    <a:pt x="314" y="1192"/>
                    <a:pt x="235" y="1349"/>
                  </a:cubicBezTo>
                  <a:cubicBezTo>
                    <a:pt x="157" y="1505"/>
                    <a:pt x="288" y="1754"/>
                    <a:pt x="249" y="1923"/>
                  </a:cubicBezTo>
                  <a:cubicBezTo>
                    <a:pt x="209" y="2093"/>
                    <a:pt x="1" y="2249"/>
                    <a:pt x="1" y="2432"/>
                  </a:cubicBezTo>
                  <a:cubicBezTo>
                    <a:pt x="1" y="2614"/>
                    <a:pt x="209" y="2771"/>
                    <a:pt x="249" y="2940"/>
                  </a:cubicBezTo>
                  <a:cubicBezTo>
                    <a:pt x="275" y="3018"/>
                    <a:pt x="249" y="3123"/>
                    <a:pt x="235" y="3227"/>
                  </a:cubicBezTo>
                  <a:cubicBezTo>
                    <a:pt x="209" y="3331"/>
                    <a:pt x="197" y="3423"/>
                    <a:pt x="235" y="3514"/>
                  </a:cubicBezTo>
                  <a:cubicBezTo>
                    <a:pt x="314" y="3670"/>
                    <a:pt x="574" y="3710"/>
                    <a:pt x="679" y="3853"/>
                  </a:cubicBezTo>
                  <a:cubicBezTo>
                    <a:pt x="783" y="3997"/>
                    <a:pt x="771" y="4258"/>
                    <a:pt x="901" y="4375"/>
                  </a:cubicBezTo>
                  <a:cubicBezTo>
                    <a:pt x="1032" y="4479"/>
                    <a:pt x="1292" y="4401"/>
                    <a:pt x="1449" y="4479"/>
                  </a:cubicBezTo>
                  <a:cubicBezTo>
                    <a:pt x="1605" y="4557"/>
                    <a:pt x="1696" y="4818"/>
                    <a:pt x="1866" y="4858"/>
                  </a:cubicBezTo>
                  <a:cubicBezTo>
                    <a:pt x="1882" y="4861"/>
                    <a:pt x="1899" y="4863"/>
                    <a:pt x="1915" y="4863"/>
                  </a:cubicBezTo>
                  <a:cubicBezTo>
                    <a:pt x="2073" y="4863"/>
                    <a:pt x="2248" y="4714"/>
                    <a:pt x="2400" y="4714"/>
                  </a:cubicBezTo>
                  <a:cubicBezTo>
                    <a:pt x="2566" y="4714"/>
                    <a:pt x="2742" y="4863"/>
                    <a:pt x="2890" y="4863"/>
                  </a:cubicBezTo>
                  <a:cubicBezTo>
                    <a:pt x="2905" y="4863"/>
                    <a:pt x="2921" y="4861"/>
                    <a:pt x="2936" y="4858"/>
                  </a:cubicBezTo>
                  <a:cubicBezTo>
                    <a:pt x="3105" y="4818"/>
                    <a:pt x="3209" y="4557"/>
                    <a:pt x="3366" y="4479"/>
                  </a:cubicBezTo>
                  <a:cubicBezTo>
                    <a:pt x="3522" y="4401"/>
                    <a:pt x="3770" y="4479"/>
                    <a:pt x="3901" y="4375"/>
                  </a:cubicBezTo>
                  <a:cubicBezTo>
                    <a:pt x="4044" y="4258"/>
                    <a:pt x="4018" y="3997"/>
                    <a:pt x="4136" y="3853"/>
                  </a:cubicBezTo>
                  <a:cubicBezTo>
                    <a:pt x="4240" y="3710"/>
                    <a:pt x="4501" y="3670"/>
                    <a:pt x="4566" y="3514"/>
                  </a:cubicBezTo>
                  <a:cubicBezTo>
                    <a:pt x="4644" y="3345"/>
                    <a:pt x="4513" y="3110"/>
                    <a:pt x="4553" y="2940"/>
                  </a:cubicBezTo>
                  <a:cubicBezTo>
                    <a:pt x="4592" y="2771"/>
                    <a:pt x="4814" y="2614"/>
                    <a:pt x="4814" y="2432"/>
                  </a:cubicBezTo>
                  <a:cubicBezTo>
                    <a:pt x="4814" y="2249"/>
                    <a:pt x="4592" y="2093"/>
                    <a:pt x="4553" y="1923"/>
                  </a:cubicBezTo>
                  <a:cubicBezTo>
                    <a:pt x="4513" y="1754"/>
                    <a:pt x="4644" y="1505"/>
                    <a:pt x="4566" y="1349"/>
                  </a:cubicBezTo>
                  <a:cubicBezTo>
                    <a:pt x="4513" y="1244"/>
                    <a:pt x="4370" y="1180"/>
                    <a:pt x="4252" y="1114"/>
                  </a:cubicBezTo>
                  <a:cubicBezTo>
                    <a:pt x="4214" y="1088"/>
                    <a:pt x="4162" y="1049"/>
                    <a:pt x="4136" y="1010"/>
                  </a:cubicBezTo>
                  <a:cubicBezTo>
                    <a:pt x="4018" y="867"/>
                    <a:pt x="4044" y="592"/>
                    <a:pt x="3901" y="488"/>
                  </a:cubicBezTo>
                  <a:cubicBezTo>
                    <a:pt x="3770" y="371"/>
                    <a:pt x="3522" y="449"/>
                    <a:pt x="3366" y="371"/>
                  </a:cubicBezTo>
                  <a:cubicBezTo>
                    <a:pt x="3209" y="305"/>
                    <a:pt x="3105" y="44"/>
                    <a:pt x="2936" y="6"/>
                  </a:cubicBezTo>
                  <a:cubicBezTo>
                    <a:pt x="2920" y="2"/>
                    <a:pt x="2905" y="0"/>
                    <a:pt x="2889" y="0"/>
                  </a:cubicBezTo>
                  <a:cubicBezTo>
                    <a:pt x="2741" y="0"/>
                    <a:pt x="2565" y="149"/>
                    <a:pt x="2400" y="149"/>
                  </a:cubicBezTo>
                  <a:cubicBezTo>
                    <a:pt x="2248" y="149"/>
                    <a:pt x="2073" y="0"/>
                    <a:pt x="1917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50"/>
            <p:cNvSpPr/>
            <p:nvPr/>
          </p:nvSpPr>
          <p:spPr>
            <a:xfrm>
              <a:off x="7321425" y="1102175"/>
              <a:ext cx="20875" cy="38850"/>
            </a:xfrm>
            <a:custGeom>
              <a:avLst/>
              <a:gdLst/>
              <a:ahLst/>
              <a:cxnLst/>
              <a:rect l="l" t="t" r="r" b="b"/>
              <a:pathLst>
                <a:path w="835" h="1554" extrusionOk="0">
                  <a:moveTo>
                    <a:pt x="273" y="1"/>
                  </a:moveTo>
                  <a:lnTo>
                    <a:pt x="273" y="1"/>
                  </a:lnTo>
                  <a:cubicBezTo>
                    <a:pt x="300" y="262"/>
                    <a:pt x="273" y="523"/>
                    <a:pt x="235" y="784"/>
                  </a:cubicBezTo>
                  <a:cubicBezTo>
                    <a:pt x="183" y="1044"/>
                    <a:pt x="117" y="1305"/>
                    <a:pt x="0" y="1554"/>
                  </a:cubicBezTo>
                  <a:lnTo>
                    <a:pt x="287" y="1554"/>
                  </a:lnTo>
                  <a:cubicBezTo>
                    <a:pt x="444" y="1554"/>
                    <a:pt x="587" y="1554"/>
                    <a:pt x="743" y="1540"/>
                  </a:cubicBezTo>
                  <a:cubicBezTo>
                    <a:pt x="783" y="1475"/>
                    <a:pt x="835" y="1397"/>
                    <a:pt x="835" y="1319"/>
                  </a:cubicBezTo>
                  <a:cubicBezTo>
                    <a:pt x="835" y="1136"/>
                    <a:pt x="613" y="980"/>
                    <a:pt x="574" y="810"/>
                  </a:cubicBezTo>
                  <a:lnTo>
                    <a:pt x="574" y="731"/>
                  </a:lnTo>
                  <a:cubicBezTo>
                    <a:pt x="574" y="614"/>
                    <a:pt x="613" y="484"/>
                    <a:pt x="613" y="354"/>
                  </a:cubicBezTo>
                  <a:cubicBezTo>
                    <a:pt x="613" y="314"/>
                    <a:pt x="613" y="275"/>
                    <a:pt x="587" y="236"/>
                  </a:cubicBezTo>
                  <a:cubicBezTo>
                    <a:pt x="534" y="131"/>
                    <a:pt x="391" y="67"/>
                    <a:pt x="273" y="1"/>
                  </a:cubicBezTo>
                  <a:close/>
                </a:path>
              </a:pathLst>
            </a:custGeom>
            <a:solidFill>
              <a:srgbClr val="F74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50"/>
            <p:cNvSpPr/>
            <p:nvPr/>
          </p:nvSpPr>
          <p:spPr>
            <a:xfrm>
              <a:off x="7067075" y="1074475"/>
              <a:ext cx="111550" cy="81875"/>
            </a:xfrm>
            <a:custGeom>
              <a:avLst/>
              <a:gdLst/>
              <a:ahLst/>
              <a:cxnLst/>
              <a:rect l="l" t="t" r="r" b="b"/>
              <a:pathLst>
                <a:path w="4462" h="3275" extrusionOk="0">
                  <a:moveTo>
                    <a:pt x="4461" y="1"/>
                  </a:moveTo>
                  <a:lnTo>
                    <a:pt x="4461" y="1"/>
                  </a:lnTo>
                  <a:cubicBezTo>
                    <a:pt x="3235" y="92"/>
                    <a:pt x="1931" y="210"/>
                    <a:pt x="1083" y="1123"/>
                  </a:cubicBezTo>
                  <a:cubicBezTo>
                    <a:pt x="497" y="1749"/>
                    <a:pt x="184" y="2439"/>
                    <a:pt x="1" y="3274"/>
                  </a:cubicBezTo>
                  <a:cubicBezTo>
                    <a:pt x="992" y="3183"/>
                    <a:pt x="1996" y="2975"/>
                    <a:pt x="2844" y="2453"/>
                  </a:cubicBezTo>
                  <a:cubicBezTo>
                    <a:pt x="3705" y="1918"/>
                    <a:pt x="4383" y="1018"/>
                    <a:pt x="4461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50"/>
            <p:cNvSpPr/>
            <p:nvPr/>
          </p:nvSpPr>
          <p:spPr>
            <a:xfrm>
              <a:off x="7065775" y="1073175"/>
              <a:ext cx="114150" cy="84475"/>
            </a:xfrm>
            <a:custGeom>
              <a:avLst/>
              <a:gdLst/>
              <a:ahLst/>
              <a:cxnLst/>
              <a:rect l="l" t="t" r="r" b="b"/>
              <a:pathLst>
                <a:path w="4566" h="3379" extrusionOk="0">
                  <a:moveTo>
                    <a:pt x="4500" y="1"/>
                  </a:moveTo>
                  <a:cubicBezTo>
                    <a:pt x="4474" y="13"/>
                    <a:pt x="978" y="1161"/>
                    <a:pt x="13" y="3314"/>
                  </a:cubicBezTo>
                  <a:cubicBezTo>
                    <a:pt x="1" y="3340"/>
                    <a:pt x="13" y="3366"/>
                    <a:pt x="39" y="3378"/>
                  </a:cubicBezTo>
                  <a:lnTo>
                    <a:pt x="53" y="3378"/>
                  </a:lnTo>
                  <a:cubicBezTo>
                    <a:pt x="79" y="3378"/>
                    <a:pt x="92" y="3366"/>
                    <a:pt x="105" y="3352"/>
                  </a:cubicBezTo>
                  <a:cubicBezTo>
                    <a:pt x="1044" y="1239"/>
                    <a:pt x="4500" y="105"/>
                    <a:pt x="4526" y="91"/>
                  </a:cubicBezTo>
                  <a:cubicBezTo>
                    <a:pt x="4552" y="91"/>
                    <a:pt x="4566" y="65"/>
                    <a:pt x="4566" y="39"/>
                  </a:cubicBezTo>
                  <a:cubicBezTo>
                    <a:pt x="4552" y="13"/>
                    <a:pt x="4526" y="1"/>
                    <a:pt x="4500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50"/>
            <p:cNvSpPr/>
            <p:nvPr/>
          </p:nvSpPr>
          <p:spPr>
            <a:xfrm>
              <a:off x="7406200" y="1063050"/>
              <a:ext cx="74675" cy="118400"/>
            </a:xfrm>
            <a:custGeom>
              <a:avLst/>
              <a:gdLst/>
              <a:ahLst/>
              <a:cxnLst/>
              <a:rect l="l" t="t" r="r" b="b"/>
              <a:pathLst>
                <a:path w="2987" h="4736" extrusionOk="0">
                  <a:moveTo>
                    <a:pt x="0" y="1"/>
                  </a:moveTo>
                  <a:cubicBezTo>
                    <a:pt x="39" y="1267"/>
                    <a:pt x="105" y="2609"/>
                    <a:pt x="952" y="3536"/>
                  </a:cubicBezTo>
                  <a:cubicBezTo>
                    <a:pt x="1526" y="4162"/>
                    <a:pt x="2191" y="4514"/>
                    <a:pt x="2986" y="4736"/>
                  </a:cubicBezTo>
                  <a:cubicBezTo>
                    <a:pt x="2934" y="3705"/>
                    <a:pt x="2778" y="2662"/>
                    <a:pt x="2296" y="1762"/>
                  </a:cubicBezTo>
                  <a:cubicBezTo>
                    <a:pt x="1826" y="862"/>
                    <a:pt x="978" y="119"/>
                    <a:pt x="0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50"/>
            <p:cNvSpPr/>
            <p:nvPr/>
          </p:nvSpPr>
          <p:spPr>
            <a:xfrm>
              <a:off x="7404900" y="1061750"/>
              <a:ext cx="77625" cy="120675"/>
            </a:xfrm>
            <a:custGeom>
              <a:avLst/>
              <a:gdLst/>
              <a:ahLst/>
              <a:cxnLst/>
              <a:rect l="l" t="t" r="r" b="b"/>
              <a:pathLst>
                <a:path w="3105" h="4827" extrusionOk="0">
                  <a:moveTo>
                    <a:pt x="39" y="1"/>
                  </a:moveTo>
                  <a:cubicBezTo>
                    <a:pt x="13" y="14"/>
                    <a:pt x="0" y="40"/>
                    <a:pt x="0" y="53"/>
                  </a:cubicBezTo>
                  <a:cubicBezTo>
                    <a:pt x="13" y="92"/>
                    <a:pt x="978" y="3744"/>
                    <a:pt x="3026" y="4826"/>
                  </a:cubicBezTo>
                  <a:lnTo>
                    <a:pt x="3038" y="4826"/>
                  </a:lnTo>
                  <a:cubicBezTo>
                    <a:pt x="3065" y="4826"/>
                    <a:pt x="3078" y="4814"/>
                    <a:pt x="3091" y="4800"/>
                  </a:cubicBezTo>
                  <a:cubicBezTo>
                    <a:pt x="3104" y="4774"/>
                    <a:pt x="3091" y="4748"/>
                    <a:pt x="3065" y="4736"/>
                  </a:cubicBezTo>
                  <a:cubicBezTo>
                    <a:pt x="2021" y="4188"/>
                    <a:pt x="1265" y="2936"/>
                    <a:pt x="821" y="1983"/>
                  </a:cubicBezTo>
                  <a:cubicBezTo>
                    <a:pt x="339" y="953"/>
                    <a:pt x="91" y="40"/>
                    <a:pt x="91" y="40"/>
                  </a:cubicBezTo>
                  <a:cubicBezTo>
                    <a:pt x="91" y="14"/>
                    <a:pt x="65" y="1"/>
                    <a:pt x="39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50"/>
            <p:cNvSpPr/>
            <p:nvPr/>
          </p:nvSpPr>
          <p:spPr>
            <a:xfrm>
              <a:off x="7273150" y="1187900"/>
              <a:ext cx="33300" cy="32075"/>
            </a:xfrm>
            <a:custGeom>
              <a:avLst/>
              <a:gdLst/>
              <a:ahLst/>
              <a:cxnLst/>
              <a:rect l="l" t="t" r="r" b="b"/>
              <a:pathLst>
                <a:path w="1332" h="1283" extrusionOk="0">
                  <a:moveTo>
                    <a:pt x="669" y="1"/>
                  </a:moveTo>
                  <a:cubicBezTo>
                    <a:pt x="338" y="1"/>
                    <a:pt x="52" y="254"/>
                    <a:pt x="27" y="589"/>
                  </a:cubicBezTo>
                  <a:cubicBezTo>
                    <a:pt x="1" y="942"/>
                    <a:pt x="262" y="1255"/>
                    <a:pt x="613" y="1281"/>
                  </a:cubicBezTo>
                  <a:cubicBezTo>
                    <a:pt x="630" y="1282"/>
                    <a:pt x="646" y="1283"/>
                    <a:pt x="662" y="1283"/>
                  </a:cubicBezTo>
                  <a:cubicBezTo>
                    <a:pt x="994" y="1283"/>
                    <a:pt x="1280" y="1030"/>
                    <a:pt x="1305" y="693"/>
                  </a:cubicBezTo>
                  <a:cubicBezTo>
                    <a:pt x="1331" y="342"/>
                    <a:pt x="1070" y="29"/>
                    <a:pt x="718" y="3"/>
                  </a:cubicBezTo>
                  <a:cubicBezTo>
                    <a:pt x="701" y="1"/>
                    <a:pt x="685" y="1"/>
                    <a:pt x="669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50"/>
            <p:cNvSpPr/>
            <p:nvPr/>
          </p:nvSpPr>
          <p:spPr>
            <a:xfrm>
              <a:off x="7414025" y="1184950"/>
              <a:ext cx="33275" cy="32075"/>
            </a:xfrm>
            <a:custGeom>
              <a:avLst/>
              <a:gdLst/>
              <a:ahLst/>
              <a:cxnLst/>
              <a:rect l="l" t="t" r="r" b="b"/>
              <a:pathLst>
                <a:path w="1331" h="1283" extrusionOk="0">
                  <a:moveTo>
                    <a:pt x="656" y="1"/>
                  </a:moveTo>
                  <a:cubicBezTo>
                    <a:pt x="325" y="1"/>
                    <a:pt x="51" y="254"/>
                    <a:pt x="26" y="590"/>
                  </a:cubicBezTo>
                  <a:cubicBezTo>
                    <a:pt x="0" y="942"/>
                    <a:pt x="261" y="1255"/>
                    <a:pt x="613" y="1281"/>
                  </a:cubicBezTo>
                  <a:cubicBezTo>
                    <a:pt x="629" y="1282"/>
                    <a:pt x="645" y="1283"/>
                    <a:pt x="661" y="1283"/>
                  </a:cubicBezTo>
                  <a:cubicBezTo>
                    <a:pt x="992" y="1283"/>
                    <a:pt x="1266" y="1030"/>
                    <a:pt x="1291" y="695"/>
                  </a:cubicBezTo>
                  <a:cubicBezTo>
                    <a:pt x="1331" y="342"/>
                    <a:pt x="1056" y="29"/>
                    <a:pt x="705" y="3"/>
                  </a:cubicBezTo>
                  <a:cubicBezTo>
                    <a:pt x="688" y="2"/>
                    <a:pt x="672" y="1"/>
                    <a:pt x="65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50"/>
            <p:cNvSpPr/>
            <p:nvPr/>
          </p:nvSpPr>
          <p:spPr>
            <a:xfrm>
              <a:off x="7341950" y="1214600"/>
              <a:ext cx="46000" cy="21300"/>
            </a:xfrm>
            <a:custGeom>
              <a:avLst/>
              <a:gdLst/>
              <a:ahLst/>
              <a:cxnLst/>
              <a:rect l="l" t="t" r="r" b="b"/>
              <a:pathLst>
                <a:path w="1840" h="852" extrusionOk="0">
                  <a:moveTo>
                    <a:pt x="1734" y="1"/>
                  </a:moveTo>
                  <a:cubicBezTo>
                    <a:pt x="1693" y="1"/>
                    <a:pt x="1657" y="26"/>
                    <a:pt x="1657" y="69"/>
                  </a:cubicBezTo>
                  <a:cubicBezTo>
                    <a:pt x="1591" y="330"/>
                    <a:pt x="1396" y="552"/>
                    <a:pt x="1148" y="630"/>
                  </a:cubicBezTo>
                  <a:cubicBezTo>
                    <a:pt x="1078" y="652"/>
                    <a:pt x="1004" y="663"/>
                    <a:pt x="929" y="663"/>
                  </a:cubicBezTo>
                  <a:cubicBezTo>
                    <a:pt x="739" y="663"/>
                    <a:pt x="545" y="595"/>
                    <a:pt x="405" y="474"/>
                  </a:cubicBezTo>
                  <a:cubicBezTo>
                    <a:pt x="301" y="369"/>
                    <a:pt x="223" y="239"/>
                    <a:pt x="196" y="109"/>
                  </a:cubicBezTo>
                  <a:cubicBezTo>
                    <a:pt x="185" y="63"/>
                    <a:pt x="144" y="28"/>
                    <a:pt x="99" y="28"/>
                  </a:cubicBezTo>
                  <a:cubicBezTo>
                    <a:pt x="93" y="28"/>
                    <a:pt x="86" y="28"/>
                    <a:pt x="79" y="30"/>
                  </a:cubicBezTo>
                  <a:cubicBezTo>
                    <a:pt x="26" y="43"/>
                    <a:pt x="0" y="95"/>
                    <a:pt x="0" y="147"/>
                  </a:cubicBezTo>
                  <a:cubicBezTo>
                    <a:pt x="40" y="317"/>
                    <a:pt x="144" y="486"/>
                    <a:pt x="287" y="604"/>
                  </a:cubicBezTo>
                  <a:cubicBezTo>
                    <a:pt x="457" y="761"/>
                    <a:pt x="692" y="851"/>
                    <a:pt x="927" y="851"/>
                  </a:cubicBezTo>
                  <a:cubicBezTo>
                    <a:pt x="1018" y="851"/>
                    <a:pt x="1109" y="839"/>
                    <a:pt x="1200" y="813"/>
                  </a:cubicBezTo>
                  <a:cubicBezTo>
                    <a:pt x="1513" y="708"/>
                    <a:pt x="1762" y="434"/>
                    <a:pt x="1840" y="109"/>
                  </a:cubicBezTo>
                  <a:cubicBezTo>
                    <a:pt x="1840" y="69"/>
                    <a:pt x="1814" y="17"/>
                    <a:pt x="1762" y="4"/>
                  </a:cubicBezTo>
                  <a:cubicBezTo>
                    <a:pt x="1752" y="2"/>
                    <a:pt x="1743" y="1"/>
                    <a:pt x="1734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50"/>
            <p:cNvSpPr/>
            <p:nvPr/>
          </p:nvSpPr>
          <p:spPr>
            <a:xfrm>
              <a:off x="7095450" y="841275"/>
              <a:ext cx="136950" cy="56950"/>
            </a:xfrm>
            <a:custGeom>
              <a:avLst/>
              <a:gdLst/>
              <a:ahLst/>
              <a:cxnLst/>
              <a:rect l="l" t="t" r="r" b="b"/>
              <a:pathLst>
                <a:path w="5478" h="2278" extrusionOk="0">
                  <a:moveTo>
                    <a:pt x="3097" y="1"/>
                  </a:moveTo>
                  <a:cubicBezTo>
                    <a:pt x="1908" y="1"/>
                    <a:pt x="911" y="797"/>
                    <a:pt x="0" y="1555"/>
                  </a:cubicBezTo>
                  <a:cubicBezTo>
                    <a:pt x="557" y="2055"/>
                    <a:pt x="1311" y="2278"/>
                    <a:pt x="2061" y="2278"/>
                  </a:cubicBezTo>
                  <a:cubicBezTo>
                    <a:pt x="2330" y="2278"/>
                    <a:pt x="2598" y="2249"/>
                    <a:pt x="2857" y="2194"/>
                  </a:cubicBezTo>
                  <a:cubicBezTo>
                    <a:pt x="3835" y="1973"/>
                    <a:pt x="4695" y="1425"/>
                    <a:pt x="5478" y="812"/>
                  </a:cubicBezTo>
                  <a:cubicBezTo>
                    <a:pt x="4774" y="329"/>
                    <a:pt x="4057" y="55"/>
                    <a:pt x="3209" y="3"/>
                  </a:cubicBezTo>
                  <a:cubicBezTo>
                    <a:pt x="3171" y="1"/>
                    <a:pt x="3134" y="1"/>
                    <a:pt x="3097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50"/>
            <p:cNvSpPr/>
            <p:nvPr/>
          </p:nvSpPr>
          <p:spPr>
            <a:xfrm>
              <a:off x="7093825" y="853900"/>
              <a:ext cx="139900" cy="27250"/>
            </a:xfrm>
            <a:custGeom>
              <a:avLst/>
              <a:gdLst/>
              <a:ahLst/>
              <a:cxnLst/>
              <a:rect l="l" t="t" r="r" b="b"/>
              <a:pathLst>
                <a:path w="5596" h="1090" extrusionOk="0">
                  <a:moveTo>
                    <a:pt x="4034" y="1"/>
                  </a:moveTo>
                  <a:cubicBezTo>
                    <a:pt x="2098" y="1"/>
                    <a:pt x="59" y="988"/>
                    <a:pt x="39" y="998"/>
                  </a:cubicBezTo>
                  <a:cubicBezTo>
                    <a:pt x="13" y="1011"/>
                    <a:pt x="0" y="1037"/>
                    <a:pt x="13" y="1063"/>
                  </a:cubicBezTo>
                  <a:cubicBezTo>
                    <a:pt x="26" y="1077"/>
                    <a:pt x="39" y="1089"/>
                    <a:pt x="65" y="1089"/>
                  </a:cubicBezTo>
                  <a:lnTo>
                    <a:pt x="79" y="1089"/>
                  </a:lnTo>
                  <a:cubicBezTo>
                    <a:pt x="109" y="1079"/>
                    <a:pt x="2136" y="91"/>
                    <a:pt x="4048" y="91"/>
                  </a:cubicBezTo>
                  <a:cubicBezTo>
                    <a:pt x="4565" y="91"/>
                    <a:pt x="5073" y="163"/>
                    <a:pt x="5530" y="346"/>
                  </a:cubicBezTo>
                  <a:cubicBezTo>
                    <a:pt x="5537" y="349"/>
                    <a:pt x="5544" y="351"/>
                    <a:pt x="5551" y="351"/>
                  </a:cubicBezTo>
                  <a:cubicBezTo>
                    <a:pt x="5569" y="351"/>
                    <a:pt x="5586" y="339"/>
                    <a:pt x="5595" y="320"/>
                  </a:cubicBezTo>
                  <a:cubicBezTo>
                    <a:pt x="5595" y="307"/>
                    <a:pt x="5583" y="268"/>
                    <a:pt x="5569" y="268"/>
                  </a:cubicBezTo>
                  <a:cubicBezTo>
                    <a:pt x="5095" y="76"/>
                    <a:pt x="4568" y="1"/>
                    <a:pt x="4034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50"/>
            <p:cNvSpPr/>
            <p:nvPr/>
          </p:nvSpPr>
          <p:spPr>
            <a:xfrm>
              <a:off x="7477275" y="652225"/>
              <a:ext cx="73375" cy="128475"/>
            </a:xfrm>
            <a:custGeom>
              <a:avLst/>
              <a:gdLst/>
              <a:ahLst/>
              <a:cxnLst/>
              <a:rect l="l" t="t" r="r" b="b"/>
              <a:pathLst>
                <a:path w="2935" h="5139" extrusionOk="0">
                  <a:moveTo>
                    <a:pt x="483" y="0"/>
                  </a:moveTo>
                  <a:lnTo>
                    <a:pt x="483" y="0"/>
                  </a:lnTo>
                  <a:cubicBezTo>
                    <a:pt x="0" y="913"/>
                    <a:pt x="117" y="2035"/>
                    <a:pt x="561" y="2935"/>
                  </a:cubicBezTo>
                  <a:cubicBezTo>
                    <a:pt x="1004" y="3835"/>
                    <a:pt x="1748" y="4539"/>
                    <a:pt x="2543" y="5139"/>
                  </a:cubicBezTo>
                  <a:cubicBezTo>
                    <a:pt x="2830" y="4330"/>
                    <a:pt x="2935" y="3574"/>
                    <a:pt x="2766" y="2739"/>
                  </a:cubicBezTo>
                  <a:cubicBezTo>
                    <a:pt x="2517" y="1513"/>
                    <a:pt x="1461" y="731"/>
                    <a:pt x="483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50"/>
            <p:cNvSpPr/>
            <p:nvPr/>
          </p:nvSpPr>
          <p:spPr>
            <a:xfrm>
              <a:off x="7488025" y="651025"/>
              <a:ext cx="61650" cy="131000"/>
            </a:xfrm>
            <a:custGeom>
              <a:avLst/>
              <a:gdLst/>
              <a:ahLst/>
              <a:cxnLst/>
              <a:rect l="l" t="t" r="r" b="b"/>
              <a:pathLst>
                <a:path w="2466" h="5240" extrusionOk="0">
                  <a:moveTo>
                    <a:pt x="46" y="1"/>
                  </a:moveTo>
                  <a:cubicBezTo>
                    <a:pt x="36" y="1"/>
                    <a:pt x="25" y="4"/>
                    <a:pt x="14" y="10"/>
                  </a:cubicBezTo>
                  <a:cubicBezTo>
                    <a:pt x="0" y="36"/>
                    <a:pt x="0" y="62"/>
                    <a:pt x="14" y="74"/>
                  </a:cubicBezTo>
                  <a:cubicBezTo>
                    <a:pt x="40" y="114"/>
                    <a:pt x="2374" y="2879"/>
                    <a:pt x="2061" y="5187"/>
                  </a:cubicBezTo>
                  <a:cubicBezTo>
                    <a:pt x="2061" y="5213"/>
                    <a:pt x="2075" y="5227"/>
                    <a:pt x="2101" y="5239"/>
                  </a:cubicBezTo>
                  <a:lnTo>
                    <a:pt x="2113" y="5239"/>
                  </a:lnTo>
                  <a:cubicBezTo>
                    <a:pt x="2139" y="5239"/>
                    <a:pt x="2153" y="5213"/>
                    <a:pt x="2153" y="5201"/>
                  </a:cubicBezTo>
                  <a:cubicBezTo>
                    <a:pt x="2466" y="2853"/>
                    <a:pt x="105" y="48"/>
                    <a:pt x="79" y="22"/>
                  </a:cubicBezTo>
                  <a:cubicBezTo>
                    <a:pt x="71" y="7"/>
                    <a:pt x="59" y="1"/>
                    <a:pt x="46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50"/>
            <p:cNvSpPr/>
            <p:nvPr/>
          </p:nvSpPr>
          <p:spPr>
            <a:xfrm>
              <a:off x="7570200" y="1200200"/>
              <a:ext cx="133400" cy="61500"/>
            </a:xfrm>
            <a:custGeom>
              <a:avLst/>
              <a:gdLst/>
              <a:ahLst/>
              <a:cxnLst/>
              <a:rect l="l" t="t" r="r" b="b"/>
              <a:pathLst>
                <a:path w="5336" h="2460" extrusionOk="0">
                  <a:moveTo>
                    <a:pt x="3357" y="1"/>
                  </a:moveTo>
                  <a:cubicBezTo>
                    <a:pt x="3232" y="1"/>
                    <a:pt x="3104" y="7"/>
                    <a:pt x="2974" y="19"/>
                  </a:cubicBezTo>
                  <a:cubicBezTo>
                    <a:pt x="1722" y="123"/>
                    <a:pt x="835" y="1088"/>
                    <a:pt x="0" y="1989"/>
                  </a:cubicBezTo>
                  <a:cubicBezTo>
                    <a:pt x="489" y="2315"/>
                    <a:pt x="1062" y="2459"/>
                    <a:pt x="1637" y="2459"/>
                  </a:cubicBezTo>
                  <a:cubicBezTo>
                    <a:pt x="2076" y="2459"/>
                    <a:pt x="2516" y="2376"/>
                    <a:pt x="2922" y="2224"/>
                  </a:cubicBezTo>
                  <a:cubicBezTo>
                    <a:pt x="3861" y="1871"/>
                    <a:pt x="4643" y="1206"/>
                    <a:pt x="5335" y="488"/>
                  </a:cubicBezTo>
                  <a:cubicBezTo>
                    <a:pt x="4673" y="179"/>
                    <a:pt x="4048" y="1"/>
                    <a:pt x="3357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50"/>
            <p:cNvSpPr/>
            <p:nvPr/>
          </p:nvSpPr>
          <p:spPr>
            <a:xfrm>
              <a:off x="7568875" y="1209000"/>
              <a:ext cx="136025" cy="42225"/>
            </a:xfrm>
            <a:custGeom>
              <a:avLst/>
              <a:gdLst/>
              <a:ahLst/>
              <a:cxnLst/>
              <a:rect l="l" t="t" r="r" b="b"/>
              <a:pathLst>
                <a:path w="5441" h="1689" extrusionOk="0">
                  <a:moveTo>
                    <a:pt x="4545" y="0"/>
                  </a:moveTo>
                  <a:cubicBezTo>
                    <a:pt x="2414" y="0"/>
                    <a:pt x="50" y="1586"/>
                    <a:pt x="27" y="1597"/>
                  </a:cubicBezTo>
                  <a:cubicBezTo>
                    <a:pt x="1" y="1611"/>
                    <a:pt x="1" y="1637"/>
                    <a:pt x="14" y="1663"/>
                  </a:cubicBezTo>
                  <a:cubicBezTo>
                    <a:pt x="27" y="1675"/>
                    <a:pt x="41" y="1689"/>
                    <a:pt x="53" y="1689"/>
                  </a:cubicBezTo>
                  <a:cubicBezTo>
                    <a:pt x="67" y="1689"/>
                    <a:pt x="67" y="1689"/>
                    <a:pt x="79" y="1675"/>
                  </a:cubicBezTo>
                  <a:cubicBezTo>
                    <a:pt x="102" y="1664"/>
                    <a:pt x="2433" y="91"/>
                    <a:pt x="4529" y="91"/>
                  </a:cubicBezTo>
                  <a:cubicBezTo>
                    <a:pt x="4818" y="91"/>
                    <a:pt x="5102" y="121"/>
                    <a:pt x="5374" y="189"/>
                  </a:cubicBezTo>
                  <a:cubicBezTo>
                    <a:pt x="5401" y="189"/>
                    <a:pt x="5427" y="176"/>
                    <a:pt x="5427" y="150"/>
                  </a:cubicBezTo>
                  <a:cubicBezTo>
                    <a:pt x="5440" y="124"/>
                    <a:pt x="5427" y="98"/>
                    <a:pt x="5401" y="98"/>
                  </a:cubicBezTo>
                  <a:cubicBezTo>
                    <a:pt x="5124" y="30"/>
                    <a:pt x="4836" y="0"/>
                    <a:pt x="4545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50"/>
            <p:cNvSpPr/>
            <p:nvPr/>
          </p:nvSpPr>
          <p:spPr>
            <a:xfrm>
              <a:off x="7209900" y="1365375"/>
              <a:ext cx="126850" cy="61325"/>
            </a:xfrm>
            <a:custGeom>
              <a:avLst/>
              <a:gdLst/>
              <a:ahLst/>
              <a:cxnLst/>
              <a:rect l="l" t="t" r="r" b="b"/>
              <a:pathLst>
                <a:path w="5074" h="2453" extrusionOk="0">
                  <a:moveTo>
                    <a:pt x="1656" y="0"/>
                  </a:moveTo>
                  <a:cubicBezTo>
                    <a:pt x="1108" y="0"/>
                    <a:pt x="545" y="79"/>
                    <a:pt x="1" y="155"/>
                  </a:cubicBezTo>
                  <a:cubicBezTo>
                    <a:pt x="300" y="1133"/>
                    <a:pt x="1174" y="1863"/>
                    <a:pt x="2113" y="2190"/>
                  </a:cubicBezTo>
                  <a:cubicBezTo>
                    <a:pt x="2678" y="2383"/>
                    <a:pt x="3266" y="2453"/>
                    <a:pt x="3858" y="2453"/>
                  </a:cubicBezTo>
                  <a:cubicBezTo>
                    <a:pt x="4264" y="2453"/>
                    <a:pt x="4671" y="2420"/>
                    <a:pt x="5074" y="2373"/>
                  </a:cubicBezTo>
                  <a:cubicBezTo>
                    <a:pt x="4708" y="1590"/>
                    <a:pt x="4252" y="977"/>
                    <a:pt x="3548" y="507"/>
                  </a:cubicBezTo>
                  <a:cubicBezTo>
                    <a:pt x="2980" y="119"/>
                    <a:pt x="2329" y="0"/>
                    <a:pt x="1656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50"/>
            <p:cNvSpPr/>
            <p:nvPr/>
          </p:nvSpPr>
          <p:spPr>
            <a:xfrm>
              <a:off x="7208600" y="1367950"/>
              <a:ext cx="129450" cy="58050"/>
            </a:xfrm>
            <a:custGeom>
              <a:avLst/>
              <a:gdLst/>
              <a:ahLst/>
              <a:cxnLst/>
              <a:rect l="l" t="t" r="r" b="b"/>
              <a:pathLst>
                <a:path w="5178" h="2322" extrusionOk="0">
                  <a:moveTo>
                    <a:pt x="53" y="0"/>
                  </a:moveTo>
                  <a:cubicBezTo>
                    <a:pt x="26" y="0"/>
                    <a:pt x="13" y="26"/>
                    <a:pt x="0" y="52"/>
                  </a:cubicBezTo>
                  <a:cubicBezTo>
                    <a:pt x="0" y="78"/>
                    <a:pt x="26" y="91"/>
                    <a:pt x="53" y="105"/>
                  </a:cubicBezTo>
                  <a:cubicBezTo>
                    <a:pt x="91" y="105"/>
                    <a:pt x="3704" y="444"/>
                    <a:pt x="5087" y="2296"/>
                  </a:cubicBezTo>
                  <a:cubicBezTo>
                    <a:pt x="5100" y="2308"/>
                    <a:pt x="5113" y="2322"/>
                    <a:pt x="5126" y="2322"/>
                  </a:cubicBezTo>
                  <a:cubicBezTo>
                    <a:pt x="5139" y="2322"/>
                    <a:pt x="5152" y="2308"/>
                    <a:pt x="5152" y="2308"/>
                  </a:cubicBezTo>
                  <a:cubicBezTo>
                    <a:pt x="5178" y="2296"/>
                    <a:pt x="5178" y="2256"/>
                    <a:pt x="5165" y="2244"/>
                  </a:cubicBezTo>
                  <a:cubicBezTo>
                    <a:pt x="3743" y="352"/>
                    <a:pt x="91" y="13"/>
                    <a:pt x="5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50"/>
            <p:cNvSpPr/>
            <p:nvPr/>
          </p:nvSpPr>
          <p:spPr>
            <a:xfrm>
              <a:off x="7314550" y="701475"/>
              <a:ext cx="82525" cy="82175"/>
            </a:xfrm>
            <a:custGeom>
              <a:avLst/>
              <a:gdLst/>
              <a:ahLst/>
              <a:cxnLst/>
              <a:rect l="l" t="t" r="r" b="b"/>
              <a:pathLst>
                <a:path w="3301" h="3287" extrusionOk="0">
                  <a:moveTo>
                    <a:pt x="1658" y="0"/>
                  </a:moveTo>
                  <a:cubicBezTo>
                    <a:pt x="1461" y="809"/>
                    <a:pt x="823" y="1447"/>
                    <a:pt x="1" y="1643"/>
                  </a:cubicBezTo>
                  <a:cubicBezTo>
                    <a:pt x="823" y="1826"/>
                    <a:pt x="1461" y="2465"/>
                    <a:pt x="1658" y="3287"/>
                  </a:cubicBezTo>
                  <a:cubicBezTo>
                    <a:pt x="1840" y="2465"/>
                    <a:pt x="2479" y="1826"/>
                    <a:pt x="3301" y="1643"/>
                  </a:cubicBezTo>
                  <a:cubicBezTo>
                    <a:pt x="2479" y="1447"/>
                    <a:pt x="1840" y="809"/>
                    <a:pt x="1658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50"/>
            <p:cNvSpPr/>
            <p:nvPr/>
          </p:nvSpPr>
          <p:spPr>
            <a:xfrm>
              <a:off x="7012300" y="800600"/>
              <a:ext cx="82500" cy="82500"/>
            </a:xfrm>
            <a:custGeom>
              <a:avLst/>
              <a:gdLst/>
              <a:ahLst/>
              <a:cxnLst/>
              <a:rect l="l" t="t" r="r" b="b"/>
              <a:pathLst>
                <a:path w="3300" h="3300" extrusionOk="0">
                  <a:moveTo>
                    <a:pt x="1657" y="0"/>
                  </a:moveTo>
                  <a:cubicBezTo>
                    <a:pt x="1462" y="821"/>
                    <a:pt x="822" y="1461"/>
                    <a:pt x="1" y="1643"/>
                  </a:cubicBezTo>
                  <a:cubicBezTo>
                    <a:pt x="822" y="1839"/>
                    <a:pt x="1462" y="2478"/>
                    <a:pt x="1657" y="3299"/>
                  </a:cubicBezTo>
                  <a:cubicBezTo>
                    <a:pt x="1839" y="2478"/>
                    <a:pt x="2479" y="1839"/>
                    <a:pt x="3300" y="1643"/>
                  </a:cubicBezTo>
                  <a:cubicBezTo>
                    <a:pt x="2479" y="1461"/>
                    <a:pt x="1839" y="821"/>
                    <a:pt x="1657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50"/>
            <p:cNvSpPr/>
            <p:nvPr/>
          </p:nvSpPr>
          <p:spPr>
            <a:xfrm>
              <a:off x="7716275" y="111587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304" y="1"/>
                  </a:moveTo>
                  <a:cubicBezTo>
                    <a:pt x="1148" y="653"/>
                    <a:pt x="652" y="1148"/>
                    <a:pt x="0" y="1305"/>
                  </a:cubicBezTo>
                  <a:cubicBezTo>
                    <a:pt x="652" y="1449"/>
                    <a:pt x="1148" y="1957"/>
                    <a:pt x="1304" y="2597"/>
                  </a:cubicBezTo>
                  <a:cubicBezTo>
                    <a:pt x="1448" y="1957"/>
                    <a:pt x="1944" y="1449"/>
                    <a:pt x="2596" y="1305"/>
                  </a:cubicBezTo>
                  <a:cubicBezTo>
                    <a:pt x="1944" y="1148"/>
                    <a:pt x="1448" y="653"/>
                    <a:pt x="1304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50"/>
            <p:cNvSpPr/>
            <p:nvPr/>
          </p:nvSpPr>
          <p:spPr>
            <a:xfrm>
              <a:off x="7489675" y="1365650"/>
              <a:ext cx="64900" cy="64925"/>
            </a:xfrm>
            <a:custGeom>
              <a:avLst/>
              <a:gdLst/>
              <a:ahLst/>
              <a:cxnLst/>
              <a:rect l="l" t="t" r="r" b="b"/>
              <a:pathLst>
                <a:path w="2596" h="2597" extrusionOk="0">
                  <a:moveTo>
                    <a:pt x="1291" y="0"/>
                  </a:moveTo>
                  <a:cubicBezTo>
                    <a:pt x="1148" y="653"/>
                    <a:pt x="639" y="1148"/>
                    <a:pt x="0" y="1292"/>
                  </a:cubicBezTo>
                  <a:cubicBezTo>
                    <a:pt x="639" y="1449"/>
                    <a:pt x="1148" y="1944"/>
                    <a:pt x="1291" y="2596"/>
                  </a:cubicBezTo>
                  <a:cubicBezTo>
                    <a:pt x="1447" y="1944"/>
                    <a:pt x="1943" y="1449"/>
                    <a:pt x="2595" y="1292"/>
                  </a:cubicBezTo>
                  <a:cubicBezTo>
                    <a:pt x="1943" y="1148"/>
                    <a:pt x="1447" y="653"/>
                    <a:pt x="1291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50"/>
            <p:cNvSpPr/>
            <p:nvPr/>
          </p:nvSpPr>
          <p:spPr>
            <a:xfrm>
              <a:off x="7006100" y="1187300"/>
              <a:ext cx="64925" cy="64600"/>
            </a:xfrm>
            <a:custGeom>
              <a:avLst/>
              <a:gdLst/>
              <a:ahLst/>
              <a:cxnLst/>
              <a:rect l="l" t="t" r="r" b="b"/>
              <a:pathLst>
                <a:path w="2597" h="2584" extrusionOk="0">
                  <a:moveTo>
                    <a:pt x="1292" y="1"/>
                  </a:moveTo>
                  <a:cubicBezTo>
                    <a:pt x="1148" y="639"/>
                    <a:pt x="640" y="1148"/>
                    <a:pt x="0" y="1291"/>
                  </a:cubicBezTo>
                  <a:cubicBezTo>
                    <a:pt x="640" y="1448"/>
                    <a:pt x="1148" y="1943"/>
                    <a:pt x="1292" y="2583"/>
                  </a:cubicBezTo>
                  <a:cubicBezTo>
                    <a:pt x="1449" y="1943"/>
                    <a:pt x="1944" y="1448"/>
                    <a:pt x="2596" y="1291"/>
                  </a:cubicBezTo>
                  <a:cubicBezTo>
                    <a:pt x="1944" y="1148"/>
                    <a:pt x="1449" y="639"/>
                    <a:pt x="129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50"/>
            <p:cNvSpPr/>
            <p:nvPr/>
          </p:nvSpPr>
          <p:spPr>
            <a:xfrm>
              <a:off x="7452150" y="838075"/>
              <a:ext cx="20250" cy="2025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6" y="0"/>
                  </a:moveTo>
                  <a:cubicBezTo>
                    <a:pt x="183" y="0"/>
                    <a:pt x="1" y="183"/>
                    <a:pt x="1" y="405"/>
                  </a:cubicBezTo>
                  <a:cubicBezTo>
                    <a:pt x="1" y="626"/>
                    <a:pt x="183" y="809"/>
                    <a:pt x="406" y="809"/>
                  </a:cubicBezTo>
                  <a:cubicBezTo>
                    <a:pt x="627" y="809"/>
                    <a:pt x="809" y="626"/>
                    <a:pt x="809" y="405"/>
                  </a:cubicBezTo>
                  <a:cubicBezTo>
                    <a:pt x="809" y="183"/>
                    <a:pt x="627" y="0"/>
                    <a:pt x="406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50"/>
            <p:cNvSpPr/>
            <p:nvPr/>
          </p:nvSpPr>
          <p:spPr>
            <a:xfrm>
              <a:off x="7296950" y="875575"/>
              <a:ext cx="19925" cy="20250"/>
            </a:xfrm>
            <a:custGeom>
              <a:avLst/>
              <a:gdLst/>
              <a:ahLst/>
              <a:cxnLst/>
              <a:rect l="l" t="t" r="r" b="b"/>
              <a:pathLst>
                <a:path w="797" h="810" extrusionOk="0">
                  <a:moveTo>
                    <a:pt x="392" y="1"/>
                  </a:moveTo>
                  <a:cubicBezTo>
                    <a:pt x="170" y="1"/>
                    <a:pt x="0" y="183"/>
                    <a:pt x="0" y="405"/>
                  </a:cubicBezTo>
                  <a:cubicBezTo>
                    <a:pt x="0" y="627"/>
                    <a:pt x="170" y="810"/>
                    <a:pt x="392" y="810"/>
                  </a:cubicBezTo>
                  <a:cubicBezTo>
                    <a:pt x="626" y="810"/>
                    <a:pt x="797" y="627"/>
                    <a:pt x="797" y="405"/>
                  </a:cubicBezTo>
                  <a:cubicBezTo>
                    <a:pt x="797" y="183"/>
                    <a:pt x="626" y="1"/>
                    <a:pt x="39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50"/>
            <p:cNvSpPr/>
            <p:nvPr/>
          </p:nvSpPr>
          <p:spPr>
            <a:xfrm>
              <a:off x="7616175" y="1316075"/>
              <a:ext cx="20250" cy="2025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4" y="1"/>
                  </a:moveTo>
                  <a:cubicBezTo>
                    <a:pt x="183" y="1"/>
                    <a:pt x="1" y="184"/>
                    <a:pt x="1" y="406"/>
                  </a:cubicBezTo>
                  <a:cubicBezTo>
                    <a:pt x="1" y="627"/>
                    <a:pt x="183" y="810"/>
                    <a:pt x="404" y="810"/>
                  </a:cubicBezTo>
                  <a:cubicBezTo>
                    <a:pt x="627" y="810"/>
                    <a:pt x="809" y="627"/>
                    <a:pt x="809" y="406"/>
                  </a:cubicBezTo>
                  <a:cubicBezTo>
                    <a:pt x="809" y="184"/>
                    <a:pt x="627" y="1"/>
                    <a:pt x="404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50"/>
            <p:cNvSpPr/>
            <p:nvPr/>
          </p:nvSpPr>
          <p:spPr>
            <a:xfrm>
              <a:off x="7144350" y="132912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405" y="1"/>
                  </a:moveTo>
                  <a:cubicBezTo>
                    <a:pt x="183" y="1"/>
                    <a:pt x="0" y="171"/>
                    <a:pt x="0" y="405"/>
                  </a:cubicBezTo>
                  <a:cubicBezTo>
                    <a:pt x="0" y="627"/>
                    <a:pt x="183" y="797"/>
                    <a:pt x="405" y="797"/>
                  </a:cubicBezTo>
                  <a:cubicBezTo>
                    <a:pt x="627" y="797"/>
                    <a:pt x="797" y="627"/>
                    <a:pt x="797" y="405"/>
                  </a:cubicBezTo>
                  <a:cubicBezTo>
                    <a:pt x="797" y="171"/>
                    <a:pt x="627" y="1"/>
                    <a:pt x="405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50"/>
            <p:cNvSpPr/>
            <p:nvPr/>
          </p:nvSpPr>
          <p:spPr>
            <a:xfrm>
              <a:off x="7391850" y="1357825"/>
              <a:ext cx="20225" cy="20250"/>
            </a:xfrm>
            <a:custGeom>
              <a:avLst/>
              <a:gdLst/>
              <a:ahLst/>
              <a:cxnLst/>
              <a:rect l="l" t="t" r="r" b="b"/>
              <a:pathLst>
                <a:path w="809" h="810" extrusionOk="0">
                  <a:moveTo>
                    <a:pt x="404" y="0"/>
                  </a:moveTo>
                  <a:cubicBezTo>
                    <a:pt x="183" y="0"/>
                    <a:pt x="0" y="183"/>
                    <a:pt x="0" y="405"/>
                  </a:cubicBezTo>
                  <a:cubicBezTo>
                    <a:pt x="0" y="626"/>
                    <a:pt x="183" y="809"/>
                    <a:pt x="404" y="809"/>
                  </a:cubicBezTo>
                  <a:cubicBezTo>
                    <a:pt x="626" y="809"/>
                    <a:pt x="809" y="626"/>
                    <a:pt x="809" y="405"/>
                  </a:cubicBezTo>
                  <a:cubicBezTo>
                    <a:pt x="809" y="183"/>
                    <a:pt x="626" y="0"/>
                    <a:pt x="404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50"/>
            <p:cNvSpPr/>
            <p:nvPr/>
          </p:nvSpPr>
          <p:spPr>
            <a:xfrm>
              <a:off x="7191650" y="764725"/>
              <a:ext cx="20225" cy="20250"/>
            </a:xfrm>
            <a:custGeom>
              <a:avLst/>
              <a:gdLst/>
              <a:ahLst/>
              <a:cxnLst/>
              <a:rect l="l" t="t" r="r" b="b"/>
              <a:pathLst>
                <a:path w="809" h="810" extrusionOk="0">
                  <a:moveTo>
                    <a:pt x="404" y="0"/>
                  </a:moveTo>
                  <a:cubicBezTo>
                    <a:pt x="183" y="0"/>
                    <a:pt x="0" y="183"/>
                    <a:pt x="0" y="404"/>
                  </a:cubicBezTo>
                  <a:cubicBezTo>
                    <a:pt x="0" y="626"/>
                    <a:pt x="183" y="809"/>
                    <a:pt x="404" y="809"/>
                  </a:cubicBezTo>
                  <a:cubicBezTo>
                    <a:pt x="626" y="809"/>
                    <a:pt x="809" y="626"/>
                    <a:pt x="809" y="404"/>
                  </a:cubicBezTo>
                  <a:cubicBezTo>
                    <a:pt x="809" y="183"/>
                    <a:pt x="626" y="0"/>
                    <a:pt x="404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41" name="Google Shape;3341;p50"/>
            <p:cNvGrpSpPr/>
            <p:nvPr/>
          </p:nvGrpSpPr>
          <p:grpSpPr>
            <a:xfrm>
              <a:off x="7163763" y="1200275"/>
              <a:ext cx="313700" cy="84900"/>
              <a:chOff x="5157150" y="5415475"/>
              <a:chExt cx="313700" cy="84900"/>
            </a:xfrm>
          </p:grpSpPr>
          <p:sp>
            <p:nvSpPr>
              <p:cNvPr id="3342" name="Google Shape;3342;p50"/>
              <p:cNvSpPr/>
              <p:nvPr/>
            </p:nvSpPr>
            <p:spPr>
              <a:xfrm>
                <a:off x="5243875" y="5423325"/>
                <a:ext cx="2675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58" extrusionOk="0">
                    <a:moveTo>
                      <a:pt x="525" y="1"/>
                    </a:moveTo>
                    <a:cubicBezTo>
                      <a:pt x="248" y="1"/>
                      <a:pt x="14" y="230"/>
                      <a:pt x="0" y="509"/>
                    </a:cubicBezTo>
                    <a:cubicBezTo>
                      <a:pt x="0" y="796"/>
                      <a:pt x="223" y="1045"/>
                      <a:pt x="522" y="1057"/>
                    </a:cubicBezTo>
                    <a:cubicBezTo>
                      <a:pt x="530" y="1058"/>
                      <a:pt x="538" y="1058"/>
                      <a:pt x="546" y="1058"/>
                    </a:cubicBezTo>
                    <a:cubicBezTo>
                      <a:pt x="823" y="1058"/>
                      <a:pt x="1057" y="828"/>
                      <a:pt x="1057" y="549"/>
                    </a:cubicBezTo>
                    <a:cubicBezTo>
                      <a:pt x="1070" y="249"/>
                      <a:pt x="849" y="14"/>
                      <a:pt x="548" y="1"/>
                    </a:cubicBezTo>
                    <a:cubicBezTo>
                      <a:pt x="540" y="1"/>
                      <a:pt x="532" y="1"/>
                      <a:pt x="525" y="1"/>
                    </a:cubicBezTo>
                    <a:close/>
                  </a:path>
                </a:pathLst>
              </a:custGeom>
              <a:solidFill>
                <a:srgbClr val="FCF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50"/>
              <p:cNvSpPr/>
              <p:nvPr/>
            </p:nvSpPr>
            <p:spPr>
              <a:xfrm>
                <a:off x="5359950" y="5415825"/>
                <a:ext cx="27100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59" extrusionOk="0">
                    <a:moveTo>
                      <a:pt x="539" y="0"/>
                    </a:moveTo>
                    <a:cubicBezTo>
                      <a:pt x="250" y="0"/>
                      <a:pt x="26" y="230"/>
                      <a:pt x="14" y="510"/>
                    </a:cubicBezTo>
                    <a:cubicBezTo>
                      <a:pt x="1" y="809"/>
                      <a:pt x="235" y="1044"/>
                      <a:pt x="522" y="1058"/>
                    </a:cubicBezTo>
                    <a:cubicBezTo>
                      <a:pt x="530" y="1058"/>
                      <a:pt x="537" y="1058"/>
                      <a:pt x="544" y="1058"/>
                    </a:cubicBezTo>
                    <a:cubicBezTo>
                      <a:pt x="822" y="1058"/>
                      <a:pt x="1058" y="828"/>
                      <a:pt x="1070" y="549"/>
                    </a:cubicBezTo>
                    <a:cubicBezTo>
                      <a:pt x="1084" y="262"/>
                      <a:pt x="849" y="14"/>
                      <a:pt x="562" y="1"/>
                    </a:cubicBezTo>
                    <a:cubicBezTo>
                      <a:pt x="554" y="1"/>
                      <a:pt x="547" y="0"/>
                      <a:pt x="539" y="0"/>
                    </a:cubicBezTo>
                    <a:close/>
                  </a:path>
                </a:pathLst>
              </a:custGeom>
              <a:solidFill>
                <a:srgbClr val="FCF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50"/>
              <p:cNvSpPr/>
              <p:nvPr/>
            </p:nvSpPr>
            <p:spPr>
              <a:xfrm>
                <a:off x="5300600" y="5441850"/>
                <a:ext cx="38200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734" extrusionOk="0">
                    <a:moveTo>
                      <a:pt x="1442" y="0"/>
                    </a:moveTo>
                    <a:cubicBezTo>
                      <a:pt x="1411" y="0"/>
                      <a:pt x="1381" y="26"/>
                      <a:pt x="1371" y="69"/>
                    </a:cubicBezTo>
                    <a:cubicBezTo>
                      <a:pt x="1331" y="278"/>
                      <a:pt x="1175" y="473"/>
                      <a:pt x="980" y="539"/>
                    </a:cubicBezTo>
                    <a:cubicBezTo>
                      <a:pt x="909" y="565"/>
                      <a:pt x="835" y="578"/>
                      <a:pt x="762" y="578"/>
                    </a:cubicBezTo>
                    <a:cubicBezTo>
                      <a:pt x="619" y="578"/>
                      <a:pt x="478" y="529"/>
                      <a:pt x="366" y="434"/>
                    </a:cubicBezTo>
                    <a:cubicBezTo>
                      <a:pt x="262" y="356"/>
                      <a:pt x="197" y="252"/>
                      <a:pt x="171" y="147"/>
                    </a:cubicBezTo>
                    <a:cubicBezTo>
                      <a:pt x="160" y="104"/>
                      <a:pt x="131" y="78"/>
                      <a:pt x="92" y="78"/>
                    </a:cubicBezTo>
                    <a:cubicBezTo>
                      <a:pt x="84" y="78"/>
                      <a:pt x="75" y="79"/>
                      <a:pt x="67" y="81"/>
                    </a:cubicBezTo>
                    <a:cubicBezTo>
                      <a:pt x="27" y="95"/>
                      <a:pt x="1" y="134"/>
                      <a:pt x="14" y="186"/>
                    </a:cubicBezTo>
                    <a:cubicBezTo>
                      <a:pt x="53" y="316"/>
                      <a:pt x="145" y="460"/>
                      <a:pt x="262" y="551"/>
                    </a:cubicBezTo>
                    <a:cubicBezTo>
                      <a:pt x="406" y="669"/>
                      <a:pt x="588" y="734"/>
                      <a:pt x="757" y="734"/>
                    </a:cubicBezTo>
                    <a:cubicBezTo>
                      <a:pt x="849" y="734"/>
                      <a:pt x="940" y="721"/>
                      <a:pt x="1032" y="695"/>
                    </a:cubicBezTo>
                    <a:cubicBezTo>
                      <a:pt x="1279" y="591"/>
                      <a:pt x="1475" y="356"/>
                      <a:pt x="1527" y="95"/>
                    </a:cubicBezTo>
                    <a:cubicBezTo>
                      <a:pt x="1527" y="55"/>
                      <a:pt x="1501" y="3"/>
                      <a:pt x="1462" y="3"/>
                    </a:cubicBezTo>
                    <a:cubicBezTo>
                      <a:pt x="1455" y="1"/>
                      <a:pt x="1449" y="0"/>
                      <a:pt x="1442" y="0"/>
                    </a:cubicBezTo>
                    <a:close/>
                  </a:path>
                </a:pathLst>
              </a:custGeom>
              <a:solidFill>
                <a:srgbClr val="FCF5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50"/>
              <p:cNvSpPr/>
              <p:nvPr/>
            </p:nvSpPr>
            <p:spPr>
              <a:xfrm>
                <a:off x="5157150" y="5425600"/>
                <a:ext cx="76650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2991" extrusionOk="0">
                    <a:moveTo>
                      <a:pt x="1510" y="0"/>
                    </a:moveTo>
                    <a:cubicBezTo>
                      <a:pt x="1494" y="0"/>
                      <a:pt x="1477" y="1"/>
                      <a:pt x="1461" y="1"/>
                    </a:cubicBezTo>
                    <a:cubicBezTo>
                      <a:pt x="640" y="41"/>
                      <a:pt x="0" y="731"/>
                      <a:pt x="40" y="1566"/>
                    </a:cubicBezTo>
                    <a:cubicBezTo>
                      <a:pt x="77" y="2365"/>
                      <a:pt x="731" y="2990"/>
                      <a:pt x="1521" y="2990"/>
                    </a:cubicBezTo>
                    <a:cubicBezTo>
                      <a:pt x="1544" y="2990"/>
                      <a:pt x="1568" y="2990"/>
                      <a:pt x="1591" y="2988"/>
                    </a:cubicBezTo>
                    <a:cubicBezTo>
                      <a:pt x="2414" y="2949"/>
                      <a:pt x="3066" y="2258"/>
                      <a:pt x="3026" y="1436"/>
                    </a:cubicBezTo>
                    <a:cubicBezTo>
                      <a:pt x="2988" y="631"/>
                      <a:pt x="2323" y="0"/>
                      <a:pt x="1510" y="0"/>
                    </a:cubicBezTo>
                    <a:close/>
                  </a:path>
                </a:pathLst>
              </a:custGeom>
              <a:solidFill>
                <a:srgbClr val="FF86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50"/>
              <p:cNvSpPr/>
              <p:nvPr/>
            </p:nvSpPr>
            <p:spPr>
              <a:xfrm>
                <a:off x="5394525" y="5415475"/>
                <a:ext cx="7632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990" extrusionOk="0">
                    <a:moveTo>
                      <a:pt x="1533" y="1"/>
                    </a:moveTo>
                    <a:cubicBezTo>
                      <a:pt x="1509" y="1"/>
                      <a:pt x="1485" y="1"/>
                      <a:pt x="1461" y="2"/>
                    </a:cubicBezTo>
                    <a:cubicBezTo>
                      <a:pt x="640" y="41"/>
                      <a:pt x="0" y="733"/>
                      <a:pt x="26" y="1554"/>
                    </a:cubicBezTo>
                    <a:cubicBezTo>
                      <a:pt x="65" y="2360"/>
                      <a:pt x="743" y="2989"/>
                      <a:pt x="1543" y="2989"/>
                    </a:cubicBezTo>
                    <a:cubicBezTo>
                      <a:pt x="1559" y="2989"/>
                      <a:pt x="1575" y="2989"/>
                      <a:pt x="1591" y="2989"/>
                    </a:cubicBezTo>
                    <a:cubicBezTo>
                      <a:pt x="2414" y="2950"/>
                      <a:pt x="3052" y="2258"/>
                      <a:pt x="3013" y="1423"/>
                    </a:cubicBezTo>
                    <a:cubicBezTo>
                      <a:pt x="2988" y="626"/>
                      <a:pt x="2324" y="1"/>
                      <a:pt x="1533" y="1"/>
                    </a:cubicBezTo>
                    <a:close/>
                  </a:path>
                </a:pathLst>
              </a:custGeom>
              <a:solidFill>
                <a:srgbClr val="FF86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" name="Rounded Rectangular Callout 9"/>
          <p:cNvSpPr/>
          <p:nvPr/>
        </p:nvSpPr>
        <p:spPr>
          <a:xfrm>
            <a:off x="584791" y="1648047"/>
            <a:ext cx="3402418" cy="1988288"/>
          </a:xfrm>
          <a:prstGeom prst="wedgeRoundRectCallout">
            <a:avLst>
              <a:gd name="adj1" fmla="val -59583"/>
              <a:gd name="adj2" fmla="val 38971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002060"/>
                </a:solidFill>
              </a:rPr>
              <a:t>Dựa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vào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vi-VN" sz="1800" dirty="0">
                <a:solidFill>
                  <a:srgbClr val="002060"/>
                </a:solidFill>
              </a:rPr>
              <a:t>nội dung phần II</a:t>
            </a:r>
            <a:r>
              <a:rPr lang="en-US" sz="1800" dirty="0">
                <a:solidFill>
                  <a:srgbClr val="002060"/>
                </a:solidFill>
              </a:rPr>
              <a:t> SGK</a:t>
            </a:r>
            <a:r>
              <a:rPr lang="vi-VN" sz="1800" dirty="0">
                <a:solidFill>
                  <a:srgbClr val="002060"/>
                </a:solidFill>
              </a:rPr>
              <a:t> và trả lời câu hỏi: Em hãy kể tên các phương pháp bảo quản thực phẩm.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1687" y="1097816"/>
            <a:ext cx="425948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/>
              <a:t>C</a:t>
            </a:r>
            <a:r>
              <a:rPr lang="vi-VN" sz="1800" i="1" dirty="0"/>
              <a:t>hia</a:t>
            </a:r>
            <a:r>
              <a:rPr lang="en-US" sz="1800" i="1" dirty="0"/>
              <a:t> </a:t>
            </a:r>
            <a:r>
              <a:rPr lang="en-US" sz="1800" i="1" dirty="0" err="1"/>
              <a:t>lớp</a:t>
            </a:r>
            <a:r>
              <a:rPr lang="vi-VN" sz="1800" i="1" dirty="0"/>
              <a:t> thành 6 nhóm thảo luận:</a:t>
            </a:r>
          </a:p>
          <a:p>
            <a:pPr algn="just">
              <a:lnSpc>
                <a:spcPct val="150000"/>
              </a:lnSpc>
            </a:pPr>
            <a:r>
              <a:rPr lang="vi-VN" sz="1800" dirty="0"/>
              <a:t>+ </a:t>
            </a:r>
            <a:r>
              <a:rPr lang="vi-VN" sz="1800" b="1" dirty="0"/>
              <a:t>Nhóm 1,2</a:t>
            </a:r>
            <a:r>
              <a:rPr lang="vi-VN" sz="1800" dirty="0"/>
              <a:t>: </a:t>
            </a:r>
            <a:r>
              <a:rPr lang="en-US" sz="1800" dirty="0"/>
              <a:t>T</a:t>
            </a:r>
            <a:r>
              <a:rPr lang="vi-VN" sz="1800" dirty="0"/>
              <a:t>ìm hiểu phương pháp bảo quản ở nhiệt độ phòng. Hãy kể tên các thực phẩm được bảo quản thoáng và kín mà em biết.</a:t>
            </a:r>
          </a:p>
          <a:p>
            <a:pPr algn="just">
              <a:lnSpc>
                <a:spcPct val="150000"/>
              </a:lnSpc>
            </a:pPr>
            <a:r>
              <a:rPr lang="vi-VN" sz="1800" dirty="0"/>
              <a:t>+ </a:t>
            </a:r>
            <a:r>
              <a:rPr lang="vi-VN" sz="1800" b="1" dirty="0"/>
              <a:t>Nhóm 3,</a:t>
            </a:r>
            <a:r>
              <a:rPr lang="en-US" sz="1800" b="1" dirty="0"/>
              <a:t> </a:t>
            </a:r>
            <a:r>
              <a:rPr lang="vi-VN" sz="1800" b="1" dirty="0"/>
              <a:t>4: </a:t>
            </a:r>
            <a:r>
              <a:rPr lang="en-US" sz="1800" dirty="0"/>
              <a:t>T</a:t>
            </a:r>
            <a:r>
              <a:rPr lang="vi-VN" sz="1800" dirty="0"/>
              <a:t>ìm hiểu phương pháp bảo quản ở nhiệt độ thấp. </a:t>
            </a:r>
          </a:p>
          <a:p>
            <a:pPr algn="just">
              <a:lnSpc>
                <a:spcPct val="150000"/>
              </a:lnSpc>
            </a:pPr>
            <a:r>
              <a:rPr lang="vi-VN" sz="1800" dirty="0"/>
              <a:t>+ </a:t>
            </a:r>
            <a:r>
              <a:rPr lang="vi-VN" sz="1800" b="1" dirty="0"/>
              <a:t>Nhóm 5,</a:t>
            </a:r>
            <a:r>
              <a:rPr lang="en-US" sz="1800" b="1" dirty="0"/>
              <a:t> </a:t>
            </a:r>
            <a:r>
              <a:rPr lang="vi-VN" sz="1800" b="1" dirty="0"/>
              <a:t>6: </a:t>
            </a:r>
            <a:r>
              <a:rPr lang="en-US" sz="1800" dirty="0"/>
              <a:t>T</a:t>
            </a:r>
            <a:r>
              <a:rPr lang="vi-VN" sz="1800" dirty="0"/>
              <a:t>ìm hiểu phương pháp bảo quản bằng đường hoặc muối.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70590" y="3997842"/>
            <a:ext cx="2030819" cy="4997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/>
              <a:t>Thời</a:t>
            </a:r>
            <a:r>
              <a:rPr lang="en-US" sz="1800" dirty="0"/>
              <a:t> </a:t>
            </a:r>
            <a:r>
              <a:rPr lang="en-US" sz="1800" dirty="0" err="1"/>
              <a:t>gian</a:t>
            </a:r>
            <a:r>
              <a:rPr lang="en-US" sz="1800" dirty="0"/>
              <a:t>: 3 </a:t>
            </a:r>
            <a:r>
              <a:rPr lang="en-US" sz="1800" dirty="0" err="1"/>
              <a:t>phút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39"/>
          <p:cNvSpPr txBox="1">
            <a:spLocks noGrp="1"/>
          </p:cNvSpPr>
          <p:nvPr>
            <p:ph type="title"/>
          </p:nvPr>
        </p:nvSpPr>
        <p:spPr>
          <a:xfrm>
            <a:off x="868856" y="4462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+mn-lt"/>
              </a:rPr>
              <a:t>1. </a:t>
            </a:r>
            <a:r>
              <a:rPr lang="en-US" sz="2200" dirty="0" err="1">
                <a:latin typeface="+mn-lt"/>
              </a:rPr>
              <a:t>Bảo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quản</a:t>
            </a:r>
            <a:r>
              <a:rPr lang="en-US" sz="2200" dirty="0">
                <a:latin typeface="+mn-lt"/>
              </a:rPr>
              <a:t> ở </a:t>
            </a:r>
            <a:r>
              <a:rPr lang="en-US" sz="2200" dirty="0" err="1">
                <a:latin typeface="+mn-lt"/>
              </a:rPr>
              <a:t>nhiệt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độ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phòng</a:t>
            </a:r>
            <a:endParaRPr sz="2200" dirty="0">
              <a:latin typeface="+mn-lt"/>
            </a:endParaRPr>
          </a:p>
        </p:txBody>
      </p:sp>
      <p:grpSp>
        <p:nvGrpSpPr>
          <p:cNvPr id="1778" name="Google Shape;1778;p39"/>
          <p:cNvGrpSpPr/>
          <p:nvPr/>
        </p:nvGrpSpPr>
        <p:grpSpPr>
          <a:xfrm>
            <a:off x="2094614" y="1207210"/>
            <a:ext cx="1062852" cy="897968"/>
            <a:chOff x="4456750" y="1453375"/>
            <a:chExt cx="1017350" cy="859525"/>
          </a:xfrm>
        </p:grpSpPr>
        <p:sp>
          <p:nvSpPr>
            <p:cNvPr id="1779" name="Google Shape;1779;p39"/>
            <p:cNvSpPr/>
            <p:nvPr/>
          </p:nvSpPr>
          <p:spPr>
            <a:xfrm>
              <a:off x="4456750" y="1453375"/>
              <a:ext cx="1017350" cy="859525"/>
            </a:xfrm>
            <a:custGeom>
              <a:avLst/>
              <a:gdLst/>
              <a:ahLst/>
              <a:cxnLst/>
              <a:rect l="l" t="t" r="r" b="b"/>
              <a:pathLst>
                <a:path w="40694" h="34381" extrusionOk="0">
                  <a:moveTo>
                    <a:pt x="20726" y="0"/>
                  </a:moveTo>
                  <a:cubicBezTo>
                    <a:pt x="11361" y="0"/>
                    <a:pt x="3705" y="7539"/>
                    <a:pt x="3536" y="16878"/>
                  </a:cubicBezTo>
                  <a:cubicBezTo>
                    <a:pt x="3105" y="17660"/>
                    <a:pt x="2805" y="18312"/>
                    <a:pt x="2649" y="18665"/>
                  </a:cubicBezTo>
                  <a:cubicBezTo>
                    <a:pt x="2009" y="19082"/>
                    <a:pt x="1371" y="19643"/>
                    <a:pt x="640" y="20425"/>
                  </a:cubicBezTo>
                  <a:cubicBezTo>
                    <a:pt x="1" y="21117"/>
                    <a:pt x="91" y="21743"/>
                    <a:pt x="275" y="22147"/>
                  </a:cubicBezTo>
                  <a:cubicBezTo>
                    <a:pt x="522" y="22695"/>
                    <a:pt x="1084" y="23047"/>
                    <a:pt x="1710" y="23047"/>
                  </a:cubicBezTo>
                  <a:cubicBezTo>
                    <a:pt x="1827" y="23047"/>
                    <a:pt x="1944" y="23047"/>
                    <a:pt x="2049" y="23021"/>
                  </a:cubicBezTo>
                  <a:cubicBezTo>
                    <a:pt x="2231" y="22981"/>
                    <a:pt x="2400" y="22929"/>
                    <a:pt x="2570" y="22865"/>
                  </a:cubicBezTo>
                  <a:lnTo>
                    <a:pt x="2570" y="22865"/>
                  </a:lnTo>
                  <a:cubicBezTo>
                    <a:pt x="2466" y="23882"/>
                    <a:pt x="2649" y="24234"/>
                    <a:pt x="2844" y="24482"/>
                  </a:cubicBezTo>
                  <a:cubicBezTo>
                    <a:pt x="3000" y="24677"/>
                    <a:pt x="3287" y="24912"/>
                    <a:pt x="3796" y="24912"/>
                  </a:cubicBezTo>
                  <a:cubicBezTo>
                    <a:pt x="3913" y="24912"/>
                    <a:pt x="4044" y="24899"/>
                    <a:pt x="4214" y="24873"/>
                  </a:cubicBezTo>
                  <a:cubicBezTo>
                    <a:pt x="4226" y="24886"/>
                    <a:pt x="4252" y="24938"/>
                    <a:pt x="4252" y="24951"/>
                  </a:cubicBezTo>
                  <a:cubicBezTo>
                    <a:pt x="4318" y="25056"/>
                    <a:pt x="4370" y="25173"/>
                    <a:pt x="4435" y="25291"/>
                  </a:cubicBezTo>
                  <a:lnTo>
                    <a:pt x="4501" y="25381"/>
                  </a:lnTo>
                  <a:cubicBezTo>
                    <a:pt x="4553" y="25473"/>
                    <a:pt x="4618" y="25577"/>
                    <a:pt x="4670" y="25668"/>
                  </a:cubicBezTo>
                  <a:lnTo>
                    <a:pt x="4696" y="25708"/>
                  </a:lnTo>
                  <a:cubicBezTo>
                    <a:pt x="4774" y="25812"/>
                    <a:pt x="4840" y="25917"/>
                    <a:pt x="4918" y="26021"/>
                  </a:cubicBezTo>
                  <a:lnTo>
                    <a:pt x="4983" y="26112"/>
                  </a:lnTo>
                  <a:cubicBezTo>
                    <a:pt x="5049" y="26216"/>
                    <a:pt x="5127" y="26320"/>
                    <a:pt x="5205" y="26412"/>
                  </a:cubicBezTo>
                  <a:cubicBezTo>
                    <a:pt x="5844" y="27195"/>
                    <a:pt x="6548" y="27703"/>
                    <a:pt x="7318" y="27951"/>
                  </a:cubicBezTo>
                  <a:cubicBezTo>
                    <a:pt x="10605" y="32047"/>
                    <a:pt x="15469" y="34381"/>
                    <a:pt x="20726" y="34381"/>
                  </a:cubicBezTo>
                  <a:cubicBezTo>
                    <a:pt x="25773" y="34381"/>
                    <a:pt x="30508" y="32203"/>
                    <a:pt x="33781" y="28381"/>
                  </a:cubicBezTo>
                  <a:cubicBezTo>
                    <a:pt x="36638" y="28094"/>
                    <a:pt x="37446" y="27586"/>
                    <a:pt x="37850" y="27129"/>
                  </a:cubicBezTo>
                  <a:cubicBezTo>
                    <a:pt x="38554" y="26346"/>
                    <a:pt x="38894" y="25030"/>
                    <a:pt x="38907" y="23086"/>
                  </a:cubicBezTo>
                  <a:cubicBezTo>
                    <a:pt x="39090" y="23073"/>
                    <a:pt x="39272" y="23060"/>
                    <a:pt x="39455" y="23034"/>
                  </a:cubicBezTo>
                  <a:cubicBezTo>
                    <a:pt x="39846" y="22981"/>
                    <a:pt x="40185" y="22760"/>
                    <a:pt x="40407" y="22434"/>
                  </a:cubicBezTo>
                  <a:cubicBezTo>
                    <a:pt x="40629" y="22108"/>
                    <a:pt x="40693" y="21691"/>
                    <a:pt x="40589" y="21326"/>
                  </a:cubicBezTo>
                  <a:cubicBezTo>
                    <a:pt x="40407" y="20595"/>
                    <a:pt x="39807" y="20100"/>
                    <a:pt x="39325" y="19799"/>
                  </a:cubicBezTo>
                  <a:cubicBezTo>
                    <a:pt x="39285" y="19773"/>
                    <a:pt x="39233" y="19747"/>
                    <a:pt x="39194" y="19721"/>
                  </a:cubicBezTo>
                  <a:cubicBezTo>
                    <a:pt x="39128" y="19682"/>
                    <a:pt x="39050" y="19643"/>
                    <a:pt x="38985" y="19604"/>
                  </a:cubicBezTo>
                  <a:lnTo>
                    <a:pt x="38985" y="17908"/>
                  </a:lnTo>
                  <a:lnTo>
                    <a:pt x="38985" y="17856"/>
                  </a:lnTo>
                  <a:cubicBezTo>
                    <a:pt x="38933" y="16891"/>
                    <a:pt x="38829" y="15743"/>
                    <a:pt x="38438" y="14596"/>
                  </a:cubicBezTo>
                  <a:cubicBezTo>
                    <a:pt x="38385" y="14465"/>
                    <a:pt x="38346" y="14321"/>
                    <a:pt x="38281" y="14191"/>
                  </a:cubicBezTo>
                  <a:cubicBezTo>
                    <a:pt x="38020" y="13539"/>
                    <a:pt x="37668" y="12926"/>
                    <a:pt x="37238" y="12352"/>
                  </a:cubicBezTo>
                  <a:cubicBezTo>
                    <a:pt x="35972" y="8061"/>
                    <a:pt x="33050" y="4383"/>
                    <a:pt x="29138" y="2192"/>
                  </a:cubicBezTo>
                  <a:cubicBezTo>
                    <a:pt x="29099" y="2113"/>
                    <a:pt x="29059" y="2049"/>
                    <a:pt x="29007" y="1983"/>
                  </a:cubicBezTo>
                  <a:cubicBezTo>
                    <a:pt x="28812" y="1722"/>
                    <a:pt x="28486" y="1553"/>
                    <a:pt x="28146" y="1553"/>
                  </a:cubicBezTo>
                  <a:cubicBezTo>
                    <a:pt x="28082" y="1553"/>
                    <a:pt x="28004" y="1565"/>
                    <a:pt x="27938" y="1579"/>
                  </a:cubicBezTo>
                  <a:cubicBezTo>
                    <a:pt x="25668" y="522"/>
                    <a:pt x="23242" y="0"/>
                    <a:pt x="20726" y="0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9"/>
            <p:cNvSpPr/>
            <p:nvPr/>
          </p:nvSpPr>
          <p:spPr>
            <a:xfrm>
              <a:off x="4570875" y="1479150"/>
              <a:ext cx="808025" cy="808000"/>
            </a:xfrm>
            <a:custGeom>
              <a:avLst/>
              <a:gdLst/>
              <a:ahLst/>
              <a:cxnLst/>
              <a:rect l="l" t="t" r="r" b="b"/>
              <a:pathLst>
                <a:path w="32321" h="32320" extrusionOk="0">
                  <a:moveTo>
                    <a:pt x="16161" y="0"/>
                  </a:moveTo>
                  <a:cubicBezTo>
                    <a:pt x="7240" y="0"/>
                    <a:pt x="0" y="7238"/>
                    <a:pt x="0" y="16160"/>
                  </a:cubicBezTo>
                  <a:cubicBezTo>
                    <a:pt x="0" y="25081"/>
                    <a:pt x="7240" y="32320"/>
                    <a:pt x="16161" y="32320"/>
                  </a:cubicBezTo>
                  <a:cubicBezTo>
                    <a:pt x="25082" y="32320"/>
                    <a:pt x="32320" y="25081"/>
                    <a:pt x="32320" y="16160"/>
                  </a:cubicBezTo>
                  <a:cubicBezTo>
                    <a:pt x="32320" y="7238"/>
                    <a:pt x="25082" y="0"/>
                    <a:pt x="16161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9"/>
            <p:cNvSpPr/>
            <p:nvPr/>
          </p:nvSpPr>
          <p:spPr>
            <a:xfrm>
              <a:off x="4961500" y="1594225"/>
              <a:ext cx="5575" cy="169575"/>
            </a:xfrm>
            <a:custGeom>
              <a:avLst/>
              <a:gdLst/>
              <a:ahLst/>
              <a:cxnLst/>
              <a:rect l="l" t="t" r="r" b="b"/>
              <a:pathLst>
                <a:path w="223" h="6783" extrusionOk="0">
                  <a:moveTo>
                    <a:pt x="183" y="1"/>
                  </a:moveTo>
                  <a:cubicBezTo>
                    <a:pt x="171" y="1"/>
                    <a:pt x="157" y="14"/>
                    <a:pt x="157" y="27"/>
                  </a:cubicBezTo>
                  <a:cubicBezTo>
                    <a:pt x="118" y="601"/>
                    <a:pt x="92" y="1162"/>
                    <a:pt x="66" y="1722"/>
                  </a:cubicBezTo>
                  <a:cubicBezTo>
                    <a:pt x="40" y="2284"/>
                    <a:pt x="40" y="2844"/>
                    <a:pt x="14" y="3405"/>
                  </a:cubicBezTo>
                  <a:cubicBezTo>
                    <a:pt x="14" y="3966"/>
                    <a:pt x="1" y="4540"/>
                    <a:pt x="1" y="5101"/>
                  </a:cubicBezTo>
                  <a:cubicBezTo>
                    <a:pt x="1" y="5661"/>
                    <a:pt x="1" y="6223"/>
                    <a:pt x="27" y="6783"/>
                  </a:cubicBezTo>
                  <a:cubicBezTo>
                    <a:pt x="66" y="6223"/>
                    <a:pt x="92" y="5661"/>
                    <a:pt x="131" y="5101"/>
                  </a:cubicBezTo>
                  <a:cubicBezTo>
                    <a:pt x="157" y="4540"/>
                    <a:pt x="171" y="3979"/>
                    <a:pt x="183" y="3418"/>
                  </a:cubicBezTo>
                  <a:cubicBezTo>
                    <a:pt x="197" y="2844"/>
                    <a:pt x="223" y="2284"/>
                    <a:pt x="223" y="1722"/>
                  </a:cubicBezTo>
                  <a:cubicBezTo>
                    <a:pt x="223" y="1162"/>
                    <a:pt x="223" y="601"/>
                    <a:pt x="209" y="40"/>
                  </a:cubicBezTo>
                  <a:cubicBezTo>
                    <a:pt x="209" y="14"/>
                    <a:pt x="197" y="1"/>
                    <a:pt x="18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9"/>
            <p:cNvSpPr/>
            <p:nvPr/>
          </p:nvSpPr>
          <p:spPr>
            <a:xfrm>
              <a:off x="4930850" y="1619675"/>
              <a:ext cx="66225" cy="66225"/>
            </a:xfrm>
            <a:custGeom>
              <a:avLst/>
              <a:gdLst/>
              <a:ahLst/>
              <a:cxnLst/>
              <a:rect l="l" t="t" r="r" b="b"/>
              <a:pathLst>
                <a:path w="2649" h="2649" extrusionOk="0">
                  <a:moveTo>
                    <a:pt x="1318" y="0"/>
                  </a:moveTo>
                  <a:cubicBezTo>
                    <a:pt x="771" y="0"/>
                    <a:pt x="301" y="339"/>
                    <a:pt x="92" y="822"/>
                  </a:cubicBezTo>
                  <a:cubicBezTo>
                    <a:pt x="27" y="979"/>
                    <a:pt x="0" y="1148"/>
                    <a:pt x="0" y="1330"/>
                  </a:cubicBezTo>
                  <a:cubicBezTo>
                    <a:pt x="0" y="2061"/>
                    <a:pt x="588" y="2648"/>
                    <a:pt x="1318" y="2648"/>
                  </a:cubicBezTo>
                  <a:cubicBezTo>
                    <a:pt x="1631" y="2648"/>
                    <a:pt x="1918" y="2544"/>
                    <a:pt x="2139" y="2361"/>
                  </a:cubicBezTo>
                  <a:cubicBezTo>
                    <a:pt x="2453" y="2127"/>
                    <a:pt x="2649" y="1748"/>
                    <a:pt x="2649" y="1330"/>
                  </a:cubicBezTo>
                  <a:cubicBezTo>
                    <a:pt x="2649" y="600"/>
                    <a:pt x="2049" y="0"/>
                    <a:pt x="1318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9"/>
            <p:cNvSpPr/>
            <p:nvPr/>
          </p:nvSpPr>
          <p:spPr>
            <a:xfrm>
              <a:off x="4930850" y="1640225"/>
              <a:ext cx="53500" cy="45675"/>
            </a:xfrm>
            <a:custGeom>
              <a:avLst/>
              <a:gdLst/>
              <a:ahLst/>
              <a:cxnLst/>
              <a:rect l="l" t="t" r="r" b="b"/>
              <a:pathLst>
                <a:path w="2140" h="1827" extrusionOk="0">
                  <a:moveTo>
                    <a:pt x="92" y="0"/>
                  </a:moveTo>
                  <a:cubicBezTo>
                    <a:pt x="27" y="157"/>
                    <a:pt x="0" y="326"/>
                    <a:pt x="0" y="508"/>
                  </a:cubicBezTo>
                  <a:cubicBezTo>
                    <a:pt x="0" y="1239"/>
                    <a:pt x="588" y="1826"/>
                    <a:pt x="1318" y="1826"/>
                  </a:cubicBezTo>
                  <a:cubicBezTo>
                    <a:pt x="1631" y="1826"/>
                    <a:pt x="1918" y="1722"/>
                    <a:pt x="2139" y="1539"/>
                  </a:cubicBezTo>
                  <a:cubicBezTo>
                    <a:pt x="1409" y="1487"/>
                    <a:pt x="718" y="1082"/>
                    <a:pt x="314" y="470"/>
                  </a:cubicBezTo>
                  <a:cubicBezTo>
                    <a:pt x="223" y="326"/>
                    <a:pt x="144" y="169"/>
                    <a:pt x="92" y="0"/>
                  </a:cubicBezTo>
                  <a:close/>
                </a:path>
              </a:pathLst>
            </a:custGeom>
            <a:solidFill>
              <a:srgbClr val="988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9"/>
            <p:cNvSpPr/>
            <p:nvPr/>
          </p:nvSpPr>
          <p:spPr>
            <a:xfrm>
              <a:off x="4972850" y="1626075"/>
              <a:ext cx="16400" cy="22950"/>
            </a:xfrm>
            <a:custGeom>
              <a:avLst/>
              <a:gdLst/>
              <a:ahLst/>
              <a:cxnLst/>
              <a:rect l="l" t="t" r="r" b="b"/>
              <a:pathLst>
                <a:path w="656" h="918" extrusionOk="0">
                  <a:moveTo>
                    <a:pt x="166" y="1"/>
                  </a:moveTo>
                  <a:cubicBezTo>
                    <a:pt x="69" y="1"/>
                    <a:pt x="0" y="76"/>
                    <a:pt x="16" y="240"/>
                  </a:cubicBezTo>
                  <a:cubicBezTo>
                    <a:pt x="56" y="501"/>
                    <a:pt x="199" y="735"/>
                    <a:pt x="421" y="879"/>
                  </a:cubicBezTo>
                  <a:cubicBezTo>
                    <a:pt x="433" y="892"/>
                    <a:pt x="459" y="905"/>
                    <a:pt x="486" y="918"/>
                  </a:cubicBezTo>
                  <a:cubicBezTo>
                    <a:pt x="538" y="918"/>
                    <a:pt x="603" y="892"/>
                    <a:pt x="630" y="840"/>
                  </a:cubicBezTo>
                  <a:cubicBezTo>
                    <a:pt x="656" y="788"/>
                    <a:pt x="656" y="735"/>
                    <a:pt x="656" y="671"/>
                  </a:cubicBezTo>
                  <a:cubicBezTo>
                    <a:pt x="642" y="462"/>
                    <a:pt x="538" y="240"/>
                    <a:pt x="381" y="97"/>
                  </a:cubicBezTo>
                  <a:cubicBezTo>
                    <a:pt x="308" y="34"/>
                    <a:pt x="231" y="1"/>
                    <a:pt x="166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9"/>
            <p:cNvSpPr/>
            <p:nvPr/>
          </p:nvSpPr>
          <p:spPr>
            <a:xfrm>
              <a:off x="4550350" y="1899125"/>
              <a:ext cx="652800" cy="242275"/>
            </a:xfrm>
            <a:custGeom>
              <a:avLst/>
              <a:gdLst/>
              <a:ahLst/>
              <a:cxnLst/>
              <a:rect l="l" t="t" r="r" b="b"/>
              <a:pathLst>
                <a:path w="26112" h="9691" extrusionOk="0">
                  <a:moveTo>
                    <a:pt x="24376" y="0"/>
                  </a:moveTo>
                  <a:cubicBezTo>
                    <a:pt x="18899" y="104"/>
                    <a:pt x="2543" y="444"/>
                    <a:pt x="392" y="1134"/>
                  </a:cubicBezTo>
                  <a:cubicBezTo>
                    <a:pt x="261" y="1174"/>
                    <a:pt x="183" y="1213"/>
                    <a:pt x="169" y="1265"/>
                  </a:cubicBezTo>
                  <a:cubicBezTo>
                    <a:pt x="143" y="1278"/>
                    <a:pt x="143" y="1304"/>
                    <a:pt x="131" y="1343"/>
                  </a:cubicBezTo>
                  <a:cubicBezTo>
                    <a:pt x="0" y="1722"/>
                    <a:pt x="79" y="2647"/>
                    <a:pt x="352" y="3743"/>
                  </a:cubicBezTo>
                  <a:cubicBezTo>
                    <a:pt x="456" y="4200"/>
                    <a:pt x="600" y="4669"/>
                    <a:pt x="769" y="5151"/>
                  </a:cubicBezTo>
                  <a:cubicBezTo>
                    <a:pt x="1135" y="6156"/>
                    <a:pt x="1644" y="7160"/>
                    <a:pt x="2270" y="7930"/>
                  </a:cubicBezTo>
                  <a:cubicBezTo>
                    <a:pt x="2908" y="8713"/>
                    <a:pt x="3678" y="9234"/>
                    <a:pt x="4565" y="9247"/>
                  </a:cubicBezTo>
                  <a:cubicBezTo>
                    <a:pt x="7682" y="9313"/>
                    <a:pt x="25486" y="9690"/>
                    <a:pt x="25486" y="9690"/>
                  </a:cubicBezTo>
                  <a:lnTo>
                    <a:pt x="25733" y="6091"/>
                  </a:lnTo>
                  <a:lnTo>
                    <a:pt x="25785" y="5334"/>
                  </a:lnTo>
                  <a:lnTo>
                    <a:pt x="25942" y="3078"/>
                  </a:lnTo>
                  <a:lnTo>
                    <a:pt x="26112" y="704"/>
                  </a:lnTo>
                  <a:lnTo>
                    <a:pt x="24376" y="0"/>
                  </a:lnTo>
                  <a:close/>
                </a:path>
              </a:pathLst>
            </a:custGeom>
            <a:solidFill>
              <a:srgbClr val="FF8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9"/>
            <p:cNvSpPr/>
            <p:nvPr/>
          </p:nvSpPr>
          <p:spPr>
            <a:xfrm>
              <a:off x="4576750" y="2045500"/>
              <a:ext cx="10150" cy="20900"/>
            </a:xfrm>
            <a:custGeom>
              <a:avLst/>
              <a:gdLst/>
              <a:ahLst/>
              <a:cxnLst/>
              <a:rect l="l" t="t" r="r" b="b"/>
              <a:pathLst>
                <a:path w="406" h="836" extrusionOk="0">
                  <a:moveTo>
                    <a:pt x="392" y="835"/>
                  </a:moveTo>
                  <a:lnTo>
                    <a:pt x="405" y="835"/>
                  </a:lnTo>
                  <a:lnTo>
                    <a:pt x="392" y="835"/>
                  </a:ln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18" y="288"/>
                    <a:pt x="249" y="562"/>
                    <a:pt x="392" y="823"/>
                  </a:cubicBezTo>
                  <a:cubicBezTo>
                    <a:pt x="249" y="562"/>
                    <a:pt x="118" y="288"/>
                    <a:pt x="0" y="1"/>
                  </a:cubicBezTo>
                  <a:close/>
                </a:path>
              </a:pathLst>
            </a:custGeom>
            <a:solidFill>
              <a:srgbClr val="FAE5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9"/>
            <p:cNvSpPr/>
            <p:nvPr/>
          </p:nvSpPr>
          <p:spPr>
            <a:xfrm>
              <a:off x="4576750" y="2028250"/>
              <a:ext cx="568025" cy="69150"/>
            </a:xfrm>
            <a:custGeom>
              <a:avLst/>
              <a:gdLst/>
              <a:ahLst/>
              <a:cxnLst/>
              <a:rect l="l" t="t" r="r" b="b"/>
              <a:pathLst>
                <a:path w="22721" h="2766" extrusionOk="0">
                  <a:moveTo>
                    <a:pt x="2388" y="0"/>
                  </a:moveTo>
                  <a:cubicBezTo>
                    <a:pt x="1461" y="299"/>
                    <a:pt x="626" y="534"/>
                    <a:pt x="0" y="691"/>
                  </a:cubicBezTo>
                  <a:cubicBezTo>
                    <a:pt x="118" y="978"/>
                    <a:pt x="249" y="1252"/>
                    <a:pt x="392" y="1513"/>
                  </a:cubicBezTo>
                  <a:lnTo>
                    <a:pt x="392" y="1525"/>
                  </a:lnTo>
                  <a:lnTo>
                    <a:pt x="405" y="1525"/>
                  </a:lnTo>
                  <a:cubicBezTo>
                    <a:pt x="640" y="1969"/>
                    <a:pt x="913" y="2400"/>
                    <a:pt x="1214" y="2765"/>
                  </a:cubicBezTo>
                  <a:cubicBezTo>
                    <a:pt x="8231" y="1174"/>
                    <a:pt x="15495" y="1017"/>
                    <a:pt x="22720" y="939"/>
                  </a:cubicBezTo>
                  <a:lnTo>
                    <a:pt x="22708" y="678"/>
                  </a:lnTo>
                  <a:cubicBezTo>
                    <a:pt x="22590" y="665"/>
                    <a:pt x="22460" y="665"/>
                    <a:pt x="22329" y="652"/>
                  </a:cubicBezTo>
                  <a:cubicBezTo>
                    <a:pt x="21221" y="548"/>
                    <a:pt x="20178" y="365"/>
                    <a:pt x="19265" y="130"/>
                  </a:cubicBezTo>
                  <a:lnTo>
                    <a:pt x="12599" y="78"/>
                  </a:lnTo>
                  <a:cubicBezTo>
                    <a:pt x="11399" y="404"/>
                    <a:pt x="9900" y="600"/>
                    <a:pt x="8269" y="600"/>
                  </a:cubicBezTo>
                  <a:cubicBezTo>
                    <a:pt x="6535" y="600"/>
                    <a:pt x="4944" y="378"/>
                    <a:pt x="3718" y="13"/>
                  </a:cubicBezTo>
                  <a:lnTo>
                    <a:pt x="2388" y="0"/>
                  </a:lnTo>
                  <a:close/>
                </a:path>
              </a:pathLst>
            </a:custGeom>
            <a:solidFill>
              <a:srgbClr val="FF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9"/>
            <p:cNvSpPr/>
            <p:nvPr/>
          </p:nvSpPr>
          <p:spPr>
            <a:xfrm>
              <a:off x="4559125" y="1949325"/>
              <a:ext cx="639775" cy="83175"/>
            </a:xfrm>
            <a:custGeom>
              <a:avLst/>
              <a:gdLst/>
              <a:ahLst/>
              <a:cxnLst/>
              <a:rect l="l" t="t" r="r" b="b"/>
              <a:pathLst>
                <a:path w="25591" h="3327" extrusionOk="0">
                  <a:moveTo>
                    <a:pt x="11687" y="1"/>
                  </a:moveTo>
                  <a:lnTo>
                    <a:pt x="249" y="1239"/>
                  </a:lnTo>
                  <a:lnTo>
                    <a:pt x="1" y="1735"/>
                  </a:lnTo>
                  <a:cubicBezTo>
                    <a:pt x="105" y="2192"/>
                    <a:pt x="249" y="2661"/>
                    <a:pt x="418" y="3143"/>
                  </a:cubicBezTo>
                  <a:lnTo>
                    <a:pt x="25434" y="3326"/>
                  </a:lnTo>
                  <a:lnTo>
                    <a:pt x="25591" y="1070"/>
                  </a:lnTo>
                  <a:lnTo>
                    <a:pt x="11687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9"/>
            <p:cNvSpPr/>
            <p:nvPr/>
          </p:nvSpPr>
          <p:spPr>
            <a:xfrm>
              <a:off x="5143775" y="1953900"/>
              <a:ext cx="272275" cy="188325"/>
            </a:xfrm>
            <a:custGeom>
              <a:avLst/>
              <a:gdLst/>
              <a:ahLst/>
              <a:cxnLst/>
              <a:rect l="l" t="t" r="r" b="b"/>
              <a:pathLst>
                <a:path w="10891" h="7533" extrusionOk="0">
                  <a:moveTo>
                    <a:pt x="39" y="0"/>
                  </a:moveTo>
                  <a:lnTo>
                    <a:pt x="1" y="3039"/>
                  </a:lnTo>
                  <a:lnTo>
                    <a:pt x="222" y="7525"/>
                  </a:lnTo>
                  <a:cubicBezTo>
                    <a:pt x="222" y="7525"/>
                    <a:pt x="586" y="7533"/>
                    <a:pt x="1171" y="7533"/>
                  </a:cubicBezTo>
                  <a:cubicBezTo>
                    <a:pt x="3369" y="7533"/>
                    <a:pt x="8694" y="7427"/>
                    <a:pt x="9600" y="6417"/>
                  </a:cubicBezTo>
                  <a:cubicBezTo>
                    <a:pt x="10891" y="4983"/>
                    <a:pt x="10200" y="392"/>
                    <a:pt x="10200" y="392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9"/>
            <p:cNvSpPr/>
            <p:nvPr/>
          </p:nvSpPr>
          <p:spPr>
            <a:xfrm>
              <a:off x="5264100" y="2061500"/>
              <a:ext cx="18600" cy="10125"/>
            </a:xfrm>
            <a:custGeom>
              <a:avLst/>
              <a:gdLst/>
              <a:ahLst/>
              <a:cxnLst/>
              <a:rect l="l" t="t" r="r" b="b"/>
              <a:pathLst>
                <a:path w="744" h="405" extrusionOk="0">
                  <a:moveTo>
                    <a:pt x="483" y="0"/>
                  </a:moveTo>
                  <a:cubicBezTo>
                    <a:pt x="431" y="0"/>
                    <a:pt x="379" y="0"/>
                    <a:pt x="327" y="26"/>
                  </a:cubicBezTo>
                  <a:cubicBezTo>
                    <a:pt x="130" y="65"/>
                    <a:pt x="0" y="195"/>
                    <a:pt x="40" y="300"/>
                  </a:cubicBezTo>
                  <a:cubicBezTo>
                    <a:pt x="52" y="366"/>
                    <a:pt x="144" y="404"/>
                    <a:pt x="261" y="404"/>
                  </a:cubicBezTo>
                  <a:cubicBezTo>
                    <a:pt x="313" y="404"/>
                    <a:pt x="365" y="404"/>
                    <a:pt x="417" y="392"/>
                  </a:cubicBezTo>
                  <a:cubicBezTo>
                    <a:pt x="614" y="339"/>
                    <a:pt x="744" y="209"/>
                    <a:pt x="704" y="117"/>
                  </a:cubicBezTo>
                  <a:cubicBezTo>
                    <a:pt x="692" y="39"/>
                    <a:pt x="600" y="0"/>
                    <a:pt x="483" y="0"/>
                  </a:cubicBezTo>
                  <a:close/>
                </a:path>
              </a:pathLst>
            </a:custGeom>
            <a:solidFill>
              <a:srgbClr val="F9D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9"/>
            <p:cNvSpPr/>
            <p:nvPr/>
          </p:nvSpPr>
          <p:spPr>
            <a:xfrm>
              <a:off x="5362550" y="2043900"/>
              <a:ext cx="12775" cy="16325"/>
            </a:xfrm>
            <a:custGeom>
              <a:avLst/>
              <a:gdLst/>
              <a:ahLst/>
              <a:cxnLst/>
              <a:rect l="l" t="t" r="r" b="b"/>
              <a:pathLst>
                <a:path w="511" h="653" extrusionOk="0">
                  <a:moveTo>
                    <a:pt x="354" y="0"/>
                  </a:moveTo>
                  <a:cubicBezTo>
                    <a:pt x="262" y="0"/>
                    <a:pt x="157" y="104"/>
                    <a:pt x="79" y="247"/>
                  </a:cubicBezTo>
                  <a:cubicBezTo>
                    <a:pt x="1" y="417"/>
                    <a:pt x="14" y="600"/>
                    <a:pt x="105" y="639"/>
                  </a:cubicBezTo>
                  <a:cubicBezTo>
                    <a:pt x="119" y="652"/>
                    <a:pt x="131" y="652"/>
                    <a:pt x="145" y="652"/>
                  </a:cubicBezTo>
                  <a:cubicBezTo>
                    <a:pt x="236" y="652"/>
                    <a:pt x="354" y="560"/>
                    <a:pt x="418" y="404"/>
                  </a:cubicBezTo>
                  <a:cubicBezTo>
                    <a:pt x="510" y="235"/>
                    <a:pt x="497" y="52"/>
                    <a:pt x="406" y="13"/>
                  </a:cubicBezTo>
                  <a:cubicBezTo>
                    <a:pt x="392" y="0"/>
                    <a:pt x="366" y="0"/>
                    <a:pt x="354" y="0"/>
                  </a:cubicBezTo>
                  <a:close/>
                </a:path>
              </a:pathLst>
            </a:custGeom>
            <a:solidFill>
              <a:srgbClr val="F9D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9"/>
            <p:cNvSpPr/>
            <p:nvPr/>
          </p:nvSpPr>
          <p:spPr>
            <a:xfrm>
              <a:off x="5359300" y="2100275"/>
              <a:ext cx="18275" cy="10150"/>
            </a:xfrm>
            <a:custGeom>
              <a:avLst/>
              <a:gdLst/>
              <a:ahLst/>
              <a:cxnLst/>
              <a:rect l="l" t="t" r="r" b="b"/>
              <a:pathLst>
                <a:path w="731" h="406" extrusionOk="0">
                  <a:moveTo>
                    <a:pt x="457" y="1"/>
                  </a:moveTo>
                  <a:cubicBezTo>
                    <a:pt x="418" y="1"/>
                    <a:pt x="379" y="14"/>
                    <a:pt x="327" y="14"/>
                  </a:cubicBezTo>
                  <a:cubicBezTo>
                    <a:pt x="144" y="67"/>
                    <a:pt x="0" y="184"/>
                    <a:pt x="27" y="275"/>
                  </a:cubicBezTo>
                  <a:cubicBezTo>
                    <a:pt x="40" y="354"/>
                    <a:pt x="144" y="406"/>
                    <a:pt x="275" y="406"/>
                  </a:cubicBezTo>
                  <a:cubicBezTo>
                    <a:pt x="313" y="406"/>
                    <a:pt x="366" y="406"/>
                    <a:pt x="405" y="392"/>
                  </a:cubicBezTo>
                  <a:cubicBezTo>
                    <a:pt x="600" y="354"/>
                    <a:pt x="731" y="236"/>
                    <a:pt x="705" y="131"/>
                  </a:cubicBezTo>
                  <a:cubicBezTo>
                    <a:pt x="692" y="53"/>
                    <a:pt x="588" y="1"/>
                    <a:pt x="457" y="1"/>
                  </a:cubicBezTo>
                  <a:close/>
                </a:path>
              </a:pathLst>
            </a:custGeom>
            <a:solidFill>
              <a:srgbClr val="F9D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9"/>
            <p:cNvSpPr/>
            <p:nvPr/>
          </p:nvSpPr>
          <p:spPr>
            <a:xfrm>
              <a:off x="5169875" y="2120200"/>
              <a:ext cx="18275" cy="10100"/>
            </a:xfrm>
            <a:custGeom>
              <a:avLst/>
              <a:gdLst/>
              <a:ahLst/>
              <a:cxnLst/>
              <a:rect l="l" t="t" r="r" b="b"/>
              <a:pathLst>
                <a:path w="731" h="404" extrusionOk="0">
                  <a:moveTo>
                    <a:pt x="470" y="0"/>
                  </a:moveTo>
                  <a:cubicBezTo>
                    <a:pt x="430" y="0"/>
                    <a:pt x="365" y="0"/>
                    <a:pt x="313" y="26"/>
                  </a:cubicBezTo>
                  <a:cubicBezTo>
                    <a:pt x="131" y="65"/>
                    <a:pt x="0" y="195"/>
                    <a:pt x="26" y="300"/>
                  </a:cubicBezTo>
                  <a:cubicBezTo>
                    <a:pt x="52" y="365"/>
                    <a:pt x="143" y="404"/>
                    <a:pt x="261" y="404"/>
                  </a:cubicBezTo>
                  <a:cubicBezTo>
                    <a:pt x="313" y="404"/>
                    <a:pt x="365" y="404"/>
                    <a:pt x="418" y="391"/>
                  </a:cubicBezTo>
                  <a:cubicBezTo>
                    <a:pt x="600" y="339"/>
                    <a:pt x="731" y="209"/>
                    <a:pt x="705" y="117"/>
                  </a:cubicBezTo>
                  <a:cubicBezTo>
                    <a:pt x="691" y="39"/>
                    <a:pt x="587" y="0"/>
                    <a:pt x="470" y="0"/>
                  </a:cubicBezTo>
                  <a:close/>
                </a:path>
              </a:pathLst>
            </a:custGeom>
            <a:solidFill>
              <a:srgbClr val="F9D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9"/>
            <p:cNvSpPr/>
            <p:nvPr/>
          </p:nvSpPr>
          <p:spPr>
            <a:xfrm>
              <a:off x="5403325" y="2016825"/>
              <a:ext cx="675" cy="2950"/>
            </a:xfrm>
            <a:custGeom>
              <a:avLst/>
              <a:gdLst/>
              <a:ahLst/>
              <a:cxnLst/>
              <a:rect l="l" t="t" r="r" b="b"/>
              <a:pathLst>
                <a:path w="27" h="118" extrusionOk="0">
                  <a:moveTo>
                    <a:pt x="1" y="0"/>
                  </a:moveTo>
                  <a:lnTo>
                    <a:pt x="1" y="118"/>
                  </a:lnTo>
                  <a:cubicBezTo>
                    <a:pt x="13" y="92"/>
                    <a:pt x="27" y="66"/>
                    <a:pt x="13" y="26"/>
                  </a:cubicBezTo>
                  <a:cubicBezTo>
                    <a:pt x="13" y="14"/>
                    <a:pt x="1" y="14"/>
                    <a:pt x="1" y="0"/>
                  </a:cubicBezTo>
                  <a:close/>
                </a:path>
              </a:pathLst>
            </a:custGeom>
            <a:solidFill>
              <a:srgbClr val="FAE5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9"/>
            <p:cNvSpPr/>
            <p:nvPr/>
          </p:nvSpPr>
          <p:spPr>
            <a:xfrm>
              <a:off x="5386025" y="2014850"/>
              <a:ext cx="17325" cy="10150"/>
            </a:xfrm>
            <a:custGeom>
              <a:avLst/>
              <a:gdLst/>
              <a:ahLst/>
              <a:cxnLst/>
              <a:rect l="l" t="t" r="r" b="b"/>
              <a:pathLst>
                <a:path w="693" h="406" extrusionOk="0">
                  <a:moveTo>
                    <a:pt x="470" y="1"/>
                  </a:moveTo>
                  <a:cubicBezTo>
                    <a:pt x="418" y="1"/>
                    <a:pt x="366" y="1"/>
                    <a:pt x="314" y="14"/>
                  </a:cubicBezTo>
                  <a:cubicBezTo>
                    <a:pt x="131" y="66"/>
                    <a:pt x="1" y="197"/>
                    <a:pt x="27" y="288"/>
                  </a:cubicBezTo>
                  <a:cubicBezTo>
                    <a:pt x="41" y="366"/>
                    <a:pt x="145" y="406"/>
                    <a:pt x="262" y="406"/>
                  </a:cubicBezTo>
                  <a:cubicBezTo>
                    <a:pt x="314" y="406"/>
                    <a:pt x="366" y="392"/>
                    <a:pt x="418" y="380"/>
                  </a:cubicBezTo>
                  <a:cubicBezTo>
                    <a:pt x="549" y="353"/>
                    <a:pt x="653" y="275"/>
                    <a:pt x="693" y="197"/>
                  </a:cubicBezTo>
                  <a:lnTo>
                    <a:pt x="693" y="79"/>
                  </a:lnTo>
                  <a:cubicBezTo>
                    <a:pt x="653" y="27"/>
                    <a:pt x="575" y="1"/>
                    <a:pt x="470" y="1"/>
                  </a:cubicBezTo>
                  <a:close/>
                </a:path>
              </a:pathLst>
            </a:custGeom>
            <a:solidFill>
              <a:srgbClr val="F9D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9"/>
            <p:cNvSpPr/>
            <p:nvPr/>
          </p:nvSpPr>
          <p:spPr>
            <a:xfrm>
              <a:off x="5191400" y="2058550"/>
              <a:ext cx="14350" cy="15350"/>
            </a:xfrm>
            <a:custGeom>
              <a:avLst/>
              <a:gdLst/>
              <a:ahLst/>
              <a:cxnLst/>
              <a:rect l="l" t="t" r="r" b="b"/>
              <a:pathLst>
                <a:path w="574" h="614" extrusionOk="0">
                  <a:moveTo>
                    <a:pt x="157" y="0"/>
                  </a:moveTo>
                  <a:cubicBezTo>
                    <a:pt x="130" y="0"/>
                    <a:pt x="104" y="14"/>
                    <a:pt x="91" y="27"/>
                  </a:cubicBezTo>
                  <a:cubicBezTo>
                    <a:pt x="0" y="79"/>
                    <a:pt x="26" y="261"/>
                    <a:pt x="130" y="418"/>
                  </a:cubicBezTo>
                  <a:cubicBezTo>
                    <a:pt x="221" y="548"/>
                    <a:pt x="326" y="614"/>
                    <a:pt x="417" y="614"/>
                  </a:cubicBezTo>
                  <a:cubicBezTo>
                    <a:pt x="443" y="614"/>
                    <a:pt x="470" y="614"/>
                    <a:pt x="482" y="600"/>
                  </a:cubicBezTo>
                  <a:cubicBezTo>
                    <a:pt x="574" y="548"/>
                    <a:pt x="548" y="366"/>
                    <a:pt x="443" y="209"/>
                  </a:cubicBezTo>
                  <a:cubicBezTo>
                    <a:pt x="365" y="79"/>
                    <a:pt x="247" y="0"/>
                    <a:pt x="157" y="0"/>
                  </a:cubicBezTo>
                  <a:close/>
                </a:path>
              </a:pathLst>
            </a:custGeom>
            <a:solidFill>
              <a:srgbClr val="F9D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9"/>
            <p:cNvSpPr/>
            <p:nvPr/>
          </p:nvSpPr>
          <p:spPr>
            <a:xfrm>
              <a:off x="5343650" y="2006075"/>
              <a:ext cx="14050" cy="15325"/>
            </a:xfrm>
            <a:custGeom>
              <a:avLst/>
              <a:gdLst/>
              <a:ahLst/>
              <a:cxnLst/>
              <a:rect l="l" t="t" r="r" b="b"/>
              <a:pathLst>
                <a:path w="562" h="613" extrusionOk="0">
                  <a:moveTo>
                    <a:pt x="144" y="0"/>
                  </a:moveTo>
                  <a:cubicBezTo>
                    <a:pt x="131" y="0"/>
                    <a:pt x="105" y="13"/>
                    <a:pt x="79" y="13"/>
                  </a:cubicBezTo>
                  <a:cubicBezTo>
                    <a:pt x="0" y="78"/>
                    <a:pt x="14" y="261"/>
                    <a:pt x="118" y="417"/>
                  </a:cubicBezTo>
                  <a:cubicBezTo>
                    <a:pt x="209" y="534"/>
                    <a:pt x="327" y="613"/>
                    <a:pt x="418" y="613"/>
                  </a:cubicBezTo>
                  <a:cubicBezTo>
                    <a:pt x="431" y="613"/>
                    <a:pt x="457" y="613"/>
                    <a:pt x="484" y="600"/>
                  </a:cubicBezTo>
                  <a:cubicBezTo>
                    <a:pt x="562" y="534"/>
                    <a:pt x="548" y="365"/>
                    <a:pt x="431" y="209"/>
                  </a:cubicBezTo>
                  <a:cubicBezTo>
                    <a:pt x="353" y="78"/>
                    <a:pt x="235" y="0"/>
                    <a:pt x="144" y="0"/>
                  </a:cubicBezTo>
                  <a:close/>
                </a:path>
              </a:pathLst>
            </a:custGeom>
            <a:solidFill>
              <a:srgbClr val="F9D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9"/>
            <p:cNvSpPr/>
            <p:nvPr/>
          </p:nvSpPr>
          <p:spPr>
            <a:xfrm>
              <a:off x="5327350" y="2076800"/>
              <a:ext cx="14375" cy="15375"/>
            </a:xfrm>
            <a:custGeom>
              <a:avLst/>
              <a:gdLst/>
              <a:ahLst/>
              <a:cxnLst/>
              <a:rect l="l" t="t" r="r" b="b"/>
              <a:pathLst>
                <a:path w="575" h="615" extrusionOk="0">
                  <a:moveTo>
                    <a:pt x="157" y="1"/>
                  </a:moveTo>
                  <a:cubicBezTo>
                    <a:pt x="131" y="1"/>
                    <a:pt x="105" y="1"/>
                    <a:pt x="92" y="14"/>
                  </a:cubicBezTo>
                  <a:cubicBezTo>
                    <a:pt x="0" y="79"/>
                    <a:pt x="14" y="249"/>
                    <a:pt x="131" y="406"/>
                  </a:cubicBezTo>
                  <a:cubicBezTo>
                    <a:pt x="209" y="536"/>
                    <a:pt x="327" y="614"/>
                    <a:pt x="418" y="614"/>
                  </a:cubicBezTo>
                  <a:cubicBezTo>
                    <a:pt x="444" y="614"/>
                    <a:pt x="457" y="614"/>
                    <a:pt x="483" y="601"/>
                  </a:cubicBezTo>
                  <a:cubicBezTo>
                    <a:pt x="574" y="536"/>
                    <a:pt x="548" y="354"/>
                    <a:pt x="444" y="197"/>
                  </a:cubicBezTo>
                  <a:cubicBezTo>
                    <a:pt x="353" y="79"/>
                    <a:pt x="249" y="1"/>
                    <a:pt x="157" y="1"/>
                  </a:cubicBezTo>
                  <a:close/>
                </a:path>
              </a:pathLst>
            </a:custGeom>
            <a:solidFill>
              <a:srgbClr val="F9D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9"/>
            <p:cNvSpPr/>
            <p:nvPr/>
          </p:nvSpPr>
          <p:spPr>
            <a:xfrm>
              <a:off x="5217475" y="2085950"/>
              <a:ext cx="14375" cy="15350"/>
            </a:xfrm>
            <a:custGeom>
              <a:avLst/>
              <a:gdLst/>
              <a:ahLst/>
              <a:cxnLst/>
              <a:rect l="l" t="t" r="r" b="b"/>
              <a:pathLst>
                <a:path w="575" h="614" extrusionOk="0">
                  <a:moveTo>
                    <a:pt x="157" y="0"/>
                  </a:moveTo>
                  <a:cubicBezTo>
                    <a:pt x="131" y="0"/>
                    <a:pt x="117" y="0"/>
                    <a:pt x="91" y="14"/>
                  </a:cubicBezTo>
                  <a:cubicBezTo>
                    <a:pt x="0" y="78"/>
                    <a:pt x="27" y="248"/>
                    <a:pt x="131" y="405"/>
                  </a:cubicBezTo>
                  <a:cubicBezTo>
                    <a:pt x="222" y="535"/>
                    <a:pt x="340" y="614"/>
                    <a:pt x="418" y="614"/>
                  </a:cubicBezTo>
                  <a:cubicBezTo>
                    <a:pt x="444" y="614"/>
                    <a:pt x="470" y="614"/>
                    <a:pt x="483" y="600"/>
                  </a:cubicBezTo>
                  <a:cubicBezTo>
                    <a:pt x="574" y="535"/>
                    <a:pt x="561" y="353"/>
                    <a:pt x="444" y="196"/>
                  </a:cubicBezTo>
                  <a:cubicBezTo>
                    <a:pt x="366" y="78"/>
                    <a:pt x="248" y="0"/>
                    <a:pt x="157" y="0"/>
                  </a:cubicBezTo>
                  <a:close/>
                </a:path>
              </a:pathLst>
            </a:custGeom>
            <a:solidFill>
              <a:srgbClr val="F9D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9"/>
            <p:cNvSpPr/>
            <p:nvPr/>
          </p:nvSpPr>
          <p:spPr>
            <a:xfrm>
              <a:off x="5278125" y="2102575"/>
              <a:ext cx="14025" cy="15350"/>
            </a:xfrm>
            <a:custGeom>
              <a:avLst/>
              <a:gdLst/>
              <a:ahLst/>
              <a:cxnLst/>
              <a:rect l="l" t="t" r="r" b="b"/>
              <a:pathLst>
                <a:path w="561" h="614" extrusionOk="0">
                  <a:moveTo>
                    <a:pt x="157" y="1"/>
                  </a:moveTo>
                  <a:cubicBezTo>
                    <a:pt x="131" y="1"/>
                    <a:pt x="105" y="1"/>
                    <a:pt x="91" y="13"/>
                  </a:cubicBezTo>
                  <a:cubicBezTo>
                    <a:pt x="0" y="79"/>
                    <a:pt x="13" y="248"/>
                    <a:pt x="131" y="405"/>
                  </a:cubicBezTo>
                  <a:cubicBezTo>
                    <a:pt x="209" y="535"/>
                    <a:pt x="326" y="613"/>
                    <a:pt x="418" y="613"/>
                  </a:cubicBezTo>
                  <a:cubicBezTo>
                    <a:pt x="444" y="613"/>
                    <a:pt x="456" y="613"/>
                    <a:pt x="482" y="601"/>
                  </a:cubicBezTo>
                  <a:cubicBezTo>
                    <a:pt x="561" y="535"/>
                    <a:pt x="548" y="352"/>
                    <a:pt x="444" y="196"/>
                  </a:cubicBezTo>
                  <a:cubicBezTo>
                    <a:pt x="352" y="79"/>
                    <a:pt x="235" y="1"/>
                    <a:pt x="157" y="1"/>
                  </a:cubicBezTo>
                  <a:close/>
                </a:path>
              </a:pathLst>
            </a:custGeom>
            <a:solidFill>
              <a:srgbClr val="F9D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9"/>
            <p:cNvSpPr/>
            <p:nvPr/>
          </p:nvSpPr>
          <p:spPr>
            <a:xfrm>
              <a:off x="4606425" y="1919650"/>
              <a:ext cx="354125" cy="123600"/>
            </a:xfrm>
            <a:custGeom>
              <a:avLst/>
              <a:gdLst/>
              <a:ahLst/>
              <a:cxnLst/>
              <a:rect l="l" t="t" r="r" b="b"/>
              <a:pathLst>
                <a:path w="14165" h="4944" extrusionOk="0">
                  <a:moveTo>
                    <a:pt x="7082" y="0"/>
                  </a:moveTo>
                  <a:cubicBezTo>
                    <a:pt x="5792" y="0"/>
                    <a:pt x="4592" y="118"/>
                    <a:pt x="3548" y="327"/>
                  </a:cubicBezTo>
                  <a:cubicBezTo>
                    <a:pt x="3352" y="366"/>
                    <a:pt x="3143" y="405"/>
                    <a:pt x="2961" y="457"/>
                  </a:cubicBezTo>
                  <a:cubicBezTo>
                    <a:pt x="1317" y="861"/>
                    <a:pt x="196" y="1513"/>
                    <a:pt x="13" y="2257"/>
                  </a:cubicBezTo>
                  <a:cubicBezTo>
                    <a:pt x="1" y="2335"/>
                    <a:pt x="1" y="2400"/>
                    <a:pt x="1" y="2466"/>
                  </a:cubicBezTo>
                  <a:cubicBezTo>
                    <a:pt x="1" y="3000"/>
                    <a:pt x="483" y="3496"/>
                    <a:pt x="1317" y="3901"/>
                  </a:cubicBezTo>
                  <a:cubicBezTo>
                    <a:pt x="1474" y="3979"/>
                    <a:pt x="1630" y="4057"/>
                    <a:pt x="1813" y="4122"/>
                  </a:cubicBezTo>
                  <a:cubicBezTo>
                    <a:pt x="1891" y="4148"/>
                    <a:pt x="1983" y="4188"/>
                    <a:pt x="2074" y="4214"/>
                  </a:cubicBezTo>
                  <a:cubicBezTo>
                    <a:pt x="2100" y="4226"/>
                    <a:pt x="2114" y="4226"/>
                    <a:pt x="2140" y="4240"/>
                  </a:cubicBezTo>
                  <a:cubicBezTo>
                    <a:pt x="3418" y="4670"/>
                    <a:pt x="5152" y="4944"/>
                    <a:pt x="7082" y="4944"/>
                  </a:cubicBezTo>
                  <a:cubicBezTo>
                    <a:pt x="10995" y="4944"/>
                    <a:pt x="14165" y="3835"/>
                    <a:pt x="14165" y="2466"/>
                  </a:cubicBezTo>
                  <a:lnTo>
                    <a:pt x="14165" y="2440"/>
                  </a:lnTo>
                  <a:cubicBezTo>
                    <a:pt x="14165" y="2296"/>
                    <a:pt x="14125" y="2165"/>
                    <a:pt x="14047" y="2022"/>
                  </a:cubicBezTo>
                  <a:cubicBezTo>
                    <a:pt x="14034" y="1983"/>
                    <a:pt x="14008" y="1931"/>
                    <a:pt x="13969" y="1892"/>
                  </a:cubicBezTo>
                  <a:cubicBezTo>
                    <a:pt x="13226" y="809"/>
                    <a:pt x="10421" y="0"/>
                    <a:pt x="7082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9"/>
            <p:cNvSpPr/>
            <p:nvPr/>
          </p:nvSpPr>
          <p:spPr>
            <a:xfrm>
              <a:off x="4604125" y="1903350"/>
              <a:ext cx="354150" cy="123600"/>
            </a:xfrm>
            <a:custGeom>
              <a:avLst/>
              <a:gdLst/>
              <a:ahLst/>
              <a:cxnLst/>
              <a:rect l="l" t="t" r="r" b="b"/>
              <a:pathLst>
                <a:path w="14166" h="4944" extrusionOk="0">
                  <a:moveTo>
                    <a:pt x="7083" y="0"/>
                  </a:moveTo>
                  <a:cubicBezTo>
                    <a:pt x="6092" y="0"/>
                    <a:pt x="5153" y="66"/>
                    <a:pt x="4292" y="196"/>
                  </a:cubicBezTo>
                  <a:cubicBezTo>
                    <a:pt x="1762" y="574"/>
                    <a:pt x="1" y="1448"/>
                    <a:pt x="1" y="2478"/>
                  </a:cubicBezTo>
                  <a:cubicBezTo>
                    <a:pt x="1" y="2622"/>
                    <a:pt x="40" y="2765"/>
                    <a:pt x="105" y="2909"/>
                  </a:cubicBezTo>
                  <a:cubicBezTo>
                    <a:pt x="366" y="3405"/>
                    <a:pt x="1032" y="3848"/>
                    <a:pt x="1983" y="4187"/>
                  </a:cubicBezTo>
                  <a:cubicBezTo>
                    <a:pt x="2322" y="4318"/>
                    <a:pt x="2701" y="4422"/>
                    <a:pt x="3105" y="4513"/>
                  </a:cubicBezTo>
                  <a:cubicBezTo>
                    <a:pt x="4240" y="4787"/>
                    <a:pt x="5609" y="4944"/>
                    <a:pt x="7083" y="4944"/>
                  </a:cubicBezTo>
                  <a:cubicBezTo>
                    <a:pt x="10539" y="4944"/>
                    <a:pt x="13422" y="4083"/>
                    <a:pt x="14048" y="2935"/>
                  </a:cubicBezTo>
                  <a:cubicBezTo>
                    <a:pt x="14087" y="2857"/>
                    <a:pt x="14126" y="2765"/>
                    <a:pt x="14139" y="2674"/>
                  </a:cubicBezTo>
                  <a:cubicBezTo>
                    <a:pt x="14165" y="2609"/>
                    <a:pt x="14165" y="2544"/>
                    <a:pt x="14165" y="2478"/>
                  </a:cubicBezTo>
                  <a:cubicBezTo>
                    <a:pt x="14165" y="1109"/>
                    <a:pt x="10996" y="0"/>
                    <a:pt x="7083" y="0"/>
                  </a:cubicBezTo>
                  <a:close/>
                </a:path>
              </a:pathLst>
            </a:custGeom>
            <a:solidFill>
              <a:srgbClr val="D4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9"/>
            <p:cNvSpPr/>
            <p:nvPr/>
          </p:nvSpPr>
          <p:spPr>
            <a:xfrm>
              <a:off x="4639350" y="1900725"/>
              <a:ext cx="318600" cy="124925"/>
            </a:xfrm>
            <a:custGeom>
              <a:avLst/>
              <a:gdLst/>
              <a:ahLst/>
              <a:cxnLst/>
              <a:rect l="l" t="t" r="r" b="b"/>
              <a:pathLst>
                <a:path w="12744" h="4997" extrusionOk="0">
                  <a:moveTo>
                    <a:pt x="5322" y="1"/>
                  </a:moveTo>
                  <a:cubicBezTo>
                    <a:pt x="4292" y="1"/>
                    <a:pt x="3327" y="79"/>
                    <a:pt x="2440" y="210"/>
                  </a:cubicBezTo>
                  <a:cubicBezTo>
                    <a:pt x="2374" y="275"/>
                    <a:pt x="2309" y="340"/>
                    <a:pt x="2257" y="406"/>
                  </a:cubicBezTo>
                  <a:cubicBezTo>
                    <a:pt x="2087" y="614"/>
                    <a:pt x="1918" y="823"/>
                    <a:pt x="1762" y="1044"/>
                  </a:cubicBezTo>
                  <a:cubicBezTo>
                    <a:pt x="1722" y="1096"/>
                    <a:pt x="1683" y="1162"/>
                    <a:pt x="1644" y="1214"/>
                  </a:cubicBezTo>
                  <a:cubicBezTo>
                    <a:pt x="1605" y="1279"/>
                    <a:pt x="1566" y="1331"/>
                    <a:pt x="1527" y="1397"/>
                  </a:cubicBezTo>
                  <a:cubicBezTo>
                    <a:pt x="992" y="2218"/>
                    <a:pt x="496" y="3171"/>
                    <a:pt x="171" y="4136"/>
                  </a:cubicBezTo>
                  <a:cubicBezTo>
                    <a:pt x="131" y="4240"/>
                    <a:pt x="92" y="4357"/>
                    <a:pt x="53" y="4475"/>
                  </a:cubicBezTo>
                  <a:cubicBezTo>
                    <a:pt x="40" y="4540"/>
                    <a:pt x="14" y="4605"/>
                    <a:pt x="0" y="4658"/>
                  </a:cubicBezTo>
                  <a:cubicBezTo>
                    <a:pt x="157" y="4736"/>
                    <a:pt x="313" y="4814"/>
                    <a:pt x="496" y="4879"/>
                  </a:cubicBezTo>
                  <a:cubicBezTo>
                    <a:pt x="574" y="4905"/>
                    <a:pt x="666" y="4945"/>
                    <a:pt x="757" y="4971"/>
                  </a:cubicBezTo>
                  <a:cubicBezTo>
                    <a:pt x="783" y="4983"/>
                    <a:pt x="797" y="4983"/>
                    <a:pt x="823" y="4997"/>
                  </a:cubicBezTo>
                  <a:cubicBezTo>
                    <a:pt x="953" y="4945"/>
                    <a:pt x="1083" y="4879"/>
                    <a:pt x="1200" y="4827"/>
                  </a:cubicBezTo>
                  <a:cubicBezTo>
                    <a:pt x="1370" y="4762"/>
                    <a:pt x="1527" y="4684"/>
                    <a:pt x="1683" y="4618"/>
                  </a:cubicBezTo>
                  <a:cubicBezTo>
                    <a:pt x="1970" y="4501"/>
                    <a:pt x="2257" y="4371"/>
                    <a:pt x="2544" y="4253"/>
                  </a:cubicBezTo>
                  <a:lnTo>
                    <a:pt x="4539" y="3392"/>
                  </a:lnTo>
                  <a:cubicBezTo>
                    <a:pt x="4826" y="3275"/>
                    <a:pt x="5139" y="3145"/>
                    <a:pt x="5452" y="3145"/>
                  </a:cubicBezTo>
                  <a:cubicBezTo>
                    <a:pt x="6130" y="3145"/>
                    <a:pt x="6678" y="3692"/>
                    <a:pt x="7318" y="3914"/>
                  </a:cubicBezTo>
                  <a:cubicBezTo>
                    <a:pt x="7512" y="3980"/>
                    <a:pt x="7716" y="4013"/>
                    <a:pt x="7921" y="4013"/>
                  </a:cubicBezTo>
                  <a:cubicBezTo>
                    <a:pt x="8238" y="4013"/>
                    <a:pt x="8558" y="3934"/>
                    <a:pt x="8843" y="3783"/>
                  </a:cubicBezTo>
                  <a:cubicBezTo>
                    <a:pt x="9248" y="3575"/>
                    <a:pt x="9561" y="3209"/>
                    <a:pt x="9913" y="2910"/>
                  </a:cubicBezTo>
                  <a:cubicBezTo>
                    <a:pt x="10241" y="2630"/>
                    <a:pt x="10637" y="2384"/>
                    <a:pt x="11060" y="2384"/>
                  </a:cubicBezTo>
                  <a:cubicBezTo>
                    <a:pt x="11090" y="2384"/>
                    <a:pt x="11121" y="2385"/>
                    <a:pt x="11152" y="2388"/>
                  </a:cubicBezTo>
                  <a:cubicBezTo>
                    <a:pt x="11674" y="2414"/>
                    <a:pt x="12091" y="2806"/>
                    <a:pt x="12521" y="3145"/>
                  </a:cubicBezTo>
                  <a:cubicBezTo>
                    <a:pt x="12535" y="3145"/>
                    <a:pt x="12547" y="3157"/>
                    <a:pt x="12561" y="3171"/>
                  </a:cubicBezTo>
                  <a:cubicBezTo>
                    <a:pt x="12613" y="3209"/>
                    <a:pt x="12678" y="3261"/>
                    <a:pt x="12744" y="3301"/>
                  </a:cubicBezTo>
                  <a:cubicBezTo>
                    <a:pt x="12744" y="3183"/>
                    <a:pt x="12717" y="3079"/>
                    <a:pt x="12678" y="2962"/>
                  </a:cubicBezTo>
                  <a:cubicBezTo>
                    <a:pt x="12665" y="2936"/>
                    <a:pt x="12652" y="2896"/>
                    <a:pt x="12626" y="2858"/>
                  </a:cubicBezTo>
                  <a:cubicBezTo>
                    <a:pt x="12639" y="2792"/>
                    <a:pt x="12652" y="2727"/>
                    <a:pt x="12652" y="2649"/>
                  </a:cubicBezTo>
                  <a:lnTo>
                    <a:pt x="12652" y="2635"/>
                  </a:lnTo>
                  <a:cubicBezTo>
                    <a:pt x="12652" y="1893"/>
                    <a:pt x="11791" y="1214"/>
                    <a:pt x="10396" y="731"/>
                  </a:cubicBezTo>
                  <a:cubicBezTo>
                    <a:pt x="9078" y="288"/>
                    <a:pt x="7292" y="1"/>
                    <a:pt x="5322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9"/>
            <p:cNvSpPr/>
            <p:nvPr/>
          </p:nvSpPr>
          <p:spPr>
            <a:xfrm>
              <a:off x="4962800" y="1919250"/>
              <a:ext cx="354125" cy="127125"/>
            </a:xfrm>
            <a:custGeom>
              <a:avLst/>
              <a:gdLst/>
              <a:ahLst/>
              <a:cxnLst/>
              <a:rect l="l" t="t" r="r" b="b"/>
              <a:pathLst>
                <a:path w="14165" h="5085" extrusionOk="0">
                  <a:moveTo>
                    <a:pt x="5560" y="0"/>
                  </a:moveTo>
                  <a:cubicBezTo>
                    <a:pt x="4929" y="0"/>
                    <a:pt x="4328" y="33"/>
                    <a:pt x="3771" y="95"/>
                  </a:cubicBezTo>
                  <a:cubicBezTo>
                    <a:pt x="3562" y="121"/>
                    <a:pt x="3366" y="147"/>
                    <a:pt x="3171" y="186"/>
                  </a:cubicBezTo>
                  <a:cubicBezTo>
                    <a:pt x="2870" y="225"/>
                    <a:pt x="2597" y="291"/>
                    <a:pt x="2336" y="355"/>
                  </a:cubicBezTo>
                  <a:cubicBezTo>
                    <a:pt x="1110" y="642"/>
                    <a:pt x="275" y="1125"/>
                    <a:pt x="79" y="1725"/>
                  </a:cubicBezTo>
                  <a:lnTo>
                    <a:pt x="40" y="1921"/>
                  </a:lnTo>
                  <a:cubicBezTo>
                    <a:pt x="1" y="2456"/>
                    <a:pt x="444" y="3004"/>
                    <a:pt x="1227" y="3473"/>
                  </a:cubicBezTo>
                  <a:cubicBezTo>
                    <a:pt x="1331" y="3538"/>
                    <a:pt x="1449" y="3604"/>
                    <a:pt x="1566" y="3656"/>
                  </a:cubicBezTo>
                  <a:cubicBezTo>
                    <a:pt x="1605" y="3682"/>
                    <a:pt x="1658" y="3708"/>
                    <a:pt x="1710" y="3734"/>
                  </a:cubicBezTo>
                  <a:cubicBezTo>
                    <a:pt x="1788" y="3773"/>
                    <a:pt x="1879" y="3812"/>
                    <a:pt x="1957" y="3851"/>
                  </a:cubicBezTo>
                  <a:cubicBezTo>
                    <a:pt x="1983" y="3864"/>
                    <a:pt x="1997" y="3864"/>
                    <a:pt x="2023" y="3877"/>
                  </a:cubicBezTo>
                  <a:cubicBezTo>
                    <a:pt x="2087" y="3903"/>
                    <a:pt x="2166" y="3943"/>
                    <a:pt x="2244" y="3969"/>
                  </a:cubicBezTo>
                  <a:cubicBezTo>
                    <a:pt x="3457" y="4464"/>
                    <a:pt x="5075" y="4856"/>
                    <a:pt x="6887" y="5012"/>
                  </a:cubicBezTo>
                  <a:cubicBezTo>
                    <a:pt x="7466" y="5061"/>
                    <a:pt x="8033" y="5085"/>
                    <a:pt x="8577" y="5085"/>
                  </a:cubicBezTo>
                  <a:cubicBezTo>
                    <a:pt x="9761" y="5085"/>
                    <a:pt x="10841" y="4974"/>
                    <a:pt x="11726" y="4777"/>
                  </a:cubicBezTo>
                  <a:cubicBezTo>
                    <a:pt x="12104" y="4686"/>
                    <a:pt x="12457" y="4581"/>
                    <a:pt x="12770" y="4464"/>
                  </a:cubicBezTo>
                  <a:cubicBezTo>
                    <a:pt x="13605" y="4138"/>
                    <a:pt x="14113" y="3694"/>
                    <a:pt x="14152" y="3160"/>
                  </a:cubicBezTo>
                  <a:lnTo>
                    <a:pt x="14165" y="3134"/>
                  </a:lnTo>
                  <a:cubicBezTo>
                    <a:pt x="14165" y="2990"/>
                    <a:pt x="14139" y="2860"/>
                    <a:pt x="14087" y="2717"/>
                  </a:cubicBezTo>
                  <a:cubicBezTo>
                    <a:pt x="14087" y="2717"/>
                    <a:pt x="14074" y="2703"/>
                    <a:pt x="14074" y="2691"/>
                  </a:cubicBezTo>
                  <a:cubicBezTo>
                    <a:pt x="14061" y="2651"/>
                    <a:pt x="14034" y="2612"/>
                    <a:pt x="14022" y="2573"/>
                  </a:cubicBezTo>
                  <a:cubicBezTo>
                    <a:pt x="13370" y="1425"/>
                    <a:pt x="10657" y="369"/>
                    <a:pt x="7318" y="82"/>
                  </a:cubicBezTo>
                  <a:cubicBezTo>
                    <a:pt x="6714" y="26"/>
                    <a:pt x="6125" y="0"/>
                    <a:pt x="5560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9"/>
            <p:cNvSpPr/>
            <p:nvPr/>
          </p:nvSpPr>
          <p:spPr>
            <a:xfrm>
              <a:off x="4962800" y="1902925"/>
              <a:ext cx="353475" cy="127100"/>
            </a:xfrm>
            <a:custGeom>
              <a:avLst/>
              <a:gdLst/>
              <a:ahLst/>
              <a:cxnLst/>
              <a:rect l="l" t="t" r="r" b="b"/>
              <a:pathLst>
                <a:path w="14139" h="5084" extrusionOk="0">
                  <a:moveTo>
                    <a:pt x="5522" y="0"/>
                  </a:moveTo>
                  <a:cubicBezTo>
                    <a:pt x="5166" y="0"/>
                    <a:pt x="4820" y="11"/>
                    <a:pt x="4487" y="31"/>
                  </a:cubicBezTo>
                  <a:cubicBezTo>
                    <a:pt x="3953" y="69"/>
                    <a:pt x="3457" y="122"/>
                    <a:pt x="2988" y="200"/>
                  </a:cubicBezTo>
                  <a:cubicBezTo>
                    <a:pt x="1253" y="500"/>
                    <a:pt x="79" y="1126"/>
                    <a:pt x="14" y="1921"/>
                  </a:cubicBezTo>
                  <a:cubicBezTo>
                    <a:pt x="1" y="2078"/>
                    <a:pt x="27" y="2222"/>
                    <a:pt x="79" y="2378"/>
                  </a:cubicBezTo>
                  <a:cubicBezTo>
                    <a:pt x="275" y="2822"/>
                    <a:pt x="783" y="3265"/>
                    <a:pt x="1540" y="3657"/>
                  </a:cubicBezTo>
                  <a:cubicBezTo>
                    <a:pt x="1632" y="3709"/>
                    <a:pt x="1736" y="3761"/>
                    <a:pt x="1840" y="3813"/>
                  </a:cubicBezTo>
                  <a:cubicBezTo>
                    <a:pt x="2166" y="3956"/>
                    <a:pt x="2531" y="4100"/>
                    <a:pt x="2922" y="4230"/>
                  </a:cubicBezTo>
                  <a:cubicBezTo>
                    <a:pt x="2936" y="4230"/>
                    <a:pt x="2936" y="4243"/>
                    <a:pt x="2948" y="4243"/>
                  </a:cubicBezTo>
                  <a:cubicBezTo>
                    <a:pt x="4044" y="4608"/>
                    <a:pt x="5388" y="4883"/>
                    <a:pt x="6849" y="5013"/>
                  </a:cubicBezTo>
                  <a:cubicBezTo>
                    <a:pt x="7442" y="5061"/>
                    <a:pt x="8023" y="5084"/>
                    <a:pt x="8578" y="5084"/>
                  </a:cubicBezTo>
                  <a:cubicBezTo>
                    <a:pt x="9243" y="5084"/>
                    <a:pt x="9873" y="5051"/>
                    <a:pt x="10448" y="4987"/>
                  </a:cubicBezTo>
                  <a:cubicBezTo>
                    <a:pt x="12209" y="4791"/>
                    <a:pt x="13513" y="4295"/>
                    <a:pt x="13956" y="3617"/>
                  </a:cubicBezTo>
                  <a:cubicBezTo>
                    <a:pt x="13996" y="3565"/>
                    <a:pt x="14034" y="3500"/>
                    <a:pt x="14061" y="3434"/>
                  </a:cubicBezTo>
                  <a:cubicBezTo>
                    <a:pt x="14074" y="3408"/>
                    <a:pt x="14074" y="3396"/>
                    <a:pt x="14087" y="3370"/>
                  </a:cubicBezTo>
                  <a:cubicBezTo>
                    <a:pt x="14100" y="3304"/>
                    <a:pt x="14126" y="3239"/>
                    <a:pt x="14126" y="3161"/>
                  </a:cubicBezTo>
                  <a:cubicBezTo>
                    <a:pt x="14139" y="3043"/>
                    <a:pt x="14126" y="2926"/>
                    <a:pt x="14087" y="2808"/>
                  </a:cubicBezTo>
                  <a:cubicBezTo>
                    <a:pt x="13695" y="1570"/>
                    <a:pt x="10840" y="396"/>
                    <a:pt x="7278" y="83"/>
                  </a:cubicBezTo>
                  <a:cubicBezTo>
                    <a:pt x="6679" y="27"/>
                    <a:pt x="6088" y="0"/>
                    <a:pt x="5522" y="0"/>
                  </a:cubicBezTo>
                  <a:close/>
                </a:path>
              </a:pathLst>
            </a:custGeom>
            <a:solidFill>
              <a:srgbClr val="D4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9"/>
            <p:cNvSpPr/>
            <p:nvPr/>
          </p:nvSpPr>
          <p:spPr>
            <a:xfrm>
              <a:off x="5001275" y="1904550"/>
              <a:ext cx="314050" cy="135450"/>
            </a:xfrm>
            <a:custGeom>
              <a:avLst/>
              <a:gdLst/>
              <a:ahLst/>
              <a:cxnLst/>
              <a:rect l="l" t="t" r="r" b="b"/>
              <a:pathLst>
                <a:path w="12562" h="5418" extrusionOk="0">
                  <a:moveTo>
                    <a:pt x="3977" y="0"/>
                  </a:moveTo>
                  <a:cubicBezTo>
                    <a:pt x="3623" y="0"/>
                    <a:pt x="3279" y="10"/>
                    <a:pt x="2948" y="30"/>
                  </a:cubicBezTo>
                  <a:cubicBezTo>
                    <a:pt x="2414" y="57"/>
                    <a:pt x="1918" y="122"/>
                    <a:pt x="1449" y="201"/>
                  </a:cubicBezTo>
                  <a:cubicBezTo>
                    <a:pt x="1201" y="448"/>
                    <a:pt x="979" y="709"/>
                    <a:pt x="797" y="996"/>
                  </a:cubicBezTo>
                  <a:cubicBezTo>
                    <a:pt x="275" y="1778"/>
                    <a:pt x="14" y="2705"/>
                    <a:pt x="1" y="3656"/>
                  </a:cubicBezTo>
                  <a:cubicBezTo>
                    <a:pt x="1" y="3879"/>
                    <a:pt x="1" y="4087"/>
                    <a:pt x="27" y="4308"/>
                  </a:cubicBezTo>
                  <a:cubicBezTo>
                    <a:pt x="66" y="4335"/>
                    <a:pt x="119" y="4348"/>
                    <a:pt x="171" y="4374"/>
                  </a:cubicBezTo>
                  <a:cubicBezTo>
                    <a:pt x="249" y="4413"/>
                    <a:pt x="340" y="4452"/>
                    <a:pt x="418" y="4491"/>
                  </a:cubicBezTo>
                  <a:cubicBezTo>
                    <a:pt x="444" y="4505"/>
                    <a:pt x="458" y="4517"/>
                    <a:pt x="484" y="4517"/>
                  </a:cubicBezTo>
                  <a:cubicBezTo>
                    <a:pt x="548" y="4557"/>
                    <a:pt x="627" y="4583"/>
                    <a:pt x="705" y="4621"/>
                  </a:cubicBezTo>
                  <a:cubicBezTo>
                    <a:pt x="953" y="4543"/>
                    <a:pt x="1188" y="4400"/>
                    <a:pt x="1409" y="4230"/>
                  </a:cubicBezTo>
                  <a:cubicBezTo>
                    <a:pt x="1540" y="4139"/>
                    <a:pt x="1670" y="4035"/>
                    <a:pt x="1788" y="3917"/>
                  </a:cubicBezTo>
                  <a:cubicBezTo>
                    <a:pt x="2270" y="3500"/>
                    <a:pt x="2805" y="3018"/>
                    <a:pt x="3458" y="3018"/>
                  </a:cubicBezTo>
                  <a:cubicBezTo>
                    <a:pt x="3940" y="3018"/>
                    <a:pt x="4853" y="3383"/>
                    <a:pt x="5310" y="3539"/>
                  </a:cubicBezTo>
                  <a:cubicBezTo>
                    <a:pt x="6770" y="4021"/>
                    <a:pt x="7709" y="4322"/>
                    <a:pt x="9000" y="4896"/>
                  </a:cubicBezTo>
                  <a:cubicBezTo>
                    <a:pt x="9417" y="5078"/>
                    <a:pt x="9770" y="5261"/>
                    <a:pt x="10187" y="5418"/>
                  </a:cubicBezTo>
                  <a:cubicBezTo>
                    <a:pt x="10565" y="5339"/>
                    <a:pt x="10918" y="5235"/>
                    <a:pt x="11231" y="5105"/>
                  </a:cubicBezTo>
                  <a:cubicBezTo>
                    <a:pt x="11700" y="4648"/>
                    <a:pt x="12261" y="4256"/>
                    <a:pt x="12469" y="3656"/>
                  </a:cubicBezTo>
                  <a:cubicBezTo>
                    <a:pt x="12495" y="3578"/>
                    <a:pt x="12509" y="3500"/>
                    <a:pt x="12522" y="3435"/>
                  </a:cubicBezTo>
                  <a:lnTo>
                    <a:pt x="12522" y="3422"/>
                  </a:lnTo>
                  <a:cubicBezTo>
                    <a:pt x="12522" y="3395"/>
                    <a:pt x="12535" y="3369"/>
                    <a:pt x="12535" y="3343"/>
                  </a:cubicBezTo>
                  <a:cubicBezTo>
                    <a:pt x="12561" y="3161"/>
                    <a:pt x="12561" y="2978"/>
                    <a:pt x="12548" y="2795"/>
                  </a:cubicBezTo>
                  <a:cubicBezTo>
                    <a:pt x="12156" y="1557"/>
                    <a:pt x="9301" y="383"/>
                    <a:pt x="5739" y="83"/>
                  </a:cubicBezTo>
                  <a:cubicBezTo>
                    <a:pt x="5137" y="27"/>
                    <a:pt x="4544" y="0"/>
                    <a:pt x="3977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9"/>
            <p:cNvSpPr/>
            <p:nvPr/>
          </p:nvSpPr>
          <p:spPr>
            <a:xfrm>
              <a:off x="5059000" y="1907425"/>
              <a:ext cx="280100" cy="154450"/>
            </a:xfrm>
            <a:custGeom>
              <a:avLst/>
              <a:gdLst/>
              <a:ahLst/>
              <a:cxnLst/>
              <a:rect l="l" t="t" r="r" b="b"/>
              <a:pathLst>
                <a:path w="11204" h="6178" extrusionOk="0">
                  <a:moveTo>
                    <a:pt x="8146" y="1"/>
                  </a:moveTo>
                  <a:cubicBezTo>
                    <a:pt x="8038" y="1"/>
                    <a:pt x="7931" y="4"/>
                    <a:pt x="7826" y="7"/>
                  </a:cubicBezTo>
                  <a:cubicBezTo>
                    <a:pt x="6274" y="86"/>
                    <a:pt x="4735" y="294"/>
                    <a:pt x="3222" y="659"/>
                  </a:cubicBezTo>
                  <a:cubicBezTo>
                    <a:pt x="2661" y="790"/>
                    <a:pt x="2088" y="946"/>
                    <a:pt x="1552" y="1168"/>
                  </a:cubicBezTo>
                  <a:cubicBezTo>
                    <a:pt x="1357" y="1246"/>
                    <a:pt x="874" y="1428"/>
                    <a:pt x="509" y="1637"/>
                  </a:cubicBezTo>
                  <a:cubicBezTo>
                    <a:pt x="300" y="1767"/>
                    <a:pt x="131" y="1911"/>
                    <a:pt x="92" y="2054"/>
                  </a:cubicBezTo>
                  <a:cubicBezTo>
                    <a:pt x="1" y="2472"/>
                    <a:pt x="3143" y="3294"/>
                    <a:pt x="3587" y="3451"/>
                  </a:cubicBezTo>
                  <a:cubicBezTo>
                    <a:pt x="5296" y="4037"/>
                    <a:pt x="6992" y="4677"/>
                    <a:pt x="8647" y="5419"/>
                  </a:cubicBezTo>
                  <a:cubicBezTo>
                    <a:pt x="9287" y="5694"/>
                    <a:pt x="9913" y="6007"/>
                    <a:pt x="10591" y="6150"/>
                  </a:cubicBezTo>
                  <a:cubicBezTo>
                    <a:pt x="10656" y="6166"/>
                    <a:pt x="10721" y="6177"/>
                    <a:pt x="10786" y="6177"/>
                  </a:cubicBezTo>
                  <a:cubicBezTo>
                    <a:pt x="10826" y="6177"/>
                    <a:pt x="10865" y="6173"/>
                    <a:pt x="10904" y="6163"/>
                  </a:cubicBezTo>
                  <a:cubicBezTo>
                    <a:pt x="11165" y="6072"/>
                    <a:pt x="11204" y="5720"/>
                    <a:pt x="11191" y="5446"/>
                  </a:cubicBezTo>
                  <a:cubicBezTo>
                    <a:pt x="11113" y="4468"/>
                    <a:pt x="10865" y="3503"/>
                    <a:pt x="10539" y="2576"/>
                  </a:cubicBezTo>
                  <a:cubicBezTo>
                    <a:pt x="10395" y="2185"/>
                    <a:pt x="10226" y="1781"/>
                    <a:pt x="10044" y="1402"/>
                  </a:cubicBezTo>
                  <a:cubicBezTo>
                    <a:pt x="9835" y="920"/>
                    <a:pt x="9560" y="437"/>
                    <a:pt x="9104" y="190"/>
                  </a:cubicBezTo>
                  <a:cubicBezTo>
                    <a:pt x="8818" y="32"/>
                    <a:pt x="8479" y="1"/>
                    <a:pt x="8146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9"/>
            <p:cNvSpPr/>
            <p:nvPr/>
          </p:nvSpPr>
          <p:spPr>
            <a:xfrm>
              <a:off x="5096175" y="1955200"/>
              <a:ext cx="226325" cy="64575"/>
            </a:xfrm>
            <a:custGeom>
              <a:avLst/>
              <a:gdLst/>
              <a:ahLst/>
              <a:cxnLst/>
              <a:rect l="l" t="t" r="r" b="b"/>
              <a:pathLst>
                <a:path w="9053" h="2583" extrusionOk="0">
                  <a:moveTo>
                    <a:pt x="6952" y="0"/>
                  </a:moveTo>
                  <a:cubicBezTo>
                    <a:pt x="6847" y="79"/>
                    <a:pt x="6769" y="209"/>
                    <a:pt x="6717" y="340"/>
                  </a:cubicBezTo>
                  <a:cubicBezTo>
                    <a:pt x="6665" y="470"/>
                    <a:pt x="6639" y="600"/>
                    <a:pt x="6626" y="717"/>
                  </a:cubicBezTo>
                  <a:cubicBezTo>
                    <a:pt x="6574" y="1226"/>
                    <a:pt x="6665" y="1800"/>
                    <a:pt x="6078" y="2126"/>
                  </a:cubicBezTo>
                  <a:cubicBezTo>
                    <a:pt x="5882" y="2230"/>
                    <a:pt x="5674" y="2282"/>
                    <a:pt x="5452" y="2282"/>
                  </a:cubicBezTo>
                  <a:cubicBezTo>
                    <a:pt x="5348" y="2282"/>
                    <a:pt x="5230" y="2270"/>
                    <a:pt x="5126" y="2244"/>
                  </a:cubicBezTo>
                  <a:cubicBezTo>
                    <a:pt x="3535" y="1905"/>
                    <a:pt x="2479" y="27"/>
                    <a:pt x="914" y="27"/>
                  </a:cubicBezTo>
                  <a:lnTo>
                    <a:pt x="770" y="27"/>
                  </a:lnTo>
                  <a:cubicBezTo>
                    <a:pt x="483" y="53"/>
                    <a:pt x="235" y="131"/>
                    <a:pt x="1" y="248"/>
                  </a:cubicBezTo>
                  <a:cubicBezTo>
                    <a:pt x="79" y="235"/>
                    <a:pt x="170" y="235"/>
                    <a:pt x="261" y="235"/>
                  </a:cubicBezTo>
                  <a:cubicBezTo>
                    <a:pt x="378" y="235"/>
                    <a:pt x="509" y="248"/>
                    <a:pt x="627" y="248"/>
                  </a:cubicBezTo>
                  <a:cubicBezTo>
                    <a:pt x="1187" y="314"/>
                    <a:pt x="1735" y="483"/>
                    <a:pt x="2218" y="769"/>
                  </a:cubicBezTo>
                  <a:cubicBezTo>
                    <a:pt x="2661" y="1044"/>
                    <a:pt x="3053" y="1409"/>
                    <a:pt x="3470" y="1709"/>
                  </a:cubicBezTo>
                  <a:cubicBezTo>
                    <a:pt x="3926" y="2035"/>
                    <a:pt x="4422" y="2282"/>
                    <a:pt x="4943" y="2452"/>
                  </a:cubicBezTo>
                  <a:cubicBezTo>
                    <a:pt x="5165" y="2531"/>
                    <a:pt x="5426" y="2583"/>
                    <a:pt x="5674" y="2583"/>
                  </a:cubicBezTo>
                  <a:cubicBezTo>
                    <a:pt x="5961" y="2583"/>
                    <a:pt x="6221" y="2517"/>
                    <a:pt x="6418" y="2309"/>
                  </a:cubicBezTo>
                  <a:cubicBezTo>
                    <a:pt x="6691" y="2022"/>
                    <a:pt x="6717" y="1578"/>
                    <a:pt x="6717" y="1187"/>
                  </a:cubicBezTo>
                  <a:cubicBezTo>
                    <a:pt x="6705" y="887"/>
                    <a:pt x="6717" y="574"/>
                    <a:pt x="6900" y="352"/>
                  </a:cubicBezTo>
                  <a:cubicBezTo>
                    <a:pt x="7056" y="170"/>
                    <a:pt x="7317" y="105"/>
                    <a:pt x="7565" y="105"/>
                  </a:cubicBezTo>
                  <a:lnTo>
                    <a:pt x="7578" y="105"/>
                  </a:lnTo>
                  <a:cubicBezTo>
                    <a:pt x="8113" y="105"/>
                    <a:pt x="8595" y="366"/>
                    <a:pt x="9052" y="665"/>
                  </a:cubicBezTo>
                  <a:cubicBezTo>
                    <a:pt x="9039" y="639"/>
                    <a:pt x="9026" y="613"/>
                    <a:pt x="9013" y="574"/>
                  </a:cubicBezTo>
                  <a:cubicBezTo>
                    <a:pt x="8948" y="548"/>
                    <a:pt x="8882" y="509"/>
                    <a:pt x="8804" y="483"/>
                  </a:cubicBezTo>
                  <a:cubicBezTo>
                    <a:pt x="8478" y="314"/>
                    <a:pt x="8152" y="157"/>
                    <a:pt x="7839" y="27"/>
                  </a:cubicBezTo>
                  <a:cubicBezTo>
                    <a:pt x="7552" y="13"/>
                    <a:pt x="7252" y="0"/>
                    <a:pt x="6952" y="0"/>
                  </a:cubicBezTo>
                  <a:close/>
                </a:path>
              </a:pathLst>
            </a:custGeom>
            <a:solidFill>
              <a:srgbClr val="F7E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9"/>
            <p:cNvSpPr/>
            <p:nvPr/>
          </p:nvSpPr>
          <p:spPr>
            <a:xfrm>
              <a:off x="4543475" y="1926150"/>
              <a:ext cx="297400" cy="124150"/>
            </a:xfrm>
            <a:custGeom>
              <a:avLst/>
              <a:gdLst/>
              <a:ahLst/>
              <a:cxnLst/>
              <a:rect l="l" t="t" r="r" b="b"/>
              <a:pathLst>
                <a:path w="11896" h="4966" extrusionOk="0">
                  <a:moveTo>
                    <a:pt x="5722" y="0"/>
                  </a:moveTo>
                  <a:cubicBezTo>
                    <a:pt x="4133" y="0"/>
                    <a:pt x="2408" y="312"/>
                    <a:pt x="771" y="1227"/>
                  </a:cubicBezTo>
                  <a:cubicBezTo>
                    <a:pt x="705" y="1253"/>
                    <a:pt x="536" y="1879"/>
                    <a:pt x="380" y="2597"/>
                  </a:cubicBezTo>
                  <a:cubicBezTo>
                    <a:pt x="171" y="3549"/>
                    <a:pt x="1" y="4697"/>
                    <a:pt x="184" y="4931"/>
                  </a:cubicBezTo>
                  <a:cubicBezTo>
                    <a:pt x="202" y="4955"/>
                    <a:pt x="250" y="4966"/>
                    <a:pt x="325" y="4966"/>
                  </a:cubicBezTo>
                  <a:cubicBezTo>
                    <a:pt x="1594" y="4966"/>
                    <a:pt x="10517" y="1817"/>
                    <a:pt x="11896" y="1423"/>
                  </a:cubicBezTo>
                  <a:cubicBezTo>
                    <a:pt x="11896" y="1423"/>
                    <a:pt x="10852" y="888"/>
                    <a:pt x="9249" y="471"/>
                  </a:cubicBezTo>
                  <a:cubicBezTo>
                    <a:pt x="8247" y="212"/>
                    <a:pt x="7030" y="0"/>
                    <a:pt x="572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9"/>
            <p:cNvSpPr/>
            <p:nvPr/>
          </p:nvSpPr>
          <p:spPr>
            <a:xfrm>
              <a:off x="4552950" y="1944425"/>
              <a:ext cx="210325" cy="79275"/>
            </a:xfrm>
            <a:custGeom>
              <a:avLst/>
              <a:gdLst/>
              <a:ahLst/>
              <a:cxnLst/>
              <a:rect l="l" t="t" r="r" b="b"/>
              <a:pathLst>
                <a:path w="8413" h="3171" extrusionOk="0">
                  <a:moveTo>
                    <a:pt x="7265" y="1"/>
                  </a:moveTo>
                  <a:cubicBezTo>
                    <a:pt x="7122" y="27"/>
                    <a:pt x="6991" y="79"/>
                    <a:pt x="6861" y="131"/>
                  </a:cubicBezTo>
                  <a:cubicBezTo>
                    <a:pt x="5635" y="757"/>
                    <a:pt x="4526" y="1579"/>
                    <a:pt x="3587" y="2570"/>
                  </a:cubicBezTo>
                  <a:cubicBezTo>
                    <a:pt x="3313" y="2844"/>
                    <a:pt x="2948" y="3040"/>
                    <a:pt x="2570" y="3079"/>
                  </a:cubicBezTo>
                  <a:cubicBezTo>
                    <a:pt x="2505" y="3092"/>
                    <a:pt x="2465" y="3092"/>
                    <a:pt x="2413" y="3092"/>
                  </a:cubicBezTo>
                  <a:cubicBezTo>
                    <a:pt x="1552" y="3092"/>
                    <a:pt x="1461" y="2244"/>
                    <a:pt x="940" y="1853"/>
                  </a:cubicBezTo>
                  <a:cubicBezTo>
                    <a:pt x="744" y="1696"/>
                    <a:pt x="509" y="1644"/>
                    <a:pt x="274" y="1644"/>
                  </a:cubicBezTo>
                  <a:cubicBezTo>
                    <a:pt x="196" y="1644"/>
                    <a:pt x="118" y="1644"/>
                    <a:pt x="39" y="1657"/>
                  </a:cubicBezTo>
                  <a:cubicBezTo>
                    <a:pt x="27" y="1722"/>
                    <a:pt x="13" y="1800"/>
                    <a:pt x="1" y="1866"/>
                  </a:cubicBezTo>
                  <a:cubicBezTo>
                    <a:pt x="13" y="1866"/>
                    <a:pt x="27" y="1879"/>
                    <a:pt x="53" y="1879"/>
                  </a:cubicBezTo>
                  <a:cubicBezTo>
                    <a:pt x="561" y="2061"/>
                    <a:pt x="822" y="2388"/>
                    <a:pt x="1239" y="2727"/>
                  </a:cubicBezTo>
                  <a:cubicBezTo>
                    <a:pt x="1604" y="3014"/>
                    <a:pt x="2087" y="3170"/>
                    <a:pt x="2557" y="3170"/>
                  </a:cubicBezTo>
                  <a:cubicBezTo>
                    <a:pt x="2844" y="3170"/>
                    <a:pt x="3117" y="3118"/>
                    <a:pt x="3378" y="3000"/>
                  </a:cubicBezTo>
                  <a:cubicBezTo>
                    <a:pt x="3900" y="2766"/>
                    <a:pt x="4291" y="2336"/>
                    <a:pt x="4722" y="1971"/>
                  </a:cubicBezTo>
                  <a:cubicBezTo>
                    <a:pt x="5308" y="1449"/>
                    <a:pt x="6000" y="1018"/>
                    <a:pt x="6769" y="797"/>
                  </a:cubicBezTo>
                  <a:cubicBezTo>
                    <a:pt x="7096" y="718"/>
                    <a:pt x="7421" y="666"/>
                    <a:pt x="7748" y="666"/>
                  </a:cubicBezTo>
                  <a:cubicBezTo>
                    <a:pt x="7969" y="666"/>
                    <a:pt x="8204" y="692"/>
                    <a:pt x="8413" y="731"/>
                  </a:cubicBezTo>
                  <a:cubicBezTo>
                    <a:pt x="8270" y="392"/>
                    <a:pt x="8074" y="92"/>
                    <a:pt x="7644" y="14"/>
                  </a:cubicBezTo>
                  <a:lnTo>
                    <a:pt x="7447" y="14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rgbClr val="F7E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9"/>
            <p:cNvSpPr/>
            <p:nvPr/>
          </p:nvSpPr>
          <p:spPr>
            <a:xfrm>
              <a:off x="4484475" y="1878200"/>
              <a:ext cx="963225" cy="143400"/>
            </a:xfrm>
            <a:custGeom>
              <a:avLst/>
              <a:gdLst/>
              <a:ahLst/>
              <a:cxnLst/>
              <a:rect l="l" t="t" r="r" b="b"/>
              <a:pathLst>
                <a:path w="38529" h="5736" extrusionOk="0">
                  <a:moveTo>
                    <a:pt x="16362" y="1"/>
                  </a:moveTo>
                  <a:cubicBezTo>
                    <a:pt x="16221" y="1"/>
                    <a:pt x="16080" y="1"/>
                    <a:pt x="15939" y="2"/>
                  </a:cubicBezTo>
                  <a:cubicBezTo>
                    <a:pt x="14426" y="15"/>
                    <a:pt x="12899" y="107"/>
                    <a:pt x="11400" y="276"/>
                  </a:cubicBezTo>
                  <a:cubicBezTo>
                    <a:pt x="10591" y="368"/>
                    <a:pt x="9795" y="484"/>
                    <a:pt x="9000" y="628"/>
                  </a:cubicBezTo>
                  <a:cubicBezTo>
                    <a:pt x="7839" y="837"/>
                    <a:pt x="6691" y="1111"/>
                    <a:pt x="5569" y="1450"/>
                  </a:cubicBezTo>
                  <a:cubicBezTo>
                    <a:pt x="4761" y="1684"/>
                    <a:pt x="3913" y="1776"/>
                    <a:pt x="3131" y="2024"/>
                  </a:cubicBezTo>
                  <a:cubicBezTo>
                    <a:pt x="2804" y="2128"/>
                    <a:pt x="2491" y="2298"/>
                    <a:pt x="2192" y="2493"/>
                  </a:cubicBezTo>
                  <a:cubicBezTo>
                    <a:pt x="1474" y="2936"/>
                    <a:pt x="822" y="3576"/>
                    <a:pt x="288" y="4136"/>
                  </a:cubicBezTo>
                  <a:cubicBezTo>
                    <a:pt x="144" y="4293"/>
                    <a:pt x="1" y="4476"/>
                    <a:pt x="105" y="4724"/>
                  </a:cubicBezTo>
                  <a:cubicBezTo>
                    <a:pt x="192" y="4919"/>
                    <a:pt x="395" y="5024"/>
                    <a:pt x="604" y="5024"/>
                  </a:cubicBezTo>
                  <a:cubicBezTo>
                    <a:pt x="646" y="5024"/>
                    <a:pt x="689" y="5020"/>
                    <a:pt x="731" y="5011"/>
                  </a:cubicBezTo>
                  <a:cubicBezTo>
                    <a:pt x="1451" y="4862"/>
                    <a:pt x="2290" y="4289"/>
                    <a:pt x="3018" y="4289"/>
                  </a:cubicBezTo>
                  <a:cubicBezTo>
                    <a:pt x="3252" y="4289"/>
                    <a:pt x="3475" y="4349"/>
                    <a:pt x="3679" y="4502"/>
                  </a:cubicBezTo>
                  <a:cubicBezTo>
                    <a:pt x="4209" y="4885"/>
                    <a:pt x="4296" y="5736"/>
                    <a:pt x="5157" y="5736"/>
                  </a:cubicBezTo>
                  <a:cubicBezTo>
                    <a:pt x="5205" y="5736"/>
                    <a:pt x="5256" y="5733"/>
                    <a:pt x="5309" y="5728"/>
                  </a:cubicBezTo>
                  <a:cubicBezTo>
                    <a:pt x="5687" y="5689"/>
                    <a:pt x="6052" y="5493"/>
                    <a:pt x="6326" y="5219"/>
                  </a:cubicBezTo>
                  <a:cubicBezTo>
                    <a:pt x="7265" y="4228"/>
                    <a:pt x="8374" y="3406"/>
                    <a:pt x="9600" y="2780"/>
                  </a:cubicBezTo>
                  <a:cubicBezTo>
                    <a:pt x="9730" y="2728"/>
                    <a:pt x="9861" y="2676"/>
                    <a:pt x="10004" y="2650"/>
                  </a:cubicBezTo>
                  <a:lnTo>
                    <a:pt x="10383" y="2663"/>
                  </a:lnTo>
                  <a:cubicBezTo>
                    <a:pt x="11061" y="2794"/>
                    <a:pt x="11165" y="3484"/>
                    <a:pt x="11412" y="4006"/>
                  </a:cubicBezTo>
                  <a:cubicBezTo>
                    <a:pt x="11802" y="4828"/>
                    <a:pt x="12708" y="5306"/>
                    <a:pt x="13597" y="5306"/>
                  </a:cubicBezTo>
                  <a:cubicBezTo>
                    <a:pt x="14048" y="5306"/>
                    <a:pt x="14496" y="5182"/>
                    <a:pt x="14869" y="4919"/>
                  </a:cubicBezTo>
                  <a:cubicBezTo>
                    <a:pt x="15560" y="4437"/>
                    <a:pt x="15951" y="3602"/>
                    <a:pt x="16760" y="3237"/>
                  </a:cubicBezTo>
                  <a:cubicBezTo>
                    <a:pt x="16927" y="3153"/>
                    <a:pt x="17111" y="3111"/>
                    <a:pt x="17305" y="3111"/>
                  </a:cubicBezTo>
                  <a:cubicBezTo>
                    <a:pt x="17354" y="3111"/>
                    <a:pt x="17402" y="3114"/>
                    <a:pt x="17452" y="3119"/>
                  </a:cubicBezTo>
                  <a:cubicBezTo>
                    <a:pt x="18208" y="3197"/>
                    <a:pt x="18403" y="3915"/>
                    <a:pt x="18756" y="4437"/>
                  </a:cubicBezTo>
                  <a:cubicBezTo>
                    <a:pt x="19211" y="5105"/>
                    <a:pt x="20020" y="5493"/>
                    <a:pt x="20823" y="5493"/>
                  </a:cubicBezTo>
                  <a:cubicBezTo>
                    <a:pt x="21100" y="5493"/>
                    <a:pt x="21377" y="5447"/>
                    <a:pt x="21638" y="5350"/>
                  </a:cubicBezTo>
                  <a:cubicBezTo>
                    <a:pt x="22982" y="4854"/>
                    <a:pt x="23803" y="3223"/>
                    <a:pt x="25238" y="3107"/>
                  </a:cubicBezTo>
                  <a:cubicBezTo>
                    <a:pt x="25285" y="3103"/>
                    <a:pt x="25332" y="3102"/>
                    <a:pt x="25378" y="3102"/>
                  </a:cubicBezTo>
                  <a:cubicBezTo>
                    <a:pt x="26955" y="3102"/>
                    <a:pt x="27997" y="4994"/>
                    <a:pt x="29594" y="5324"/>
                  </a:cubicBezTo>
                  <a:cubicBezTo>
                    <a:pt x="29702" y="5345"/>
                    <a:pt x="29812" y="5357"/>
                    <a:pt x="29921" y="5357"/>
                  </a:cubicBezTo>
                  <a:cubicBezTo>
                    <a:pt x="30140" y="5357"/>
                    <a:pt x="30355" y="5310"/>
                    <a:pt x="30546" y="5206"/>
                  </a:cubicBezTo>
                  <a:cubicBezTo>
                    <a:pt x="31133" y="4880"/>
                    <a:pt x="31042" y="4306"/>
                    <a:pt x="31094" y="3797"/>
                  </a:cubicBezTo>
                  <a:cubicBezTo>
                    <a:pt x="31107" y="3680"/>
                    <a:pt x="31133" y="3550"/>
                    <a:pt x="31185" y="3420"/>
                  </a:cubicBezTo>
                  <a:cubicBezTo>
                    <a:pt x="31277" y="3197"/>
                    <a:pt x="31420" y="3015"/>
                    <a:pt x="31655" y="2963"/>
                  </a:cubicBezTo>
                  <a:cubicBezTo>
                    <a:pt x="31694" y="2955"/>
                    <a:pt x="31734" y="2951"/>
                    <a:pt x="31773" y="2951"/>
                  </a:cubicBezTo>
                  <a:cubicBezTo>
                    <a:pt x="31930" y="2951"/>
                    <a:pt x="32085" y="3007"/>
                    <a:pt x="32242" y="3080"/>
                  </a:cubicBezTo>
                  <a:cubicBezTo>
                    <a:pt x="32581" y="3223"/>
                    <a:pt x="32933" y="3380"/>
                    <a:pt x="33272" y="3563"/>
                  </a:cubicBezTo>
                  <a:cubicBezTo>
                    <a:pt x="34705" y="4256"/>
                    <a:pt x="36129" y="5052"/>
                    <a:pt x="37614" y="5052"/>
                  </a:cubicBezTo>
                  <a:cubicBezTo>
                    <a:pt x="37805" y="5052"/>
                    <a:pt x="37997" y="5039"/>
                    <a:pt x="38189" y="5011"/>
                  </a:cubicBezTo>
                  <a:cubicBezTo>
                    <a:pt x="38398" y="4985"/>
                    <a:pt x="38529" y="4789"/>
                    <a:pt x="38476" y="4593"/>
                  </a:cubicBezTo>
                  <a:cubicBezTo>
                    <a:pt x="38385" y="4228"/>
                    <a:pt x="38019" y="3902"/>
                    <a:pt x="37680" y="3693"/>
                  </a:cubicBezTo>
                  <a:cubicBezTo>
                    <a:pt x="37628" y="3667"/>
                    <a:pt x="37589" y="3641"/>
                    <a:pt x="37550" y="3615"/>
                  </a:cubicBezTo>
                  <a:cubicBezTo>
                    <a:pt x="34863" y="2011"/>
                    <a:pt x="31668" y="1489"/>
                    <a:pt x="28550" y="1046"/>
                  </a:cubicBezTo>
                  <a:cubicBezTo>
                    <a:pt x="27533" y="902"/>
                    <a:pt x="26503" y="771"/>
                    <a:pt x="25472" y="641"/>
                  </a:cubicBezTo>
                  <a:cubicBezTo>
                    <a:pt x="22455" y="267"/>
                    <a:pt x="19415" y="1"/>
                    <a:pt x="16362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9"/>
            <p:cNvSpPr/>
            <p:nvPr/>
          </p:nvSpPr>
          <p:spPr>
            <a:xfrm>
              <a:off x="4539250" y="1883475"/>
              <a:ext cx="883975" cy="85575"/>
            </a:xfrm>
            <a:custGeom>
              <a:avLst/>
              <a:gdLst/>
              <a:ahLst/>
              <a:cxnLst/>
              <a:rect l="l" t="t" r="r" b="b"/>
              <a:pathLst>
                <a:path w="35359" h="3423" extrusionOk="0">
                  <a:moveTo>
                    <a:pt x="13093" y="0"/>
                  </a:moveTo>
                  <a:cubicBezTo>
                    <a:pt x="11797" y="0"/>
                    <a:pt x="10502" y="22"/>
                    <a:pt x="9209" y="65"/>
                  </a:cubicBezTo>
                  <a:cubicBezTo>
                    <a:pt x="8400" y="157"/>
                    <a:pt x="7604" y="273"/>
                    <a:pt x="6809" y="417"/>
                  </a:cubicBezTo>
                  <a:cubicBezTo>
                    <a:pt x="5648" y="626"/>
                    <a:pt x="4500" y="900"/>
                    <a:pt x="3378" y="1239"/>
                  </a:cubicBezTo>
                  <a:cubicBezTo>
                    <a:pt x="2570" y="1473"/>
                    <a:pt x="1722" y="1565"/>
                    <a:pt x="940" y="1813"/>
                  </a:cubicBezTo>
                  <a:cubicBezTo>
                    <a:pt x="613" y="1917"/>
                    <a:pt x="300" y="2087"/>
                    <a:pt x="1" y="2282"/>
                  </a:cubicBezTo>
                  <a:lnTo>
                    <a:pt x="7748" y="2439"/>
                  </a:lnTo>
                  <a:lnTo>
                    <a:pt x="7813" y="2439"/>
                  </a:lnTo>
                  <a:cubicBezTo>
                    <a:pt x="7943" y="2452"/>
                    <a:pt x="8074" y="2452"/>
                    <a:pt x="8192" y="2452"/>
                  </a:cubicBezTo>
                  <a:cubicBezTo>
                    <a:pt x="9828" y="2490"/>
                    <a:pt x="11464" y="2520"/>
                    <a:pt x="13101" y="2520"/>
                  </a:cubicBezTo>
                  <a:cubicBezTo>
                    <a:pt x="13747" y="2520"/>
                    <a:pt x="14393" y="2515"/>
                    <a:pt x="15038" y="2504"/>
                  </a:cubicBezTo>
                  <a:cubicBezTo>
                    <a:pt x="16559" y="2477"/>
                    <a:pt x="18080" y="2408"/>
                    <a:pt x="19600" y="2408"/>
                  </a:cubicBezTo>
                  <a:cubicBezTo>
                    <a:pt x="20310" y="2408"/>
                    <a:pt x="21020" y="2423"/>
                    <a:pt x="21730" y="2465"/>
                  </a:cubicBezTo>
                  <a:cubicBezTo>
                    <a:pt x="23490" y="2569"/>
                    <a:pt x="25225" y="2830"/>
                    <a:pt x="26973" y="3026"/>
                  </a:cubicBezTo>
                  <a:cubicBezTo>
                    <a:pt x="27651" y="3091"/>
                    <a:pt x="28316" y="3156"/>
                    <a:pt x="28994" y="3209"/>
                  </a:cubicBezTo>
                  <a:cubicBezTo>
                    <a:pt x="29086" y="2986"/>
                    <a:pt x="29229" y="2804"/>
                    <a:pt x="29464" y="2752"/>
                  </a:cubicBezTo>
                  <a:cubicBezTo>
                    <a:pt x="29503" y="2744"/>
                    <a:pt x="29543" y="2740"/>
                    <a:pt x="29582" y="2740"/>
                  </a:cubicBezTo>
                  <a:cubicBezTo>
                    <a:pt x="29739" y="2740"/>
                    <a:pt x="29894" y="2796"/>
                    <a:pt x="30051" y="2869"/>
                  </a:cubicBezTo>
                  <a:cubicBezTo>
                    <a:pt x="30390" y="3012"/>
                    <a:pt x="30742" y="3169"/>
                    <a:pt x="31081" y="3352"/>
                  </a:cubicBezTo>
                  <a:cubicBezTo>
                    <a:pt x="32053" y="3396"/>
                    <a:pt x="33020" y="3422"/>
                    <a:pt x="33985" y="3422"/>
                  </a:cubicBezTo>
                  <a:cubicBezTo>
                    <a:pt x="34443" y="3422"/>
                    <a:pt x="34901" y="3416"/>
                    <a:pt x="35359" y="3404"/>
                  </a:cubicBezTo>
                  <a:cubicBezTo>
                    <a:pt x="32672" y="1800"/>
                    <a:pt x="29477" y="1278"/>
                    <a:pt x="26359" y="835"/>
                  </a:cubicBezTo>
                  <a:cubicBezTo>
                    <a:pt x="25342" y="691"/>
                    <a:pt x="24312" y="560"/>
                    <a:pt x="23281" y="430"/>
                  </a:cubicBezTo>
                  <a:cubicBezTo>
                    <a:pt x="19893" y="147"/>
                    <a:pt x="16490" y="0"/>
                    <a:pt x="13093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9"/>
            <p:cNvSpPr/>
            <p:nvPr/>
          </p:nvSpPr>
          <p:spPr>
            <a:xfrm>
              <a:off x="4543825" y="1673650"/>
              <a:ext cx="860500" cy="284175"/>
            </a:xfrm>
            <a:custGeom>
              <a:avLst/>
              <a:gdLst/>
              <a:ahLst/>
              <a:cxnLst/>
              <a:rect l="l" t="t" r="r" b="b"/>
              <a:pathLst>
                <a:path w="34420" h="11367" extrusionOk="0">
                  <a:moveTo>
                    <a:pt x="23900" y="1"/>
                  </a:moveTo>
                  <a:cubicBezTo>
                    <a:pt x="23785" y="1"/>
                    <a:pt x="23670" y="3"/>
                    <a:pt x="23555" y="6"/>
                  </a:cubicBezTo>
                  <a:cubicBezTo>
                    <a:pt x="23503" y="6"/>
                    <a:pt x="23437" y="20"/>
                    <a:pt x="23385" y="20"/>
                  </a:cubicBezTo>
                  <a:cubicBezTo>
                    <a:pt x="22707" y="58"/>
                    <a:pt x="22029" y="163"/>
                    <a:pt x="21351" y="333"/>
                  </a:cubicBezTo>
                  <a:cubicBezTo>
                    <a:pt x="20399" y="554"/>
                    <a:pt x="19420" y="893"/>
                    <a:pt x="18377" y="1298"/>
                  </a:cubicBezTo>
                  <a:lnTo>
                    <a:pt x="18364" y="1298"/>
                  </a:lnTo>
                  <a:cubicBezTo>
                    <a:pt x="17673" y="1571"/>
                    <a:pt x="17099" y="1715"/>
                    <a:pt x="16591" y="1767"/>
                  </a:cubicBezTo>
                  <a:cubicBezTo>
                    <a:pt x="16538" y="1767"/>
                    <a:pt x="16486" y="1780"/>
                    <a:pt x="16434" y="1780"/>
                  </a:cubicBezTo>
                  <a:cubicBezTo>
                    <a:pt x="16298" y="1791"/>
                    <a:pt x="16165" y="1796"/>
                    <a:pt x="16036" y="1796"/>
                  </a:cubicBezTo>
                  <a:cubicBezTo>
                    <a:pt x="15411" y="1796"/>
                    <a:pt x="14856" y="1677"/>
                    <a:pt x="14229" y="1559"/>
                  </a:cubicBezTo>
                  <a:cubicBezTo>
                    <a:pt x="14191" y="1559"/>
                    <a:pt x="14151" y="1545"/>
                    <a:pt x="14113" y="1545"/>
                  </a:cubicBezTo>
                  <a:cubicBezTo>
                    <a:pt x="13591" y="1441"/>
                    <a:pt x="13017" y="1350"/>
                    <a:pt x="12313" y="1310"/>
                  </a:cubicBezTo>
                  <a:cubicBezTo>
                    <a:pt x="12106" y="1300"/>
                    <a:pt x="11889" y="1294"/>
                    <a:pt x="11660" y="1294"/>
                  </a:cubicBezTo>
                  <a:cubicBezTo>
                    <a:pt x="11296" y="1294"/>
                    <a:pt x="10900" y="1310"/>
                    <a:pt x="10461" y="1350"/>
                  </a:cubicBezTo>
                  <a:cubicBezTo>
                    <a:pt x="10421" y="1363"/>
                    <a:pt x="10369" y="1363"/>
                    <a:pt x="10317" y="1376"/>
                  </a:cubicBezTo>
                  <a:cubicBezTo>
                    <a:pt x="10056" y="1402"/>
                    <a:pt x="9782" y="1428"/>
                    <a:pt x="9482" y="1481"/>
                  </a:cubicBezTo>
                  <a:cubicBezTo>
                    <a:pt x="9261" y="1507"/>
                    <a:pt x="9026" y="1545"/>
                    <a:pt x="8791" y="1597"/>
                  </a:cubicBezTo>
                  <a:cubicBezTo>
                    <a:pt x="8412" y="1663"/>
                    <a:pt x="8061" y="1767"/>
                    <a:pt x="7708" y="1884"/>
                  </a:cubicBezTo>
                  <a:cubicBezTo>
                    <a:pt x="7656" y="1898"/>
                    <a:pt x="7604" y="1924"/>
                    <a:pt x="7552" y="1950"/>
                  </a:cubicBezTo>
                  <a:cubicBezTo>
                    <a:pt x="6534" y="2328"/>
                    <a:pt x="5609" y="2941"/>
                    <a:pt x="4774" y="3646"/>
                  </a:cubicBezTo>
                  <a:cubicBezTo>
                    <a:pt x="4278" y="4075"/>
                    <a:pt x="3809" y="4559"/>
                    <a:pt x="3392" y="5041"/>
                  </a:cubicBezTo>
                  <a:cubicBezTo>
                    <a:pt x="3209" y="5249"/>
                    <a:pt x="3026" y="5472"/>
                    <a:pt x="2856" y="5693"/>
                  </a:cubicBezTo>
                  <a:cubicBezTo>
                    <a:pt x="978" y="8054"/>
                    <a:pt x="0" y="10545"/>
                    <a:pt x="0" y="10545"/>
                  </a:cubicBezTo>
                  <a:cubicBezTo>
                    <a:pt x="5" y="10539"/>
                    <a:pt x="98" y="10537"/>
                    <a:pt x="273" y="10537"/>
                  </a:cubicBezTo>
                  <a:cubicBezTo>
                    <a:pt x="2301" y="10537"/>
                    <a:pt x="15229" y="10866"/>
                    <a:pt x="24573" y="11106"/>
                  </a:cubicBezTo>
                  <a:cubicBezTo>
                    <a:pt x="25576" y="11132"/>
                    <a:pt x="26529" y="11158"/>
                    <a:pt x="27429" y="11184"/>
                  </a:cubicBezTo>
                  <a:cubicBezTo>
                    <a:pt x="31537" y="11289"/>
                    <a:pt x="34419" y="11367"/>
                    <a:pt x="34419" y="11367"/>
                  </a:cubicBezTo>
                  <a:lnTo>
                    <a:pt x="34419" y="9071"/>
                  </a:lnTo>
                  <a:cubicBezTo>
                    <a:pt x="34329" y="7232"/>
                    <a:pt x="34054" y="5197"/>
                    <a:pt x="32137" y="3333"/>
                  </a:cubicBezTo>
                  <a:cubicBezTo>
                    <a:pt x="31355" y="2550"/>
                    <a:pt x="30298" y="1754"/>
                    <a:pt x="28825" y="1128"/>
                  </a:cubicBezTo>
                  <a:cubicBezTo>
                    <a:pt x="27898" y="724"/>
                    <a:pt x="27037" y="437"/>
                    <a:pt x="26242" y="267"/>
                  </a:cubicBezTo>
                  <a:cubicBezTo>
                    <a:pt x="26190" y="255"/>
                    <a:pt x="26150" y="241"/>
                    <a:pt x="26098" y="228"/>
                  </a:cubicBezTo>
                  <a:cubicBezTo>
                    <a:pt x="25335" y="71"/>
                    <a:pt x="24610" y="1"/>
                    <a:pt x="23900" y="1"/>
                  </a:cubicBezTo>
                  <a:close/>
                </a:path>
              </a:pathLst>
            </a:custGeom>
            <a:solidFill>
              <a:srgbClr val="FF8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9"/>
            <p:cNvSpPr/>
            <p:nvPr/>
          </p:nvSpPr>
          <p:spPr>
            <a:xfrm>
              <a:off x="4543825" y="1815950"/>
              <a:ext cx="626075" cy="135350"/>
            </a:xfrm>
            <a:custGeom>
              <a:avLst/>
              <a:gdLst/>
              <a:ahLst/>
              <a:cxnLst/>
              <a:rect l="l" t="t" r="r" b="b"/>
              <a:pathLst>
                <a:path w="25043" h="5414" extrusionOk="0">
                  <a:moveTo>
                    <a:pt x="1" y="4851"/>
                  </a:moveTo>
                  <a:cubicBezTo>
                    <a:pt x="1" y="4851"/>
                    <a:pt x="0" y="4852"/>
                    <a:pt x="0" y="4853"/>
                  </a:cubicBezTo>
                  <a:cubicBezTo>
                    <a:pt x="0" y="4853"/>
                    <a:pt x="1" y="4852"/>
                    <a:pt x="1" y="4851"/>
                  </a:cubicBezTo>
                  <a:close/>
                  <a:moveTo>
                    <a:pt x="2856" y="1"/>
                  </a:moveTo>
                  <a:cubicBezTo>
                    <a:pt x="1010" y="2322"/>
                    <a:pt x="34" y="4769"/>
                    <a:pt x="1" y="4851"/>
                  </a:cubicBezTo>
                  <a:lnTo>
                    <a:pt x="1" y="4851"/>
                  </a:lnTo>
                  <a:cubicBezTo>
                    <a:pt x="10" y="4840"/>
                    <a:pt x="87" y="4840"/>
                    <a:pt x="222" y="4840"/>
                  </a:cubicBezTo>
                  <a:cubicBezTo>
                    <a:pt x="2087" y="4840"/>
                    <a:pt x="15142" y="5179"/>
                    <a:pt x="24573" y="5414"/>
                  </a:cubicBezTo>
                  <a:lnTo>
                    <a:pt x="24585" y="5414"/>
                  </a:lnTo>
                  <a:cubicBezTo>
                    <a:pt x="24677" y="5127"/>
                    <a:pt x="24834" y="4866"/>
                    <a:pt x="25042" y="4644"/>
                  </a:cubicBezTo>
                  <a:lnTo>
                    <a:pt x="25042" y="4644"/>
                  </a:lnTo>
                  <a:cubicBezTo>
                    <a:pt x="24716" y="4658"/>
                    <a:pt x="24390" y="4658"/>
                    <a:pt x="24064" y="4658"/>
                  </a:cubicBezTo>
                  <a:cubicBezTo>
                    <a:pt x="17907" y="4658"/>
                    <a:pt x="11765" y="3614"/>
                    <a:pt x="6000" y="1592"/>
                  </a:cubicBezTo>
                  <a:cubicBezTo>
                    <a:pt x="4891" y="1201"/>
                    <a:pt x="3743" y="757"/>
                    <a:pt x="2856" y="1"/>
                  </a:cubicBezTo>
                  <a:close/>
                </a:path>
              </a:pathLst>
            </a:custGeom>
            <a:solidFill>
              <a:srgbClr val="FF7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9"/>
            <p:cNvSpPr/>
            <p:nvPr/>
          </p:nvSpPr>
          <p:spPr>
            <a:xfrm>
              <a:off x="5022475" y="1673800"/>
              <a:ext cx="177425" cy="152625"/>
            </a:xfrm>
            <a:custGeom>
              <a:avLst/>
              <a:gdLst/>
              <a:ahLst/>
              <a:cxnLst/>
              <a:rect l="l" t="t" r="r" b="b"/>
              <a:pathLst>
                <a:path w="7097" h="6105" extrusionOk="0">
                  <a:moveTo>
                    <a:pt x="4409" y="0"/>
                  </a:moveTo>
                  <a:cubicBezTo>
                    <a:pt x="4357" y="0"/>
                    <a:pt x="4291" y="14"/>
                    <a:pt x="4239" y="14"/>
                  </a:cubicBezTo>
                  <a:cubicBezTo>
                    <a:pt x="3692" y="483"/>
                    <a:pt x="3183" y="979"/>
                    <a:pt x="2714" y="1513"/>
                  </a:cubicBezTo>
                  <a:cubicBezTo>
                    <a:pt x="2610" y="1617"/>
                    <a:pt x="2505" y="1735"/>
                    <a:pt x="2387" y="1866"/>
                  </a:cubicBezTo>
                  <a:cubicBezTo>
                    <a:pt x="1436" y="2883"/>
                    <a:pt x="1" y="4422"/>
                    <a:pt x="483" y="5713"/>
                  </a:cubicBezTo>
                  <a:cubicBezTo>
                    <a:pt x="587" y="5987"/>
                    <a:pt x="744" y="6078"/>
                    <a:pt x="862" y="6104"/>
                  </a:cubicBezTo>
                  <a:lnTo>
                    <a:pt x="953" y="6104"/>
                  </a:lnTo>
                  <a:cubicBezTo>
                    <a:pt x="1149" y="6104"/>
                    <a:pt x="1357" y="6000"/>
                    <a:pt x="1540" y="5817"/>
                  </a:cubicBezTo>
                  <a:cubicBezTo>
                    <a:pt x="2088" y="5257"/>
                    <a:pt x="2610" y="4643"/>
                    <a:pt x="3105" y="4057"/>
                  </a:cubicBezTo>
                  <a:cubicBezTo>
                    <a:pt x="3627" y="3457"/>
                    <a:pt x="4161" y="2831"/>
                    <a:pt x="4735" y="2257"/>
                  </a:cubicBezTo>
                  <a:cubicBezTo>
                    <a:pt x="5531" y="1461"/>
                    <a:pt x="6300" y="796"/>
                    <a:pt x="7096" y="261"/>
                  </a:cubicBezTo>
                  <a:cubicBezTo>
                    <a:pt x="7044" y="249"/>
                    <a:pt x="7004" y="235"/>
                    <a:pt x="6952" y="222"/>
                  </a:cubicBezTo>
                  <a:cubicBezTo>
                    <a:pt x="6196" y="757"/>
                    <a:pt x="5427" y="1409"/>
                    <a:pt x="4657" y="2179"/>
                  </a:cubicBezTo>
                  <a:cubicBezTo>
                    <a:pt x="4083" y="2753"/>
                    <a:pt x="3549" y="3391"/>
                    <a:pt x="3027" y="3991"/>
                  </a:cubicBezTo>
                  <a:cubicBezTo>
                    <a:pt x="2531" y="4579"/>
                    <a:pt x="2022" y="5191"/>
                    <a:pt x="1462" y="5752"/>
                  </a:cubicBezTo>
                  <a:cubicBezTo>
                    <a:pt x="1296" y="5918"/>
                    <a:pt x="1121" y="6009"/>
                    <a:pt x="968" y="6009"/>
                  </a:cubicBezTo>
                  <a:cubicBezTo>
                    <a:pt x="941" y="6009"/>
                    <a:pt x="914" y="6006"/>
                    <a:pt x="888" y="6000"/>
                  </a:cubicBezTo>
                  <a:cubicBezTo>
                    <a:pt x="744" y="5974"/>
                    <a:pt x="640" y="5857"/>
                    <a:pt x="575" y="5674"/>
                  </a:cubicBezTo>
                  <a:cubicBezTo>
                    <a:pt x="118" y="4435"/>
                    <a:pt x="1526" y="2935"/>
                    <a:pt x="2453" y="1930"/>
                  </a:cubicBezTo>
                  <a:cubicBezTo>
                    <a:pt x="2570" y="1800"/>
                    <a:pt x="2688" y="1683"/>
                    <a:pt x="2779" y="1579"/>
                  </a:cubicBezTo>
                  <a:cubicBezTo>
                    <a:pt x="3288" y="1018"/>
                    <a:pt x="3836" y="496"/>
                    <a:pt x="4409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9"/>
            <p:cNvSpPr/>
            <p:nvPr/>
          </p:nvSpPr>
          <p:spPr>
            <a:xfrm>
              <a:off x="4859450" y="1712275"/>
              <a:ext cx="99150" cy="87400"/>
            </a:xfrm>
            <a:custGeom>
              <a:avLst/>
              <a:gdLst/>
              <a:ahLst/>
              <a:cxnLst/>
              <a:rect l="l" t="t" r="r" b="b"/>
              <a:pathLst>
                <a:path w="3966" h="3496" extrusionOk="0">
                  <a:moveTo>
                    <a:pt x="1488" y="0"/>
                  </a:moveTo>
                  <a:cubicBezTo>
                    <a:pt x="1213" y="365"/>
                    <a:pt x="952" y="744"/>
                    <a:pt x="705" y="1135"/>
                  </a:cubicBezTo>
                  <a:cubicBezTo>
                    <a:pt x="340" y="1709"/>
                    <a:pt x="1" y="2374"/>
                    <a:pt x="157" y="3000"/>
                  </a:cubicBezTo>
                  <a:cubicBezTo>
                    <a:pt x="196" y="3183"/>
                    <a:pt x="326" y="3339"/>
                    <a:pt x="483" y="3431"/>
                  </a:cubicBezTo>
                  <a:cubicBezTo>
                    <a:pt x="575" y="3470"/>
                    <a:pt x="665" y="3496"/>
                    <a:pt x="757" y="3496"/>
                  </a:cubicBezTo>
                  <a:cubicBezTo>
                    <a:pt x="809" y="3496"/>
                    <a:pt x="862" y="3496"/>
                    <a:pt x="914" y="3483"/>
                  </a:cubicBezTo>
                  <a:cubicBezTo>
                    <a:pt x="1396" y="3327"/>
                    <a:pt x="1683" y="2948"/>
                    <a:pt x="1957" y="2583"/>
                  </a:cubicBezTo>
                  <a:cubicBezTo>
                    <a:pt x="2009" y="2518"/>
                    <a:pt x="2048" y="2452"/>
                    <a:pt x="2100" y="2388"/>
                  </a:cubicBezTo>
                  <a:cubicBezTo>
                    <a:pt x="2491" y="1892"/>
                    <a:pt x="2896" y="1409"/>
                    <a:pt x="3314" y="939"/>
                  </a:cubicBezTo>
                  <a:cubicBezTo>
                    <a:pt x="3522" y="705"/>
                    <a:pt x="3743" y="470"/>
                    <a:pt x="3966" y="222"/>
                  </a:cubicBezTo>
                  <a:cubicBezTo>
                    <a:pt x="3913" y="222"/>
                    <a:pt x="3861" y="235"/>
                    <a:pt x="3809" y="235"/>
                  </a:cubicBezTo>
                  <a:cubicBezTo>
                    <a:pt x="3613" y="457"/>
                    <a:pt x="3418" y="666"/>
                    <a:pt x="3235" y="861"/>
                  </a:cubicBezTo>
                  <a:cubicBezTo>
                    <a:pt x="2818" y="1344"/>
                    <a:pt x="2413" y="1826"/>
                    <a:pt x="2022" y="2322"/>
                  </a:cubicBezTo>
                  <a:cubicBezTo>
                    <a:pt x="1970" y="2388"/>
                    <a:pt x="1917" y="2452"/>
                    <a:pt x="1879" y="2518"/>
                  </a:cubicBezTo>
                  <a:cubicBezTo>
                    <a:pt x="1604" y="2870"/>
                    <a:pt x="1344" y="3235"/>
                    <a:pt x="888" y="3379"/>
                  </a:cubicBezTo>
                  <a:cubicBezTo>
                    <a:pt x="842" y="3390"/>
                    <a:pt x="799" y="3395"/>
                    <a:pt x="760" y="3395"/>
                  </a:cubicBezTo>
                  <a:cubicBezTo>
                    <a:pt x="666" y="3395"/>
                    <a:pt x="590" y="3367"/>
                    <a:pt x="535" y="3339"/>
                  </a:cubicBezTo>
                  <a:cubicBezTo>
                    <a:pt x="404" y="3261"/>
                    <a:pt x="300" y="3118"/>
                    <a:pt x="262" y="2974"/>
                  </a:cubicBezTo>
                  <a:cubicBezTo>
                    <a:pt x="105" y="2388"/>
                    <a:pt x="444" y="1748"/>
                    <a:pt x="796" y="1188"/>
                  </a:cubicBezTo>
                  <a:cubicBezTo>
                    <a:pt x="1044" y="783"/>
                    <a:pt x="1317" y="391"/>
                    <a:pt x="1604" y="14"/>
                  </a:cubicBezTo>
                  <a:cubicBezTo>
                    <a:pt x="1566" y="14"/>
                    <a:pt x="1526" y="0"/>
                    <a:pt x="1488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9"/>
            <p:cNvSpPr/>
            <p:nvPr/>
          </p:nvSpPr>
          <p:spPr>
            <a:xfrm>
              <a:off x="4703900" y="1707400"/>
              <a:ext cx="101450" cy="95225"/>
            </a:xfrm>
            <a:custGeom>
              <a:avLst/>
              <a:gdLst/>
              <a:ahLst/>
              <a:cxnLst/>
              <a:rect l="l" t="t" r="r" b="b"/>
              <a:pathLst>
                <a:path w="4058" h="3809" extrusionOk="0">
                  <a:moveTo>
                    <a:pt x="4058" y="0"/>
                  </a:moveTo>
                  <a:cubicBezTo>
                    <a:pt x="4018" y="13"/>
                    <a:pt x="3966" y="13"/>
                    <a:pt x="3914" y="26"/>
                  </a:cubicBezTo>
                  <a:cubicBezTo>
                    <a:pt x="3353" y="626"/>
                    <a:pt x="2858" y="1252"/>
                    <a:pt x="2375" y="1878"/>
                  </a:cubicBezTo>
                  <a:cubicBezTo>
                    <a:pt x="1971" y="2386"/>
                    <a:pt x="1553" y="2922"/>
                    <a:pt x="1096" y="3430"/>
                  </a:cubicBezTo>
                  <a:cubicBezTo>
                    <a:pt x="966" y="3586"/>
                    <a:pt x="719" y="3717"/>
                    <a:pt x="510" y="3717"/>
                  </a:cubicBezTo>
                  <a:cubicBezTo>
                    <a:pt x="406" y="3704"/>
                    <a:pt x="314" y="3665"/>
                    <a:pt x="249" y="3574"/>
                  </a:cubicBezTo>
                  <a:cubicBezTo>
                    <a:pt x="171" y="3469"/>
                    <a:pt x="131" y="3339"/>
                    <a:pt x="119" y="3169"/>
                  </a:cubicBezTo>
                  <a:cubicBezTo>
                    <a:pt x="105" y="2804"/>
                    <a:pt x="197" y="2412"/>
                    <a:pt x="432" y="1983"/>
                  </a:cubicBezTo>
                  <a:cubicBezTo>
                    <a:pt x="679" y="1487"/>
                    <a:pt x="980" y="1004"/>
                    <a:pt x="1305" y="534"/>
                  </a:cubicBezTo>
                  <a:lnTo>
                    <a:pt x="1305" y="534"/>
                  </a:lnTo>
                  <a:cubicBezTo>
                    <a:pt x="1253" y="548"/>
                    <a:pt x="1201" y="574"/>
                    <a:pt x="1149" y="600"/>
                  </a:cubicBezTo>
                  <a:cubicBezTo>
                    <a:pt x="849" y="1030"/>
                    <a:pt x="575" y="1487"/>
                    <a:pt x="340" y="1930"/>
                  </a:cubicBezTo>
                  <a:cubicBezTo>
                    <a:pt x="105" y="2386"/>
                    <a:pt x="1" y="2791"/>
                    <a:pt x="27" y="3169"/>
                  </a:cubicBezTo>
                  <a:cubicBezTo>
                    <a:pt x="41" y="3365"/>
                    <a:pt x="93" y="3508"/>
                    <a:pt x="171" y="3626"/>
                  </a:cubicBezTo>
                  <a:cubicBezTo>
                    <a:pt x="249" y="3743"/>
                    <a:pt x="366" y="3795"/>
                    <a:pt x="510" y="3809"/>
                  </a:cubicBezTo>
                  <a:lnTo>
                    <a:pt x="536" y="3809"/>
                  </a:lnTo>
                  <a:cubicBezTo>
                    <a:pt x="783" y="3809"/>
                    <a:pt x="1032" y="3652"/>
                    <a:pt x="1162" y="3496"/>
                  </a:cubicBezTo>
                  <a:cubicBezTo>
                    <a:pt x="1632" y="2974"/>
                    <a:pt x="2049" y="2452"/>
                    <a:pt x="2453" y="1930"/>
                  </a:cubicBezTo>
                  <a:cubicBezTo>
                    <a:pt x="2948" y="1291"/>
                    <a:pt x="3470" y="626"/>
                    <a:pt x="4058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9"/>
            <p:cNvSpPr/>
            <p:nvPr/>
          </p:nvSpPr>
          <p:spPr>
            <a:xfrm>
              <a:off x="5111175" y="1833325"/>
              <a:ext cx="24475" cy="22875"/>
            </a:xfrm>
            <a:custGeom>
              <a:avLst/>
              <a:gdLst/>
              <a:ahLst/>
              <a:cxnLst/>
              <a:rect l="l" t="t" r="r" b="b"/>
              <a:pathLst>
                <a:path w="979" h="915" extrusionOk="0">
                  <a:moveTo>
                    <a:pt x="723" y="1"/>
                  </a:moveTo>
                  <a:cubicBezTo>
                    <a:pt x="587" y="1"/>
                    <a:pt x="411" y="99"/>
                    <a:pt x="261" y="258"/>
                  </a:cubicBezTo>
                  <a:cubicBezTo>
                    <a:pt x="65" y="480"/>
                    <a:pt x="1" y="754"/>
                    <a:pt x="117" y="871"/>
                  </a:cubicBezTo>
                  <a:cubicBezTo>
                    <a:pt x="154" y="900"/>
                    <a:pt x="201" y="914"/>
                    <a:pt x="253" y="914"/>
                  </a:cubicBezTo>
                  <a:cubicBezTo>
                    <a:pt x="389" y="914"/>
                    <a:pt x="564" y="822"/>
                    <a:pt x="705" y="662"/>
                  </a:cubicBezTo>
                  <a:cubicBezTo>
                    <a:pt x="914" y="427"/>
                    <a:pt x="978" y="154"/>
                    <a:pt x="861" y="50"/>
                  </a:cubicBezTo>
                  <a:cubicBezTo>
                    <a:pt x="824" y="16"/>
                    <a:pt x="777" y="1"/>
                    <a:pt x="723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9"/>
            <p:cNvSpPr/>
            <p:nvPr/>
          </p:nvSpPr>
          <p:spPr>
            <a:xfrm>
              <a:off x="5177700" y="1885850"/>
              <a:ext cx="28050" cy="19050"/>
            </a:xfrm>
            <a:custGeom>
              <a:avLst/>
              <a:gdLst/>
              <a:ahLst/>
              <a:cxnLst/>
              <a:rect l="l" t="t" r="r" b="b"/>
              <a:pathLst>
                <a:path w="1122" h="762" extrusionOk="0">
                  <a:moveTo>
                    <a:pt x="301" y="1"/>
                  </a:moveTo>
                  <a:cubicBezTo>
                    <a:pt x="197" y="1"/>
                    <a:pt x="115" y="33"/>
                    <a:pt x="79" y="100"/>
                  </a:cubicBezTo>
                  <a:cubicBezTo>
                    <a:pt x="0" y="244"/>
                    <a:pt x="143" y="492"/>
                    <a:pt x="404" y="635"/>
                  </a:cubicBezTo>
                  <a:cubicBezTo>
                    <a:pt x="543" y="719"/>
                    <a:pt x="689" y="761"/>
                    <a:pt x="807" y="761"/>
                  </a:cubicBezTo>
                  <a:cubicBezTo>
                    <a:pt x="911" y="761"/>
                    <a:pt x="993" y="728"/>
                    <a:pt x="1030" y="662"/>
                  </a:cubicBezTo>
                  <a:cubicBezTo>
                    <a:pt x="1122" y="518"/>
                    <a:pt x="965" y="270"/>
                    <a:pt x="705" y="126"/>
                  </a:cubicBezTo>
                  <a:cubicBezTo>
                    <a:pt x="566" y="43"/>
                    <a:pt x="420" y="1"/>
                    <a:pt x="301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9"/>
            <p:cNvSpPr/>
            <p:nvPr/>
          </p:nvSpPr>
          <p:spPr>
            <a:xfrm>
              <a:off x="4831075" y="1857150"/>
              <a:ext cx="28075" cy="19050"/>
            </a:xfrm>
            <a:custGeom>
              <a:avLst/>
              <a:gdLst/>
              <a:ahLst/>
              <a:cxnLst/>
              <a:rect l="l" t="t" r="r" b="b"/>
              <a:pathLst>
                <a:path w="1123" h="762" extrusionOk="0">
                  <a:moveTo>
                    <a:pt x="302" y="1"/>
                  </a:moveTo>
                  <a:cubicBezTo>
                    <a:pt x="198" y="1"/>
                    <a:pt x="115" y="34"/>
                    <a:pt x="79" y="100"/>
                  </a:cubicBezTo>
                  <a:cubicBezTo>
                    <a:pt x="0" y="244"/>
                    <a:pt x="144" y="492"/>
                    <a:pt x="405" y="636"/>
                  </a:cubicBezTo>
                  <a:cubicBezTo>
                    <a:pt x="551" y="719"/>
                    <a:pt x="697" y="762"/>
                    <a:pt x="813" y="762"/>
                  </a:cubicBezTo>
                  <a:cubicBezTo>
                    <a:pt x="915" y="762"/>
                    <a:pt x="995" y="729"/>
                    <a:pt x="1031" y="662"/>
                  </a:cubicBezTo>
                  <a:cubicBezTo>
                    <a:pt x="1122" y="518"/>
                    <a:pt x="966" y="271"/>
                    <a:pt x="705" y="127"/>
                  </a:cubicBezTo>
                  <a:cubicBezTo>
                    <a:pt x="566" y="43"/>
                    <a:pt x="420" y="1"/>
                    <a:pt x="302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9"/>
            <p:cNvSpPr/>
            <p:nvPr/>
          </p:nvSpPr>
          <p:spPr>
            <a:xfrm>
              <a:off x="4652400" y="1880150"/>
              <a:ext cx="28050" cy="18900"/>
            </a:xfrm>
            <a:custGeom>
              <a:avLst/>
              <a:gdLst/>
              <a:ahLst/>
              <a:cxnLst/>
              <a:rect l="l" t="t" r="r" b="b"/>
              <a:pathLst>
                <a:path w="1122" h="756" extrusionOk="0">
                  <a:moveTo>
                    <a:pt x="321" y="1"/>
                  </a:moveTo>
                  <a:cubicBezTo>
                    <a:pt x="212" y="1"/>
                    <a:pt x="123" y="37"/>
                    <a:pt x="78" y="107"/>
                  </a:cubicBezTo>
                  <a:cubicBezTo>
                    <a:pt x="0" y="250"/>
                    <a:pt x="144" y="485"/>
                    <a:pt x="417" y="641"/>
                  </a:cubicBezTo>
                  <a:cubicBezTo>
                    <a:pt x="554" y="717"/>
                    <a:pt x="694" y="756"/>
                    <a:pt x="809" y="756"/>
                  </a:cubicBezTo>
                  <a:cubicBezTo>
                    <a:pt x="915" y="756"/>
                    <a:pt x="1000" y="723"/>
                    <a:pt x="1044" y="655"/>
                  </a:cubicBezTo>
                  <a:cubicBezTo>
                    <a:pt x="1122" y="511"/>
                    <a:pt x="979" y="276"/>
                    <a:pt x="704" y="120"/>
                  </a:cubicBezTo>
                  <a:cubicBezTo>
                    <a:pt x="571" y="40"/>
                    <a:pt x="435" y="1"/>
                    <a:pt x="321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9"/>
            <p:cNvSpPr/>
            <p:nvPr/>
          </p:nvSpPr>
          <p:spPr>
            <a:xfrm>
              <a:off x="4909025" y="1904200"/>
              <a:ext cx="28375" cy="17625"/>
            </a:xfrm>
            <a:custGeom>
              <a:avLst/>
              <a:gdLst/>
              <a:ahLst/>
              <a:cxnLst/>
              <a:rect l="l" t="t" r="r" b="b"/>
              <a:pathLst>
                <a:path w="1135" h="705" extrusionOk="0">
                  <a:moveTo>
                    <a:pt x="800" y="1"/>
                  </a:moveTo>
                  <a:cubicBezTo>
                    <a:pt x="696" y="1"/>
                    <a:pt x="575" y="28"/>
                    <a:pt x="456" y="84"/>
                  </a:cubicBezTo>
                  <a:cubicBezTo>
                    <a:pt x="169" y="201"/>
                    <a:pt x="0" y="423"/>
                    <a:pt x="65" y="566"/>
                  </a:cubicBezTo>
                  <a:cubicBezTo>
                    <a:pt x="103" y="657"/>
                    <a:pt x="212" y="704"/>
                    <a:pt x="354" y="704"/>
                  </a:cubicBezTo>
                  <a:cubicBezTo>
                    <a:pt x="454" y="704"/>
                    <a:pt x="571" y="681"/>
                    <a:pt x="691" y="632"/>
                  </a:cubicBezTo>
                  <a:cubicBezTo>
                    <a:pt x="965" y="501"/>
                    <a:pt x="1134" y="293"/>
                    <a:pt x="1082" y="136"/>
                  </a:cubicBezTo>
                  <a:cubicBezTo>
                    <a:pt x="1045" y="47"/>
                    <a:pt x="937" y="1"/>
                    <a:pt x="800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9"/>
            <p:cNvSpPr/>
            <p:nvPr/>
          </p:nvSpPr>
          <p:spPr>
            <a:xfrm>
              <a:off x="4714350" y="1837850"/>
              <a:ext cx="27100" cy="20500"/>
            </a:xfrm>
            <a:custGeom>
              <a:avLst/>
              <a:gdLst/>
              <a:ahLst/>
              <a:cxnLst/>
              <a:rect l="l" t="t" r="r" b="b"/>
              <a:pathLst>
                <a:path w="1084" h="820" extrusionOk="0">
                  <a:moveTo>
                    <a:pt x="786" y="0"/>
                  </a:moveTo>
                  <a:cubicBezTo>
                    <a:pt x="661" y="0"/>
                    <a:pt x="502" y="58"/>
                    <a:pt x="353" y="168"/>
                  </a:cubicBezTo>
                  <a:cubicBezTo>
                    <a:pt x="118" y="364"/>
                    <a:pt x="0" y="612"/>
                    <a:pt x="105" y="742"/>
                  </a:cubicBezTo>
                  <a:cubicBezTo>
                    <a:pt x="146" y="794"/>
                    <a:pt x="214" y="819"/>
                    <a:pt x="296" y="819"/>
                  </a:cubicBezTo>
                  <a:cubicBezTo>
                    <a:pt x="421" y="819"/>
                    <a:pt x="577" y="761"/>
                    <a:pt x="718" y="651"/>
                  </a:cubicBezTo>
                  <a:cubicBezTo>
                    <a:pt x="965" y="455"/>
                    <a:pt x="1083" y="208"/>
                    <a:pt x="979" y="77"/>
                  </a:cubicBezTo>
                  <a:cubicBezTo>
                    <a:pt x="937" y="26"/>
                    <a:pt x="869" y="0"/>
                    <a:pt x="786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9"/>
            <p:cNvSpPr/>
            <p:nvPr/>
          </p:nvSpPr>
          <p:spPr>
            <a:xfrm>
              <a:off x="4595650" y="1835350"/>
              <a:ext cx="20250" cy="25475"/>
            </a:xfrm>
            <a:custGeom>
              <a:avLst/>
              <a:gdLst/>
              <a:ahLst/>
              <a:cxnLst/>
              <a:rect l="l" t="t" r="r" b="b"/>
              <a:pathLst>
                <a:path w="810" h="1019" extrusionOk="0">
                  <a:moveTo>
                    <a:pt x="232" y="1"/>
                  </a:moveTo>
                  <a:cubicBezTo>
                    <a:pt x="201" y="1"/>
                    <a:pt x="172" y="7"/>
                    <a:pt x="145" y="21"/>
                  </a:cubicBezTo>
                  <a:cubicBezTo>
                    <a:pt x="1" y="99"/>
                    <a:pt x="1" y="373"/>
                    <a:pt x="145" y="647"/>
                  </a:cubicBezTo>
                  <a:cubicBezTo>
                    <a:pt x="252" y="873"/>
                    <a:pt x="431" y="1019"/>
                    <a:pt x="571" y="1019"/>
                  </a:cubicBezTo>
                  <a:cubicBezTo>
                    <a:pt x="600" y="1019"/>
                    <a:pt x="628" y="1012"/>
                    <a:pt x="653" y="999"/>
                  </a:cubicBezTo>
                  <a:cubicBezTo>
                    <a:pt x="809" y="920"/>
                    <a:pt x="809" y="647"/>
                    <a:pt x="666" y="373"/>
                  </a:cubicBezTo>
                  <a:cubicBezTo>
                    <a:pt x="548" y="147"/>
                    <a:pt x="376" y="1"/>
                    <a:pt x="232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9"/>
            <p:cNvSpPr/>
            <p:nvPr/>
          </p:nvSpPr>
          <p:spPr>
            <a:xfrm>
              <a:off x="4846075" y="1839725"/>
              <a:ext cx="33625" cy="32375"/>
            </a:xfrm>
            <a:custGeom>
              <a:avLst/>
              <a:gdLst/>
              <a:ahLst/>
              <a:cxnLst/>
              <a:rect l="l" t="t" r="r" b="b"/>
              <a:pathLst>
                <a:path w="1345" h="1295" extrusionOk="0">
                  <a:moveTo>
                    <a:pt x="672" y="1"/>
                  </a:moveTo>
                  <a:cubicBezTo>
                    <a:pt x="338" y="1"/>
                    <a:pt x="51" y="265"/>
                    <a:pt x="27" y="602"/>
                  </a:cubicBezTo>
                  <a:cubicBezTo>
                    <a:pt x="0" y="954"/>
                    <a:pt x="261" y="1267"/>
                    <a:pt x="626" y="1293"/>
                  </a:cubicBezTo>
                  <a:cubicBezTo>
                    <a:pt x="643" y="1294"/>
                    <a:pt x="659" y="1295"/>
                    <a:pt x="675" y="1295"/>
                  </a:cubicBezTo>
                  <a:cubicBezTo>
                    <a:pt x="1007" y="1295"/>
                    <a:pt x="1293" y="1042"/>
                    <a:pt x="1318" y="707"/>
                  </a:cubicBezTo>
                  <a:cubicBezTo>
                    <a:pt x="1344" y="342"/>
                    <a:pt x="1083" y="41"/>
                    <a:pt x="718" y="2"/>
                  </a:cubicBezTo>
                  <a:cubicBezTo>
                    <a:pt x="703" y="1"/>
                    <a:pt x="687" y="1"/>
                    <a:pt x="672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9"/>
            <p:cNvSpPr/>
            <p:nvPr/>
          </p:nvSpPr>
          <p:spPr>
            <a:xfrm>
              <a:off x="4988225" y="1836775"/>
              <a:ext cx="33300" cy="32425"/>
            </a:xfrm>
            <a:custGeom>
              <a:avLst/>
              <a:gdLst/>
              <a:ahLst/>
              <a:cxnLst/>
              <a:rect l="l" t="t" r="r" b="b"/>
              <a:pathLst>
                <a:path w="1332" h="1297" extrusionOk="0">
                  <a:moveTo>
                    <a:pt x="672" y="1"/>
                  </a:moveTo>
                  <a:cubicBezTo>
                    <a:pt x="339" y="1"/>
                    <a:pt x="52" y="266"/>
                    <a:pt x="27" y="602"/>
                  </a:cubicBezTo>
                  <a:cubicBezTo>
                    <a:pt x="1" y="955"/>
                    <a:pt x="262" y="1268"/>
                    <a:pt x="615" y="1294"/>
                  </a:cubicBezTo>
                  <a:cubicBezTo>
                    <a:pt x="631" y="1295"/>
                    <a:pt x="647" y="1296"/>
                    <a:pt x="663" y="1296"/>
                  </a:cubicBezTo>
                  <a:cubicBezTo>
                    <a:pt x="994" y="1296"/>
                    <a:pt x="1280" y="1043"/>
                    <a:pt x="1305" y="707"/>
                  </a:cubicBezTo>
                  <a:cubicBezTo>
                    <a:pt x="1331" y="342"/>
                    <a:pt x="1070" y="42"/>
                    <a:pt x="719" y="2"/>
                  </a:cubicBezTo>
                  <a:cubicBezTo>
                    <a:pt x="703" y="1"/>
                    <a:pt x="688" y="1"/>
                    <a:pt x="672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9"/>
            <p:cNvSpPr/>
            <p:nvPr/>
          </p:nvSpPr>
          <p:spPr>
            <a:xfrm>
              <a:off x="4915550" y="1866750"/>
              <a:ext cx="46625" cy="21300"/>
            </a:xfrm>
            <a:custGeom>
              <a:avLst/>
              <a:gdLst/>
              <a:ahLst/>
              <a:cxnLst/>
              <a:rect l="l" t="t" r="r" b="b"/>
              <a:pathLst>
                <a:path w="1865" h="852" extrusionOk="0">
                  <a:moveTo>
                    <a:pt x="1749" y="0"/>
                  </a:moveTo>
                  <a:cubicBezTo>
                    <a:pt x="1709" y="0"/>
                    <a:pt x="1680" y="26"/>
                    <a:pt x="1669" y="69"/>
                  </a:cubicBezTo>
                  <a:cubicBezTo>
                    <a:pt x="1604" y="330"/>
                    <a:pt x="1409" y="551"/>
                    <a:pt x="1160" y="629"/>
                  </a:cubicBezTo>
                  <a:cubicBezTo>
                    <a:pt x="1082" y="653"/>
                    <a:pt x="1001" y="665"/>
                    <a:pt x="922" y="665"/>
                  </a:cubicBezTo>
                  <a:cubicBezTo>
                    <a:pt x="736" y="665"/>
                    <a:pt x="554" y="601"/>
                    <a:pt x="417" y="473"/>
                  </a:cubicBezTo>
                  <a:cubicBezTo>
                    <a:pt x="299" y="369"/>
                    <a:pt x="221" y="238"/>
                    <a:pt x="195" y="108"/>
                  </a:cubicBezTo>
                  <a:cubicBezTo>
                    <a:pt x="184" y="62"/>
                    <a:pt x="143" y="27"/>
                    <a:pt x="98" y="27"/>
                  </a:cubicBezTo>
                  <a:cubicBezTo>
                    <a:pt x="92" y="27"/>
                    <a:pt x="85" y="28"/>
                    <a:pt x="78" y="29"/>
                  </a:cubicBezTo>
                  <a:cubicBezTo>
                    <a:pt x="26" y="43"/>
                    <a:pt x="0" y="95"/>
                    <a:pt x="0" y="147"/>
                  </a:cubicBezTo>
                  <a:cubicBezTo>
                    <a:pt x="39" y="316"/>
                    <a:pt x="143" y="487"/>
                    <a:pt x="287" y="617"/>
                  </a:cubicBezTo>
                  <a:cubicBezTo>
                    <a:pt x="456" y="773"/>
                    <a:pt x="691" y="852"/>
                    <a:pt x="926" y="852"/>
                  </a:cubicBezTo>
                  <a:cubicBezTo>
                    <a:pt x="1030" y="852"/>
                    <a:pt x="1122" y="838"/>
                    <a:pt x="1212" y="812"/>
                  </a:cubicBezTo>
                  <a:cubicBezTo>
                    <a:pt x="1525" y="708"/>
                    <a:pt x="1774" y="434"/>
                    <a:pt x="1852" y="108"/>
                  </a:cubicBezTo>
                  <a:cubicBezTo>
                    <a:pt x="1865" y="56"/>
                    <a:pt x="1826" y="17"/>
                    <a:pt x="1774" y="3"/>
                  </a:cubicBezTo>
                  <a:cubicBezTo>
                    <a:pt x="1765" y="1"/>
                    <a:pt x="1757" y="0"/>
                    <a:pt x="174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9"/>
            <p:cNvSpPr/>
            <p:nvPr/>
          </p:nvSpPr>
          <p:spPr>
            <a:xfrm>
              <a:off x="4740775" y="1839775"/>
              <a:ext cx="92275" cy="90975"/>
            </a:xfrm>
            <a:custGeom>
              <a:avLst/>
              <a:gdLst/>
              <a:ahLst/>
              <a:cxnLst/>
              <a:rect l="l" t="t" r="r" b="b"/>
              <a:pathLst>
                <a:path w="3691" h="3639" extrusionOk="0">
                  <a:moveTo>
                    <a:pt x="1839" y="0"/>
                  </a:moveTo>
                  <a:cubicBezTo>
                    <a:pt x="821" y="0"/>
                    <a:pt x="0" y="809"/>
                    <a:pt x="0" y="1813"/>
                  </a:cubicBezTo>
                  <a:cubicBezTo>
                    <a:pt x="0" y="2818"/>
                    <a:pt x="821" y="3639"/>
                    <a:pt x="1839" y="3639"/>
                  </a:cubicBezTo>
                  <a:cubicBezTo>
                    <a:pt x="2856" y="3639"/>
                    <a:pt x="3691" y="2818"/>
                    <a:pt x="3691" y="1813"/>
                  </a:cubicBezTo>
                  <a:cubicBezTo>
                    <a:pt x="3691" y="809"/>
                    <a:pt x="2856" y="0"/>
                    <a:pt x="1839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9"/>
            <p:cNvSpPr/>
            <p:nvPr/>
          </p:nvSpPr>
          <p:spPr>
            <a:xfrm>
              <a:off x="5034225" y="1839775"/>
              <a:ext cx="92300" cy="90975"/>
            </a:xfrm>
            <a:custGeom>
              <a:avLst/>
              <a:gdLst/>
              <a:ahLst/>
              <a:cxnLst/>
              <a:rect l="l" t="t" r="r" b="b"/>
              <a:pathLst>
                <a:path w="3692" h="3639" extrusionOk="0">
                  <a:moveTo>
                    <a:pt x="1839" y="0"/>
                  </a:moveTo>
                  <a:cubicBezTo>
                    <a:pt x="822" y="0"/>
                    <a:pt x="1" y="809"/>
                    <a:pt x="1" y="1813"/>
                  </a:cubicBezTo>
                  <a:cubicBezTo>
                    <a:pt x="1" y="2818"/>
                    <a:pt x="822" y="3639"/>
                    <a:pt x="1839" y="3639"/>
                  </a:cubicBezTo>
                  <a:cubicBezTo>
                    <a:pt x="2870" y="3639"/>
                    <a:pt x="3691" y="2818"/>
                    <a:pt x="3691" y="1813"/>
                  </a:cubicBezTo>
                  <a:cubicBezTo>
                    <a:pt x="3691" y="809"/>
                    <a:pt x="2870" y="0"/>
                    <a:pt x="1839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9"/>
            <p:cNvSpPr/>
            <p:nvPr/>
          </p:nvSpPr>
          <p:spPr>
            <a:xfrm>
              <a:off x="5158125" y="1756950"/>
              <a:ext cx="247175" cy="201850"/>
            </a:xfrm>
            <a:custGeom>
              <a:avLst/>
              <a:gdLst/>
              <a:ahLst/>
              <a:cxnLst/>
              <a:rect l="l" t="t" r="r" b="b"/>
              <a:pathLst>
                <a:path w="9887" h="8074" extrusionOk="0">
                  <a:moveTo>
                    <a:pt x="7604" y="1"/>
                  </a:moveTo>
                  <a:cubicBezTo>
                    <a:pt x="7448" y="13"/>
                    <a:pt x="7278" y="53"/>
                    <a:pt x="7108" y="91"/>
                  </a:cubicBezTo>
                  <a:cubicBezTo>
                    <a:pt x="5569" y="483"/>
                    <a:pt x="4239" y="1656"/>
                    <a:pt x="3757" y="3183"/>
                  </a:cubicBezTo>
                  <a:cubicBezTo>
                    <a:pt x="3483" y="4044"/>
                    <a:pt x="3470" y="4957"/>
                    <a:pt x="3261" y="5844"/>
                  </a:cubicBezTo>
                  <a:cubicBezTo>
                    <a:pt x="3235" y="6000"/>
                    <a:pt x="3183" y="6169"/>
                    <a:pt x="3053" y="6274"/>
                  </a:cubicBezTo>
                  <a:cubicBezTo>
                    <a:pt x="2922" y="6378"/>
                    <a:pt x="2740" y="6391"/>
                    <a:pt x="2570" y="6391"/>
                  </a:cubicBezTo>
                  <a:cubicBezTo>
                    <a:pt x="1891" y="6418"/>
                    <a:pt x="1161" y="6444"/>
                    <a:pt x="627" y="6861"/>
                  </a:cubicBezTo>
                  <a:cubicBezTo>
                    <a:pt x="326" y="7096"/>
                    <a:pt x="118" y="7447"/>
                    <a:pt x="1" y="7813"/>
                  </a:cubicBezTo>
                  <a:cubicBezTo>
                    <a:pt x="5583" y="7957"/>
                    <a:pt x="9887" y="8073"/>
                    <a:pt x="9887" y="8073"/>
                  </a:cubicBezTo>
                  <a:lnTo>
                    <a:pt x="9887" y="5765"/>
                  </a:lnTo>
                  <a:cubicBezTo>
                    <a:pt x="9847" y="4813"/>
                    <a:pt x="9743" y="3795"/>
                    <a:pt x="9404" y="2778"/>
                  </a:cubicBezTo>
                  <a:cubicBezTo>
                    <a:pt x="9365" y="2661"/>
                    <a:pt x="9313" y="2543"/>
                    <a:pt x="9261" y="2426"/>
                  </a:cubicBezTo>
                  <a:cubicBezTo>
                    <a:pt x="8934" y="1604"/>
                    <a:pt x="8413" y="783"/>
                    <a:pt x="7604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9"/>
            <p:cNvSpPr/>
            <p:nvPr/>
          </p:nvSpPr>
          <p:spPr>
            <a:xfrm>
              <a:off x="5302575" y="1877600"/>
              <a:ext cx="18275" cy="10125"/>
            </a:xfrm>
            <a:custGeom>
              <a:avLst/>
              <a:gdLst/>
              <a:ahLst/>
              <a:cxnLst/>
              <a:rect l="l" t="t" r="r" b="b"/>
              <a:pathLst>
                <a:path w="731" h="405" extrusionOk="0">
                  <a:moveTo>
                    <a:pt x="470" y="0"/>
                  </a:moveTo>
                  <a:cubicBezTo>
                    <a:pt x="431" y="0"/>
                    <a:pt x="379" y="13"/>
                    <a:pt x="313" y="26"/>
                  </a:cubicBezTo>
                  <a:cubicBezTo>
                    <a:pt x="130" y="79"/>
                    <a:pt x="0" y="195"/>
                    <a:pt x="26" y="300"/>
                  </a:cubicBezTo>
                  <a:cubicBezTo>
                    <a:pt x="52" y="366"/>
                    <a:pt x="144" y="404"/>
                    <a:pt x="261" y="404"/>
                  </a:cubicBezTo>
                  <a:cubicBezTo>
                    <a:pt x="313" y="404"/>
                    <a:pt x="365" y="404"/>
                    <a:pt x="417" y="392"/>
                  </a:cubicBezTo>
                  <a:cubicBezTo>
                    <a:pt x="600" y="339"/>
                    <a:pt x="730" y="222"/>
                    <a:pt x="704" y="117"/>
                  </a:cubicBezTo>
                  <a:cubicBezTo>
                    <a:pt x="692" y="39"/>
                    <a:pt x="600" y="0"/>
                    <a:pt x="470" y="0"/>
                  </a:cubicBezTo>
                  <a:close/>
                </a:path>
              </a:pathLst>
            </a:custGeom>
            <a:solidFill>
              <a:srgbClr val="F9D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9"/>
            <p:cNvSpPr/>
            <p:nvPr/>
          </p:nvSpPr>
          <p:spPr>
            <a:xfrm>
              <a:off x="5383425" y="1817600"/>
              <a:ext cx="9800" cy="9475"/>
            </a:xfrm>
            <a:custGeom>
              <a:avLst/>
              <a:gdLst/>
              <a:ahLst/>
              <a:cxnLst/>
              <a:rect l="l" t="t" r="r" b="b"/>
              <a:pathLst>
                <a:path w="392" h="379" extrusionOk="0">
                  <a:moveTo>
                    <a:pt x="249" y="0"/>
                  </a:moveTo>
                  <a:cubicBezTo>
                    <a:pt x="105" y="65"/>
                    <a:pt x="1" y="170"/>
                    <a:pt x="27" y="261"/>
                  </a:cubicBezTo>
                  <a:cubicBezTo>
                    <a:pt x="40" y="326"/>
                    <a:pt x="131" y="378"/>
                    <a:pt x="261" y="378"/>
                  </a:cubicBezTo>
                  <a:cubicBezTo>
                    <a:pt x="301" y="378"/>
                    <a:pt x="340" y="366"/>
                    <a:pt x="392" y="352"/>
                  </a:cubicBezTo>
                  <a:cubicBezTo>
                    <a:pt x="353" y="235"/>
                    <a:pt x="301" y="117"/>
                    <a:pt x="249" y="0"/>
                  </a:cubicBezTo>
                  <a:close/>
                </a:path>
              </a:pathLst>
            </a:custGeom>
            <a:solidFill>
              <a:srgbClr val="F9D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9"/>
            <p:cNvSpPr/>
            <p:nvPr/>
          </p:nvSpPr>
          <p:spPr>
            <a:xfrm>
              <a:off x="5386025" y="1889325"/>
              <a:ext cx="12775" cy="16650"/>
            </a:xfrm>
            <a:custGeom>
              <a:avLst/>
              <a:gdLst/>
              <a:ahLst/>
              <a:cxnLst/>
              <a:rect l="l" t="t" r="r" b="b"/>
              <a:pathLst>
                <a:path w="511" h="666" extrusionOk="0">
                  <a:moveTo>
                    <a:pt x="366" y="1"/>
                  </a:moveTo>
                  <a:cubicBezTo>
                    <a:pt x="275" y="1"/>
                    <a:pt x="157" y="105"/>
                    <a:pt x="93" y="248"/>
                  </a:cubicBezTo>
                  <a:cubicBezTo>
                    <a:pt x="1" y="431"/>
                    <a:pt x="15" y="601"/>
                    <a:pt x="105" y="653"/>
                  </a:cubicBezTo>
                  <a:cubicBezTo>
                    <a:pt x="131" y="653"/>
                    <a:pt x="145" y="666"/>
                    <a:pt x="157" y="666"/>
                  </a:cubicBezTo>
                  <a:cubicBezTo>
                    <a:pt x="249" y="666"/>
                    <a:pt x="366" y="561"/>
                    <a:pt x="432" y="418"/>
                  </a:cubicBezTo>
                  <a:cubicBezTo>
                    <a:pt x="510" y="236"/>
                    <a:pt x="510" y="66"/>
                    <a:pt x="406" y="13"/>
                  </a:cubicBezTo>
                  <a:cubicBezTo>
                    <a:pt x="392" y="13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F9D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9"/>
            <p:cNvSpPr/>
            <p:nvPr/>
          </p:nvSpPr>
          <p:spPr>
            <a:xfrm>
              <a:off x="5366800" y="1934975"/>
              <a:ext cx="18300" cy="9825"/>
            </a:xfrm>
            <a:custGeom>
              <a:avLst/>
              <a:gdLst/>
              <a:ahLst/>
              <a:cxnLst/>
              <a:rect l="l" t="t" r="r" b="b"/>
              <a:pathLst>
                <a:path w="732" h="393" extrusionOk="0">
                  <a:moveTo>
                    <a:pt x="457" y="1"/>
                  </a:moveTo>
                  <a:cubicBezTo>
                    <a:pt x="418" y="1"/>
                    <a:pt x="379" y="1"/>
                    <a:pt x="327" y="13"/>
                  </a:cubicBezTo>
                  <a:cubicBezTo>
                    <a:pt x="131" y="53"/>
                    <a:pt x="1" y="170"/>
                    <a:pt x="27" y="274"/>
                  </a:cubicBezTo>
                  <a:cubicBezTo>
                    <a:pt x="40" y="352"/>
                    <a:pt x="144" y="392"/>
                    <a:pt x="274" y="392"/>
                  </a:cubicBezTo>
                  <a:cubicBezTo>
                    <a:pt x="314" y="392"/>
                    <a:pt x="366" y="392"/>
                    <a:pt x="405" y="379"/>
                  </a:cubicBezTo>
                  <a:cubicBezTo>
                    <a:pt x="601" y="340"/>
                    <a:pt x="731" y="222"/>
                    <a:pt x="705" y="118"/>
                  </a:cubicBezTo>
                  <a:cubicBezTo>
                    <a:pt x="692" y="39"/>
                    <a:pt x="587" y="1"/>
                    <a:pt x="457" y="1"/>
                  </a:cubicBezTo>
                  <a:close/>
                </a:path>
              </a:pathLst>
            </a:custGeom>
            <a:solidFill>
              <a:srgbClr val="F9D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9"/>
            <p:cNvSpPr/>
            <p:nvPr/>
          </p:nvSpPr>
          <p:spPr>
            <a:xfrm>
              <a:off x="5200175" y="1929775"/>
              <a:ext cx="18300" cy="10100"/>
            </a:xfrm>
            <a:custGeom>
              <a:avLst/>
              <a:gdLst/>
              <a:ahLst/>
              <a:cxnLst/>
              <a:rect l="l" t="t" r="r" b="b"/>
              <a:pathLst>
                <a:path w="732" h="404" extrusionOk="0">
                  <a:moveTo>
                    <a:pt x="470" y="0"/>
                  </a:moveTo>
                  <a:cubicBezTo>
                    <a:pt x="418" y="0"/>
                    <a:pt x="366" y="0"/>
                    <a:pt x="314" y="13"/>
                  </a:cubicBezTo>
                  <a:cubicBezTo>
                    <a:pt x="131" y="65"/>
                    <a:pt x="1" y="195"/>
                    <a:pt x="27" y="287"/>
                  </a:cubicBezTo>
                  <a:cubicBezTo>
                    <a:pt x="53" y="365"/>
                    <a:pt x="145" y="404"/>
                    <a:pt x="262" y="404"/>
                  </a:cubicBezTo>
                  <a:cubicBezTo>
                    <a:pt x="314" y="404"/>
                    <a:pt x="366" y="404"/>
                    <a:pt x="418" y="378"/>
                  </a:cubicBezTo>
                  <a:cubicBezTo>
                    <a:pt x="601" y="339"/>
                    <a:pt x="731" y="209"/>
                    <a:pt x="705" y="105"/>
                  </a:cubicBezTo>
                  <a:cubicBezTo>
                    <a:pt x="692" y="39"/>
                    <a:pt x="588" y="0"/>
                    <a:pt x="470" y="0"/>
                  </a:cubicBezTo>
                  <a:close/>
                </a:path>
              </a:pathLst>
            </a:custGeom>
            <a:solidFill>
              <a:srgbClr val="F9D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9"/>
            <p:cNvSpPr/>
            <p:nvPr/>
          </p:nvSpPr>
          <p:spPr>
            <a:xfrm>
              <a:off x="5333875" y="1794775"/>
              <a:ext cx="18275" cy="10450"/>
            </a:xfrm>
            <a:custGeom>
              <a:avLst/>
              <a:gdLst/>
              <a:ahLst/>
              <a:cxnLst/>
              <a:rect l="l" t="t" r="r" b="b"/>
              <a:pathLst>
                <a:path w="731" h="418" extrusionOk="0">
                  <a:moveTo>
                    <a:pt x="470" y="1"/>
                  </a:moveTo>
                  <a:cubicBezTo>
                    <a:pt x="431" y="1"/>
                    <a:pt x="379" y="13"/>
                    <a:pt x="313" y="27"/>
                  </a:cubicBezTo>
                  <a:cubicBezTo>
                    <a:pt x="131" y="79"/>
                    <a:pt x="0" y="196"/>
                    <a:pt x="26" y="300"/>
                  </a:cubicBezTo>
                  <a:cubicBezTo>
                    <a:pt x="52" y="366"/>
                    <a:pt x="144" y="418"/>
                    <a:pt x="261" y="418"/>
                  </a:cubicBezTo>
                  <a:cubicBezTo>
                    <a:pt x="313" y="418"/>
                    <a:pt x="365" y="404"/>
                    <a:pt x="418" y="392"/>
                  </a:cubicBezTo>
                  <a:cubicBezTo>
                    <a:pt x="600" y="340"/>
                    <a:pt x="731" y="222"/>
                    <a:pt x="704" y="117"/>
                  </a:cubicBezTo>
                  <a:cubicBezTo>
                    <a:pt x="692" y="39"/>
                    <a:pt x="588" y="1"/>
                    <a:pt x="470" y="1"/>
                  </a:cubicBezTo>
                  <a:close/>
                </a:path>
              </a:pathLst>
            </a:custGeom>
            <a:solidFill>
              <a:srgbClr val="F9D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9"/>
            <p:cNvSpPr/>
            <p:nvPr/>
          </p:nvSpPr>
          <p:spPr>
            <a:xfrm>
              <a:off x="5284000" y="1827700"/>
              <a:ext cx="14025" cy="15350"/>
            </a:xfrm>
            <a:custGeom>
              <a:avLst/>
              <a:gdLst/>
              <a:ahLst/>
              <a:cxnLst/>
              <a:rect l="l" t="t" r="r" b="b"/>
              <a:pathLst>
                <a:path w="561" h="614" extrusionOk="0">
                  <a:moveTo>
                    <a:pt x="157" y="0"/>
                  </a:moveTo>
                  <a:cubicBezTo>
                    <a:pt x="131" y="0"/>
                    <a:pt x="104" y="0"/>
                    <a:pt x="91" y="14"/>
                  </a:cubicBezTo>
                  <a:cubicBezTo>
                    <a:pt x="0" y="79"/>
                    <a:pt x="13" y="249"/>
                    <a:pt x="131" y="418"/>
                  </a:cubicBezTo>
                  <a:cubicBezTo>
                    <a:pt x="209" y="536"/>
                    <a:pt x="326" y="614"/>
                    <a:pt x="418" y="614"/>
                  </a:cubicBezTo>
                  <a:cubicBezTo>
                    <a:pt x="444" y="614"/>
                    <a:pt x="456" y="614"/>
                    <a:pt x="482" y="600"/>
                  </a:cubicBezTo>
                  <a:cubicBezTo>
                    <a:pt x="560" y="536"/>
                    <a:pt x="548" y="365"/>
                    <a:pt x="444" y="196"/>
                  </a:cubicBezTo>
                  <a:cubicBezTo>
                    <a:pt x="352" y="79"/>
                    <a:pt x="235" y="0"/>
                    <a:pt x="157" y="0"/>
                  </a:cubicBezTo>
                  <a:close/>
                </a:path>
              </a:pathLst>
            </a:custGeom>
            <a:solidFill>
              <a:srgbClr val="F9D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9"/>
            <p:cNvSpPr/>
            <p:nvPr/>
          </p:nvSpPr>
          <p:spPr>
            <a:xfrm>
              <a:off x="5348225" y="1841725"/>
              <a:ext cx="14350" cy="15350"/>
            </a:xfrm>
            <a:custGeom>
              <a:avLst/>
              <a:gdLst/>
              <a:ahLst/>
              <a:cxnLst/>
              <a:rect l="l" t="t" r="r" b="b"/>
              <a:pathLst>
                <a:path w="574" h="614" extrusionOk="0">
                  <a:moveTo>
                    <a:pt x="157" y="1"/>
                  </a:moveTo>
                  <a:cubicBezTo>
                    <a:pt x="130" y="1"/>
                    <a:pt x="118" y="1"/>
                    <a:pt x="92" y="13"/>
                  </a:cubicBezTo>
                  <a:cubicBezTo>
                    <a:pt x="0" y="79"/>
                    <a:pt x="26" y="248"/>
                    <a:pt x="130" y="418"/>
                  </a:cubicBezTo>
                  <a:cubicBezTo>
                    <a:pt x="222" y="535"/>
                    <a:pt x="327" y="613"/>
                    <a:pt x="417" y="613"/>
                  </a:cubicBezTo>
                  <a:cubicBezTo>
                    <a:pt x="443" y="613"/>
                    <a:pt x="470" y="613"/>
                    <a:pt x="483" y="601"/>
                  </a:cubicBezTo>
                  <a:cubicBezTo>
                    <a:pt x="574" y="535"/>
                    <a:pt x="548" y="366"/>
                    <a:pt x="443" y="196"/>
                  </a:cubicBezTo>
                  <a:cubicBezTo>
                    <a:pt x="365" y="79"/>
                    <a:pt x="248" y="1"/>
                    <a:pt x="157" y="1"/>
                  </a:cubicBezTo>
                  <a:close/>
                </a:path>
              </a:pathLst>
            </a:custGeom>
            <a:solidFill>
              <a:srgbClr val="F9D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9"/>
            <p:cNvSpPr/>
            <p:nvPr/>
          </p:nvSpPr>
          <p:spPr>
            <a:xfrm>
              <a:off x="5342675" y="1897800"/>
              <a:ext cx="14375" cy="15700"/>
            </a:xfrm>
            <a:custGeom>
              <a:avLst/>
              <a:gdLst/>
              <a:ahLst/>
              <a:cxnLst/>
              <a:rect l="l" t="t" r="r" b="b"/>
              <a:pathLst>
                <a:path w="575" h="628" extrusionOk="0">
                  <a:moveTo>
                    <a:pt x="157" y="1"/>
                  </a:moveTo>
                  <a:cubicBezTo>
                    <a:pt x="131" y="1"/>
                    <a:pt x="118" y="14"/>
                    <a:pt x="92" y="27"/>
                  </a:cubicBezTo>
                  <a:cubicBezTo>
                    <a:pt x="1" y="79"/>
                    <a:pt x="27" y="262"/>
                    <a:pt x="131" y="418"/>
                  </a:cubicBezTo>
                  <a:cubicBezTo>
                    <a:pt x="222" y="549"/>
                    <a:pt x="340" y="627"/>
                    <a:pt x="418" y="627"/>
                  </a:cubicBezTo>
                  <a:cubicBezTo>
                    <a:pt x="444" y="627"/>
                    <a:pt x="470" y="613"/>
                    <a:pt x="483" y="601"/>
                  </a:cubicBezTo>
                  <a:cubicBezTo>
                    <a:pt x="575" y="549"/>
                    <a:pt x="561" y="366"/>
                    <a:pt x="444" y="210"/>
                  </a:cubicBezTo>
                  <a:cubicBezTo>
                    <a:pt x="366" y="79"/>
                    <a:pt x="248" y="1"/>
                    <a:pt x="157" y="1"/>
                  </a:cubicBezTo>
                  <a:close/>
                </a:path>
              </a:pathLst>
            </a:custGeom>
            <a:solidFill>
              <a:srgbClr val="F9D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9"/>
            <p:cNvSpPr/>
            <p:nvPr/>
          </p:nvSpPr>
          <p:spPr>
            <a:xfrm>
              <a:off x="5247775" y="1895200"/>
              <a:ext cx="14375" cy="15675"/>
            </a:xfrm>
            <a:custGeom>
              <a:avLst/>
              <a:gdLst/>
              <a:ahLst/>
              <a:cxnLst/>
              <a:rect l="l" t="t" r="r" b="b"/>
              <a:pathLst>
                <a:path w="575" h="627" extrusionOk="0">
                  <a:moveTo>
                    <a:pt x="157" y="1"/>
                  </a:moveTo>
                  <a:cubicBezTo>
                    <a:pt x="131" y="1"/>
                    <a:pt x="105" y="13"/>
                    <a:pt x="93" y="27"/>
                  </a:cubicBezTo>
                  <a:cubicBezTo>
                    <a:pt x="1" y="79"/>
                    <a:pt x="27" y="261"/>
                    <a:pt x="131" y="418"/>
                  </a:cubicBezTo>
                  <a:cubicBezTo>
                    <a:pt x="223" y="548"/>
                    <a:pt x="327" y="627"/>
                    <a:pt x="418" y="627"/>
                  </a:cubicBezTo>
                  <a:cubicBezTo>
                    <a:pt x="444" y="627"/>
                    <a:pt x="470" y="613"/>
                    <a:pt x="484" y="601"/>
                  </a:cubicBezTo>
                  <a:cubicBezTo>
                    <a:pt x="575" y="548"/>
                    <a:pt x="549" y="366"/>
                    <a:pt x="444" y="209"/>
                  </a:cubicBezTo>
                  <a:cubicBezTo>
                    <a:pt x="366" y="79"/>
                    <a:pt x="249" y="1"/>
                    <a:pt x="157" y="1"/>
                  </a:cubicBezTo>
                  <a:close/>
                </a:path>
              </a:pathLst>
            </a:custGeom>
            <a:solidFill>
              <a:srgbClr val="F9D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9"/>
            <p:cNvSpPr/>
            <p:nvPr/>
          </p:nvSpPr>
          <p:spPr>
            <a:xfrm>
              <a:off x="5298350" y="1926175"/>
              <a:ext cx="14025" cy="15675"/>
            </a:xfrm>
            <a:custGeom>
              <a:avLst/>
              <a:gdLst/>
              <a:ahLst/>
              <a:cxnLst/>
              <a:rect l="l" t="t" r="r" b="b"/>
              <a:pathLst>
                <a:path w="561" h="627" extrusionOk="0">
                  <a:moveTo>
                    <a:pt x="157" y="0"/>
                  </a:moveTo>
                  <a:cubicBezTo>
                    <a:pt x="130" y="0"/>
                    <a:pt x="104" y="14"/>
                    <a:pt x="91" y="26"/>
                  </a:cubicBezTo>
                  <a:cubicBezTo>
                    <a:pt x="0" y="78"/>
                    <a:pt x="13" y="261"/>
                    <a:pt x="130" y="418"/>
                  </a:cubicBezTo>
                  <a:cubicBezTo>
                    <a:pt x="209" y="548"/>
                    <a:pt x="326" y="626"/>
                    <a:pt x="417" y="626"/>
                  </a:cubicBezTo>
                  <a:cubicBezTo>
                    <a:pt x="443" y="626"/>
                    <a:pt x="456" y="614"/>
                    <a:pt x="482" y="600"/>
                  </a:cubicBezTo>
                  <a:cubicBezTo>
                    <a:pt x="560" y="548"/>
                    <a:pt x="548" y="365"/>
                    <a:pt x="443" y="209"/>
                  </a:cubicBezTo>
                  <a:cubicBezTo>
                    <a:pt x="352" y="78"/>
                    <a:pt x="235" y="0"/>
                    <a:pt x="157" y="0"/>
                  </a:cubicBezTo>
                  <a:close/>
                </a:path>
              </a:pathLst>
            </a:custGeom>
            <a:solidFill>
              <a:srgbClr val="F9D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9"/>
            <p:cNvSpPr/>
            <p:nvPr/>
          </p:nvSpPr>
          <p:spPr>
            <a:xfrm>
              <a:off x="5065525" y="1519225"/>
              <a:ext cx="101100" cy="112125"/>
            </a:xfrm>
            <a:custGeom>
              <a:avLst/>
              <a:gdLst/>
              <a:ahLst/>
              <a:cxnLst/>
              <a:rect l="l" t="t" r="r" b="b"/>
              <a:pathLst>
                <a:path w="4044" h="4485" extrusionOk="0">
                  <a:moveTo>
                    <a:pt x="3795" y="1"/>
                  </a:moveTo>
                  <a:lnTo>
                    <a:pt x="3795" y="1"/>
                  </a:lnTo>
                  <a:cubicBezTo>
                    <a:pt x="1891" y="627"/>
                    <a:pt x="378" y="2336"/>
                    <a:pt x="1" y="4305"/>
                  </a:cubicBezTo>
                  <a:cubicBezTo>
                    <a:pt x="284" y="4428"/>
                    <a:pt x="586" y="4485"/>
                    <a:pt x="890" y="4485"/>
                  </a:cubicBezTo>
                  <a:cubicBezTo>
                    <a:pt x="1749" y="4485"/>
                    <a:pt x="2627" y="4033"/>
                    <a:pt x="3157" y="3340"/>
                  </a:cubicBezTo>
                  <a:cubicBezTo>
                    <a:pt x="3887" y="2401"/>
                    <a:pt x="4044" y="1162"/>
                    <a:pt x="3795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9"/>
            <p:cNvSpPr/>
            <p:nvPr/>
          </p:nvSpPr>
          <p:spPr>
            <a:xfrm>
              <a:off x="5064225" y="1518125"/>
              <a:ext cx="97500" cy="110050"/>
            </a:xfrm>
            <a:custGeom>
              <a:avLst/>
              <a:gdLst/>
              <a:ahLst/>
              <a:cxnLst/>
              <a:rect l="l" t="t" r="r" b="b"/>
              <a:pathLst>
                <a:path w="3900" h="4402" extrusionOk="0">
                  <a:moveTo>
                    <a:pt x="3844" y="1"/>
                  </a:moveTo>
                  <a:cubicBezTo>
                    <a:pt x="3837" y="1"/>
                    <a:pt x="3829" y="2"/>
                    <a:pt x="3821" y="6"/>
                  </a:cubicBezTo>
                  <a:cubicBezTo>
                    <a:pt x="2152" y="1297"/>
                    <a:pt x="39" y="4297"/>
                    <a:pt x="13" y="4323"/>
                  </a:cubicBezTo>
                  <a:cubicBezTo>
                    <a:pt x="0" y="4349"/>
                    <a:pt x="0" y="4375"/>
                    <a:pt x="27" y="4389"/>
                  </a:cubicBezTo>
                  <a:cubicBezTo>
                    <a:pt x="27" y="4389"/>
                    <a:pt x="39" y="4401"/>
                    <a:pt x="53" y="4401"/>
                  </a:cubicBezTo>
                  <a:cubicBezTo>
                    <a:pt x="65" y="4401"/>
                    <a:pt x="79" y="4389"/>
                    <a:pt x="79" y="4375"/>
                  </a:cubicBezTo>
                  <a:cubicBezTo>
                    <a:pt x="105" y="4349"/>
                    <a:pt x="2218" y="1349"/>
                    <a:pt x="3874" y="85"/>
                  </a:cubicBezTo>
                  <a:cubicBezTo>
                    <a:pt x="3900" y="71"/>
                    <a:pt x="3900" y="45"/>
                    <a:pt x="3887" y="19"/>
                  </a:cubicBezTo>
                  <a:cubicBezTo>
                    <a:pt x="3878" y="10"/>
                    <a:pt x="3862" y="1"/>
                    <a:pt x="3844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9"/>
            <p:cNvSpPr/>
            <p:nvPr/>
          </p:nvSpPr>
          <p:spPr>
            <a:xfrm>
              <a:off x="4902500" y="2108100"/>
              <a:ext cx="105025" cy="113525"/>
            </a:xfrm>
            <a:custGeom>
              <a:avLst/>
              <a:gdLst/>
              <a:ahLst/>
              <a:cxnLst/>
              <a:rect l="l" t="t" r="r" b="b"/>
              <a:pathLst>
                <a:path w="4201" h="4541" extrusionOk="0">
                  <a:moveTo>
                    <a:pt x="665" y="1"/>
                  </a:moveTo>
                  <a:lnTo>
                    <a:pt x="665" y="1"/>
                  </a:lnTo>
                  <a:cubicBezTo>
                    <a:pt x="0" y="980"/>
                    <a:pt x="248" y="2414"/>
                    <a:pt x="1030" y="3288"/>
                  </a:cubicBezTo>
                  <a:cubicBezTo>
                    <a:pt x="1801" y="4147"/>
                    <a:pt x="2939" y="4541"/>
                    <a:pt x="4089" y="4541"/>
                  </a:cubicBezTo>
                  <a:cubicBezTo>
                    <a:pt x="4126" y="4541"/>
                    <a:pt x="4163" y="4541"/>
                    <a:pt x="4200" y="4540"/>
                  </a:cubicBezTo>
                  <a:cubicBezTo>
                    <a:pt x="3939" y="2545"/>
                    <a:pt x="2543" y="745"/>
                    <a:pt x="665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9"/>
            <p:cNvSpPr/>
            <p:nvPr/>
          </p:nvSpPr>
          <p:spPr>
            <a:xfrm>
              <a:off x="4918150" y="2107225"/>
              <a:ext cx="90325" cy="115375"/>
            </a:xfrm>
            <a:custGeom>
              <a:avLst/>
              <a:gdLst/>
              <a:ahLst/>
              <a:cxnLst/>
              <a:rect l="l" t="t" r="r" b="b"/>
              <a:pathLst>
                <a:path w="3613" h="4615" extrusionOk="0">
                  <a:moveTo>
                    <a:pt x="41" y="0"/>
                  </a:moveTo>
                  <a:cubicBezTo>
                    <a:pt x="30" y="0"/>
                    <a:pt x="20" y="4"/>
                    <a:pt x="13" y="10"/>
                  </a:cubicBezTo>
                  <a:cubicBezTo>
                    <a:pt x="0" y="23"/>
                    <a:pt x="0" y="50"/>
                    <a:pt x="13" y="76"/>
                  </a:cubicBezTo>
                  <a:cubicBezTo>
                    <a:pt x="39" y="102"/>
                    <a:pt x="2583" y="2723"/>
                    <a:pt x="3534" y="4601"/>
                  </a:cubicBezTo>
                  <a:cubicBezTo>
                    <a:pt x="3534" y="4614"/>
                    <a:pt x="3548" y="4614"/>
                    <a:pt x="3574" y="4614"/>
                  </a:cubicBezTo>
                  <a:lnTo>
                    <a:pt x="3587" y="4614"/>
                  </a:lnTo>
                  <a:cubicBezTo>
                    <a:pt x="3613" y="4601"/>
                    <a:pt x="3613" y="4575"/>
                    <a:pt x="3600" y="4562"/>
                  </a:cubicBezTo>
                  <a:cubicBezTo>
                    <a:pt x="2661" y="2684"/>
                    <a:pt x="105" y="36"/>
                    <a:pt x="79" y="10"/>
                  </a:cubicBezTo>
                  <a:cubicBezTo>
                    <a:pt x="66" y="4"/>
                    <a:pt x="53" y="0"/>
                    <a:pt x="41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9"/>
            <p:cNvSpPr/>
            <p:nvPr/>
          </p:nvSpPr>
          <p:spPr>
            <a:xfrm>
              <a:off x="4688900" y="1615475"/>
              <a:ext cx="147100" cy="63025"/>
            </a:xfrm>
            <a:custGeom>
              <a:avLst/>
              <a:gdLst/>
              <a:ahLst/>
              <a:cxnLst/>
              <a:rect l="l" t="t" r="r" b="b"/>
              <a:pathLst>
                <a:path w="5884" h="2521" extrusionOk="0">
                  <a:moveTo>
                    <a:pt x="2349" y="1"/>
                  </a:moveTo>
                  <a:cubicBezTo>
                    <a:pt x="1575" y="1"/>
                    <a:pt x="773" y="180"/>
                    <a:pt x="1" y="351"/>
                  </a:cubicBezTo>
                  <a:cubicBezTo>
                    <a:pt x="418" y="1394"/>
                    <a:pt x="1449" y="2112"/>
                    <a:pt x="2545" y="2373"/>
                  </a:cubicBezTo>
                  <a:cubicBezTo>
                    <a:pt x="2982" y="2477"/>
                    <a:pt x="3429" y="2521"/>
                    <a:pt x="3876" y="2521"/>
                  </a:cubicBezTo>
                  <a:cubicBezTo>
                    <a:pt x="4549" y="2521"/>
                    <a:pt x="5226" y="2422"/>
                    <a:pt x="5884" y="2281"/>
                  </a:cubicBezTo>
                  <a:cubicBezTo>
                    <a:pt x="5414" y="1472"/>
                    <a:pt x="4853" y="846"/>
                    <a:pt x="4032" y="390"/>
                  </a:cubicBezTo>
                  <a:cubicBezTo>
                    <a:pt x="3503" y="104"/>
                    <a:pt x="2934" y="1"/>
                    <a:pt x="2349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9"/>
            <p:cNvSpPr/>
            <p:nvPr/>
          </p:nvSpPr>
          <p:spPr>
            <a:xfrm>
              <a:off x="4687600" y="1622925"/>
              <a:ext cx="150025" cy="50900"/>
            </a:xfrm>
            <a:custGeom>
              <a:avLst/>
              <a:gdLst/>
              <a:ahLst/>
              <a:cxnLst/>
              <a:rect l="l" t="t" r="r" b="b"/>
              <a:pathLst>
                <a:path w="6001" h="2036" extrusionOk="0">
                  <a:moveTo>
                    <a:pt x="53" y="1"/>
                  </a:moveTo>
                  <a:cubicBezTo>
                    <a:pt x="27" y="1"/>
                    <a:pt x="1" y="27"/>
                    <a:pt x="1" y="53"/>
                  </a:cubicBezTo>
                  <a:cubicBezTo>
                    <a:pt x="1" y="79"/>
                    <a:pt x="27" y="105"/>
                    <a:pt x="53" y="105"/>
                  </a:cubicBezTo>
                  <a:cubicBezTo>
                    <a:pt x="93" y="105"/>
                    <a:pt x="4188" y="131"/>
                    <a:pt x="5896" y="2023"/>
                  </a:cubicBezTo>
                  <a:cubicBezTo>
                    <a:pt x="5910" y="2035"/>
                    <a:pt x="5922" y="2035"/>
                    <a:pt x="5936" y="2035"/>
                  </a:cubicBezTo>
                  <a:cubicBezTo>
                    <a:pt x="5948" y="2035"/>
                    <a:pt x="5962" y="2035"/>
                    <a:pt x="5974" y="2023"/>
                  </a:cubicBezTo>
                  <a:cubicBezTo>
                    <a:pt x="6000" y="2009"/>
                    <a:pt x="6000" y="1970"/>
                    <a:pt x="5974" y="1957"/>
                  </a:cubicBezTo>
                  <a:cubicBezTo>
                    <a:pt x="4240" y="27"/>
                    <a:pt x="93" y="1"/>
                    <a:pt x="53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9"/>
            <p:cNvSpPr/>
            <p:nvPr/>
          </p:nvSpPr>
          <p:spPr>
            <a:xfrm>
              <a:off x="4849325" y="1544025"/>
              <a:ext cx="71450" cy="71450"/>
            </a:xfrm>
            <a:custGeom>
              <a:avLst/>
              <a:gdLst/>
              <a:ahLst/>
              <a:cxnLst/>
              <a:rect l="l" t="t" r="r" b="b"/>
              <a:pathLst>
                <a:path w="2858" h="2858" extrusionOk="0">
                  <a:moveTo>
                    <a:pt x="1475" y="0"/>
                  </a:moveTo>
                  <a:cubicBezTo>
                    <a:pt x="1293" y="718"/>
                    <a:pt x="719" y="1292"/>
                    <a:pt x="1" y="1475"/>
                  </a:cubicBezTo>
                  <a:cubicBezTo>
                    <a:pt x="705" y="1618"/>
                    <a:pt x="1240" y="2153"/>
                    <a:pt x="1383" y="2857"/>
                  </a:cubicBezTo>
                  <a:cubicBezTo>
                    <a:pt x="1566" y="2139"/>
                    <a:pt x="2140" y="1565"/>
                    <a:pt x="2858" y="1383"/>
                  </a:cubicBezTo>
                  <a:cubicBezTo>
                    <a:pt x="2153" y="1240"/>
                    <a:pt x="1618" y="705"/>
                    <a:pt x="147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9"/>
            <p:cNvSpPr/>
            <p:nvPr/>
          </p:nvSpPr>
          <p:spPr>
            <a:xfrm>
              <a:off x="5214225" y="1657175"/>
              <a:ext cx="71400" cy="71750"/>
            </a:xfrm>
            <a:custGeom>
              <a:avLst/>
              <a:gdLst/>
              <a:ahLst/>
              <a:cxnLst/>
              <a:rect l="l" t="t" r="r" b="b"/>
              <a:pathLst>
                <a:path w="2856" h="2870" extrusionOk="0">
                  <a:moveTo>
                    <a:pt x="1473" y="1"/>
                  </a:moveTo>
                  <a:cubicBezTo>
                    <a:pt x="1291" y="717"/>
                    <a:pt x="717" y="1291"/>
                    <a:pt x="0" y="1487"/>
                  </a:cubicBezTo>
                  <a:cubicBezTo>
                    <a:pt x="704" y="1630"/>
                    <a:pt x="1239" y="2166"/>
                    <a:pt x="1383" y="2870"/>
                  </a:cubicBezTo>
                  <a:cubicBezTo>
                    <a:pt x="1565" y="2152"/>
                    <a:pt x="2139" y="1578"/>
                    <a:pt x="2856" y="1383"/>
                  </a:cubicBezTo>
                  <a:cubicBezTo>
                    <a:pt x="2152" y="1253"/>
                    <a:pt x="1617" y="717"/>
                    <a:pt x="1473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9"/>
            <p:cNvSpPr/>
            <p:nvPr/>
          </p:nvSpPr>
          <p:spPr>
            <a:xfrm>
              <a:off x="4587175" y="1779425"/>
              <a:ext cx="71750" cy="71450"/>
            </a:xfrm>
            <a:custGeom>
              <a:avLst/>
              <a:gdLst/>
              <a:ahLst/>
              <a:cxnLst/>
              <a:rect l="l" t="t" r="r" b="b"/>
              <a:pathLst>
                <a:path w="2870" h="2858" extrusionOk="0">
                  <a:moveTo>
                    <a:pt x="1487" y="1"/>
                  </a:moveTo>
                  <a:cubicBezTo>
                    <a:pt x="1292" y="719"/>
                    <a:pt x="718" y="1293"/>
                    <a:pt x="1" y="1475"/>
                  </a:cubicBezTo>
                  <a:cubicBezTo>
                    <a:pt x="718" y="1618"/>
                    <a:pt x="1253" y="2154"/>
                    <a:pt x="1383" y="2858"/>
                  </a:cubicBezTo>
                  <a:cubicBezTo>
                    <a:pt x="1579" y="2140"/>
                    <a:pt x="2153" y="1566"/>
                    <a:pt x="2870" y="1384"/>
                  </a:cubicBezTo>
                  <a:cubicBezTo>
                    <a:pt x="2166" y="1241"/>
                    <a:pt x="1631" y="705"/>
                    <a:pt x="1487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9"/>
            <p:cNvSpPr/>
            <p:nvPr/>
          </p:nvSpPr>
          <p:spPr>
            <a:xfrm>
              <a:off x="4744675" y="2098675"/>
              <a:ext cx="71775" cy="71750"/>
            </a:xfrm>
            <a:custGeom>
              <a:avLst/>
              <a:gdLst/>
              <a:ahLst/>
              <a:cxnLst/>
              <a:rect l="l" t="t" r="r" b="b"/>
              <a:pathLst>
                <a:path w="2871" h="2870" extrusionOk="0">
                  <a:moveTo>
                    <a:pt x="1488" y="0"/>
                  </a:moveTo>
                  <a:cubicBezTo>
                    <a:pt x="1291" y="717"/>
                    <a:pt x="718" y="1291"/>
                    <a:pt x="1" y="1487"/>
                  </a:cubicBezTo>
                  <a:cubicBezTo>
                    <a:pt x="705" y="1630"/>
                    <a:pt x="1253" y="2165"/>
                    <a:pt x="1383" y="2870"/>
                  </a:cubicBezTo>
                  <a:cubicBezTo>
                    <a:pt x="1578" y="2152"/>
                    <a:pt x="2152" y="1578"/>
                    <a:pt x="2870" y="1383"/>
                  </a:cubicBezTo>
                  <a:cubicBezTo>
                    <a:pt x="2166" y="1252"/>
                    <a:pt x="1631" y="705"/>
                    <a:pt x="1488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9"/>
            <p:cNvSpPr/>
            <p:nvPr/>
          </p:nvSpPr>
          <p:spPr>
            <a:xfrm>
              <a:off x="5068450" y="2169400"/>
              <a:ext cx="71750" cy="71450"/>
            </a:xfrm>
            <a:custGeom>
              <a:avLst/>
              <a:gdLst/>
              <a:ahLst/>
              <a:cxnLst/>
              <a:rect l="l" t="t" r="r" b="b"/>
              <a:pathLst>
                <a:path w="2870" h="2858" extrusionOk="0">
                  <a:moveTo>
                    <a:pt x="1487" y="1"/>
                  </a:moveTo>
                  <a:cubicBezTo>
                    <a:pt x="1292" y="719"/>
                    <a:pt x="718" y="1293"/>
                    <a:pt x="0" y="1475"/>
                  </a:cubicBezTo>
                  <a:cubicBezTo>
                    <a:pt x="705" y="1618"/>
                    <a:pt x="1240" y="2154"/>
                    <a:pt x="1383" y="2858"/>
                  </a:cubicBezTo>
                  <a:cubicBezTo>
                    <a:pt x="1579" y="2140"/>
                    <a:pt x="2153" y="1566"/>
                    <a:pt x="2870" y="1383"/>
                  </a:cubicBezTo>
                  <a:cubicBezTo>
                    <a:pt x="2166" y="1241"/>
                    <a:pt x="1618" y="705"/>
                    <a:pt x="1487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9"/>
            <p:cNvSpPr/>
            <p:nvPr/>
          </p:nvSpPr>
          <p:spPr>
            <a:xfrm>
              <a:off x="4655350" y="1707700"/>
              <a:ext cx="20875" cy="20575"/>
            </a:xfrm>
            <a:custGeom>
              <a:avLst/>
              <a:gdLst/>
              <a:ahLst/>
              <a:cxnLst/>
              <a:rect l="l" t="t" r="r" b="b"/>
              <a:pathLst>
                <a:path w="835" h="823" extrusionOk="0">
                  <a:moveTo>
                    <a:pt x="417" y="1"/>
                  </a:moveTo>
                  <a:cubicBezTo>
                    <a:pt x="195" y="1"/>
                    <a:pt x="0" y="183"/>
                    <a:pt x="0" y="418"/>
                  </a:cubicBezTo>
                  <a:cubicBezTo>
                    <a:pt x="0" y="640"/>
                    <a:pt x="195" y="823"/>
                    <a:pt x="417" y="823"/>
                  </a:cubicBezTo>
                  <a:cubicBezTo>
                    <a:pt x="639" y="823"/>
                    <a:pt x="835" y="640"/>
                    <a:pt x="835" y="418"/>
                  </a:cubicBezTo>
                  <a:cubicBezTo>
                    <a:pt x="835" y="183"/>
                    <a:pt x="639" y="1"/>
                    <a:pt x="417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9"/>
            <p:cNvSpPr/>
            <p:nvPr/>
          </p:nvSpPr>
          <p:spPr>
            <a:xfrm>
              <a:off x="4786425" y="1557725"/>
              <a:ext cx="20550" cy="20575"/>
            </a:xfrm>
            <a:custGeom>
              <a:avLst/>
              <a:gdLst/>
              <a:ahLst/>
              <a:cxnLst/>
              <a:rect l="l" t="t" r="r" b="b"/>
              <a:pathLst>
                <a:path w="822" h="823" extrusionOk="0">
                  <a:moveTo>
                    <a:pt x="418" y="0"/>
                  </a:moveTo>
                  <a:cubicBezTo>
                    <a:pt x="183" y="0"/>
                    <a:pt x="0" y="183"/>
                    <a:pt x="0" y="417"/>
                  </a:cubicBezTo>
                  <a:cubicBezTo>
                    <a:pt x="0" y="640"/>
                    <a:pt x="183" y="822"/>
                    <a:pt x="418" y="822"/>
                  </a:cubicBezTo>
                  <a:cubicBezTo>
                    <a:pt x="639" y="822"/>
                    <a:pt x="821" y="640"/>
                    <a:pt x="821" y="417"/>
                  </a:cubicBezTo>
                  <a:cubicBezTo>
                    <a:pt x="821" y="183"/>
                    <a:pt x="639" y="0"/>
                    <a:pt x="418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9"/>
            <p:cNvSpPr/>
            <p:nvPr/>
          </p:nvSpPr>
          <p:spPr>
            <a:xfrm>
              <a:off x="5016625" y="1526100"/>
              <a:ext cx="20875" cy="20550"/>
            </a:xfrm>
            <a:custGeom>
              <a:avLst/>
              <a:gdLst/>
              <a:ahLst/>
              <a:cxnLst/>
              <a:rect l="l" t="t" r="r" b="b"/>
              <a:pathLst>
                <a:path w="835" h="822" extrusionOk="0">
                  <a:moveTo>
                    <a:pt x="418" y="0"/>
                  </a:moveTo>
                  <a:cubicBezTo>
                    <a:pt x="195" y="0"/>
                    <a:pt x="0" y="183"/>
                    <a:pt x="0" y="404"/>
                  </a:cubicBezTo>
                  <a:cubicBezTo>
                    <a:pt x="0" y="639"/>
                    <a:pt x="195" y="822"/>
                    <a:pt x="418" y="822"/>
                  </a:cubicBezTo>
                  <a:cubicBezTo>
                    <a:pt x="639" y="822"/>
                    <a:pt x="835" y="639"/>
                    <a:pt x="835" y="404"/>
                  </a:cubicBezTo>
                  <a:cubicBezTo>
                    <a:pt x="835" y="183"/>
                    <a:pt x="639" y="0"/>
                    <a:pt x="418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9"/>
            <p:cNvSpPr/>
            <p:nvPr/>
          </p:nvSpPr>
          <p:spPr>
            <a:xfrm>
              <a:off x="5192700" y="1622275"/>
              <a:ext cx="20550" cy="20900"/>
            </a:xfrm>
            <a:custGeom>
              <a:avLst/>
              <a:gdLst/>
              <a:ahLst/>
              <a:cxnLst/>
              <a:rect l="l" t="t" r="r" b="b"/>
              <a:pathLst>
                <a:path w="822" h="836" extrusionOk="0">
                  <a:moveTo>
                    <a:pt x="404" y="0"/>
                  </a:moveTo>
                  <a:cubicBezTo>
                    <a:pt x="183" y="0"/>
                    <a:pt x="0" y="197"/>
                    <a:pt x="0" y="418"/>
                  </a:cubicBezTo>
                  <a:cubicBezTo>
                    <a:pt x="0" y="653"/>
                    <a:pt x="183" y="835"/>
                    <a:pt x="404" y="835"/>
                  </a:cubicBezTo>
                  <a:cubicBezTo>
                    <a:pt x="639" y="835"/>
                    <a:pt x="821" y="653"/>
                    <a:pt x="821" y="418"/>
                  </a:cubicBezTo>
                  <a:cubicBezTo>
                    <a:pt x="821" y="197"/>
                    <a:pt x="639" y="0"/>
                    <a:pt x="404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9"/>
            <p:cNvSpPr/>
            <p:nvPr/>
          </p:nvSpPr>
          <p:spPr>
            <a:xfrm>
              <a:off x="4858475" y="2209525"/>
              <a:ext cx="20575" cy="20550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17" y="1"/>
                  </a:moveTo>
                  <a:cubicBezTo>
                    <a:pt x="183" y="1"/>
                    <a:pt x="0" y="183"/>
                    <a:pt x="0" y="418"/>
                  </a:cubicBezTo>
                  <a:cubicBezTo>
                    <a:pt x="0" y="639"/>
                    <a:pt x="183" y="822"/>
                    <a:pt x="417" y="822"/>
                  </a:cubicBezTo>
                  <a:cubicBezTo>
                    <a:pt x="640" y="822"/>
                    <a:pt x="822" y="639"/>
                    <a:pt x="822" y="418"/>
                  </a:cubicBezTo>
                  <a:cubicBezTo>
                    <a:pt x="822" y="183"/>
                    <a:pt x="640" y="1"/>
                    <a:pt x="417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9"/>
            <p:cNvSpPr/>
            <p:nvPr/>
          </p:nvSpPr>
          <p:spPr>
            <a:xfrm>
              <a:off x="5204425" y="2181500"/>
              <a:ext cx="20550" cy="20875"/>
            </a:xfrm>
            <a:custGeom>
              <a:avLst/>
              <a:gdLst/>
              <a:ahLst/>
              <a:cxnLst/>
              <a:rect l="l" t="t" r="r" b="b"/>
              <a:pathLst>
                <a:path w="822" h="835" extrusionOk="0">
                  <a:moveTo>
                    <a:pt x="405" y="0"/>
                  </a:moveTo>
                  <a:cubicBezTo>
                    <a:pt x="183" y="0"/>
                    <a:pt x="1" y="195"/>
                    <a:pt x="1" y="417"/>
                  </a:cubicBezTo>
                  <a:cubicBezTo>
                    <a:pt x="1" y="652"/>
                    <a:pt x="183" y="835"/>
                    <a:pt x="405" y="835"/>
                  </a:cubicBezTo>
                  <a:cubicBezTo>
                    <a:pt x="639" y="835"/>
                    <a:pt x="822" y="652"/>
                    <a:pt x="822" y="417"/>
                  </a:cubicBezTo>
                  <a:cubicBezTo>
                    <a:pt x="822" y="195"/>
                    <a:pt x="639" y="0"/>
                    <a:pt x="40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39"/>
          <p:cNvGrpSpPr/>
          <p:nvPr/>
        </p:nvGrpSpPr>
        <p:grpSpPr>
          <a:xfrm>
            <a:off x="6154893" y="1202356"/>
            <a:ext cx="952138" cy="905804"/>
            <a:chOff x="4516425" y="2482775"/>
            <a:chExt cx="911375" cy="867025"/>
          </a:xfrm>
        </p:grpSpPr>
        <p:sp>
          <p:nvSpPr>
            <p:cNvPr id="1860" name="Google Shape;1860;p39"/>
            <p:cNvSpPr/>
            <p:nvPr/>
          </p:nvSpPr>
          <p:spPr>
            <a:xfrm>
              <a:off x="4516425" y="2482775"/>
              <a:ext cx="911375" cy="867025"/>
            </a:xfrm>
            <a:custGeom>
              <a:avLst/>
              <a:gdLst/>
              <a:ahLst/>
              <a:cxnLst/>
              <a:rect l="l" t="t" r="r" b="b"/>
              <a:pathLst>
                <a:path w="36455" h="34681" extrusionOk="0">
                  <a:moveTo>
                    <a:pt x="18052" y="0"/>
                  </a:moveTo>
                  <a:cubicBezTo>
                    <a:pt x="15600" y="0"/>
                    <a:pt x="13252" y="496"/>
                    <a:pt x="11035" y="1487"/>
                  </a:cubicBezTo>
                  <a:cubicBezTo>
                    <a:pt x="10826" y="1044"/>
                    <a:pt x="10383" y="743"/>
                    <a:pt x="9861" y="743"/>
                  </a:cubicBezTo>
                  <a:cubicBezTo>
                    <a:pt x="9274" y="743"/>
                    <a:pt x="8766" y="1148"/>
                    <a:pt x="8609" y="1696"/>
                  </a:cubicBezTo>
                  <a:cubicBezTo>
                    <a:pt x="8296" y="1748"/>
                    <a:pt x="8009" y="1905"/>
                    <a:pt x="7800" y="2166"/>
                  </a:cubicBezTo>
                  <a:cubicBezTo>
                    <a:pt x="7670" y="2322"/>
                    <a:pt x="7592" y="2505"/>
                    <a:pt x="7552" y="2687"/>
                  </a:cubicBezTo>
                  <a:cubicBezTo>
                    <a:pt x="7161" y="2922"/>
                    <a:pt x="6913" y="3339"/>
                    <a:pt x="6913" y="3809"/>
                  </a:cubicBezTo>
                  <a:cubicBezTo>
                    <a:pt x="6913" y="3887"/>
                    <a:pt x="6913" y="3965"/>
                    <a:pt x="6926" y="4044"/>
                  </a:cubicBezTo>
                  <a:cubicBezTo>
                    <a:pt x="3001" y="7317"/>
                    <a:pt x="718" y="12169"/>
                    <a:pt x="718" y="17347"/>
                  </a:cubicBezTo>
                  <a:cubicBezTo>
                    <a:pt x="718" y="19121"/>
                    <a:pt x="979" y="20881"/>
                    <a:pt x="1514" y="22577"/>
                  </a:cubicBezTo>
                  <a:cubicBezTo>
                    <a:pt x="509" y="23385"/>
                    <a:pt x="1" y="24298"/>
                    <a:pt x="1" y="25303"/>
                  </a:cubicBezTo>
                  <a:cubicBezTo>
                    <a:pt x="1" y="27442"/>
                    <a:pt x="2413" y="29294"/>
                    <a:pt x="6822" y="30546"/>
                  </a:cubicBezTo>
                  <a:cubicBezTo>
                    <a:pt x="9952" y="33219"/>
                    <a:pt x="13930" y="34680"/>
                    <a:pt x="18052" y="34680"/>
                  </a:cubicBezTo>
                  <a:cubicBezTo>
                    <a:pt x="22108" y="34680"/>
                    <a:pt x="26020" y="33272"/>
                    <a:pt x="29138" y="30689"/>
                  </a:cubicBezTo>
                  <a:cubicBezTo>
                    <a:pt x="33833" y="29437"/>
                    <a:pt x="36428" y="27520"/>
                    <a:pt x="36428" y="25303"/>
                  </a:cubicBezTo>
                  <a:cubicBezTo>
                    <a:pt x="36428" y="24220"/>
                    <a:pt x="35828" y="23242"/>
                    <a:pt x="34655" y="22382"/>
                  </a:cubicBezTo>
                  <a:cubicBezTo>
                    <a:pt x="35150" y="20751"/>
                    <a:pt x="35398" y="19069"/>
                    <a:pt x="35398" y="17347"/>
                  </a:cubicBezTo>
                  <a:cubicBezTo>
                    <a:pt x="35398" y="16643"/>
                    <a:pt x="35359" y="15925"/>
                    <a:pt x="35268" y="15221"/>
                  </a:cubicBezTo>
                  <a:cubicBezTo>
                    <a:pt x="35372" y="15156"/>
                    <a:pt x="35477" y="15064"/>
                    <a:pt x="35555" y="14960"/>
                  </a:cubicBezTo>
                  <a:cubicBezTo>
                    <a:pt x="35672" y="14817"/>
                    <a:pt x="35750" y="14647"/>
                    <a:pt x="35790" y="14478"/>
                  </a:cubicBezTo>
                  <a:cubicBezTo>
                    <a:pt x="36194" y="14256"/>
                    <a:pt x="36454" y="13838"/>
                    <a:pt x="36454" y="13356"/>
                  </a:cubicBezTo>
                  <a:cubicBezTo>
                    <a:pt x="36454" y="12795"/>
                    <a:pt x="36103" y="12325"/>
                    <a:pt x="35620" y="12143"/>
                  </a:cubicBezTo>
                  <a:cubicBezTo>
                    <a:pt x="35568" y="11830"/>
                    <a:pt x="35398" y="11569"/>
                    <a:pt x="35164" y="11360"/>
                  </a:cubicBezTo>
                  <a:cubicBezTo>
                    <a:pt x="35033" y="11269"/>
                    <a:pt x="34903" y="11191"/>
                    <a:pt x="34759" y="11151"/>
                  </a:cubicBezTo>
                  <a:cubicBezTo>
                    <a:pt x="34616" y="10774"/>
                    <a:pt x="34315" y="10473"/>
                    <a:pt x="33938" y="10343"/>
                  </a:cubicBezTo>
                  <a:cubicBezTo>
                    <a:pt x="33312" y="8960"/>
                    <a:pt x="32516" y="7643"/>
                    <a:pt x="31564" y="6456"/>
                  </a:cubicBezTo>
                  <a:cubicBezTo>
                    <a:pt x="31655" y="6273"/>
                    <a:pt x="31707" y="6065"/>
                    <a:pt x="31707" y="5856"/>
                  </a:cubicBezTo>
                  <a:cubicBezTo>
                    <a:pt x="31707" y="5296"/>
                    <a:pt x="31368" y="4826"/>
                    <a:pt x="30872" y="4644"/>
                  </a:cubicBezTo>
                  <a:cubicBezTo>
                    <a:pt x="30820" y="4331"/>
                    <a:pt x="30663" y="4070"/>
                    <a:pt x="30416" y="3874"/>
                  </a:cubicBezTo>
                  <a:cubicBezTo>
                    <a:pt x="30298" y="3769"/>
                    <a:pt x="30155" y="3691"/>
                    <a:pt x="30011" y="3652"/>
                  </a:cubicBezTo>
                  <a:cubicBezTo>
                    <a:pt x="29829" y="3143"/>
                    <a:pt x="29347" y="2792"/>
                    <a:pt x="28785" y="2792"/>
                  </a:cubicBezTo>
                  <a:cubicBezTo>
                    <a:pt x="28472" y="2792"/>
                    <a:pt x="28173" y="2908"/>
                    <a:pt x="27951" y="3091"/>
                  </a:cubicBezTo>
                  <a:cubicBezTo>
                    <a:pt x="25055" y="1082"/>
                    <a:pt x="21612" y="0"/>
                    <a:pt x="18052" y="0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9"/>
            <p:cNvSpPr/>
            <p:nvPr/>
          </p:nvSpPr>
          <p:spPr>
            <a:xfrm>
              <a:off x="4566000" y="2510825"/>
              <a:ext cx="807350" cy="807350"/>
            </a:xfrm>
            <a:custGeom>
              <a:avLst/>
              <a:gdLst/>
              <a:ahLst/>
              <a:cxnLst/>
              <a:rect l="l" t="t" r="r" b="b"/>
              <a:pathLst>
                <a:path w="32294" h="32294" extrusionOk="0">
                  <a:moveTo>
                    <a:pt x="16147" y="0"/>
                  </a:moveTo>
                  <a:cubicBezTo>
                    <a:pt x="7226" y="0"/>
                    <a:pt x="0" y="7238"/>
                    <a:pt x="0" y="16147"/>
                  </a:cubicBezTo>
                  <a:cubicBezTo>
                    <a:pt x="0" y="25068"/>
                    <a:pt x="7226" y="32294"/>
                    <a:pt x="16147" y="32294"/>
                  </a:cubicBezTo>
                  <a:cubicBezTo>
                    <a:pt x="25055" y="32294"/>
                    <a:pt x="32294" y="25068"/>
                    <a:pt x="32294" y="16147"/>
                  </a:cubicBezTo>
                  <a:cubicBezTo>
                    <a:pt x="32294" y="7238"/>
                    <a:pt x="25055" y="0"/>
                    <a:pt x="16147" y="0"/>
                  </a:cubicBezTo>
                  <a:close/>
                </a:path>
              </a:pathLst>
            </a:custGeom>
            <a:solidFill>
              <a:srgbClr val="FCB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9"/>
            <p:cNvSpPr/>
            <p:nvPr/>
          </p:nvSpPr>
          <p:spPr>
            <a:xfrm>
              <a:off x="4805650" y="3210550"/>
              <a:ext cx="341725" cy="71350"/>
            </a:xfrm>
            <a:custGeom>
              <a:avLst/>
              <a:gdLst/>
              <a:ahLst/>
              <a:cxnLst/>
              <a:rect l="l" t="t" r="r" b="b"/>
              <a:pathLst>
                <a:path w="13669" h="2854" extrusionOk="0">
                  <a:moveTo>
                    <a:pt x="13669" y="1"/>
                  </a:moveTo>
                  <a:lnTo>
                    <a:pt x="0" y="548"/>
                  </a:lnTo>
                  <a:lnTo>
                    <a:pt x="1252" y="1891"/>
                  </a:lnTo>
                  <a:cubicBezTo>
                    <a:pt x="1422" y="2061"/>
                    <a:pt x="1631" y="2192"/>
                    <a:pt x="1866" y="2244"/>
                  </a:cubicBezTo>
                  <a:cubicBezTo>
                    <a:pt x="2657" y="2438"/>
                    <a:pt x="4621" y="2853"/>
                    <a:pt x="6983" y="2853"/>
                  </a:cubicBezTo>
                  <a:cubicBezTo>
                    <a:pt x="8591" y="2853"/>
                    <a:pt x="10384" y="2660"/>
                    <a:pt x="12117" y="2074"/>
                  </a:cubicBezTo>
                  <a:cubicBezTo>
                    <a:pt x="12417" y="1983"/>
                    <a:pt x="12665" y="1774"/>
                    <a:pt x="12822" y="1514"/>
                  </a:cubicBezTo>
                  <a:lnTo>
                    <a:pt x="13356" y="561"/>
                  </a:lnTo>
                  <a:lnTo>
                    <a:pt x="13669" y="1"/>
                  </a:ln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9"/>
            <p:cNvSpPr/>
            <p:nvPr/>
          </p:nvSpPr>
          <p:spPr>
            <a:xfrm>
              <a:off x="4808900" y="3224550"/>
              <a:ext cx="330650" cy="29525"/>
            </a:xfrm>
            <a:custGeom>
              <a:avLst/>
              <a:gdLst/>
              <a:ahLst/>
              <a:cxnLst/>
              <a:rect l="l" t="t" r="r" b="b"/>
              <a:pathLst>
                <a:path w="13226" h="1181" extrusionOk="0">
                  <a:moveTo>
                    <a:pt x="13226" y="1"/>
                  </a:moveTo>
                  <a:lnTo>
                    <a:pt x="1" y="131"/>
                  </a:lnTo>
                  <a:cubicBezTo>
                    <a:pt x="1961" y="959"/>
                    <a:pt x="4964" y="1180"/>
                    <a:pt x="7635" y="1180"/>
                  </a:cubicBezTo>
                  <a:cubicBezTo>
                    <a:pt x="9763" y="1180"/>
                    <a:pt x="11679" y="1040"/>
                    <a:pt x="12692" y="954"/>
                  </a:cubicBezTo>
                  <a:lnTo>
                    <a:pt x="13226" y="1"/>
                  </a:ln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9"/>
            <p:cNvSpPr/>
            <p:nvPr/>
          </p:nvSpPr>
          <p:spPr>
            <a:xfrm>
              <a:off x="4548050" y="2985225"/>
              <a:ext cx="850750" cy="265450"/>
            </a:xfrm>
            <a:custGeom>
              <a:avLst/>
              <a:gdLst/>
              <a:ahLst/>
              <a:cxnLst/>
              <a:rect l="l" t="t" r="r" b="b"/>
              <a:pathLst>
                <a:path w="34030" h="10618" extrusionOk="0">
                  <a:moveTo>
                    <a:pt x="17008" y="1"/>
                  </a:moveTo>
                  <a:cubicBezTo>
                    <a:pt x="7617" y="1"/>
                    <a:pt x="1" y="2296"/>
                    <a:pt x="1" y="5139"/>
                  </a:cubicBezTo>
                  <a:cubicBezTo>
                    <a:pt x="1" y="7970"/>
                    <a:pt x="7643" y="10617"/>
                    <a:pt x="17034" y="10617"/>
                  </a:cubicBezTo>
                  <a:cubicBezTo>
                    <a:pt x="26438" y="10617"/>
                    <a:pt x="34029" y="7970"/>
                    <a:pt x="34029" y="5139"/>
                  </a:cubicBezTo>
                  <a:cubicBezTo>
                    <a:pt x="34029" y="2296"/>
                    <a:pt x="26412" y="1"/>
                    <a:pt x="17008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9"/>
            <p:cNvSpPr/>
            <p:nvPr/>
          </p:nvSpPr>
          <p:spPr>
            <a:xfrm>
              <a:off x="4591100" y="2985575"/>
              <a:ext cx="760075" cy="232175"/>
            </a:xfrm>
            <a:custGeom>
              <a:avLst/>
              <a:gdLst/>
              <a:ahLst/>
              <a:cxnLst/>
              <a:rect l="l" t="t" r="r" b="b"/>
              <a:pathLst>
                <a:path w="30403" h="9287" extrusionOk="0">
                  <a:moveTo>
                    <a:pt x="15195" y="183"/>
                  </a:moveTo>
                  <a:cubicBezTo>
                    <a:pt x="23490" y="183"/>
                    <a:pt x="30220" y="2178"/>
                    <a:pt x="30220" y="4643"/>
                  </a:cubicBezTo>
                  <a:cubicBezTo>
                    <a:pt x="30220" y="7108"/>
                    <a:pt x="23490" y="9104"/>
                    <a:pt x="15195" y="9104"/>
                  </a:cubicBezTo>
                  <a:cubicBezTo>
                    <a:pt x="6913" y="9104"/>
                    <a:pt x="183" y="7108"/>
                    <a:pt x="183" y="4643"/>
                  </a:cubicBezTo>
                  <a:cubicBezTo>
                    <a:pt x="183" y="2178"/>
                    <a:pt x="6913" y="183"/>
                    <a:pt x="15195" y="183"/>
                  </a:cubicBezTo>
                  <a:close/>
                  <a:moveTo>
                    <a:pt x="15195" y="0"/>
                  </a:moveTo>
                  <a:cubicBezTo>
                    <a:pt x="6822" y="0"/>
                    <a:pt x="0" y="2087"/>
                    <a:pt x="0" y="4643"/>
                  </a:cubicBezTo>
                  <a:cubicBezTo>
                    <a:pt x="0" y="7200"/>
                    <a:pt x="6822" y="9287"/>
                    <a:pt x="15195" y="9287"/>
                  </a:cubicBezTo>
                  <a:cubicBezTo>
                    <a:pt x="23581" y="9287"/>
                    <a:pt x="30403" y="7200"/>
                    <a:pt x="30403" y="4643"/>
                  </a:cubicBezTo>
                  <a:cubicBezTo>
                    <a:pt x="30403" y="2087"/>
                    <a:pt x="23581" y="0"/>
                    <a:pt x="15195" y="0"/>
                  </a:cubicBezTo>
                  <a:close/>
                </a:path>
              </a:pathLst>
            </a:custGeom>
            <a:solidFill>
              <a:srgbClr val="FF8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9"/>
            <p:cNvSpPr/>
            <p:nvPr/>
          </p:nvSpPr>
          <p:spPr>
            <a:xfrm>
              <a:off x="5340375" y="3113350"/>
              <a:ext cx="46025" cy="42175"/>
            </a:xfrm>
            <a:custGeom>
              <a:avLst/>
              <a:gdLst/>
              <a:ahLst/>
              <a:cxnLst/>
              <a:rect l="l" t="t" r="r" b="b"/>
              <a:pathLst>
                <a:path w="1841" h="1687" extrusionOk="0">
                  <a:moveTo>
                    <a:pt x="1094" y="1"/>
                  </a:moveTo>
                  <a:cubicBezTo>
                    <a:pt x="650" y="1"/>
                    <a:pt x="168" y="720"/>
                    <a:pt x="53" y="1124"/>
                  </a:cubicBezTo>
                  <a:cubicBezTo>
                    <a:pt x="1" y="1293"/>
                    <a:pt x="1" y="1475"/>
                    <a:pt x="105" y="1593"/>
                  </a:cubicBezTo>
                  <a:cubicBezTo>
                    <a:pt x="171" y="1658"/>
                    <a:pt x="249" y="1684"/>
                    <a:pt x="328" y="1684"/>
                  </a:cubicBezTo>
                  <a:cubicBezTo>
                    <a:pt x="344" y="1686"/>
                    <a:pt x="361" y="1687"/>
                    <a:pt x="378" y="1687"/>
                  </a:cubicBezTo>
                  <a:cubicBezTo>
                    <a:pt x="570" y="1687"/>
                    <a:pt x="760" y="1554"/>
                    <a:pt x="928" y="1410"/>
                  </a:cubicBezTo>
                  <a:cubicBezTo>
                    <a:pt x="1241" y="1136"/>
                    <a:pt x="1841" y="315"/>
                    <a:pt x="1267" y="40"/>
                  </a:cubicBezTo>
                  <a:cubicBezTo>
                    <a:pt x="1210" y="13"/>
                    <a:pt x="1153" y="1"/>
                    <a:pt x="1094" y="1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9"/>
            <p:cNvSpPr/>
            <p:nvPr/>
          </p:nvSpPr>
          <p:spPr>
            <a:xfrm>
              <a:off x="5322125" y="3155775"/>
              <a:ext cx="16675" cy="16325"/>
            </a:xfrm>
            <a:custGeom>
              <a:avLst/>
              <a:gdLst/>
              <a:ahLst/>
              <a:cxnLst/>
              <a:rect l="l" t="t" r="r" b="b"/>
              <a:pathLst>
                <a:path w="667" h="653" extrusionOk="0">
                  <a:moveTo>
                    <a:pt x="340" y="0"/>
                  </a:moveTo>
                  <a:cubicBezTo>
                    <a:pt x="157" y="0"/>
                    <a:pt x="1" y="143"/>
                    <a:pt x="1" y="326"/>
                  </a:cubicBezTo>
                  <a:cubicBezTo>
                    <a:pt x="1" y="509"/>
                    <a:pt x="157" y="653"/>
                    <a:pt x="340" y="653"/>
                  </a:cubicBezTo>
                  <a:cubicBezTo>
                    <a:pt x="522" y="653"/>
                    <a:pt x="666" y="509"/>
                    <a:pt x="666" y="326"/>
                  </a:cubicBezTo>
                  <a:cubicBezTo>
                    <a:pt x="666" y="143"/>
                    <a:pt x="522" y="0"/>
                    <a:pt x="340" y="0"/>
                  </a:cubicBezTo>
                  <a:close/>
                </a:path>
              </a:pathLst>
            </a:custGeom>
            <a:solidFill>
              <a:srgbClr val="FA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9"/>
            <p:cNvSpPr/>
            <p:nvPr/>
          </p:nvSpPr>
          <p:spPr>
            <a:xfrm>
              <a:off x="5018575" y="2616450"/>
              <a:ext cx="4900" cy="91975"/>
            </a:xfrm>
            <a:custGeom>
              <a:avLst/>
              <a:gdLst/>
              <a:ahLst/>
              <a:cxnLst/>
              <a:rect l="l" t="t" r="r" b="b"/>
              <a:pathLst>
                <a:path w="196" h="3679" extrusionOk="0">
                  <a:moveTo>
                    <a:pt x="105" y="1"/>
                  </a:moveTo>
                  <a:cubicBezTo>
                    <a:pt x="39" y="1"/>
                    <a:pt x="0" y="40"/>
                    <a:pt x="0" y="105"/>
                  </a:cubicBezTo>
                  <a:lnTo>
                    <a:pt x="0" y="3575"/>
                  </a:lnTo>
                  <a:cubicBezTo>
                    <a:pt x="0" y="3627"/>
                    <a:pt x="39" y="3679"/>
                    <a:pt x="105" y="3679"/>
                  </a:cubicBezTo>
                  <a:cubicBezTo>
                    <a:pt x="157" y="3679"/>
                    <a:pt x="196" y="3627"/>
                    <a:pt x="196" y="3575"/>
                  </a:cubicBezTo>
                  <a:lnTo>
                    <a:pt x="196" y="105"/>
                  </a:lnTo>
                  <a:cubicBezTo>
                    <a:pt x="196" y="40"/>
                    <a:pt x="157" y="1"/>
                    <a:pt x="105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9"/>
            <p:cNvSpPr/>
            <p:nvPr/>
          </p:nvSpPr>
          <p:spPr>
            <a:xfrm>
              <a:off x="4977150" y="2660475"/>
              <a:ext cx="87100" cy="5225"/>
            </a:xfrm>
            <a:custGeom>
              <a:avLst/>
              <a:gdLst/>
              <a:ahLst/>
              <a:cxnLst/>
              <a:rect l="l" t="t" r="r" b="b"/>
              <a:pathLst>
                <a:path w="3484" h="209" extrusionOk="0">
                  <a:moveTo>
                    <a:pt x="105" y="0"/>
                  </a:moveTo>
                  <a:cubicBezTo>
                    <a:pt x="40" y="0"/>
                    <a:pt x="1" y="52"/>
                    <a:pt x="1" y="104"/>
                  </a:cubicBezTo>
                  <a:cubicBezTo>
                    <a:pt x="1" y="157"/>
                    <a:pt x="40" y="209"/>
                    <a:pt x="105" y="209"/>
                  </a:cubicBezTo>
                  <a:lnTo>
                    <a:pt x="3379" y="209"/>
                  </a:lnTo>
                  <a:cubicBezTo>
                    <a:pt x="3431" y="209"/>
                    <a:pt x="3483" y="157"/>
                    <a:pt x="3483" y="104"/>
                  </a:cubicBezTo>
                  <a:cubicBezTo>
                    <a:pt x="3483" y="52"/>
                    <a:pt x="3431" y="0"/>
                    <a:pt x="3379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9"/>
            <p:cNvSpPr/>
            <p:nvPr/>
          </p:nvSpPr>
          <p:spPr>
            <a:xfrm>
              <a:off x="4997375" y="2636300"/>
              <a:ext cx="46650" cy="55825"/>
            </a:xfrm>
            <a:custGeom>
              <a:avLst/>
              <a:gdLst/>
              <a:ahLst/>
              <a:cxnLst/>
              <a:rect l="l" t="t" r="r" b="b"/>
              <a:pathLst>
                <a:path w="1866" h="2233" extrusionOk="0">
                  <a:moveTo>
                    <a:pt x="1751" y="1"/>
                  </a:moveTo>
                  <a:cubicBezTo>
                    <a:pt x="1722" y="1"/>
                    <a:pt x="1697" y="14"/>
                    <a:pt x="1683" y="42"/>
                  </a:cubicBezTo>
                  <a:lnTo>
                    <a:pt x="40" y="2076"/>
                  </a:lnTo>
                  <a:cubicBezTo>
                    <a:pt x="0" y="2115"/>
                    <a:pt x="14" y="2181"/>
                    <a:pt x="52" y="2219"/>
                  </a:cubicBezTo>
                  <a:cubicBezTo>
                    <a:pt x="78" y="2233"/>
                    <a:pt x="92" y="2233"/>
                    <a:pt x="118" y="2233"/>
                  </a:cubicBezTo>
                  <a:cubicBezTo>
                    <a:pt x="144" y="2233"/>
                    <a:pt x="170" y="2219"/>
                    <a:pt x="196" y="2193"/>
                  </a:cubicBezTo>
                  <a:lnTo>
                    <a:pt x="1840" y="159"/>
                  </a:lnTo>
                  <a:cubicBezTo>
                    <a:pt x="1866" y="120"/>
                    <a:pt x="1866" y="54"/>
                    <a:pt x="1826" y="28"/>
                  </a:cubicBezTo>
                  <a:cubicBezTo>
                    <a:pt x="1802" y="10"/>
                    <a:pt x="1775" y="1"/>
                    <a:pt x="175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9"/>
            <p:cNvSpPr/>
            <p:nvPr/>
          </p:nvSpPr>
          <p:spPr>
            <a:xfrm>
              <a:off x="4992150" y="2639675"/>
              <a:ext cx="56750" cy="45925"/>
            </a:xfrm>
            <a:custGeom>
              <a:avLst/>
              <a:gdLst/>
              <a:ahLst/>
              <a:cxnLst/>
              <a:rect l="l" t="t" r="r" b="b"/>
              <a:pathLst>
                <a:path w="2270" h="1837" extrusionOk="0">
                  <a:moveTo>
                    <a:pt x="111" y="0"/>
                  </a:moveTo>
                  <a:cubicBezTo>
                    <a:pt x="81" y="0"/>
                    <a:pt x="50" y="14"/>
                    <a:pt x="27" y="37"/>
                  </a:cubicBezTo>
                  <a:cubicBezTo>
                    <a:pt x="1" y="76"/>
                    <a:pt x="1" y="141"/>
                    <a:pt x="40" y="180"/>
                  </a:cubicBezTo>
                  <a:lnTo>
                    <a:pt x="2101" y="1823"/>
                  </a:lnTo>
                  <a:cubicBezTo>
                    <a:pt x="2113" y="1837"/>
                    <a:pt x="2139" y="1837"/>
                    <a:pt x="2166" y="1837"/>
                  </a:cubicBezTo>
                  <a:cubicBezTo>
                    <a:pt x="2192" y="1837"/>
                    <a:pt x="2218" y="1823"/>
                    <a:pt x="2244" y="1797"/>
                  </a:cubicBezTo>
                  <a:cubicBezTo>
                    <a:pt x="2270" y="1759"/>
                    <a:pt x="2270" y="1693"/>
                    <a:pt x="2218" y="1667"/>
                  </a:cubicBezTo>
                  <a:lnTo>
                    <a:pt x="171" y="24"/>
                  </a:lnTo>
                  <a:cubicBezTo>
                    <a:pt x="154" y="7"/>
                    <a:pt x="133" y="0"/>
                    <a:pt x="111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9"/>
            <p:cNvSpPr/>
            <p:nvPr/>
          </p:nvSpPr>
          <p:spPr>
            <a:xfrm>
              <a:off x="5354075" y="2768075"/>
              <a:ext cx="4925" cy="91975"/>
            </a:xfrm>
            <a:custGeom>
              <a:avLst/>
              <a:gdLst/>
              <a:ahLst/>
              <a:cxnLst/>
              <a:rect l="l" t="t" r="r" b="b"/>
              <a:pathLst>
                <a:path w="197" h="3679" extrusionOk="0">
                  <a:moveTo>
                    <a:pt x="93" y="0"/>
                  </a:moveTo>
                  <a:cubicBezTo>
                    <a:pt x="40" y="0"/>
                    <a:pt x="1" y="52"/>
                    <a:pt x="1" y="105"/>
                  </a:cubicBezTo>
                  <a:lnTo>
                    <a:pt x="1" y="3574"/>
                  </a:lnTo>
                  <a:cubicBezTo>
                    <a:pt x="1" y="3640"/>
                    <a:pt x="40" y="3678"/>
                    <a:pt x="93" y="3678"/>
                  </a:cubicBezTo>
                  <a:cubicBezTo>
                    <a:pt x="145" y="3678"/>
                    <a:pt x="197" y="3640"/>
                    <a:pt x="197" y="3574"/>
                  </a:cubicBezTo>
                  <a:lnTo>
                    <a:pt x="197" y="105"/>
                  </a:lnTo>
                  <a:cubicBezTo>
                    <a:pt x="197" y="52"/>
                    <a:pt x="145" y="0"/>
                    <a:pt x="93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9"/>
            <p:cNvSpPr/>
            <p:nvPr/>
          </p:nvSpPr>
          <p:spPr>
            <a:xfrm>
              <a:off x="5312675" y="2812425"/>
              <a:ext cx="86775" cy="4925"/>
            </a:xfrm>
            <a:custGeom>
              <a:avLst/>
              <a:gdLst/>
              <a:ahLst/>
              <a:cxnLst/>
              <a:rect l="l" t="t" r="r" b="b"/>
              <a:pathLst>
                <a:path w="3471" h="197" extrusionOk="0">
                  <a:moveTo>
                    <a:pt x="92" y="0"/>
                  </a:moveTo>
                  <a:cubicBezTo>
                    <a:pt x="39" y="0"/>
                    <a:pt x="1" y="40"/>
                    <a:pt x="1" y="92"/>
                  </a:cubicBezTo>
                  <a:cubicBezTo>
                    <a:pt x="1" y="157"/>
                    <a:pt x="39" y="196"/>
                    <a:pt x="92" y="196"/>
                  </a:cubicBezTo>
                  <a:lnTo>
                    <a:pt x="3378" y="196"/>
                  </a:lnTo>
                  <a:cubicBezTo>
                    <a:pt x="3431" y="196"/>
                    <a:pt x="3470" y="157"/>
                    <a:pt x="3470" y="92"/>
                  </a:cubicBezTo>
                  <a:cubicBezTo>
                    <a:pt x="3470" y="40"/>
                    <a:pt x="3431" y="0"/>
                    <a:pt x="3378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9"/>
            <p:cNvSpPr/>
            <p:nvPr/>
          </p:nvSpPr>
          <p:spPr>
            <a:xfrm>
              <a:off x="5332900" y="2788025"/>
              <a:ext cx="46650" cy="56050"/>
            </a:xfrm>
            <a:custGeom>
              <a:avLst/>
              <a:gdLst/>
              <a:ahLst/>
              <a:cxnLst/>
              <a:rect l="l" t="t" r="r" b="b"/>
              <a:pathLst>
                <a:path w="1866" h="2242" extrusionOk="0">
                  <a:moveTo>
                    <a:pt x="1755" y="1"/>
                  </a:moveTo>
                  <a:cubicBezTo>
                    <a:pt x="1726" y="1"/>
                    <a:pt x="1698" y="15"/>
                    <a:pt x="1683" y="37"/>
                  </a:cubicBezTo>
                  <a:lnTo>
                    <a:pt x="39" y="2072"/>
                  </a:lnTo>
                  <a:cubicBezTo>
                    <a:pt x="1" y="2124"/>
                    <a:pt x="13" y="2176"/>
                    <a:pt x="53" y="2216"/>
                  </a:cubicBezTo>
                  <a:cubicBezTo>
                    <a:pt x="65" y="2228"/>
                    <a:pt x="91" y="2242"/>
                    <a:pt x="117" y="2242"/>
                  </a:cubicBezTo>
                  <a:cubicBezTo>
                    <a:pt x="143" y="2242"/>
                    <a:pt x="170" y="2228"/>
                    <a:pt x="196" y="2202"/>
                  </a:cubicBezTo>
                  <a:lnTo>
                    <a:pt x="1826" y="167"/>
                  </a:lnTo>
                  <a:cubicBezTo>
                    <a:pt x="1865" y="115"/>
                    <a:pt x="1865" y="63"/>
                    <a:pt x="1813" y="24"/>
                  </a:cubicBezTo>
                  <a:cubicBezTo>
                    <a:pt x="1797" y="8"/>
                    <a:pt x="1776" y="1"/>
                    <a:pt x="1755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9"/>
            <p:cNvSpPr/>
            <p:nvPr/>
          </p:nvSpPr>
          <p:spPr>
            <a:xfrm>
              <a:off x="5327350" y="2791450"/>
              <a:ext cx="57100" cy="46100"/>
            </a:xfrm>
            <a:custGeom>
              <a:avLst/>
              <a:gdLst/>
              <a:ahLst/>
              <a:cxnLst/>
              <a:rect l="l" t="t" r="r" b="b"/>
              <a:pathLst>
                <a:path w="2284" h="1844" extrusionOk="0">
                  <a:moveTo>
                    <a:pt x="119" y="1"/>
                  </a:moveTo>
                  <a:cubicBezTo>
                    <a:pt x="90" y="1"/>
                    <a:pt x="63" y="13"/>
                    <a:pt x="40" y="44"/>
                  </a:cubicBezTo>
                  <a:cubicBezTo>
                    <a:pt x="0" y="83"/>
                    <a:pt x="14" y="148"/>
                    <a:pt x="52" y="174"/>
                  </a:cubicBezTo>
                  <a:lnTo>
                    <a:pt x="2113" y="1818"/>
                  </a:lnTo>
                  <a:cubicBezTo>
                    <a:pt x="2127" y="1830"/>
                    <a:pt x="2153" y="1844"/>
                    <a:pt x="2165" y="1844"/>
                  </a:cubicBezTo>
                  <a:cubicBezTo>
                    <a:pt x="2205" y="1844"/>
                    <a:pt x="2231" y="1830"/>
                    <a:pt x="2244" y="1804"/>
                  </a:cubicBezTo>
                  <a:cubicBezTo>
                    <a:pt x="2283" y="1766"/>
                    <a:pt x="2270" y="1700"/>
                    <a:pt x="2231" y="1661"/>
                  </a:cubicBezTo>
                  <a:lnTo>
                    <a:pt x="183" y="18"/>
                  </a:lnTo>
                  <a:cubicBezTo>
                    <a:pt x="161" y="7"/>
                    <a:pt x="140" y="1"/>
                    <a:pt x="119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9"/>
            <p:cNvSpPr/>
            <p:nvPr/>
          </p:nvSpPr>
          <p:spPr>
            <a:xfrm>
              <a:off x="4759350" y="2517000"/>
              <a:ext cx="5875" cy="106975"/>
            </a:xfrm>
            <a:custGeom>
              <a:avLst/>
              <a:gdLst/>
              <a:ahLst/>
              <a:cxnLst/>
              <a:rect l="l" t="t" r="r" b="b"/>
              <a:pathLst>
                <a:path w="235" h="4279" extrusionOk="0">
                  <a:moveTo>
                    <a:pt x="118" y="0"/>
                  </a:moveTo>
                  <a:cubicBezTo>
                    <a:pt x="52" y="0"/>
                    <a:pt x="0" y="53"/>
                    <a:pt x="0" y="118"/>
                  </a:cubicBezTo>
                  <a:lnTo>
                    <a:pt x="0" y="4162"/>
                  </a:lnTo>
                  <a:cubicBezTo>
                    <a:pt x="0" y="4226"/>
                    <a:pt x="52" y="4278"/>
                    <a:pt x="118" y="4278"/>
                  </a:cubicBezTo>
                  <a:cubicBezTo>
                    <a:pt x="183" y="4278"/>
                    <a:pt x="235" y="4226"/>
                    <a:pt x="235" y="4162"/>
                  </a:cubicBezTo>
                  <a:lnTo>
                    <a:pt x="235" y="118"/>
                  </a:lnTo>
                  <a:cubicBezTo>
                    <a:pt x="235" y="53"/>
                    <a:pt x="183" y="0"/>
                    <a:pt x="118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9"/>
            <p:cNvSpPr/>
            <p:nvPr/>
          </p:nvSpPr>
          <p:spPr>
            <a:xfrm>
              <a:off x="4711075" y="2568525"/>
              <a:ext cx="101450" cy="5875"/>
            </a:xfrm>
            <a:custGeom>
              <a:avLst/>
              <a:gdLst/>
              <a:ahLst/>
              <a:cxnLst/>
              <a:rect l="l" t="t" r="r" b="b"/>
              <a:pathLst>
                <a:path w="4058" h="235" extrusionOk="0">
                  <a:moveTo>
                    <a:pt x="119" y="0"/>
                  </a:moveTo>
                  <a:cubicBezTo>
                    <a:pt x="53" y="0"/>
                    <a:pt x="1" y="52"/>
                    <a:pt x="1" y="118"/>
                  </a:cubicBezTo>
                  <a:cubicBezTo>
                    <a:pt x="1" y="183"/>
                    <a:pt x="53" y="235"/>
                    <a:pt x="119" y="235"/>
                  </a:cubicBezTo>
                  <a:lnTo>
                    <a:pt x="3940" y="235"/>
                  </a:lnTo>
                  <a:cubicBezTo>
                    <a:pt x="4005" y="235"/>
                    <a:pt x="4058" y="183"/>
                    <a:pt x="4058" y="118"/>
                  </a:cubicBezTo>
                  <a:cubicBezTo>
                    <a:pt x="4058" y="52"/>
                    <a:pt x="4005" y="0"/>
                    <a:pt x="394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4734900" y="2540100"/>
              <a:ext cx="54150" cy="65300"/>
            </a:xfrm>
            <a:custGeom>
              <a:avLst/>
              <a:gdLst/>
              <a:ahLst/>
              <a:cxnLst/>
              <a:rect l="l" t="t" r="r" b="b"/>
              <a:pathLst>
                <a:path w="2166" h="2612" extrusionOk="0">
                  <a:moveTo>
                    <a:pt x="2030" y="1"/>
                  </a:moveTo>
                  <a:cubicBezTo>
                    <a:pt x="1997" y="1"/>
                    <a:pt x="1964" y="14"/>
                    <a:pt x="1943" y="42"/>
                  </a:cubicBezTo>
                  <a:lnTo>
                    <a:pt x="39" y="2415"/>
                  </a:lnTo>
                  <a:cubicBezTo>
                    <a:pt x="0" y="2467"/>
                    <a:pt x="0" y="2546"/>
                    <a:pt x="53" y="2585"/>
                  </a:cubicBezTo>
                  <a:cubicBezTo>
                    <a:pt x="79" y="2598"/>
                    <a:pt x="105" y="2611"/>
                    <a:pt x="131" y="2611"/>
                  </a:cubicBezTo>
                  <a:cubicBezTo>
                    <a:pt x="157" y="2611"/>
                    <a:pt x="196" y="2598"/>
                    <a:pt x="222" y="2572"/>
                  </a:cubicBezTo>
                  <a:lnTo>
                    <a:pt x="2126" y="186"/>
                  </a:lnTo>
                  <a:cubicBezTo>
                    <a:pt x="2165" y="146"/>
                    <a:pt x="2165" y="68"/>
                    <a:pt x="2113" y="29"/>
                  </a:cubicBezTo>
                  <a:cubicBezTo>
                    <a:pt x="2089" y="11"/>
                    <a:pt x="2059" y="1"/>
                    <a:pt x="2030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4728375" y="2544125"/>
              <a:ext cx="66550" cy="53450"/>
            </a:xfrm>
            <a:custGeom>
              <a:avLst/>
              <a:gdLst/>
              <a:ahLst/>
              <a:cxnLst/>
              <a:rect l="l" t="t" r="r" b="b"/>
              <a:pathLst>
                <a:path w="2662" h="2138" extrusionOk="0">
                  <a:moveTo>
                    <a:pt x="135" y="1"/>
                  </a:moveTo>
                  <a:cubicBezTo>
                    <a:pt x="98" y="1"/>
                    <a:pt x="62" y="15"/>
                    <a:pt x="39" y="37"/>
                  </a:cubicBezTo>
                  <a:cubicBezTo>
                    <a:pt x="1" y="89"/>
                    <a:pt x="13" y="167"/>
                    <a:pt x="53" y="207"/>
                  </a:cubicBezTo>
                  <a:lnTo>
                    <a:pt x="2453" y="2111"/>
                  </a:lnTo>
                  <a:cubicBezTo>
                    <a:pt x="2479" y="2137"/>
                    <a:pt x="2505" y="2137"/>
                    <a:pt x="2531" y="2137"/>
                  </a:cubicBezTo>
                  <a:cubicBezTo>
                    <a:pt x="2557" y="2137"/>
                    <a:pt x="2596" y="2124"/>
                    <a:pt x="2622" y="2098"/>
                  </a:cubicBezTo>
                  <a:cubicBezTo>
                    <a:pt x="2661" y="2046"/>
                    <a:pt x="2648" y="1981"/>
                    <a:pt x="2596" y="1941"/>
                  </a:cubicBezTo>
                  <a:lnTo>
                    <a:pt x="209" y="25"/>
                  </a:lnTo>
                  <a:cubicBezTo>
                    <a:pt x="187" y="8"/>
                    <a:pt x="161" y="1"/>
                    <a:pt x="135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5241600" y="2572425"/>
              <a:ext cx="5250" cy="98500"/>
            </a:xfrm>
            <a:custGeom>
              <a:avLst/>
              <a:gdLst/>
              <a:ahLst/>
              <a:cxnLst/>
              <a:rect l="l" t="t" r="r" b="b"/>
              <a:pathLst>
                <a:path w="210" h="3940" extrusionOk="0">
                  <a:moveTo>
                    <a:pt x="105" y="1"/>
                  </a:moveTo>
                  <a:cubicBezTo>
                    <a:pt x="53" y="1"/>
                    <a:pt x="1" y="40"/>
                    <a:pt x="1" y="105"/>
                  </a:cubicBezTo>
                  <a:lnTo>
                    <a:pt x="1" y="3823"/>
                  </a:lnTo>
                  <a:cubicBezTo>
                    <a:pt x="1" y="3887"/>
                    <a:pt x="53" y="3940"/>
                    <a:pt x="105" y="3940"/>
                  </a:cubicBezTo>
                  <a:cubicBezTo>
                    <a:pt x="170" y="3940"/>
                    <a:pt x="209" y="3887"/>
                    <a:pt x="209" y="3823"/>
                  </a:cubicBezTo>
                  <a:lnTo>
                    <a:pt x="209" y="105"/>
                  </a:lnTo>
                  <a:cubicBezTo>
                    <a:pt x="209" y="40"/>
                    <a:pt x="170" y="1"/>
                    <a:pt x="105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5197250" y="2619725"/>
              <a:ext cx="93275" cy="5250"/>
            </a:xfrm>
            <a:custGeom>
              <a:avLst/>
              <a:gdLst/>
              <a:ahLst/>
              <a:cxnLst/>
              <a:rect l="l" t="t" r="r" b="b"/>
              <a:pathLst>
                <a:path w="3731" h="210" extrusionOk="0">
                  <a:moveTo>
                    <a:pt x="105" y="0"/>
                  </a:moveTo>
                  <a:cubicBezTo>
                    <a:pt x="39" y="0"/>
                    <a:pt x="1" y="39"/>
                    <a:pt x="1" y="105"/>
                  </a:cubicBezTo>
                  <a:cubicBezTo>
                    <a:pt x="1" y="169"/>
                    <a:pt x="39" y="209"/>
                    <a:pt x="105" y="209"/>
                  </a:cubicBezTo>
                  <a:lnTo>
                    <a:pt x="3627" y="209"/>
                  </a:lnTo>
                  <a:cubicBezTo>
                    <a:pt x="3679" y="209"/>
                    <a:pt x="3731" y="169"/>
                    <a:pt x="3731" y="105"/>
                  </a:cubicBezTo>
                  <a:cubicBezTo>
                    <a:pt x="3731" y="39"/>
                    <a:pt x="3679" y="0"/>
                    <a:pt x="3627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5219100" y="2593575"/>
              <a:ext cx="49925" cy="60075"/>
            </a:xfrm>
            <a:custGeom>
              <a:avLst/>
              <a:gdLst/>
              <a:ahLst/>
              <a:cxnLst/>
              <a:rect l="l" t="t" r="r" b="b"/>
              <a:pathLst>
                <a:path w="1997" h="2403" extrusionOk="0">
                  <a:moveTo>
                    <a:pt x="1866" y="1"/>
                  </a:moveTo>
                  <a:cubicBezTo>
                    <a:pt x="1836" y="1"/>
                    <a:pt x="1808" y="14"/>
                    <a:pt x="1788" y="42"/>
                  </a:cubicBezTo>
                  <a:lnTo>
                    <a:pt x="40" y="2220"/>
                  </a:lnTo>
                  <a:cubicBezTo>
                    <a:pt x="0" y="2272"/>
                    <a:pt x="0" y="2337"/>
                    <a:pt x="52" y="2377"/>
                  </a:cubicBezTo>
                  <a:cubicBezTo>
                    <a:pt x="66" y="2389"/>
                    <a:pt x="92" y="2403"/>
                    <a:pt x="118" y="2403"/>
                  </a:cubicBezTo>
                  <a:cubicBezTo>
                    <a:pt x="144" y="2403"/>
                    <a:pt x="183" y="2389"/>
                    <a:pt x="196" y="2363"/>
                  </a:cubicBezTo>
                  <a:lnTo>
                    <a:pt x="1957" y="172"/>
                  </a:lnTo>
                  <a:cubicBezTo>
                    <a:pt x="1996" y="133"/>
                    <a:pt x="1983" y="68"/>
                    <a:pt x="1944" y="29"/>
                  </a:cubicBezTo>
                  <a:cubicBezTo>
                    <a:pt x="1920" y="11"/>
                    <a:pt x="1892" y="1"/>
                    <a:pt x="1866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5213225" y="2597275"/>
              <a:ext cx="61000" cy="49200"/>
            </a:xfrm>
            <a:custGeom>
              <a:avLst/>
              <a:gdLst/>
              <a:ahLst/>
              <a:cxnLst/>
              <a:rect l="l" t="t" r="r" b="b"/>
              <a:pathLst>
                <a:path w="2440" h="1968" extrusionOk="0">
                  <a:moveTo>
                    <a:pt x="120" y="1"/>
                  </a:moveTo>
                  <a:cubicBezTo>
                    <a:pt x="88" y="1"/>
                    <a:pt x="55" y="14"/>
                    <a:pt x="40" y="38"/>
                  </a:cubicBezTo>
                  <a:cubicBezTo>
                    <a:pt x="0" y="90"/>
                    <a:pt x="0" y="154"/>
                    <a:pt x="53" y="194"/>
                  </a:cubicBezTo>
                  <a:lnTo>
                    <a:pt x="2257" y="1942"/>
                  </a:lnTo>
                  <a:cubicBezTo>
                    <a:pt x="2270" y="1968"/>
                    <a:pt x="2296" y="1968"/>
                    <a:pt x="2322" y="1968"/>
                  </a:cubicBezTo>
                  <a:cubicBezTo>
                    <a:pt x="2348" y="1968"/>
                    <a:pt x="2388" y="1954"/>
                    <a:pt x="2400" y="1928"/>
                  </a:cubicBezTo>
                  <a:cubicBezTo>
                    <a:pt x="2440" y="1890"/>
                    <a:pt x="2426" y="1811"/>
                    <a:pt x="2388" y="1785"/>
                  </a:cubicBezTo>
                  <a:lnTo>
                    <a:pt x="183" y="24"/>
                  </a:lnTo>
                  <a:cubicBezTo>
                    <a:pt x="167" y="8"/>
                    <a:pt x="144" y="1"/>
                    <a:pt x="120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4624350" y="2773275"/>
              <a:ext cx="4925" cy="91975"/>
            </a:xfrm>
            <a:custGeom>
              <a:avLst/>
              <a:gdLst/>
              <a:ahLst/>
              <a:cxnLst/>
              <a:rect l="l" t="t" r="r" b="b"/>
              <a:pathLst>
                <a:path w="197" h="3679" extrusionOk="0">
                  <a:moveTo>
                    <a:pt x="105" y="1"/>
                  </a:moveTo>
                  <a:cubicBezTo>
                    <a:pt x="53" y="1"/>
                    <a:pt x="0" y="41"/>
                    <a:pt x="0" y="105"/>
                  </a:cubicBezTo>
                  <a:lnTo>
                    <a:pt x="0" y="3575"/>
                  </a:lnTo>
                  <a:cubicBezTo>
                    <a:pt x="0" y="3627"/>
                    <a:pt x="53" y="3679"/>
                    <a:pt x="105" y="3679"/>
                  </a:cubicBezTo>
                  <a:cubicBezTo>
                    <a:pt x="157" y="3679"/>
                    <a:pt x="197" y="3627"/>
                    <a:pt x="197" y="3575"/>
                  </a:cubicBezTo>
                  <a:lnTo>
                    <a:pt x="197" y="105"/>
                  </a:lnTo>
                  <a:cubicBezTo>
                    <a:pt x="197" y="41"/>
                    <a:pt x="157" y="1"/>
                    <a:pt x="105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9"/>
            <p:cNvSpPr/>
            <p:nvPr/>
          </p:nvSpPr>
          <p:spPr>
            <a:xfrm>
              <a:off x="4582950" y="2817325"/>
              <a:ext cx="87075" cy="5225"/>
            </a:xfrm>
            <a:custGeom>
              <a:avLst/>
              <a:gdLst/>
              <a:ahLst/>
              <a:cxnLst/>
              <a:rect l="l" t="t" r="r" b="b"/>
              <a:pathLst>
                <a:path w="3483" h="209" extrusionOk="0">
                  <a:moveTo>
                    <a:pt x="105" y="0"/>
                  </a:moveTo>
                  <a:cubicBezTo>
                    <a:pt x="53" y="0"/>
                    <a:pt x="1" y="52"/>
                    <a:pt x="1" y="105"/>
                  </a:cubicBezTo>
                  <a:cubicBezTo>
                    <a:pt x="1" y="157"/>
                    <a:pt x="53" y="209"/>
                    <a:pt x="105" y="209"/>
                  </a:cubicBezTo>
                  <a:lnTo>
                    <a:pt x="3378" y="209"/>
                  </a:lnTo>
                  <a:cubicBezTo>
                    <a:pt x="3444" y="209"/>
                    <a:pt x="3482" y="157"/>
                    <a:pt x="3482" y="105"/>
                  </a:cubicBezTo>
                  <a:cubicBezTo>
                    <a:pt x="3482" y="52"/>
                    <a:pt x="3444" y="0"/>
                    <a:pt x="3378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9"/>
            <p:cNvSpPr/>
            <p:nvPr/>
          </p:nvSpPr>
          <p:spPr>
            <a:xfrm>
              <a:off x="4603475" y="2793250"/>
              <a:ext cx="46675" cy="55700"/>
            </a:xfrm>
            <a:custGeom>
              <a:avLst/>
              <a:gdLst/>
              <a:ahLst/>
              <a:cxnLst/>
              <a:rect l="l" t="t" r="r" b="b"/>
              <a:pathLst>
                <a:path w="1867" h="2228" extrusionOk="0">
                  <a:moveTo>
                    <a:pt x="1755" y="0"/>
                  </a:moveTo>
                  <a:cubicBezTo>
                    <a:pt x="1725" y="0"/>
                    <a:pt x="1693" y="14"/>
                    <a:pt x="1670" y="37"/>
                  </a:cubicBezTo>
                  <a:lnTo>
                    <a:pt x="27" y="2071"/>
                  </a:lnTo>
                  <a:cubicBezTo>
                    <a:pt x="1" y="2111"/>
                    <a:pt x="1" y="2176"/>
                    <a:pt x="53" y="2215"/>
                  </a:cubicBezTo>
                  <a:cubicBezTo>
                    <a:pt x="66" y="2228"/>
                    <a:pt x="93" y="2228"/>
                    <a:pt x="105" y="2228"/>
                  </a:cubicBezTo>
                  <a:cubicBezTo>
                    <a:pt x="145" y="2228"/>
                    <a:pt x="171" y="2215"/>
                    <a:pt x="183" y="2202"/>
                  </a:cubicBezTo>
                  <a:lnTo>
                    <a:pt x="1827" y="155"/>
                  </a:lnTo>
                  <a:cubicBezTo>
                    <a:pt x="1866" y="115"/>
                    <a:pt x="1853" y="50"/>
                    <a:pt x="1814" y="24"/>
                  </a:cubicBezTo>
                  <a:cubicBezTo>
                    <a:pt x="1798" y="7"/>
                    <a:pt x="1777" y="0"/>
                    <a:pt x="1755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9"/>
            <p:cNvSpPr/>
            <p:nvPr/>
          </p:nvSpPr>
          <p:spPr>
            <a:xfrm>
              <a:off x="4597950" y="2796500"/>
              <a:ext cx="57075" cy="45925"/>
            </a:xfrm>
            <a:custGeom>
              <a:avLst/>
              <a:gdLst/>
              <a:ahLst/>
              <a:cxnLst/>
              <a:rect l="l" t="t" r="r" b="b"/>
              <a:pathLst>
                <a:path w="2283" h="1837" extrusionOk="0">
                  <a:moveTo>
                    <a:pt x="112" y="1"/>
                  </a:moveTo>
                  <a:cubicBezTo>
                    <a:pt x="83" y="1"/>
                    <a:pt x="54" y="15"/>
                    <a:pt x="39" y="37"/>
                  </a:cubicBezTo>
                  <a:cubicBezTo>
                    <a:pt x="1" y="77"/>
                    <a:pt x="1" y="141"/>
                    <a:pt x="53" y="181"/>
                  </a:cubicBezTo>
                  <a:lnTo>
                    <a:pt x="2100" y="1824"/>
                  </a:lnTo>
                  <a:cubicBezTo>
                    <a:pt x="2126" y="1837"/>
                    <a:pt x="2140" y="1837"/>
                    <a:pt x="2166" y="1837"/>
                  </a:cubicBezTo>
                  <a:cubicBezTo>
                    <a:pt x="2192" y="1837"/>
                    <a:pt x="2218" y="1824"/>
                    <a:pt x="2244" y="1798"/>
                  </a:cubicBezTo>
                  <a:cubicBezTo>
                    <a:pt x="2282" y="1759"/>
                    <a:pt x="2270" y="1694"/>
                    <a:pt x="2230" y="1668"/>
                  </a:cubicBezTo>
                  <a:lnTo>
                    <a:pt x="170" y="25"/>
                  </a:lnTo>
                  <a:cubicBezTo>
                    <a:pt x="153" y="8"/>
                    <a:pt x="132" y="1"/>
                    <a:pt x="11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9"/>
            <p:cNvSpPr/>
            <p:nvPr/>
          </p:nvSpPr>
          <p:spPr>
            <a:xfrm>
              <a:off x="4810850" y="2672850"/>
              <a:ext cx="24150" cy="24150"/>
            </a:xfrm>
            <a:custGeom>
              <a:avLst/>
              <a:gdLst/>
              <a:ahLst/>
              <a:cxnLst/>
              <a:rect l="l" t="t" r="r" b="b"/>
              <a:pathLst>
                <a:path w="966" h="966" extrusionOk="0">
                  <a:moveTo>
                    <a:pt x="484" y="1"/>
                  </a:moveTo>
                  <a:cubicBezTo>
                    <a:pt x="210" y="1"/>
                    <a:pt x="1" y="223"/>
                    <a:pt x="1" y="484"/>
                  </a:cubicBezTo>
                  <a:cubicBezTo>
                    <a:pt x="1" y="757"/>
                    <a:pt x="210" y="966"/>
                    <a:pt x="484" y="966"/>
                  </a:cubicBezTo>
                  <a:cubicBezTo>
                    <a:pt x="745" y="966"/>
                    <a:pt x="966" y="757"/>
                    <a:pt x="966" y="484"/>
                  </a:cubicBezTo>
                  <a:cubicBezTo>
                    <a:pt x="966" y="223"/>
                    <a:pt x="745" y="1"/>
                    <a:pt x="484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9"/>
            <p:cNvSpPr/>
            <p:nvPr/>
          </p:nvSpPr>
          <p:spPr>
            <a:xfrm>
              <a:off x="5174750" y="2725375"/>
              <a:ext cx="24500" cy="24150"/>
            </a:xfrm>
            <a:custGeom>
              <a:avLst/>
              <a:gdLst/>
              <a:ahLst/>
              <a:cxnLst/>
              <a:rect l="l" t="t" r="r" b="b"/>
              <a:pathLst>
                <a:path w="980" h="966" extrusionOk="0">
                  <a:moveTo>
                    <a:pt x="496" y="0"/>
                  </a:moveTo>
                  <a:cubicBezTo>
                    <a:pt x="223" y="0"/>
                    <a:pt x="0" y="209"/>
                    <a:pt x="0" y="482"/>
                  </a:cubicBezTo>
                  <a:cubicBezTo>
                    <a:pt x="0" y="743"/>
                    <a:pt x="223" y="965"/>
                    <a:pt x="496" y="965"/>
                  </a:cubicBezTo>
                  <a:cubicBezTo>
                    <a:pt x="757" y="965"/>
                    <a:pt x="979" y="743"/>
                    <a:pt x="979" y="482"/>
                  </a:cubicBezTo>
                  <a:cubicBezTo>
                    <a:pt x="979" y="209"/>
                    <a:pt x="757" y="0"/>
                    <a:pt x="496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9"/>
            <p:cNvSpPr/>
            <p:nvPr/>
          </p:nvSpPr>
          <p:spPr>
            <a:xfrm>
              <a:off x="4986625" y="2537225"/>
              <a:ext cx="24450" cy="24150"/>
            </a:xfrm>
            <a:custGeom>
              <a:avLst/>
              <a:gdLst/>
              <a:ahLst/>
              <a:cxnLst/>
              <a:rect l="l" t="t" r="r" b="b"/>
              <a:pathLst>
                <a:path w="978" h="966" extrusionOk="0">
                  <a:moveTo>
                    <a:pt x="496" y="0"/>
                  </a:moveTo>
                  <a:cubicBezTo>
                    <a:pt x="222" y="0"/>
                    <a:pt x="0" y="209"/>
                    <a:pt x="0" y="483"/>
                  </a:cubicBezTo>
                  <a:cubicBezTo>
                    <a:pt x="0" y="744"/>
                    <a:pt x="222" y="965"/>
                    <a:pt x="496" y="965"/>
                  </a:cubicBezTo>
                  <a:cubicBezTo>
                    <a:pt x="757" y="965"/>
                    <a:pt x="978" y="744"/>
                    <a:pt x="978" y="483"/>
                  </a:cubicBezTo>
                  <a:cubicBezTo>
                    <a:pt x="978" y="209"/>
                    <a:pt x="757" y="0"/>
                    <a:pt x="496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9"/>
            <p:cNvSpPr/>
            <p:nvPr/>
          </p:nvSpPr>
          <p:spPr>
            <a:xfrm>
              <a:off x="4642300" y="2967700"/>
              <a:ext cx="588550" cy="213375"/>
            </a:xfrm>
            <a:custGeom>
              <a:avLst/>
              <a:gdLst/>
              <a:ahLst/>
              <a:cxnLst/>
              <a:rect l="l" t="t" r="r" b="b"/>
              <a:pathLst>
                <a:path w="23542" h="8535" extrusionOk="0">
                  <a:moveTo>
                    <a:pt x="11740" y="0"/>
                  </a:moveTo>
                  <a:cubicBezTo>
                    <a:pt x="10324" y="0"/>
                    <a:pt x="8910" y="96"/>
                    <a:pt x="7513" y="310"/>
                  </a:cubicBezTo>
                  <a:cubicBezTo>
                    <a:pt x="5556" y="611"/>
                    <a:pt x="3444" y="1067"/>
                    <a:pt x="1800" y="2084"/>
                  </a:cubicBezTo>
                  <a:cubicBezTo>
                    <a:pt x="1305" y="2385"/>
                    <a:pt x="861" y="2750"/>
                    <a:pt x="535" y="3193"/>
                  </a:cubicBezTo>
                  <a:cubicBezTo>
                    <a:pt x="430" y="3336"/>
                    <a:pt x="339" y="3493"/>
                    <a:pt x="274" y="3649"/>
                  </a:cubicBezTo>
                  <a:cubicBezTo>
                    <a:pt x="183" y="3871"/>
                    <a:pt x="117" y="4093"/>
                    <a:pt x="91" y="4315"/>
                  </a:cubicBezTo>
                  <a:cubicBezTo>
                    <a:pt x="0" y="5097"/>
                    <a:pt x="300" y="5906"/>
                    <a:pt x="1044" y="6414"/>
                  </a:cubicBezTo>
                  <a:cubicBezTo>
                    <a:pt x="2244" y="7263"/>
                    <a:pt x="3665" y="7692"/>
                    <a:pt x="5139" y="8005"/>
                  </a:cubicBezTo>
                  <a:cubicBezTo>
                    <a:pt x="6855" y="8376"/>
                    <a:pt x="8627" y="8534"/>
                    <a:pt x="10408" y="8534"/>
                  </a:cubicBezTo>
                  <a:cubicBezTo>
                    <a:pt x="13014" y="8534"/>
                    <a:pt x="15640" y="8196"/>
                    <a:pt x="18142" y="7692"/>
                  </a:cubicBezTo>
                  <a:cubicBezTo>
                    <a:pt x="19759" y="7367"/>
                    <a:pt x="21742" y="7014"/>
                    <a:pt x="22811" y="5788"/>
                  </a:cubicBezTo>
                  <a:cubicBezTo>
                    <a:pt x="23347" y="5202"/>
                    <a:pt x="23542" y="4367"/>
                    <a:pt x="23347" y="3637"/>
                  </a:cubicBezTo>
                  <a:cubicBezTo>
                    <a:pt x="23307" y="3493"/>
                    <a:pt x="23255" y="3362"/>
                    <a:pt x="23190" y="3232"/>
                  </a:cubicBezTo>
                  <a:cubicBezTo>
                    <a:pt x="23164" y="3180"/>
                    <a:pt x="23124" y="3115"/>
                    <a:pt x="23098" y="3049"/>
                  </a:cubicBezTo>
                  <a:cubicBezTo>
                    <a:pt x="22799" y="2593"/>
                    <a:pt x="22329" y="2241"/>
                    <a:pt x="21834" y="1941"/>
                  </a:cubicBezTo>
                  <a:cubicBezTo>
                    <a:pt x="21324" y="1628"/>
                    <a:pt x="20777" y="1380"/>
                    <a:pt x="20203" y="1159"/>
                  </a:cubicBezTo>
                  <a:cubicBezTo>
                    <a:pt x="18246" y="428"/>
                    <a:pt x="16069" y="206"/>
                    <a:pt x="13956" y="76"/>
                  </a:cubicBezTo>
                  <a:cubicBezTo>
                    <a:pt x="13218" y="27"/>
                    <a:pt x="12479" y="0"/>
                    <a:pt x="11740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9"/>
            <p:cNvSpPr/>
            <p:nvPr/>
          </p:nvSpPr>
          <p:spPr>
            <a:xfrm>
              <a:off x="4644250" y="3075550"/>
              <a:ext cx="541950" cy="105675"/>
            </a:xfrm>
            <a:custGeom>
              <a:avLst/>
              <a:gdLst/>
              <a:ahLst/>
              <a:cxnLst/>
              <a:rect l="l" t="t" r="r" b="b"/>
              <a:pathLst>
                <a:path w="21678" h="4227" extrusionOk="0">
                  <a:moveTo>
                    <a:pt x="21586" y="1696"/>
                  </a:moveTo>
                  <a:cubicBezTo>
                    <a:pt x="20504" y="2323"/>
                    <a:pt x="19107" y="2570"/>
                    <a:pt x="17921" y="2818"/>
                  </a:cubicBezTo>
                  <a:cubicBezTo>
                    <a:pt x="16930" y="3027"/>
                    <a:pt x="15913" y="3196"/>
                    <a:pt x="14882" y="3340"/>
                  </a:cubicBezTo>
                  <a:lnTo>
                    <a:pt x="14882" y="3483"/>
                  </a:lnTo>
                  <a:cubicBezTo>
                    <a:pt x="14882" y="3627"/>
                    <a:pt x="14856" y="3783"/>
                    <a:pt x="14817" y="3914"/>
                  </a:cubicBezTo>
                  <a:cubicBezTo>
                    <a:pt x="15913" y="3770"/>
                    <a:pt x="17008" y="3587"/>
                    <a:pt x="18064" y="3378"/>
                  </a:cubicBezTo>
                  <a:cubicBezTo>
                    <a:pt x="19238" y="3131"/>
                    <a:pt x="20608" y="2883"/>
                    <a:pt x="21677" y="2296"/>
                  </a:cubicBezTo>
                  <a:cubicBezTo>
                    <a:pt x="21638" y="2100"/>
                    <a:pt x="21612" y="1905"/>
                    <a:pt x="21586" y="1696"/>
                  </a:cubicBezTo>
                  <a:close/>
                  <a:moveTo>
                    <a:pt x="13" y="1"/>
                  </a:moveTo>
                  <a:cubicBezTo>
                    <a:pt x="1" y="92"/>
                    <a:pt x="1" y="196"/>
                    <a:pt x="1" y="288"/>
                  </a:cubicBezTo>
                  <a:cubicBezTo>
                    <a:pt x="1" y="966"/>
                    <a:pt x="314" y="1644"/>
                    <a:pt x="966" y="2100"/>
                  </a:cubicBezTo>
                  <a:cubicBezTo>
                    <a:pt x="2166" y="2949"/>
                    <a:pt x="3587" y="3378"/>
                    <a:pt x="5061" y="3691"/>
                  </a:cubicBezTo>
                  <a:cubicBezTo>
                    <a:pt x="6769" y="4057"/>
                    <a:pt x="8543" y="4227"/>
                    <a:pt x="10330" y="4227"/>
                  </a:cubicBezTo>
                  <a:cubicBezTo>
                    <a:pt x="11009" y="4227"/>
                    <a:pt x="11687" y="4201"/>
                    <a:pt x="12377" y="4148"/>
                  </a:cubicBezTo>
                  <a:cubicBezTo>
                    <a:pt x="12273" y="3992"/>
                    <a:pt x="12221" y="3809"/>
                    <a:pt x="12195" y="3601"/>
                  </a:cubicBezTo>
                  <a:cubicBezTo>
                    <a:pt x="11543" y="3639"/>
                    <a:pt x="10891" y="3665"/>
                    <a:pt x="10238" y="3665"/>
                  </a:cubicBezTo>
                  <a:cubicBezTo>
                    <a:pt x="8478" y="3665"/>
                    <a:pt x="6717" y="3509"/>
                    <a:pt x="5009" y="3131"/>
                  </a:cubicBezTo>
                  <a:cubicBezTo>
                    <a:pt x="3561" y="2818"/>
                    <a:pt x="2140" y="2401"/>
                    <a:pt x="952" y="1552"/>
                  </a:cubicBezTo>
                  <a:cubicBezTo>
                    <a:pt x="392" y="1149"/>
                    <a:pt x="91" y="587"/>
                    <a:pt x="13" y="1"/>
                  </a:cubicBezTo>
                  <a:close/>
                </a:path>
              </a:pathLst>
            </a:custGeom>
            <a:solidFill>
              <a:srgbClr val="F3D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9"/>
            <p:cNvSpPr/>
            <p:nvPr/>
          </p:nvSpPr>
          <p:spPr>
            <a:xfrm>
              <a:off x="4643600" y="2954000"/>
              <a:ext cx="579425" cy="213150"/>
            </a:xfrm>
            <a:custGeom>
              <a:avLst/>
              <a:gdLst/>
              <a:ahLst/>
              <a:cxnLst/>
              <a:rect l="l" t="t" r="r" b="b"/>
              <a:pathLst>
                <a:path w="23177" h="8526" extrusionOk="0">
                  <a:moveTo>
                    <a:pt x="11572" y="0"/>
                  </a:moveTo>
                  <a:cubicBezTo>
                    <a:pt x="10175" y="0"/>
                    <a:pt x="8777" y="93"/>
                    <a:pt x="7395" y="298"/>
                  </a:cubicBezTo>
                  <a:lnTo>
                    <a:pt x="6261" y="493"/>
                  </a:lnTo>
                  <a:cubicBezTo>
                    <a:pt x="4670" y="794"/>
                    <a:pt x="3052" y="1250"/>
                    <a:pt x="1735" y="2072"/>
                  </a:cubicBezTo>
                  <a:cubicBezTo>
                    <a:pt x="1526" y="2202"/>
                    <a:pt x="1317" y="2345"/>
                    <a:pt x="1122" y="2515"/>
                  </a:cubicBezTo>
                  <a:cubicBezTo>
                    <a:pt x="887" y="2710"/>
                    <a:pt x="653" y="2933"/>
                    <a:pt x="483" y="3193"/>
                  </a:cubicBezTo>
                  <a:cubicBezTo>
                    <a:pt x="261" y="3480"/>
                    <a:pt x="131" y="3820"/>
                    <a:pt x="65" y="4145"/>
                  </a:cubicBezTo>
                  <a:cubicBezTo>
                    <a:pt x="13" y="4393"/>
                    <a:pt x="1" y="4628"/>
                    <a:pt x="39" y="4863"/>
                  </a:cubicBezTo>
                  <a:cubicBezTo>
                    <a:pt x="117" y="5449"/>
                    <a:pt x="418" y="6011"/>
                    <a:pt x="978" y="6414"/>
                  </a:cubicBezTo>
                  <a:cubicBezTo>
                    <a:pt x="2166" y="7263"/>
                    <a:pt x="3587" y="7680"/>
                    <a:pt x="5035" y="7993"/>
                  </a:cubicBezTo>
                  <a:cubicBezTo>
                    <a:pt x="6754" y="8366"/>
                    <a:pt x="8526" y="8525"/>
                    <a:pt x="10304" y="8525"/>
                  </a:cubicBezTo>
                  <a:cubicBezTo>
                    <a:pt x="12883" y="8525"/>
                    <a:pt x="15477" y="8190"/>
                    <a:pt x="17947" y="7680"/>
                  </a:cubicBezTo>
                  <a:cubicBezTo>
                    <a:pt x="19538" y="7354"/>
                    <a:pt x="21507" y="7002"/>
                    <a:pt x="22577" y="5788"/>
                  </a:cubicBezTo>
                  <a:cubicBezTo>
                    <a:pt x="22968" y="5345"/>
                    <a:pt x="23177" y="4771"/>
                    <a:pt x="23177" y="4211"/>
                  </a:cubicBezTo>
                  <a:cubicBezTo>
                    <a:pt x="23177" y="4067"/>
                    <a:pt x="23164" y="3924"/>
                    <a:pt x="23138" y="3780"/>
                  </a:cubicBezTo>
                  <a:cubicBezTo>
                    <a:pt x="23098" y="3533"/>
                    <a:pt x="22994" y="3284"/>
                    <a:pt x="22851" y="3049"/>
                  </a:cubicBezTo>
                  <a:cubicBezTo>
                    <a:pt x="22564" y="2594"/>
                    <a:pt x="22095" y="2228"/>
                    <a:pt x="21612" y="1928"/>
                  </a:cubicBezTo>
                  <a:cubicBezTo>
                    <a:pt x="21103" y="1628"/>
                    <a:pt x="20556" y="1368"/>
                    <a:pt x="19994" y="1159"/>
                  </a:cubicBezTo>
                  <a:cubicBezTo>
                    <a:pt x="18051" y="415"/>
                    <a:pt x="15886" y="206"/>
                    <a:pt x="13786" y="76"/>
                  </a:cubicBezTo>
                  <a:cubicBezTo>
                    <a:pt x="13050" y="26"/>
                    <a:pt x="12311" y="0"/>
                    <a:pt x="11572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9"/>
            <p:cNvSpPr/>
            <p:nvPr/>
          </p:nvSpPr>
          <p:spPr>
            <a:xfrm>
              <a:off x="4671650" y="2966325"/>
              <a:ext cx="415425" cy="165275"/>
            </a:xfrm>
            <a:custGeom>
              <a:avLst/>
              <a:gdLst/>
              <a:ahLst/>
              <a:cxnLst/>
              <a:rect l="l" t="t" r="r" b="b"/>
              <a:pathLst>
                <a:path w="16617" h="6611" extrusionOk="0">
                  <a:moveTo>
                    <a:pt x="5139" y="0"/>
                  </a:moveTo>
                  <a:cubicBezTo>
                    <a:pt x="3548" y="301"/>
                    <a:pt x="1930" y="757"/>
                    <a:pt x="613" y="1579"/>
                  </a:cubicBezTo>
                  <a:cubicBezTo>
                    <a:pt x="404" y="1709"/>
                    <a:pt x="195" y="1852"/>
                    <a:pt x="0" y="2022"/>
                  </a:cubicBezTo>
                  <a:cubicBezTo>
                    <a:pt x="13" y="2191"/>
                    <a:pt x="26" y="2361"/>
                    <a:pt x="52" y="2544"/>
                  </a:cubicBezTo>
                  <a:cubicBezTo>
                    <a:pt x="169" y="3235"/>
                    <a:pt x="470" y="3887"/>
                    <a:pt x="991" y="4409"/>
                  </a:cubicBezTo>
                  <a:cubicBezTo>
                    <a:pt x="1852" y="5283"/>
                    <a:pt x="3052" y="5713"/>
                    <a:pt x="4226" y="6000"/>
                  </a:cubicBezTo>
                  <a:cubicBezTo>
                    <a:pt x="5936" y="6422"/>
                    <a:pt x="7700" y="6611"/>
                    <a:pt x="9458" y="6611"/>
                  </a:cubicBezTo>
                  <a:cubicBezTo>
                    <a:pt x="9819" y="6611"/>
                    <a:pt x="10179" y="6603"/>
                    <a:pt x="10539" y="6587"/>
                  </a:cubicBezTo>
                  <a:cubicBezTo>
                    <a:pt x="12638" y="6509"/>
                    <a:pt x="14751" y="6156"/>
                    <a:pt x="16616" y="5217"/>
                  </a:cubicBezTo>
                  <a:cubicBezTo>
                    <a:pt x="15664" y="4226"/>
                    <a:pt x="14412" y="3548"/>
                    <a:pt x="13173" y="2922"/>
                  </a:cubicBezTo>
                  <a:cubicBezTo>
                    <a:pt x="11464" y="2061"/>
                    <a:pt x="9730" y="1240"/>
                    <a:pt x="7904" y="666"/>
                  </a:cubicBezTo>
                  <a:cubicBezTo>
                    <a:pt x="7513" y="535"/>
                    <a:pt x="7095" y="417"/>
                    <a:pt x="6690" y="313"/>
                  </a:cubicBezTo>
                  <a:cubicBezTo>
                    <a:pt x="6182" y="183"/>
                    <a:pt x="5661" y="78"/>
                    <a:pt x="5139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9"/>
            <p:cNvSpPr/>
            <p:nvPr/>
          </p:nvSpPr>
          <p:spPr>
            <a:xfrm>
              <a:off x="4678175" y="2861350"/>
              <a:ext cx="630925" cy="269475"/>
            </a:xfrm>
            <a:custGeom>
              <a:avLst/>
              <a:gdLst/>
              <a:ahLst/>
              <a:cxnLst/>
              <a:rect l="l" t="t" r="r" b="b"/>
              <a:pathLst>
                <a:path w="25237" h="10779" extrusionOk="0">
                  <a:moveTo>
                    <a:pt x="12572" y="0"/>
                  </a:moveTo>
                  <a:cubicBezTo>
                    <a:pt x="11056" y="0"/>
                    <a:pt x="9543" y="117"/>
                    <a:pt x="8047" y="391"/>
                  </a:cubicBezTo>
                  <a:cubicBezTo>
                    <a:pt x="5960" y="756"/>
                    <a:pt x="3704" y="1330"/>
                    <a:pt x="1943" y="2621"/>
                  </a:cubicBezTo>
                  <a:cubicBezTo>
                    <a:pt x="1409" y="3013"/>
                    <a:pt x="926" y="3469"/>
                    <a:pt x="574" y="4030"/>
                  </a:cubicBezTo>
                  <a:cubicBezTo>
                    <a:pt x="470" y="4213"/>
                    <a:pt x="378" y="4408"/>
                    <a:pt x="299" y="4604"/>
                  </a:cubicBezTo>
                  <a:cubicBezTo>
                    <a:pt x="195" y="4877"/>
                    <a:pt x="130" y="5164"/>
                    <a:pt x="104" y="5451"/>
                  </a:cubicBezTo>
                  <a:cubicBezTo>
                    <a:pt x="0" y="6442"/>
                    <a:pt x="339" y="7447"/>
                    <a:pt x="1122" y="8099"/>
                  </a:cubicBezTo>
                  <a:cubicBezTo>
                    <a:pt x="2400" y="9181"/>
                    <a:pt x="3925" y="9703"/>
                    <a:pt x="5504" y="10108"/>
                  </a:cubicBezTo>
                  <a:cubicBezTo>
                    <a:pt x="7344" y="10578"/>
                    <a:pt x="9241" y="10779"/>
                    <a:pt x="11148" y="10779"/>
                  </a:cubicBezTo>
                  <a:cubicBezTo>
                    <a:pt x="13945" y="10779"/>
                    <a:pt x="16762" y="10347"/>
                    <a:pt x="19446" y="9703"/>
                  </a:cubicBezTo>
                  <a:cubicBezTo>
                    <a:pt x="21168" y="9299"/>
                    <a:pt x="23294" y="8856"/>
                    <a:pt x="24442" y="7317"/>
                  </a:cubicBezTo>
                  <a:cubicBezTo>
                    <a:pt x="25016" y="6560"/>
                    <a:pt x="25237" y="5517"/>
                    <a:pt x="25016" y="4578"/>
                  </a:cubicBezTo>
                  <a:cubicBezTo>
                    <a:pt x="24976" y="4408"/>
                    <a:pt x="24924" y="4251"/>
                    <a:pt x="24859" y="4082"/>
                  </a:cubicBezTo>
                  <a:cubicBezTo>
                    <a:pt x="24820" y="4004"/>
                    <a:pt x="24781" y="3926"/>
                    <a:pt x="24741" y="3860"/>
                  </a:cubicBezTo>
                  <a:cubicBezTo>
                    <a:pt x="24428" y="3274"/>
                    <a:pt x="23933" y="2817"/>
                    <a:pt x="23398" y="2451"/>
                  </a:cubicBezTo>
                  <a:cubicBezTo>
                    <a:pt x="22851" y="2060"/>
                    <a:pt x="22263" y="1735"/>
                    <a:pt x="21651" y="1460"/>
                  </a:cubicBezTo>
                  <a:cubicBezTo>
                    <a:pt x="19550" y="535"/>
                    <a:pt x="17216" y="260"/>
                    <a:pt x="14959" y="91"/>
                  </a:cubicBezTo>
                  <a:cubicBezTo>
                    <a:pt x="14164" y="33"/>
                    <a:pt x="13368" y="0"/>
                    <a:pt x="12572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9"/>
            <p:cNvSpPr/>
            <p:nvPr/>
          </p:nvSpPr>
          <p:spPr>
            <a:xfrm>
              <a:off x="4680425" y="2975775"/>
              <a:ext cx="625100" cy="154900"/>
            </a:xfrm>
            <a:custGeom>
              <a:avLst/>
              <a:gdLst/>
              <a:ahLst/>
              <a:cxnLst/>
              <a:rect l="l" t="t" r="r" b="b"/>
              <a:pathLst>
                <a:path w="25004" h="6196" extrusionOk="0">
                  <a:moveTo>
                    <a:pt x="24926" y="1"/>
                  </a:moveTo>
                  <a:cubicBezTo>
                    <a:pt x="24886" y="27"/>
                    <a:pt x="24847" y="39"/>
                    <a:pt x="24808" y="53"/>
                  </a:cubicBezTo>
                  <a:cubicBezTo>
                    <a:pt x="24808" y="757"/>
                    <a:pt x="24573" y="1474"/>
                    <a:pt x="24156" y="2036"/>
                  </a:cubicBezTo>
                  <a:cubicBezTo>
                    <a:pt x="24156" y="2048"/>
                    <a:pt x="24143" y="2048"/>
                    <a:pt x="24143" y="2062"/>
                  </a:cubicBezTo>
                  <a:cubicBezTo>
                    <a:pt x="24286" y="2166"/>
                    <a:pt x="24430" y="2296"/>
                    <a:pt x="24561" y="2427"/>
                  </a:cubicBezTo>
                  <a:cubicBezTo>
                    <a:pt x="24847" y="1918"/>
                    <a:pt x="25004" y="1331"/>
                    <a:pt x="25004" y="731"/>
                  </a:cubicBezTo>
                  <a:cubicBezTo>
                    <a:pt x="25004" y="497"/>
                    <a:pt x="24978" y="248"/>
                    <a:pt x="24926" y="1"/>
                  </a:cubicBezTo>
                  <a:close/>
                  <a:moveTo>
                    <a:pt x="14" y="926"/>
                  </a:moveTo>
                  <a:cubicBezTo>
                    <a:pt x="1" y="1018"/>
                    <a:pt x="1" y="1123"/>
                    <a:pt x="1" y="1227"/>
                  </a:cubicBezTo>
                  <a:cubicBezTo>
                    <a:pt x="1" y="2100"/>
                    <a:pt x="340" y="2949"/>
                    <a:pt x="1032" y="3522"/>
                  </a:cubicBezTo>
                  <a:cubicBezTo>
                    <a:pt x="2310" y="4604"/>
                    <a:pt x="3835" y="5126"/>
                    <a:pt x="5414" y="5531"/>
                  </a:cubicBezTo>
                  <a:cubicBezTo>
                    <a:pt x="7252" y="6000"/>
                    <a:pt x="9157" y="6196"/>
                    <a:pt x="11061" y="6196"/>
                  </a:cubicBezTo>
                  <a:lnTo>
                    <a:pt x="11661" y="6196"/>
                  </a:lnTo>
                  <a:cubicBezTo>
                    <a:pt x="11791" y="6143"/>
                    <a:pt x="11935" y="6117"/>
                    <a:pt x="12092" y="6117"/>
                  </a:cubicBezTo>
                  <a:cubicBezTo>
                    <a:pt x="12209" y="6117"/>
                    <a:pt x="12327" y="6143"/>
                    <a:pt x="12443" y="6170"/>
                  </a:cubicBezTo>
                  <a:cubicBezTo>
                    <a:pt x="14779" y="6053"/>
                    <a:pt x="17113" y="5661"/>
                    <a:pt x="19356" y="5126"/>
                  </a:cubicBezTo>
                  <a:cubicBezTo>
                    <a:pt x="19591" y="5074"/>
                    <a:pt x="19826" y="5022"/>
                    <a:pt x="20074" y="4957"/>
                  </a:cubicBezTo>
                  <a:cubicBezTo>
                    <a:pt x="20060" y="4709"/>
                    <a:pt x="20060" y="4461"/>
                    <a:pt x="20074" y="4213"/>
                  </a:cubicBezTo>
                  <a:lnTo>
                    <a:pt x="20074" y="4213"/>
                  </a:lnTo>
                  <a:cubicBezTo>
                    <a:pt x="19773" y="4291"/>
                    <a:pt x="19486" y="4357"/>
                    <a:pt x="19199" y="4435"/>
                  </a:cubicBezTo>
                  <a:cubicBezTo>
                    <a:pt x="16539" y="5074"/>
                    <a:pt x="13748" y="5505"/>
                    <a:pt x="10970" y="5505"/>
                  </a:cubicBezTo>
                  <a:cubicBezTo>
                    <a:pt x="9078" y="5505"/>
                    <a:pt x="7200" y="5296"/>
                    <a:pt x="5374" y="4827"/>
                  </a:cubicBezTo>
                  <a:cubicBezTo>
                    <a:pt x="3809" y="4435"/>
                    <a:pt x="2296" y="3900"/>
                    <a:pt x="1018" y="2831"/>
                  </a:cubicBezTo>
                  <a:cubicBezTo>
                    <a:pt x="444" y="2335"/>
                    <a:pt x="105" y="1644"/>
                    <a:pt x="14" y="926"/>
                  </a:cubicBezTo>
                  <a:close/>
                </a:path>
              </a:pathLst>
            </a:custGeom>
            <a:solidFill>
              <a:srgbClr val="F3D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9"/>
            <p:cNvSpPr/>
            <p:nvPr/>
          </p:nvSpPr>
          <p:spPr>
            <a:xfrm>
              <a:off x="4679775" y="2843825"/>
              <a:ext cx="620850" cy="269425"/>
            </a:xfrm>
            <a:custGeom>
              <a:avLst/>
              <a:gdLst/>
              <a:ahLst/>
              <a:cxnLst/>
              <a:rect l="l" t="t" r="r" b="b"/>
              <a:pathLst>
                <a:path w="24834" h="10777" extrusionOk="0">
                  <a:moveTo>
                    <a:pt x="12461" y="0"/>
                  </a:moveTo>
                  <a:cubicBezTo>
                    <a:pt x="10943" y="0"/>
                    <a:pt x="9425" y="119"/>
                    <a:pt x="7918" y="387"/>
                  </a:cubicBezTo>
                  <a:cubicBezTo>
                    <a:pt x="5857" y="753"/>
                    <a:pt x="3600" y="1340"/>
                    <a:pt x="1853" y="2618"/>
                  </a:cubicBezTo>
                  <a:cubicBezTo>
                    <a:pt x="1331" y="3009"/>
                    <a:pt x="862" y="3465"/>
                    <a:pt x="510" y="4039"/>
                  </a:cubicBezTo>
                  <a:cubicBezTo>
                    <a:pt x="288" y="4405"/>
                    <a:pt x="131" y="4822"/>
                    <a:pt x="66" y="5253"/>
                  </a:cubicBezTo>
                  <a:cubicBezTo>
                    <a:pt x="14" y="5552"/>
                    <a:pt x="1" y="5853"/>
                    <a:pt x="40" y="6152"/>
                  </a:cubicBezTo>
                  <a:cubicBezTo>
                    <a:pt x="119" y="6896"/>
                    <a:pt x="458" y="7600"/>
                    <a:pt x="1044" y="8109"/>
                  </a:cubicBezTo>
                  <a:cubicBezTo>
                    <a:pt x="2322" y="9178"/>
                    <a:pt x="3835" y="9713"/>
                    <a:pt x="5400" y="10105"/>
                  </a:cubicBezTo>
                  <a:cubicBezTo>
                    <a:pt x="7229" y="10576"/>
                    <a:pt x="9115" y="10776"/>
                    <a:pt x="11010" y="10776"/>
                  </a:cubicBezTo>
                  <a:cubicBezTo>
                    <a:pt x="13780" y="10776"/>
                    <a:pt x="16570" y="10348"/>
                    <a:pt x="19225" y="9713"/>
                  </a:cubicBezTo>
                  <a:cubicBezTo>
                    <a:pt x="20935" y="9296"/>
                    <a:pt x="23034" y="8853"/>
                    <a:pt x="24182" y="7314"/>
                  </a:cubicBezTo>
                  <a:cubicBezTo>
                    <a:pt x="24599" y="6752"/>
                    <a:pt x="24834" y="6035"/>
                    <a:pt x="24834" y="5331"/>
                  </a:cubicBezTo>
                  <a:cubicBezTo>
                    <a:pt x="24834" y="5148"/>
                    <a:pt x="24821" y="4966"/>
                    <a:pt x="24795" y="4783"/>
                  </a:cubicBezTo>
                  <a:cubicBezTo>
                    <a:pt x="24743" y="4457"/>
                    <a:pt x="24639" y="4144"/>
                    <a:pt x="24482" y="3857"/>
                  </a:cubicBezTo>
                  <a:cubicBezTo>
                    <a:pt x="24169" y="3270"/>
                    <a:pt x="23674" y="2827"/>
                    <a:pt x="23138" y="2448"/>
                  </a:cubicBezTo>
                  <a:cubicBezTo>
                    <a:pt x="22604" y="2057"/>
                    <a:pt x="22017" y="1731"/>
                    <a:pt x="21417" y="1470"/>
                  </a:cubicBezTo>
                  <a:cubicBezTo>
                    <a:pt x="19330" y="531"/>
                    <a:pt x="17008" y="257"/>
                    <a:pt x="14765" y="88"/>
                  </a:cubicBezTo>
                  <a:cubicBezTo>
                    <a:pt x="13998" y="31"/>
                    <a:pt x="13229" y="0"/>
                    <a:pt x="12461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9"/>
            <p:cNvSpPr/>
            <p:nvPr/>
          </p:nvSpPr>
          <p:spPr>
            <a:xfrm>
              <a:off x="4681425" y="2843825"/>
              <a:ext cx="622150" cy="166050"/>
            </a:xfrm>
            <a:custGeom>
              <a:avLst/>
              <a:gdLst/>
              <a:ahLst/>
              <a:cxnLst/>
              <a:rect l="l" t="t" r="r" b="b"/>
              <a:pathLst>
                <a:path w="24886" h="6642" extrusionOk="0">
                  <a:moveTo>
                    <a:pt x="12395" y="0"/>
                  </a:moveTo>
                  <a:cubicBezTo>
                    <a:pt x="10877" y="0"/>
                    <a:pt x="9359" y="119"/>
                    <a:pt x="7852" y="387"/>
                  </a:cubicBezTo>
                  <a:cubicBezTo>
                    <a:pt x="5791" y="753"/>
                    <a:pt x="3534" y="1340"/>
                    <a:pt x="1787" y="2618"/>
                  </a:cubicBezTo>
                  <a:cubicBezTo>
                    <a:pt x="1265" y="3009"/>
                    <a:pt x="796" y="3465"/>
                    <a:pt x="444" y="4039"/>
                  </a:cubicBezTo>
                  <a:cubicBezTo>
                    <a:pt x="222" y="4405"/>
                    <a:pt x="65" y="4822"/>
                    <a:pt x="0" y="5253"/>
                  </a:cubicBezTo>
                  <a:cubicBezTo>
                    <a:pt x="53" y="5265"/>
                    <a:pt x="105" y="5291"/>
                    <a:pt x="169" y="5305"/>
                  </a:cubicBezTo>
                  <a:cubicBezTo>
                    <a:pt x="3863" y="6306"/>
                    <a:pt x="7548" y="6641"/>
                    <a:pt x="11319" y="6641"/>
                  </a:cubicBezTo>
                  <a:cubicBezTo>
                    <a:pt x="14033" y="6641"/>
                    <a:pt x="16791" y="6468"/>
                    <a:pt x="19629" y="6244"/>
                  </a:cubicBezTo>
                  <a:cubicBezTo>
                    <a:pt x="21338" y="6100"/>
                    <a:pt x="23151" y="5879"/>
                    <a:pt x="24768" y="5331"/>
                  </a:cubicBezTo>
                  <a:cubicBezTo>
                    <a:pt x="24807" y="5317"/>
                    <a:pt x="24846" y="5305"/>
                    <a:pt x="24886" y="5279"/>
                  </a:cubicBezTo>
                  <a:cubicBezTo>
                    <a:pt x="24846" y="5109"/>
                    <a:pt x="24794" y="4952"/>
                    <a:pt x="24729" y="4783"/>
                  </a:cubicBezTo>
                  <a:cubicBezTo>
                    <a:pt x="24677" y="4457"/>
                    <a:pt x="24573" y="4144"/>
                    <a:pt x="24416" y="3857"/>
                  </a:cubicBezTo>
                  <a:cubicBezTo>
                    <a:pt x="24103" y="3270"/>
                    <a:pt x="23608" y="2827"/>
                    <a:pt x="23072" y="2448"/>
                  </a:cubicBezTo>
                  <a:cubicBezTo>
                    <a:pt x="22538" y="2057"/>
                    <a:pt x="21951" y="1731"/>
                    <a:pt x="21351" y="1470"/>
                  </a:cubicBezTo>
                  <a:cubicBezTo>
                    <a:pt x="19264" y="531"/>
                    <a:pt x="16942" y="257"/>
                    <a:pt x="14699" y="88"/>
                  </a:cubicBezTo>
                  <a:cubicBezTo>
                    <a:pt x="13932" y="31"/>
                    <a:pt x="13163" y="0"/>
                    <a:pt x="12395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9"/>
            <p:cNvSpPr/>
            <p:nvPr/>
          </p:nvSpPr>
          <p:spPr>
            <a:xfrm>
              <a:off x="4731625" y="2828050"/>
              <a:ext cx="633575" cy="168125"/>
            </a:xfrm>
            <a:custGeom>
              <a:avLst/>
              <a:gdLst/>
              <a:ahLst/>
              <a:cxnLst/>
              <a:rect l="l" t="t" r="r" b="b"/>
              <a:pathLst>
                <a:path w="25343" h="6725" extrusionOk="0">
                  <a:moveTo>
                    <a:pt x="8832" y="1"/>
                  </a:moveTo>
                  <a:cubicBezTo>
                    <a:pt x="6911" y="1"/>
                    <a:pt x="4923" y="306"/>
                    <a:pt x="3262" y="1215"/>
                  </a:cubicBezTo>
                  <a:cubicBezTo>
                    <a:pt x="2975" y="1371"/>
                    <a:pt x="2688" y="1540"/>
                    <a:pt x="2427" y="1736"/>
                  </a:cubicBezTo>
                  <a:lnTo>
                    <a:pt x="1618" y="2075"/>
                  </a:lnTo>
                  <a:cubicBezTo>
                    <a:pt x="1149" y="2375"/>
                    <a:pt x="640" y="2740"/>
                    <a:pt x="327" y="3183"/>
                  </a:cubicBezTo>
                  <a:cubicBezTo>
                    <a:pt x="131" y="3458"/>
                    <a:pt x="1" y="3771"/>
                    <a:pt x="14" y="4123"/>
                  </a:cubicBezTo>
                  <a:cubicBezTo>
                    <a:pt x="14" y="4749"/>
                    <a:pt x="444" y="5244"/>
                    <a:pt x="966" y="5609"/>
                  </a:cubicBezTo>
                  <a:cubicBezTo>
                    <a:pt x="1161" y="5740"/>
                    <a:pt x="1357" y="5844"/>
                    <a:pt x="1566" y="5936"/>
                  </a:cubicBezTo>
                  <a:cubicBezTo>
                    <a:pt x="2531" y="6353"/>
                    <a:pt x="3587" y="6522"/>
                    <a:pt x="4644" y="6614"/>
                  </a:cubicBezTo>
                  <a:cubicBezTo>
                    <a:pt x="5126" y="6653"/>
                    <a:pt x="5622" y="6679"/>
                    <a:pt x="6105" y="6692"/>
                  </a:cubicBezTo>
                  <a:cubicBezTo>
                    <a:pt x="6612" y="6715"/>
                    <a:pt x="7118" y="6725"/>
                    <a:pt x="7625" y="6725"/>
                  </a:cubicBezTo>
                  <a:cubicBezTo>
                    <a:pt x="8878" y="6725"/>
                    <a:pt x="10129" y="6666"/>
                    <a:pt x="11374" y="6601"/>
                  </a:cubicBezTo>
                  <a:cubicBezTo>
                    <a:pt x="13786" y="6470"/>
                    <a:pt x="16200" y="6288"/>
                    <a:pt x="18612" y="6119"/>
                  </a:cubicBezTo>
                  <a:cubicBezTo>
                    <a:pt x="19956" y="6027"/>
                    <a:pt x="21313" y="5922"/>
                    <a:pt x="22617" y="5609"/>
                  </a:cubicBezTo>
                  <a:cubicBezTo>
                    <a:pt x="23217" y="5466"/>
                    <a:pt x="23817" y="5270"/>
                    <a:pt x="24312" y="4919"/>
                  </a:cubicBezTo>
                  <a:cubicBezTo>
                    <a:pt x="24808" y="4553"/>
                    <a:pt x="25212" y="4018"/>
                    <a:pt x="25290" y="3406"/>
                  </a:cubicBezTo>
                  <a:cubicBezTo>
                    <a:pt x="25342" y="2936"/>
                    <a:pt x="25199" y="2467"/>
                    <a:pt x="24938" y="2075"/>
                  </a:cubicBezTo>
                  <a:cubicBezTo>
                    <a:pt x="24860" y="1931"/>
                    <a:pt x="24756" y="1814"/>
                    <a:pt x="24651" y="1697"/>
                  </a:cubicBezTo>
                  <a:cubicBezTo>
                    <a:pt x="24208" y="1241"/>
                    <a:pt x="23634" y="940"/>
                    <a:pt x="23047" y="731"/>
                  </a:cubicBezTo>
                  <a:cubicBezTo>
                    <a:pt x="21917" y="340"/>
                    <a:pt x="20734" y="239"/>
                    <a:pt x="19533" y="239"/>
                  </a:cubicBezTo>
                  <a:cubicBezTo>
                    <a:pt x="18293" y="239"/>
                    <a:pt x="17034" y="347"/>
                    <a:pt x="15795" y="354"/>
                  </a:cubicBezTo>
                  <a:lnTo>
                    <a:pt x="15273" y="354"/>
                  </a:lnTo>
                  <a:cubicBezTo>
                    <a:pt x="13160" y="302"/>
                    <a:pt x="11061" y="1"/>
                    <a:pt x="8948" y="1"/>
                  </a:cubicBezTo>
                  <a:cubicBezTo>
                    <a:pt x="8909" y="1"/>
                    <a:pt x="8870" y="1"/>
                    <a:pt x="8832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9"/>
            <p:cNvSpPr/>
            <p:nvPr/>
          </p:nvSpPr>
          <p:spPr>
            <a:xfrm>
              <a:off x="4731625" y="2879925"/>
              <a:ext cx="633575" cy="116250"/>
            </a:xfrm>
            <a:custGeom>
              <a:avLst/>
              <a:gdLst/>
              <a:ahLst/>
              <a:cxnLst/>
              <a:rect l="l" t="t" r="r" b="b"/>
              <a:pathLst>
                <a:path w="25343" h="4650" extrusionOk="0">
                  <a:moveTo>
                    <a:pt x="24938" y="0"/>
                  </a:moveTo>
                  <a:lnTo>
                    <a:pt x="24938" y="0"/>
                  </a:lnTo>
                  <a:cubicBezTo>
                    <a:pt x="25017" y="613"/>
                    <a:pt x="24664" y="1279"/>
                    <a:pt x="24156" y="1670"/>
                  </a:cubicBezTo>
                  <a:cubicBezTo>
                    <a:pt x="23542" y="2139"/>
                    <a:pt x="22747" y="2308"/>
                    <a:pt x="21991" y="2465"/>
                  </a:cubicBezTo>
                  <a:cubicBezTo>
                    <a:pt x="18186" y="3191"/>
                    <a:pt x="14316" y="3558"/>
                    <a:pt x="10440" y="3558"/>
                  </a:cubicBezTo>
                  <a:cubicBezTo>
                    <a:pt x="10065" y="3558"/>
                    <a:pt x="9689" y="3555"/>
                    <a:pt x="9313" y="3548"/>
                  </a:cubicBezTo>
                  <a:cubicBezTo>
                    <a:pt x="8674" y="3534"/>
                    <a:pt x="8022" y="3508"/>
                    <a:pt x="7383" y="3482"/>
                  </a:cubicBezTo>
                  <a:cubicBezTo>
                    <a:pt x="5870" y="3404"/>
                    <a:pt x="4357" y="3274"/>
                    <a:pt x="2909" y="2870"/>
                  </a:cubicBezTo>
                  <a:cubicBezTo>
                    <a:pt x="2244" y="2687"/>
                    <a:pt x="1566" y="2439"/>
                    <a:pt x="1044" y="2009"/>
                  </a:cubicBezTo>
                  <a:cubicBezTo>
                    <a:pt x="979" y="1957"/>
                    <a:pt x="927" y="1917"/>
                    <a:pt x="874" y="1865"/>
                  </a:cubicBezTo>
                  <a:cubicBezTo>
                    <a:pt x="653" y="1656"/>
                    <a:pt x="457" y="1395"/>
                    <a:pt x="327" y="1108"/>
                  </a:cubicBezTo>
                  <a:cubicBezTo>
                    <a:pt x="131" y="1383"/>
                    <a:pt x="1" y="1696"/>
                    <a:pt x="14" y="2048"/>
                  </a:cubicBezTo>
                  <a:cubicBezTo>
                    <a:pt x="14" y="2674"/>
                    <a:pt x="444" y="3169"/>
                    <a:pt x="966" y="3534"/>
                  </a:cubicBezTo>
                  <a:cubicBezTo>
                    <a:pt x="1161" y="3665"/>
                    <a:pt x="1357" y="3769"/>
                    <a:pt x="1566" y="3861"/>
                  </a:cubicBezTo>
                  <a:cubicBezTo>
                    <a:pt x="2531" y="4278"/>
                    <a:pt x="3587" y="4447"/>
                    <a:pt x="4644" y="4539"/>
                  </a:cubicBezTo>
                  <a:cubicBezTo>
                    <a:pt x="5126" y="4578"/>
                    <a:pt x="5622" y="4604"/>
                    <a:pt x="6105" y="4617"/>
                  </a:cubicBezTo>
                  <a:cubicBezTo>
                    <a:pt x="6612" y="4640"/>
                    <a:pt x="7118" y="4650"/>
                    <a:pt x="7625" y="4650"/>
                  </a:cubicBezTo>
                  <a:cubicBezTo>
                    <a:pt x="8878" y="4650"/>
                    <a:pt x="10129" y="4591"/>
                    <a:pt x="11374" y="4526"/>
                  </a:cubicBezTo>
                  <a:cubicBezTo>
                    <a:pt x="13786" y="4395"/>
                    <a:pt x="16200" y="4213"/>
                    <a:pt x="18612" y="4044"/>
                  </a:cubicBezTo>
                  <a:cubicBezTo>
                    <a:pt x="19956" y="3952"/>
                    <a:pt x="21313" y="3847"/>
                    <a:pt x="22617" y="3534"/>
                  </a:cubicBezTo>
                  <a:cubicBezTo>
                    <a:pt x="23217" y="3391"/>
                    <a:pt x="23817" y="3195"/>
                    <a:pt x="24312" y="2844"/>
                  </a:cubicBezTo>
                  <a:cubicBezTo>
                    <a:pt x="24808" y="2478"/>
                    <a:pt x="25212" y="1943"/>
                    <a:pt x="25290" y="1331"/>
                  </a:cubicBezTo>
                  <a:cubicBezTo>
                    <a:pt x="25342" y="861"/>
                    <a:pt x="25199" y="392"/>
                    <a:pt x="24938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9"/>
            <p:cNvSpPr/>
            <p:nvPr/>
          </p:nvSpPr>
          <p:spPr>
            <a:xfrm>
              <a:off x="4891075" y="2879925"/>
              <a:ext cx="473150" cy="116100"/>
            </a:xfrm>
            <a:custGeom>
              <a:avLst/>
              <a:gdLst/>
              <a:ahLst/>
              <a:cxnLst/>
              <a:rect l="l" t="t" r="r" b="b"/>
              <a:pathLst>
                <a:path w="18926" h="4644" extrusionOk="0">
                  <a:moveTo>
                    <a:pt x="18560" y="0"/>
                  </a:moveTo>
                  <a:cubicBezTo>
                    <a:pt x="18573" y="53"/>
                    <a:pt x="18573" y="105"/>
                    <a:pt x="18573" y="157"/>
                  </a:cubicBezTo>
                  <a:cubicBezTo>
                    <a:pt x="18573" y="731"/>
                    <a:pt x="18234" y="1305"/>
                    <a:pt x="17778" y="1670"/>
                  </a:cubicBezTo>
                  <a:cubicBezTo>
                    <a:pt x="17164" y="2139"/>
                    <a:pt x="16369" y="2308"/>
                    <a:pt x="15613" y="2465"/>
                  </a:cubicBezTo>
                  <a:cubicBezTo>
                    <a:pt x="11817" y="3195"/>
                    <a:pt x="7956" y="3560"/>
                    <a:pt x="4083" y="3560"/>
                  </a:cubicBezTo>
                  <a:cubicBezTo>
                    <a:pt x="3757" y="3560"/>
                    <a:pt x="3417" y="3560"/>
                    <a:pt x="3092" y="3548"/>
                  </a:cubicBezTo>
                  <a:lnTo>
                    <a:pt x="2935" y="3626"/>
                  </a:lnTo>
                  <a:cubicBezTo>
                    <a:pt x="1996" y="4044"/>
                    <a:pt x="1005" y="4383"/>
                    <a:pt x="0" y="4630"/>
                  </a:cubicBezTo>
                  <a:cubicBezTo>
                    <a:pt x="379" y="4644"/>
                    <a:pt x="770" y="4644"/>
                    <a:pt x="1148" y="4644"/>
                  </a:cubicBezTo>
                  <a:cubicBezTo>
                    <a:pt x="2426" y="4644"/>
                    <a:pt x="3718" y="4591"/>
                    <a:pt x="4996" y="4526"/>
                  </a:cubicBezTo>
                  <a:cubicBezTo>
                    <a:pt x="7408" y="4395"/>
                    <a:pt x="9822" y="4213"/>
                    <a:pt x="12234" y="4044"/>
                  </a:cubicBezTo>
                  <a:cubicBezTo>
                    <a:pt x="13578" y="3952"/>
                    <a:pt x="14935" y="3847"/>
                    <a:pt x="16239" y="3534"/>
                  </a:cubicBezTo>
                  <a:cubicBezTo>
                    <a:pt x="16839" y="3391"/>
                    <a:pt x="17439" y="3195"/>
                    <a:pt x="17934" y="2844"/>
                  </a:cubicBezTo>
                  <a:cubicBezTo>
                    <a:pt x="18430" y="2478"/>
                    <a:pt x="18834" y="1943"/>
                    <a:pt x="18912" y="1331"/>
                  </a:cubicBezTo>
                  <a:cubicBezTo>
                    <a:pt x="18912" y="1265"/>
                    <a:pt x="18926" y="1200"/>
                    <a:pt x="18926" y="1122"/>
                  </a:cubicBezTo>
                  <a:cubicBezTo>
                    <a:pt x="18926" y="731"/>
                    <a:pt x="18782" y="339"/>
                    <a:pt x="18560" y="0"/>
                  </a:cubicBezTo>
                  <a:close/>
                </a:path>
              </a:pathLst>
            </a:custGeom>
            <a:solidFill>
              <a:srgbClr val="F3D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9"/>
            <p:cNvSpPr/>
            <p:nvPr/>
          </p:nvSpPr>
          <p:spPr>
            <a:xfrm>
              <a:off x="4751850" y="2830000"/>
              <a:ext cx="361300" cy="167325"/>
            </a:xfrm>
            <a:custGeom>
              <a:avLst/>
              <a:gdLst/>
              <a:ahLst/>
              <a:cxnLst/>
              <a:rect l="l" t="t" r="r" b="b"/>
              <a:pathLst>
                <a:path w="14452" h="6693" extrusionOk="0">
                  <a:moveTo>
                    <a:pt x="8017" y="1"/>
                  </a:moveTo>
                  <a:cubicBezTo>
                    <a:pt x="6086" y="1"/>
                    <a:pt x="4113" y="295"/>
                    <a:pt x="2439" y="1215"/>
                  </a:cubicBezTo>
                  <a:cubicBezTo>
                    <a:pt x="1957" y="1645"/>
                    <a:pt x="1514" y="2128"/>
                    <a:pt x="1109" y="2623"/>
                  </a:cubicBezTo>
                  <a:cubicBezTo>
                    <a:pt x="757" y="3067"/>
                    <a:pt x="418" y="3562"/>
                    <a:pt x="222" y="4084"/>
                  </a:cubicBezTo>
                  <a:cubicBezTo>
                    <a:pt x="65" y="4502"/>
                    <a:pt x="1" y="4931"/>
                    <a:pt x="91" y="5375"/>
                  </a:cubicBezTo>
                  <a:cubicBezTo>
                    <a:pt x="105" y="5453"/>
                    <a:pt x="118" y="5531"/>
                    <a:pt x="144" y="5610"/>
                  </a:cubicBezTo>
                  <a:cubicBezTo>
                    <a:pt x="340" y="5740"/>
                    <a:pt x="548" y="5844"/>
                    <a:pt x="744" y="5936"/>
                  </a:cubicBezTo>
                  <a:cubicBezTo>
                    <a:pt x="1709" y="6354"/>
                    <a:pt x="2778" y="6510"/>
                    <a:pt x="3822" y="6601"/>
                  </a:cubicBezTo>
                  <a:cubicBezTo>
                    <a:pt x="4317" y="6653"/>
                    <a:pt x="4800" y="6679"/>
                    <a:pt x="5296" y="6693"/>
                  </a:cubicBezTo>
                  <a:cubicBezTo>
                    <a:pt x="6392" y="6444"/>
                    <a:pt x="7474" y="6079"/>
                    <a:pt x="8504" y="5623"/>
                  </a:cubicBezTo>
                  <a:cubicBezTo>
                    <a:pt x="10239" y="4827"/>
                    <a:pt x="11843" y="3745"/>
                    <a:pt x="13148" y="2349"/>
                  </a:cubicBezTo>
                  <a:cubicBezTo>
                    <a:pt x="13695" y="1763"/>
                    <a:pt x="14217" y="1097"/>
                    <a:pt x="14452" y="340"/>
                  </a:cubicBezTo>
                  <a:cubicBezTo>
                    <a:pt x="12339" y="302"/>
                    <a:pt x="10239" y="1"/>
                    <a:pt x="8139" y="1"/>
                  </a:cubicBezTo>
                  <a:cubicBezTo>
                    <a:pt x="8099" y="1"/>
                    <a:pt x="8058" y="1"/>
                    <a:pt x="8017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9"/>
            <p:cNvSpPr/>
            <p:nvPr/>
          </p:nvSpPr>
          <p:spPr>
            <a:xfrm>
              <a:off x="4578375" y="2714850"/>
              <a:ext cx="565100" cy="285400"/>
            </a:xfrm>
            <a:custGeom>
              <a:avLst/>
              <a:gdLst/>
              <a:ahLst/>
              <a:cxnLst/>
              <a:rect l="l" t="t" r="r" b="b"/>
              <a:pathLst>
                <a:path w="22604" h="11416" extrusionOk="0">
                  <a:moveTo>
                    <a:pt x="19233" y="0"/>
                  </a:moveTo>
                  <a:cubicBezTo>
                    <a:pt x="19156" y="0"/>
                    <a:pt x="19080" y="2"/>
                    <a:pt x="19004" y="4"/>
                  </a:cubicBezTo>
                  <a:cubicBezTo>
                    <a:pt x="16904" y="56"/>
                    <a:pt x="14804" y="865"/>
                    <a:pt x="12821" y="1412"/>
                  </a:cubicBezTo>
                  <a:cubicBezTo>
                    <a:pt x="12300" y="1555"/>
                    <a:pt x="11765" y="1686"/>
                    <a:pt x="11230" y="1816"/>
                  </a:cubicBezTo>
                  <a:cubicBezTo>
                    <a:pt x="8426" y="2508"/>
                    <a:pt x="5479" y="3160"/>
                    <a:pt x="3118" y="4803"/>
                  </a:cubicBezTo>
                  <a:cubicBezTo>
                    <a:pt x="2766" y="5051"/>
                    <a:pt x="2335" y="5390"/>
                    <a:pt x="1905" y="5795"/>
                  </a:cubicBezTo>
                  <a:cubicBezTo>
                    <a:pt x="1318" y="6342"/>
                    <a:pt x="744" y="7007"/>
                    <a:pt x="392" y="7685"/>
                  </a:cubicBezTo>
                  <a:cubicBezTo>
                    <a:pt x="300" y="7855"/>
                    <a:pt x="236" y="8038"/>
                    <a:pt x="170" y="8207"/>
                  </a:cubicBezTo>
                  <a:cubicBezTo>
                    <a:pt x="1" y="8755"/>
                    <a:pt x="1" y="9303"/>
                    <a:pt x="274" y="9812"/>
                  </a:cubicBezTo>
                  <a:cubicBezTo>
                    <a:pt x="953" y="11038"/>
                    <a:pt x="2779" y="11273"/>
                    <a:pt x="4096" y="11363"/>
                  </a:cubicBezTo>
                  <a:cubicBezTo>
                    <a:pt x="4187" y="11363"/>
                    <a:pt x="4279" y="11363"/>
                    <a:pt x="4357" y="11377"/>
                  </a:cubicBezTo>
                  <a:cubicBezTo>
                    <a:pt x="4435" y="11377"/>
                    <a:pt x="4514" y="11389"/>
                    <a:pt x="4578" y="11389"/>
                  </a:cubicBezTo>
                  <a:lnTo>
                    <a:pt x="4761" y="11389"/>
                  </a:lnTo>
                  <a:cubicBezTo>
                    <a:pt x="5152" y="11416"/>
                    <a:pt x="5544" y="11416"/>
                    <a:pt x="5948" y="11416"/>
                  </a:cubicBezTo>
                  <a:cubicBezTo>
                    <a:pt x="6717" y="11416"/>
                    <a:pt x="7500" y="11377"/>
                    <a:pt x="8283" y="11299"/>
                  </a:cubicBezTo>
                  <a:cubicBezTo>
                    <a:pt x="8792" y="11259"/>
                    <a:pt x="9313" y="11194"/>
                    <a:pt x="9822" y="11103"/>
                  </a:cubicBezTo>
                  <a:cubicBezTo>
                    <a:pt x="9900" y="11090"/>
                    <a:pt x="9992" y="11076"/>
                    <a:pt x="10082" y="11064"/>
                  </a:cubicBezTo>
                  <a:cubicBezTo>
                    <a:pt x="10618" y="10972"/>
                    <a:pt x="11152" y="10868"/>
                    <a:pt x="11687" y="10737"/>
                  </a:cubicBezTo>
                  <a:cubicBezTo>
                    <a:pt x="12404" y="10568"/>
                    <a:pt x="13108" y="10360"/>
                    <a:pt x="13813" y="10125"/>
                  </a:cubicBezTo>
                  <a:cubicBezTo>
                    <a:pt x="13826" y="10111"/>
                    <a:pt x="13852" y="10111"/>
                    <a:pt x="13878" y="10099"/>
                  </a:cubicBezTo>
                  <a:cubicBezTo>
                    <a:pt x="14334" y="9942"/>
                    <a:pt x="14791" y="9772"/>
                    <a:pt x="15247" y="9577"/>
                  </a:cubicBezTo>
                  <a:cubicBezTo>
                    <a:pt x="16539" y="9042"/>
                    <a:pt x="17778" y="8390"/>
                    <a:pt x="18925" y="7607"/>
                  </a:cubicBezTo>
                  <a:cubicBezTo>
                    <a:pt x="19330" y="7334"/>
                    <a:pt x="19734" y="7047"/>
                    <a:pt x="20099" y="6720"/>
                  </a:cubicBezTo>
                  <a:cubicBezTo>
                    <a:pt x="20321" y="6538"/>
                    <a:pt x="20543" y="6329"/>
                    <a:pt x="20739" y="6120"/>
                  </a:cubicBezTo>
                  <a:lnTo>
                    <a:pt x="20895" y="5964"/>
                  </a:lnTo>
                  <a:cubicBezTo>
                    <a:pt x="21026" y="5821"/>
                    <a:pt x="21156" y="5664"/>
                    <a:pt x="21286" y="5508"/>
                  </a:cubicBezTo>
                  <a:cubicBezTo>
                    <a:pt x="21443" y="5299"/>
                    <a:pt x="21586" y="5090"/>
                    <a:pt x="21730" y="4882"/>
                  </a:cubicBezTo>
                  <a:cubicBezTo>
                    <a:pt x="21925" y="4569"/>
                    <a:pt x="22095" y="4242"/>
                    <a:pt x="22238" y="3903"/>
                  </a:cubicBezTo>
                  <a:cubicBezTo>
                    <a:pt x="22460" y="3369"/>
                    <a:pt x="22603" y="2795"/>
                    <a:pt x="22565" y="2207"/>
                  </a:cubicBezTo>
                  <a:cubicBezTo>
                    <a:pt x="22525" y="1555"/>
                    <a:pt x="22252" y="1060"/>
                    <a:pt x="21834" y="708"/>
                  </a:cubicBezTo>
                  <a:cubicBezTo>
                    <a:pt x="21482" y="395"/>
                    <a:pt x="21026" y="212"/>
                    <a:pt x="20504" y="108"/>
                  </a:cubicBezTo>
                  <a:cubicBezTo>
                    <a:pt x="20464" y="108"/>
                    <a:pt x="20426" y="95"/>
                    <a:pt x="20386" y="95"/>
                  </a:cubicBezTo>
                  <a:cubicBezTo>
                    <a:pt x="20006" y="29"/>
                    <a:pt x="19617" y="0"/>
                    <a:pt x="19233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9"/>
            <p:cNvSpPr/>
            <p:nvPr/>
          </p:nvSpPr>
          <p:spPr>
            <a:xfrm>
              <a:off x="4582625" y="2717200"/>
              <a:ext cx="543575" cy="281750"/>
            </a:xfrm>
            <a:custGeom>
              <a:avLst/>
              <a:gdLst/>
              <a:ahLst/>
              <a:cxnLst/>
              <a:rect l="l" t="t" r="r" b="b"/>
              <a:pathLst>
                <a:path w="21743" h="11270" extrusionOk="0">
                  <a:moveTo>
                    <a:pt x="21221" y="5283"/>
                  </a:moveTo>
                  <a:cubicBezTo>
                    <a:pt x="21189" y="5315"/>
                    <a:pt x="21165" y="5347"/>
                    <a:pt x="21137" y="5386"/>
                  </a:cubicBezTo>
                  <a:lnTo>
                    <a:pt x="21137" y="5386"/>
                  </a:lnTo>
                  <a:cubicBezTo>
                    <a:pt x="21165" y="5352"/>
                    <a:pt x="21193" y="5318"/>
                    <a:pt x="21221" y="5283"/>
                  </a:cubicBezTo>
                  <a:close/>
                  <a:moveTo>
                    <a:pt x="21137" y="5386"/>
                  </a:moveTo>
                  <a:cubicBezTo>
                    <a:pt x="21061" y="5477"/>
                    <a:pt x="20984" y="5566"/>
                    <a:pt x="20908" y="5661"/>
                  </a:cubicBezTo>
                  <a:cubicBezTo>
                    <a:pt x="20986" y="5570"/>
                    <a:pt x="21051" y="5492"/>
                    <a:pt x="21116" y="5414"/>
                  </a:cubicBezTo>
                  <a:cubicBezTo>
                    <a:pt x="21124" y="5404"/>
                    <a:pt x="21131" y="5395"/>
                    <a:pt x="21137" y="5386"/>
                  </a:cubicBezTo>
                  <a:close/>
                  <a:moveTo>
                    <a:pt x="20216" y="1"/>
                  </a:moveTo>
                  <a:cubicBezTo>
                    <a:pt x="20125" y="757"/>
                    <a:pt x="19877" y="1501"/>
                    <a:pt x="19512" y="2179"/>
                  </a:cubicBezTo>
                  <a:cubicBezTo>
                    <a:pt x="19343" y="2753"/>
                    <a:pt x="18978" y="3261"/>
                    <a:pt x="18560" y="3705"/>
                  </a:cubicBezTo>
                  <a:cubicBezTo>
                    <a:pt x="18260" y="4018"/>
                    <a:pt x="17921" y="4305"/>
                    <a:pt x="17569" y="4553"/>
                  </a:cubicBezTo>
                  <a:cubicBezTo>
                    <a:pt x="17529" y="4579"/>
                    <a:pt x="17491" y="4605"/>
                    <a:pt x="17465" y="4618"/>
                  </a:cubicBezTo>
                  <a:cubicBezTo>
                    <a:pt x="17438" y="4644"/>
                    <a:pt x="17412" y="4657"/>
                    <a:pt x="17386" y="4670"/>
                  </a:cubicBezTo>
                  <a:cubicBezTo>
                    <a:pt x="17216" y="4814"/>
                    <a:pt x="17047" y="4944"/>
                    <a:pt x="16877" y="5075"/>
                  </a:cubicBezTo>
                  <a:cubicBezTo>
                    <a:pt x="16616" y="5257"/>
                    <a:pt x="16355" y="5440"/>
                    <a:pt x="16095" y="5609"/>
                  </a:cubicBezTo>
                  <a:cubicBezTo>
                    <a:pt x="16004" y="5661"/>
                    <a:pt x="15926" y="5727"/>
                    <a:pt x="15834" y="5765"/>
                  </a:cubicBezTo>
                  <a:cubicBezTo>
                    <a:pt x="15195" y="6170"/>
                    <a:pt x="14517" y="6522"/>
                    <a:pt x="13825" y="6835"/>
                  </a:cubicBezTo>
                  <a:cubicBezTo>
                    <a:pt x="13616" y="7096"/>
                    <a:pt x="13434" y="7383"/>
                    <a:pt x="13213" y="7617"/>
                  </a:cubicBezTo>
                  <a:cubicBezTo>
                    <a:pt x="12834" y="8061"/>
                    <a:pt x="12260" y="8426"/>
                    <a:pt x="11712" y="8426"/>
                  </a:cubicBezTo>
                  <a:cubicBezTo>
                    <a:pt x="11543" y="8426"/>
                    <a:pt x="11387" y="8400"/>
                    <a:pt x="11230" y="8322"/>
                  </a:cubicBezTo>
                  <a:cubicBezTo>
                    <a:pt x="10982" y="8205"/>
                    <a:pt x="10787" y="8009"/>
                    <a:pt x="10538" y="7918"/>
                  </a:cubicBezTo>
                  <a:cubicBezTo>
                    <a:pt x="10187" y="7983"/>
                    <a:pt x="9822" y="8061"/>
                    <a:pt x="9469" y="8113"/>
                  </a:cubicBezTo>
                  <a:cubicBezTo>
                    <a:pt x="9456" y="8113"/>
                    <a:pt x="9456" y="8113"/>
                    <a:pt x="9443" y="8127"/>
                  </a:cubicBezTo>
                  <a:cubicBezTo>
                    <a:pt x="9039" y="8400"/>
                    <a:pt x="8726" y="8779"/>
                    <a:pt x="8361" y="9104"/>
                  </a:cubicBezTo>
                  <a:cubicBezTo>
                    <a:pt x="8335" y="9144"/>
                    <a:pt x="8309" y="9170"/>
                    <a:pt x="8269" y="9196"/>
                  </a:cubicBezTo>
                  <a:cubicBezTo>
                    <a:pt x="7930" y="9496"/>
                    <a:pt x="7539" y="9744"/>
                    <a:pt x="7083" y="9770"/>
                  </a:cubicBezTo>
                  <a:lnTo>
                    <a:pt x="7017" y="9770"/>
                  </a:lnTo>
                  <a:cubicBezTo>
                    <a:pt x="6965" y="9770"/>
                    <a:pt x="6900" y="9770"/>
                    <a:pt x="6834" y="9756"/>
                  </a:cubicBezTo>
                  <a:cubicBezTo>
                    <a:pt x="6691" y="9730"/>
                    <a:pt x="6547" y="9678"/>
                    <a:pt x="6417" y="9600"/>
                  </a:cubicBezTo>
                  <a:cubicBezTo>
                    <a:pt x="6196" y="9470"/>
                    <a:pt x="6039" y="9248"/>
                    <a:pt x="6013" y="9000"/>
                  </a:cubicBezTo>
                  <a:cubicBezTo>
                    <a:pt x="6000" y="8948"/>
                    <a:pt x="6000" y="8883"/>
                    <a:pt x="6000" y="8831"/>
                  </a:cubicBezTo>
                  <a:cubicBezTo>
                    <a:pt x="6026" y="8648"/>
                    <a:pt x="6104" y="8452"/>
                    <a:pt x="6182" y="8283"/>
                  </a:cubicBezTo>
                  <a:cubicBezTo>
                    <a:pt x="6130" y="8270"/>
                    <a:pt x="6065" y="8270"/>
                    <a:pt x="6000" y="8257"/>
                  </a:cubicBezTo>
                  <a:lnTo>
                    <a:pt x="5947" y="8257"/>
                  </a:lnTo>
                  <a:cubicBezTo>
                    <a:pt x="5687" y="8243"/>
                    <a:pt x="5426" y="8205"/>
                    <a:pt x="5165" y="8165"/>
                  </a:cubicBezTo>
                  <a:cubicBezTo>
                    <a:pt x="4892" y="8127"/>
                    <a:pt x="4617" y="8074"/>
                    <a:pt x="4344" y="8009"/>
                  </a:cubicBezTo>
                  <a:cubicBezTo>
                    <a:pt x="4226" y="8270"/>
                    <a:pt x="4135" y="8557"/>
                    <a:pt x="4005" y="8831"/>
                  </a:cubicBezTo>
                  <a:cubicBezTo>
                    <a:pt x="3848" y="9118"/>
                    <a:pt x="3600" y="9405"/>
                    <a:pt x="3274" y="9457"/>
                  </a:cubicBezTo>
                  <a:cubicBezTo>
                    <a:pt x="3235" y="9470"/>
                    <a:pt x="3182" y="9470"/>
                    <a:pt x="3144" y="9470"/>
                  </a:cubicBezTo>
                  <a:cubicBezTo>
                    <a:pt x="2739" y="9470"/>
                    <a:pt x="2374" y="9130"/>
                    <a:pt x="2179" y="8753"/>
                  </a:cubicBezTo>
                  <a:cubicBezTo>
                    <a:pt x="2048" y="8492"/>
                    <a:pt x="1956" y="8191"/>
                    <a:pt x="1696" y="8074"/>
                  </a:cubicBezTo>
                  <a:cubicBezTo>
                    <a:pt x="1605" y="8035"/>
                    <a:pt x="1500" y="8022"/>
                    <a:pt x="1409" y="8022"/>
                  </a:cubicBezTo>
                  <a:cubicBezTo>
                    <a:pt x="1318" y="8022"/>
                    <a:pt x="1226" y="8035"/>
                    <a:pt x="1135" y="8035"/>
                  </a:cubicBezTo>
                  <a:cubicBezTo>
                    <a:pt x="1043" y="8048"/>
                    <a:pt x="953" y="8061"/>
                    <a:pt x="861" y="8061"/>
                  </a:cubicBezTo>
                  <a:cubicBezTo>
                    <a:pt x="783" y="8061"/>
                    <a:pt x="704" y="8048"/>
                    <a:pt x="626" y="8035"/>
                  </a:cubicBezTo>
                  <a:cubicBezTo>
                    <a:pt x="431" y="7957"/>
                    <a:pt x="287" y="7800"/>
                    <a:pt x="222" y="7591"/>
                  </a:cubicBezTo>
                  <a:cubicBezTo>
                    <a:pt x="130" y="7761"/>
                    <a:pt x="66" y="7944"/>
                    <a:pt x="0" y="8113"/>
                  </a:cubicBezTo>
                  <a:cubicBezTo>
                    <a:pt x="118" y="8687"/>
                    <a:pt x="405" y="9222"/>
                    <a:pt x="874" y="9600"/>
                  </a:cubicBezTo>
                  <a:cubicBezTo>
                    <a:pt x="1318" y="9953"/>
                    <a:pt x="1878" y="10148"/>
                    <a:pt x="2440" y="10278"/>
                  </a:cubicBezTo>
                  <a:cubicBezTo>
                    <a:pt x="3365" y="10500"/>
                    <a:pt x="4330" y="10579"/>
                    <a:pt x="5295" y="10579"/>
                  </a:cubicBezTo>
                  <a:cubicBezTo>
                    <a:pt x="5504" y="10579"/>
                    <a:pt x="5726" y="10579"/>
                    <a:pt x="5935" y="10565"/>
                  </a:cubicBezTo>
                  <a:cubicBezTo>
                    <a:pt x="7852" y="10500"/>
                    <a:pt x="9756" y="10174"/>
                    <a:pt x="11582" y="9600"/>
                  </a:cubicBezTo>
                  <a:cubicBezTo>
                    <a:pt x="13056" y="9156"/>
                    <a:pt x="14465" y="8530"/>
                    <a:pt x="15847" y="7852"/>
                  </a:cubicBezTo>
                  <a:cubicBezTo>
                    <a:pt x="17034" y="7266"/>
                    <a:pt x="18207" y="6614"/>
                    <a:pt x="19225" y="5753"/>
                  </a:cubicBezTo>
                  <a:cubicBezTo>
                    <a:pt x="20230" y="4905"/>
                    <a:pt x="21090" y="3823"/>
                    <a:pt x="21508" y="2557"/>
                  </a:cubicBezTo>
                  <a:cubicBezTo>
                    <a:pt x="21651" y="2153"/>
                    <a:pt x="21743" y="1710"/>
                    <a:pt x="21743" y="1266"/>
                  </a:cubicBezTo>
                  <a:cubicBezTo>
                    <a:pt x="21743" y="1044"/>
                    <a:pt x="21716" y="823"/>
                    <a:pt x="21664" y="614"/>
                  </a:cubicBezTo>
                  <a:lnTo>
                    <a:pt x="21664" y="614"/>
                  </a:lnTo>
                  <a:cubicBezTo>
                    <a:pt x="21664" y="614"/>
                    <a:pt x="21664" y="614"/>
                    <a:pt x="21664" y="614"/>
                  </a:cubicBezTo>
                  <a:cubicBezTo>
                    <a:pt x="21312" y="301"/>
                    <a:pt x="20856" y="118"/>
                    <a:pt x="20334" y="14"/>
                  </a:cubicBezTo>
                  <a:cubicBezTo>
                    <a:pt x="20294" y="14"/>
                    <a:pt x="20256" y="1"/>
                    <a:pt x="20216" y="1"/>
                  </a:cubicBezTo>
                  <a:close/>
                  <a:moveTo>
                    <a:pt x="1214" y="10696"/>
                  </a:moveTo>
                  <a:cubicBezTo>
                    <a:pt x="2035" y="11087"/>
                    <a:pt x="3078" y="11205"/>
                    <a:pt x="3926" y="11269"/>
                  </a:cubicBezTo>
                  <a:cubicBezTo>
                    <a:pt x="3092" y="11205"/>
                    <a:pt x="2035" y="11087"/>
                    <a:pt x="1214" y="10696"/>
                  </a:cubicBezTo>
                  <a:close/>
                </a:path>
              </a:pathLst>
            </a:custGeom>
            <a:solidFill>
              <a:srgbClr val="FCA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9"/>
            <p:cNvSpPr/>
            <p:nvPr/>
          </p:nvSpPr>
          <p:spPr>
            <a:xfrm>
              <a:off x="4578375" y="2732550"/>
              <a:ext cx="565100" cy="267900"/>
            </a:xfrm>
            <a:custGeom>
              <a:avLst/>
              <a:gdLst/>
              <a:ahLst/>
              <a:cxnLst/>
              <a:rect l="l" t="t" r="r" b="b"/>
              <a:pathLst>
                <a:path w="22604" h="10716" extrusionOk="0">
                  <a:moveTo>
                    <a:pt x="21834" y="0"/>
                  </a:moveTo>
                  <a:cubicBezTo>
                    <a:pt x="21991" y="626"/>
                    <a:pt x="21899" y="1317"/>
                    <a:pt x="21678" y="1943"/>
                  </a:cubicBezTo>
                  <a:cubicBezTo>
                    <a:pt x="21260" y="3209"/>
                    <a:pt x="20400" y="4291"/>
                    <a:pt x="19395" y="5139"/>
                  </a:cubicBezTo>
                  <a:cubicBezTo>
                    <a:pt x="18377" y="6000"/>
                    <a:pt x="17204" y="6652"/>
                    <a:pt x="16017" y="7238"/>
                  </a:cubicBezTo>
                  <a:cubicBezTo>
                    <a:pt x="14635" y="7916"/>
                    <a:pt x="13226" y="8542"/>
                    <a:pt x="11752" y="8986"/>
                  </a:cubicBezTo>
                  <a:cubicBezTo>
                    <a:pt x="9926" y="9560"/>
                    <a:pt x="8022" y="9886"/>
                    <a:pt x="6105" y="9951"/>
                  </a:cubicBezTo>
                  <a:cubicBezTo>
                    <a:pt x="5882" y="9959"/>
                    <a:pt x="5658" y="9963"/>
                    <a:pt x="5434" y="9963"/>
                  </a:cubicBezTo>
                  <a:cubicBezTo>
                    <a:pt x="4481" y="9963"/>
                    <a:pt x="3528" y="9886"/>
                    <a:pt x="2610" y="9664"/>
                  </a:cubicBezTo>
                  <a:cubicBezTo>
                    <a:pt x="2048" y="9534"/>
                    <a:pt x="1488" y="9339"/>
                    <a:pt x="1044" y="8986"/>
                  </a:cubicBezTo>
                  <a:cubicBezTo>
                    <a:pt x="575" y="8608"/>
                    <a:pt x="288" y="8073"/>
                    <a:pt x="170" y="7499"/>
                  </a:cubicBezTo>
                  <a:lnTo>
                    <a:pt x="170" y="7499"/>
                  </a:lnTo>
                  <a:cubicBezTo>
                    <a:pt x="1" y="8047"/>
                    <a:pt x="1" y="8595"/>
                    <a:pt x="274" y="9104"/>
                  </a:cubicBezTo>
                  <a:cubicBezTo>
                    <a:pt x="992" y="10421"/>
                    <a:pt x="3039" y="10591"/>
                    <a:pt x="4357" y="10669"/>
                  </a:cubicBezTo>
                  <a:cubicBezTo>
                    <a:pt x="4435" y="10669"/>
                    <a:pt x="4514" y="10681"/>
                    <a:pt x="4578" y="10681"/>
                  </a:cubicBezTo>
                  <a:cubicBezTo>
                    <a:pt x="5006" y="10704"/>
                    <a:pt x="5435" y="10715"/>
                    <a:pt x="5865" y="10715"/>
                  </a:cubicBezTo>
                  <a:cubicBezTo>
                    <a:pt x="10430" y="10715"/>
                    <a:pt x="15135" y="9451"/>
                    <a:pt x="18925" y="6913"/>
                  </a:cubicBezTo>
                  <a:cubicBezTo>
                    <a:pt x="19330" y="6638"/>
                    <a:pt x="19734" y="6339"/>
                    <a:pt x="20099" y="6012"/>
                  </a:cubicBezTo>
                  <a:cubicBezTo>
                    <a:pt x="21000" y="5243"/>
                    <a:pt x="21782" y="4291"/>
                    <a:pt x="22238" y="3195"/>
                  </a:cubicBezTo>
                  <a:cubicBezTo>
                    <a:pt x="22460" y="2661"/>
                    <a:pt x="22603" y="2087"/>
                    <a:pt x="22565" y="1499"/>
                  </a:cubicBezTo>
                  <a:cubicBezTo>
                    <a:pt x="22525" y="847"/>
                    <a:pt x="22252" y="352"/>
                    <a:pt x="21834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4579700" y="2732550"/>
              <a:ext cx="563125" cy="267700"/>
            </a:xfrm>
            <a:custGeom>
              <a:avLst/>
              <a:gdLst/>
              <a:ahLst/>
              <a:cxnLst/>
              <a:rect l="l" t="t" r="r" b="b"/>
              <a:pathLst>
                <a:path w="22525" h="10708" extrusionOk="0">
                  <a:moveTo>
                    <a:pt x="21781" y="0"/>
                  </a:moveTo>
                  <a:cubicBezTo>
                    <a:pt x="21833" y="209"/>
                    <a:pt x="21860" y="430"/>
                    <a:pt x="21860" y="652"/>
                  </a:cubicBezTo>
                  <a:cubicBezTo>
                    <a:pt x="21860" y="1096"/>
                    <a:pt x="21768" y="1539"/>
                    <a:pt x="21625" y="1943"/>
                  </a:cubicBezTo>
                  <a:cubicBezTo>
                    <a:pt x="21207" y="3209"/>
                    <a:pt x="20347" y="4291"/>
                    <a:pt x="19342" y="5139"/>
                  </a:cubicBezTo>
                  <a:cubicBezTo>
                    <a:pt x="18324" y="6000"/>
                    <a:pt x="17151" y="6652"/>
                    <a:pt x="15964" y="7238"/>
                  </a:cubicBezTo>
                  <a:cubicBezTo>
                    <a:pt x="14582" y="7916"/>
                    <a:pt x="13173" y="8542"/>
                    <a:pt x="11699" y="8986"/>
                  </a:cubicBezTo>
                  <a:cubicBezTo>
                    <a:pt x="9873" y="9560"/>
                    <a:pt x="7969" y="9886"/>
                    <a:pt x="6052" y="9951"/>
                  </a:cubicBezTo>
                  <a:cubicBezTo>
                    <a:pt x="5843" y="9965"/>
                    <a:pt x="5621" y="9965"/>
                    <a:pt x="5412" y="9965"/>
                  </a:cubicBezTo>
                  <a:cubicBezTo>
                    <a:pt x="4447" y="9965"/>
                    <a:pt x="3482" y="9886"/>
                    <a:pt x="2557" y="9664"/>
                  </a:cubicBezTo>
                  <a:cubicBezTo>
                    <a:pt x="1995" y="9534"/>
                    <a:pt x="1435" y="9339"/>
                    <a:pt x="991" y="8986"/>
                  </a:cubicBezTo>
                  <a:cubicBezTo>
                    <a:pt x="522" y="8608"/>
                    <a:pt x="235" y="8073"/>
                    <a:pt x="117" y="7499"/>
                  </a:cubicBezTo>
                  <a:cubicBezTo>
                    <a:pt x="39" y="7747"/>
                    <a:pt x="0" y="7982"/>
                    <a:pt x="0" y="8229"/>
                  </a:cubicBezTo>
                  <a:cubicBezTo>
                    <a:pt x="0" y="8530"/>
                    <a:pt x="65" y="8817"/>
                    <a:pt x="221" y="9104"/>
                  </a:cubicBezTo>
                  <a:cubicBezTo>
                    <a:pt x="939" y="10421"/>
                    <a:pt x="2986" y="10591"/>
                    <a:pt x="4304" y="10669"/>
                  </a:cubicBezTo>
                  <a:cubicBezTo>
                    <a:pt x="4382" y="10669"/>
                    <a:pt x="4461" y="10681"/>
                    <a:pt x="4525" y="10681"/>
                  </a:cubicBezTo>
                  <a:cubicBezTo>
                    <a:pt x="4956" y="10708"/>
                    <a:pt x="5386" y="10708"/>
                    <a:pt x="5817" y="10708"/>
                  </a:cubicBezTo>
                  <a:cubicBezTo>
                    <a:pt x="10382" y="10708"/>
                    <a:pt x="15077" y="9443"/>
                    <a:pt x="18872" y="6913"/>
                  </a:cubicBezTo>
                  <a:cubicBezTo>
                    <a:pt x="19277" y="6638"/>
                    <a:pt x="19681" y="6339"/>
                    <a:pt x="20046" y="6012"/>
                  </a:cubicBezTo>
                  <a:cubicBezTo>
                    <a:pt x="20947" y="5243"/>
                    <a:pt x="21729" y="4291"/>
                    <a:pt x="22185" y="3195"/>
                  </a:cubicBezTo>
                  <a:cubicBezTo>
                    <a:pt x="22381" y="2713"/>
                    <a:pt x="22524" y="2204"/>
                    <a:pt x="22524" y="1696"/>
                  </a:cubicBezTo>
                  <a:cubicBezTo>
                    <a:pt x="22524" y="1630"/>
                    <a:pt x="22524" y="1565"/>
                    <a:pt x="22512" y="1499"/>
                  </a:cubicBezTo>
                  <a:cubicBezTo>
                    <a:pt x="22472" y="847"/>
                    <a:pt x="22199" y="352"/>
                    <a:pt x="21781" y="0"/>
                  </a:cubicBezTo>
                  <a:close/>
                </a:path>
              </a:pathLst>
            </a:custGeom>
            <a:solidFill>
              <a:srgbClr val="F3D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4588175" y="2714925"/>
              <a:ext cx="486825" cy="246675"/>
            </a:xfrm>
            <a:custGeom>
              <a:avLst/>
              <a:gdLst/>
              <a:ahLst/>
              <a:cxnLst/>
              <a:rect l="l" t="t" r="r" b="b"/>
              <a:pathLst>
                <a:path w="19473" h="9867" extrusionOk="0">
                  <a:moveTo>
                    <a:pt x="18612" y="1"/>
                  </a:moveTo>
                  <a:cubicBezTo>
                    <a:pt x="16512" y="53"/>
                    <a:pt x="14412" y="862"/>
                    <a:pt x="12429" y="1409"/>
                  </a:cubicBezTo>
                  <a:cubicBezTo>
                    <a:pt x="11908" y="1552"/>
                    <a:pt x="11373" y="1683"/>
                    <a:pt x="10838" y="1813"/>
                  </a:cubicBezTo>
                  <a:cubicBezTo>
                    <a:pt x="8034" y="2505"/>
                    <a:pt x="5087" y="3157"/>
                    <a:pt x="2726" y="4800"/>
                  </a:cubicBezTo>
                  <a:cubicBezTo>
                    <a:pt x="2374" y="5048"/>
                    <a:pt x="1943" y="5387"/>
                    <a:pt x="1513" y="5792"/>
                  </a:cubicBezTo>
                  <a:cubicBezTo>
                    <a:pt x="926" y="6339"/>
                    <a:pt x="352" y="7004"/>
                    <a:pt x="0" y="7682"/>
                  </a:cubicBezTo>
                  <a:cubicBezTo>
                    <a:pt x="65" y="7891"/>
                    <a:pt x="209" y="8048"/>
                    <a:pt x="404" y="8126"/>
                  </a:cubicBezTo>
                  <a:cubicBezTo>
                    <a:pt x="470" y="8148"/>
                    <a:pt x="541" y="8156"/>
                    <a:pt x="614" y="8156"/>
                  </a:cubicBezTo>
                  <a:cubicBezTo>
                    <a:pt x="713" y="8156"/>
                    <a:pt x="815" y="8141"/>
                    <a:pt x="913" y="8126"/>
                  </a:cubicBezTo>
                  <a:cubicBezTo>
                    <a:pt x="1003" y="8120"/>
                    <a:pt x="1093" y="8111"/>
                    <a:pt x="1181" y="8111"/>
                  </a:cubicBezTo>
                  <a:cubicBezTo>
                    <a:pt x="1283" y="8111"/>
                    <a:pt x="1382" y="8123"/>
                    <a:pt x="1474" y="8165"/>
                  </a:cubicBezTo>
                  <a:cubicBezTo>
                    <a:pt x="1734" y="8282"/>
                    <a:pt x="1826" y="8583"/>
                    <a:pt x="1957" y="8844"/>
                  </a:cubicBezTo>
                  <a:cubicBezTo>
                    <a:pt x="2155" y="9219"/>
                    <a:pt x="2512" y="9562"/>
                    <a:pt x="2914" y="9562"/>
                  </a:cubicBezTo>
                  <a:cubicBezTo>
                    <a:pt x="2960" y="9562"/>
                    <a:pt x="3006" y="9557"/>
                    <a:pt x="3052" y="9548"/>
                  </a:cubicBezTo>
                  <a:cubicBezTo>
                    <a:pt x="3378" y="9496"/>
                    <a:pt x="3626" y="9209"/>
                    <a:pt x="3783" y="8922"/>
                  </a:cubicBezTo>
                  <a:cubicBezTo>
                    <a:pt x="3913" y="8648"/>
                    <a:pt x="4004" y="8361"/>
                    <a:pt x="4122" y="8100"/>
                  </a:cubicBezTo>
                  <a:cubicBezTo>
                    <a:pt x="4134" y="8061"/>
                    <a:pt x="4160" y="8021"/>
                    <a:pt x="4174" y="7995"/>
                  </a:cubicBezTo>
                  <a:cubicBezTo>
                    <a:pt x="4435" y="7487"/>
                    <a:pt x="4917" y="7108"/>
                    <a:pt x="5465" y="6966"/>
                  </a:cubicBezTo>
                  <a:cubicBezTo>
                    <a:pt x="5551" y="6942"/>
                    <a:pt x="5642" y="6923"/>
                    <a:pt x="5732" y="6923"/>
                  </a:cubicBezTo>
                  <a:cubicBezTo>
                    <a:pt x="5792" y="6923"/>
                    <a:pt x="5851" y="6931"/>
                    <a:pt x="5908" y="6952"/>
                  </a:cubicBezTo>
                  <a:cubicBezTo>
                    <a:pt x="6078" y="7018"/>
                    <a:pt x="6169" y="7161"/>
                    <a:pt x="6209" y="7331"/>
                  </a:cubicBezTo>
                  <a:cubicBezTo>
                    <a:pt x="6221" y="7383"/>
                    <a:pt x="6235" y="7435"/>
                    <a:pt x="6235" y="7500"/>
                  </a:cubicBezTo>
                  <a:cubicBezTo>
                    <a:pt x="6235" y="7630"/>
                    <a:pt x="6221" y="7787"/>
                    <a:pt x="6169" y="7905"/>
                  </a:cubicBezTo>
                  <a:cubicBezTo>
                    <a:pt x="6169" y="7931"/>
                    <a:pt x="6156" y="7957"/>
                    <a:pt x="6143" y="7983"/>
                  </a:cubicBezTo>
                  <a:cubicBezTo>
                    <a:pt x="6130" y="8021"/>
                    <a:pt x="6104" y="8061"/>
                    <a:pt x="6091" y="8113"/>
                  </a:cubicBezTo>
                  <a:cubicBezTo>
                    <a:pt x="6052" y="8192"/>
                    <a:pt x="6000" y="8282"/>
                    <a:pt x="5960" y="8374"/>
                  </a:cubicBezTo>
                  <a:cubicBezTo>
                    <a:pt x="5882" y="8543"/>
                    <a:pt x="5804" y="8739"/>
                    <a:pt x="5778" y="8922"/>
                  </a:cubicBezTo>
                  <a:cubicBezTo>
                    <a:pt x="5778" y="8974"/>
                    <a:pt x="5778" y="9039"/>
                    <a:pt x="5791" y="9091"/>
                  </a:cubicBezTo>
                  <a:cubicBezTo>
                    <a:pt x="5817" y="9339"/>
                    <a:pt x="5974" y="9561"/>
                    <a:pt x="6195" y="9691"/>
                  </a:cubicBezTo>
                  <a:cubicBezTo>
                    <a:pt x="6325" y="9769"/>
                    <a:pt x="6469" y="9821"/>
                    <a:pt x="6612" y="9847"/>
                  </a:cubicBezTo>
                  <a:cubicBezTo>
                    <a:pt x="6677" y="9857"/>
                    <a:pt x="6736" y="9866"/>
                    <a:pt x="6792" y="9866"/>
                  </a:cubicBezTo>
                  <a:cubicBezTo>
                    <a:pt x="6815" y="9866"/>
                    <a:pt x="6838" y="9865"/>
                    <a:pt x="6861" y="9861"/>
                  </a:cubicBezTo>
                  <a:cubicBezTo>
                    <a:pt x="7317" y="9835"/>
                    <a:pt x="7708" y="9587"/>
                    <a:pt x="8047" y="9287"/>
                  </a:cubicBezTo>
                  <a:cubicBezTo>
                    <a:pt x="8087" y="9261"/>
                    <a:pt x="8113" y="9235"/>
                    <a:pt x="8139" y="9195"/>
                  </a:cubicBezTo>
                  <a:cubicBezTo>
                    <a:pt x="8504" y="8870"/>
                    <a:pt x="8817" y="8491"/>
                    <a:pt x="9221" y="8218"/>
                  </a:cubicBezTo>
                  <a:cubicBezTo>
                    <a:pt x="9234" y="8204"/>
                    <a:pt x="9234" y="8204"/>
                    <a:pt x="9247" y="8204"/>
                  </a:cubicBezTo>
                  <a:cubicBezTo>
                    <a:pt x="9470" y="8052"/>
                    <a:pt x="9740" y="7940"/>
                    <a:pt x="10003" y="7940"/>
                  </a:cubicBezTo>
                  <a:cubicBezTo>
                    <a:pt x="10078" y="7940"/>
                    <a:pt x="10153" y="7949"/>
                    <a:pt x="10226" y="7969"/>
                  </a:cubicBezTo>
                  <a:cubicBezTo>
                    <a:pt x="10264" y="7983"/>
                    <a:pt x="10290" y="7995"/>
                    <a:pt x="10316" y="8009"/>
                  </a:cubicBezTo>
                  <a:cubicBezTo>
                    <a:pt x="10565" y="8100"/>
                    <a:pt x="10760" y="8296"/>
                    <a:pt x="11008" y="8413"/>
                  </a:cubicBezTo>
                  <a:cubicBezTo>
                    <a:pt x="11163" y="8484"/>
                    <a:pt x="11325" y="8516"/>
                    <a:pt x="11488" y="8516"/>
                  </a:cubicBezTo>
                  <a:cubicBezTo>
                    <a:pt x="12040" y="8516"/>
                    <a:pt x="12608" y="8151"/>
                    <a:pt x="12991" y="7708"/>
                  </a:cubicBezTo>
                  <a:cubicBezTo>
                    <a:pt x="13212" y="7474"/>
                    <a:pt x="13394" y="7187"/>
                    <a:pt x="13603" y="6926"/>
                  </a:cubicBezTo>
                  <a:cubicBezTo>
                    <a:pt x="13851" y="6587"/>
                    <a:pt x="14125" y="6261"/>
                    <a:pt x="14464" y="6013"/>
                  </a:cubicBezTo>
                  <a:lnTo>
                    <a:pt x="14660" y="5896"/>
                  </a:lnTo>
                  <a:cubicBezTo>
                    <a:pt x="15064" y="5661"/>
                    <a:pt x="15533" y="5543"/>
                    <a:pt x="15977" y="5361"/>
                  </a:cubicBezTo>
                  <a:cubicBezTo>
                    <a:pt x="16147" y="5309"/>
                    <a:pt x="16303" y="5230"/>
                    <a:pt x="16460" y="5166"/>
                  </a:cubicBezTo>
                  <a:cubicBezTo>
                    <a:pt x="16695" y="5048"/>
                    <a:pt x="16930" y="4917"/>
                    <a:pt x="17164" y="4761"/>
                  </a:cubicBezTo>
                  <a:cubicBezTo>
                    <a:pt x="17190" y="4748"/>
                    <a:pt x="17216" y="4735"/>
                    <a:pt x="17243" y="4709"/>
                  </a:cubicBezTo>
                  <a:cubicBezTo>
                    <a:pt x="17269" y="4696"/>
                    <a:pt x="17307" y="4670"/>
                    <a:pt x="17347" y="4644"/>
                  </a:cubicBezTo>
                  <a:cubicBezTo>
                    <a:pt x="17699" y="4396"/>
                    <a:pt x="18038" y="4109"/>
                    <a:pt x="18338" y="3796"/>
                  </a:cubicBezTo>
                  <a:cubicBezTo>
                    <a:pt x="18756" y="3352"/>
                    <a:pt x="19121" y="2844"/>
                    <a:pt x="19290" y="2270"/>
                  </a:cubicBezTo>
                  <a:lnTo>
                    <a:pt x="19329" y="2114"/>
                  </a:lnTo>
                  <a:cubicBezTo>
                    <a:pt x="19472" y="1474"/>
                    <a:pt x="19368" y="757"/>
                    <a:pt x="18925" y="262"/>
                  </a:cubicBezTo>
                  <a:cubicBezTo>
                    <a:pt x="18834" y="170"/>
                    <a:pt x="18729" y="79"/>
                    <a:pt x="18612" y="1"/>
                  </a:cubicBezTo>
                  <a:close/>
                </a:path>
              </a:pathLst>
            </a:custGeom>
            <a:solidFill>
              <a:srgbClr val="FF86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5041050" y="2730350"/>
              <a:ext cx="20600" cy="29325"/>
            </a:xfrm>
            <a:custGeom>
              <a:avLst/>
              <a:gdLst/>
              <a:ahLst/>
              <a:cxnLst/>
              <a:rect l="l" t="t" r="r" b="b"/>
              <a:pathLst>
                <a:path w="824" h="1173" extrusionOk="0">
                  <a:moveTo>
                    <a:pt x="421" y="1"/>
                  </a:moveTo>
                  <a:cubicBezTo>
                    <a:pt x="396" y="1"/>
                    <a:pt x="369" y="4"/>
                    <a:pt x="340" y="10"/>
                  </a:cubicBezTo>
                  <a:cubicBezTo>
                    <a:pt x="1" y="75"/>
                    <a:pt x="223" y="518"/>
                    <a:pt x="249" y="740"/>
                  </a:cubicBezTo>
                  <a:cubicBezTo>
                    <a:pt x="249" y="818"/>
                    <a:pt x="262" y="897"/>
                    <a:pt x="288" y="975"/>
                  </a:cubicBezTo>
                  <a:cubicBezTo>
                    <a:pt x="314" y="1053"/>
                    <a:pt x="366" y="1131"/>
                    <a:pt x="444" y="1158"/>
                  </a:cubicBezTo>
                  <a:cubicBezTo>
                    <a:pt x="468" y="1168"/>
                    <a:pt x="492" y="1173"/>
                    <a:pt x="517" y="1173"/>
                  </a:cubicBezTo>
                  <a:cubicBezTo>
                    <a:pt x="616" y="1173"/>
                    <a:pt x="716" y="1097"/>
                    <a:pt x="757" y="1014"/>
                  </a:cubicBezTo>
                  <a:cubicBezTo>
                    <a:pt x="823" y="897"/>
                    <a:pt x="810" y="753"/>
                    <a:pt x="797" y="636"/>
                  </a:cubicBezTo>
                  <a:cubicBezTo>
                    <a:pt x="773" y="396"/>
                    <a:pt x="715" y="1"/>
                    <a:pt x="421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5039450" y="2767425"/>
              <a:ext cx="20875" cy="16325"/>
            </a:xfrm>
            <a:custGeom>
              <a:avLst/>
              <a:gdLst/>
              <a:ahLst/>
              <a:cxnLst/>
              <a:rect l="l" t="t" r="r" b="b"/>
              <a:pathLst>
                <a:path w="835" h="653" extrusionOk="0">
                  <a:moveTo>
                    <a:pt x="404" y="0"/>
                  </a:moveTo>
                  <a:cubicBezTo>
                    <a:pt x="20" y="13"/>
                    <a:pt x="1" y="653"/>
                    <a:pt x="406" y="653"/>
                  </a:cubicBezTo>
                  <a:cubicBezTo>
                    <a:pt x="414" y="653"/>
                    <a:pt x="422" y="653"/>
                    <a:pt x="430" y="652"/>
                  </a:cubicBezTo>
                  <a:cubicBezTo>
                    <a:pt x="835" y="640"/>
                    <a:pt x="795" y="0"/>
                    <a:pt x="404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9"/>
            <p:cNvSpPr/>
            <p:nvPr/>
          </p:nvSpPr>
          <p:spPr>
            <a:xfrm>
              <a:off x="5227250" y="2809400"/>
              <a:ext cx="56775" cy="22700"/>
            </a:xfrm>
            <a:custGeom>
              <a:avLst/>
              <a:gdLst/>
              <a:ahLst/>
              <a:cxnLst/>
              <a:rect l="l" t="t" r="r" b="b"/>
              <a:pathLst>
                <a:path w="2271" h="908" extrusionOk="0">
                  <a:moveTo>
                    <a:pt x="867" y="1"/>
                  </a:moveTo>
                  <a:cubicBezTo>
                    <a:pt x="697" y="1"/>
                    <a:pt x="528" y="17"/>
                    <a:pt x="366" y="43"/>
                  </a:cubicBezTo>
                  <a:cubicBezTo>
                    <a:pt x="236" y="69"/>
                    <a:pt x="92" y="95"/>
                    <a:pt x="1" y="187"/>
                  </a:cubicBezTo>
                  <a:cubicBezTo>
                    <a:pt x="262" y="552"/>
                    <a:pt x="535" y="825"/>
                    <a:pt x="992" y="891"/>
                  </a:cubicBezTo>
                  <a:cubicBezTo>
                    <a:pt x="1067" y="902"/>
                    <a:pt x="1143" y="907"/>
                    <a:pt x="1219" y="907"/>
                  </a:cubicBezTo>
                  <a:cubicBezTo>
                    <a:pt x="1592" y="907"/>
                    <a:pt x="1967" y="779"/>
                    <a:pt x="2270" y="552"/>
                  </a:cubicBezTo>
                  <a:cubicBezTo>
                    <a:pt x="2035" y="291"/>
                    <a:pt x="1709" y="135"/>
                    <a:pt x="1383" y="56"/>
                  </a:cubicBezTo>
                  <a:cubicBezTo>
                    <a:pt x="1213" y="17"/>
                    <a:pt x="1039" y="1"/>
                    <a:pt x="867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9"/>
            <p:cNvSpPr/>
            <p:nvPr/>
          </p:nvSpPr>
          <p:spPr>
            <a:xfrm>
              <a:off x="5225300" y="2761550"/>
              <a:ext cx="17625" cy="42400"/>
            </a:xfrm>
            <a:custGeom>
              <a:avLst/>
              <a:gdLst/>
              <a:ahLst/>
              <a:cxnLst/>
              <a:rect l="l" t="t" r="r" b="b"/>
              <a:pathLst>
                <a:path w="705" h="1696" extrusionOk="0">
                  <a:moveTo>
                    <a:pt x="378" y="0"/>
                  </a:moveTo>
                  <a:cubicBezTo>
                    <a:pt x="196" y="183"/>
                    <a:pt x="91" y="431"/>
                    <a:pt x="39" y="679"/>
                  </a:cubicBezTo>
                  <a:cubicBezTo>
                    <a:pt x="0" y="927"/>
                    <a:pt x="13" y="1188"/>
                    <a:pt x="65" y="1435"/>
                  </a:cubicBezTo>
                  <a:cubicBezTo>
                    <a:pt x="79" y="1527"/>
                    <a:pt x="117" y="1631"/>
                    <a:pt x="183" y="1696"/>
                  </a:cubicBezTo>
                  <a:cubicBezTo>
                    <a:pt x="444" y="1501"/>
                    <a:pt x="639" y="1279"/>
                    <a:pt x="665" y="939"/>
                  </a:cubicBezTo>
                  <a:cubicBezTo>
                    <a:pt x="705" y="614"/>
                    <a:pt x="587" y="261"/>
                    <a:pt x="378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9"/>
            <p:cNvSpPr/>
            <p:nvPr/>
          </p:nvSpPr>
          <p:spPr>
            <a:xfrm>
              <a:off x="5119325" y="2789425"/>
              <a:ext cx="139900" cy="143500"/>
            </a:xfrm>
            <a:custGeom>
              <a:avLst/>
              <a:gdLst/>
              <a:ahLst/>
              <a:cxnLst/>
              <a:rect l="l" t="t" r="r" b="b"/>
              <a:pathLst>
                <a:path w="5596" h="5740" extrusionOk="0">
                  <a:moveTo>
                    <a:pt x="2461" y="1"/>
                  </a:moveTo>
                  <a:cubicBezTo>
                    <a:pt x="2244" y="1"/>
                    <a:pt x="2023" y="28"/>
                    <a:pt x="1800" y="85"/>
                  </a:cubicBezTo>
                  <a:cubicBezTo>
                    <a:pt x="1579" y="151"/>
                    <a:pt x="1357" y="242"/>
                    <a:pt x="1174" y="386"/>
                  </a:cubicBezTo>
                  <a:cubicBezTo>
                    <a:pt x="927" y="594"/>
                    <a:pt x="770" y="894"/>
                    <a:pt x="640" y="1194"/>
                  </a:cubicBezTo>
                  <a:cubicBezTo>
                    <a:pt x="339" y="1937"/>
                    <a:pt x="131" y="2720"/>
                    <a:pt x="40" y="3516"/>
                  </a:cubicBezTo>
                  <a:cubicBezTo>
                    <a:pt x="14" y="3815"/>
                    <a:pt x="0" y="4116"/>
                    <a:pt x="0" y="4415"/>
                  </a:cubicBezTo>
                  <a:cubicBezTo>
                    <a:pt x="0" y="4742"/>
                    <a:pt x="26" y="5094"/>
                    <a:pt x="235" y="5342"/>
                  </a:cubicBezTo>
                  <a:cubicBezTo>
                    <a:pt x="405" y="5537"/>
                    <a:pt x="652" y="5629"/>
                    <a:pt x="901" y="5681"/>
                  </a:cubicBezTo>
                  <a:cubicBezTo>
                    <a:pt x="1098" y="5722"/>
                    <a:pt x="1297" y="5740"/>
                    <a:pt x="1497" y="5740"/>
                  </a:cubicBezTo>
                  <a:cubicBezTo>
                    <a:pt x="2063" y="5740"/>
                    <a:pt x="2633" y="5597"/>
                    <a:pt x="3183" y="5433"/>
                  </a:cubicBezTo>
                  <a:cubicBezTo>
                    <a:pt x="3939" y="5224"/>
                    <a:pt x="4722" y="4925"/>
                    <a:pt x="5179" y="4285"/>
                  </a:cubicBezTo>
                  <a:cubicBezTo>
                    <a:pt x="5492" y="3855"/>
                    <a:pt x="5596" y="3307"/>
                    <a:pt x="5530" y="2772"/>
                  </a:cubicBezTo>
                  <a:cubicBezTo>
                    <a:pt x="5518" y="2642"/>
                    <a:pt x="5478" y="2499"/>
                    <a:pt x="5439" y="2368"/>
                  </a:cubicBezTo>
                  <a:cubicBezTo>
                    <a:pt x="5023" y="1063"/>
                    <a:pt x="3821" y="1"/>
                    <a:pt x="2461" y="1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9"/>
            <p:cNvSpPr/>
            <p:nvPr/>
          </p:nvSpPr>
          <p:spPr>
            <a:xfrm>
              <a:off x="5119325" y="2858725"/>
              <a:ext cx="138925" cy="74050"/>
            </a:xfrm>
            <a:custGeom>
              <a:avLst/>
              <a:gdLst/>
              <a:ahLst/>
              <a:cxnLst/>
              <a:rect l="l" t="t" r="r" b="b"/>
              <a:pathLst>
                <a:path w="5557" h="2962" extrusionOk="0">
                  <a:moveTo>
                    <a:pt x="5530" y="0"/>
                  </a:moveTo>
                  <a:lnTo>
                    <a:pt x="5530" y="14"/>
                  </a:lnTo>
                  <a:cubicBezTo>
                    <a:pt x="5413" y="353"/>
                    <a:pt x="5257" y="640"/>
                    <a:pt x="4982" y="874"/>
                  </a:cubicBezTo>
                  <a:cubicBezTo>
                    <a:pt x="4526" y="1252"/>
                    <a:pt x="3926" y="1422"/>
                    <a:pt x="3326" y="1500"/>
                  </a:cubicBezTo>
                  <a:cubicBezTo>
                    <a:pt x="3066" y="1527"/>
                    <a:pt x="2805" y="1553"/>
                    <a:pt x="2544" y="1553"/>
                  </a:cubicBezTo>
                  <a:cubicBezTo>
                    <a:pt x="1996" y="1553"/>
                    <a:pt x="1461" y="1474"/>
                    <a:pt x="953" y="1266"/>
                  </a:cubicBezTo>
                  <a:cubicBezTo>
                    <a:pt x="626" y="1135"/>
                    <a:pt x="327" y="953"/>
                    <a:pt x="40" y="744"/>
                  </a:cubicBezTo>
                  <a:cubicBezTo>
                    <a:pt x="14" y="1043"/>
                    <a:pt x="0" y="1344"/>
                    <a:pt x="0" y="1631"/>
                  </a:cubicBezTo>
                  <a:lnTo>
                    <a:pt x="0" y="1643"/>
                  </a:lnTo>
                  <a:cubicBezTo>
                    <a:pt x="0" y="1970"/>
                    <a:pt x="26" y="2322"/>
                    <a:pt x="235" y="2570"/>
                  </a:cubicBezTo>
                  <a:cubicBezTo>
                    <a:pt x="405" y="2765"/>
                    <a:pt x="652" y="2857"/>
                    <a:pt x="901" y="2909"/>
                  </a:cubicBezTo>
                  <a:cubicBezTo>
                    <a:pt x="1096" y="2948"/>
                    <a:pt x="1292" y="2961"/>
                    <a:pt x="1501" y="2961"/>
                  </a:cubicBezTo>
                  <a:cubicBezTo>
                    <a:pt x="2061" y="2961"/>
                    <a:pt x="2635" y="2831"/>
                    <a:pt x="3183" y="2661"/>
                  </a:cubicBezTo>
                  <a:cubicBezTo>
                    <a:pt x="3939" y="2452"/>
                    <a:pt x="4722" y="2153"/>
                    <a:pt x="5179" y="1513"/>
                  </a:cubicBezTo>
                  <a:cubicBezTo>
                    <a:pt x="5439" y="1174"/>
                    <a:pt x="5556" y="744"/>
                    <a:pt x="5556" y="313"/>
                  </a:cubicBezTo>
                  <a:cubicBezTo>
                    <a:pt x="5556" y="209"/>
                    <a:pt x="5544" y="104"/>
                    <a:pt x="5530" y="0"/>
                  </a:cubicBezTo>
                  <a:close/>
                </a:path>
              </a:pathLst>
            </a:custGeom>
            <a:solidFill>
              <a:srgbClr val="F73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9"/>
            <p:cNvSpPr/>
            <p:nvPr/>
          </p:nvSpPr>
          <p:spPr>
            <a:xfrm>
              <a:off x="5215525" y="2862725"/>
              <a:ext cx="13050" cy="11850"/>
            </a:xfrm>
            <a:custGeom>
              <a:avLst/>
              <a:gdLst/>
              <a:ahLst/>
              <a:cxnLst/>
              <a:rect l="l" t="t" r="r" b="b"/>
              <a:pathLst>
                <a:path w="522" h="474" extrusionOk="0">
                  <a:moveTo>
                    <a:pt x="393" y="0"/>
                  </a:moveTo>
                  <a:cubicBezTo>
                    <a:pt x="326" y="0"/>
                    <a:pt x="231" y="47"/>
                    <a:pt x="157" y="141"/>
                  </a:cubicBezTo>
                  <a:cubicBezTo>
                    <a:pt x="52" y="257"/>
                    <a:pt x="0" y="388"/>
                    <a:pt x="65" y="454"/>
                  </a:cubicBezTo>
                  <a:cubicBezTo>
                    <a:pt x="82" y="467"/>
                    <a:pt x="104" y="474"/>
                    <a:pt x="128" y="474"/>
                  </a:cubicBezTo>
                  <a:cubicBezTo>
                    <a:pt x="197" y="474"/>
                    <a:pt x="288" y="423"/>
                    <a:pt x="365" y="336"/>
                  </a:cubicBezTo>
                  <a:cubicBezTo>
                    <a:pt x="482" y="219"/>
                    <a:pt x="522" y="75"/>
                    <a:pt x="456" y="23"/>
                  </a:cubicBezTo>
                  <a:cubicBezTo>
                    <a:pt x="441" y="8"/>
                    <a:pt x="419" y="0"/>
                    <a:pt x="393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5201475" y="2821700"/>
              <a:ext cx="13075" cy="11850"/>
            </a:xfrm>
            <a:custGeom>
              <a:avLst/>
              <a:gdLst/>
              <a:ahLst/>
              <a:cxnLst/>
              <a:rect l="l" t="t" r="r" b="b"/>
              <a:pathLst>
                <a:path w="523" h="474" extrusionOk="0">
                  <a:moveTo>
                    <a:pt x="394" y="0"/>
                  </a:moveTo>
                  <a:cubicBezTo>
                    <a:pt x="325" y="0"/>
                    <a:pt x="234" y="51"/>
                    <a:pt x="157" y="138"/>
                  </a:cubicBezTo>
                  <a:cubicBezTo>
                    <a:pt x="40" y="255"/>
                    <a:pt x="1" y="399"/>
                    <a:pt x="67" y="451"/>
                  </a:cubicBezTo>
                  <a:cubicBezTo>
                    <a:pt x="81" y="466"/>
                    <a:pt x="104" y="473"/>
                    <a:pt x="130" y="473"/>
                  </a:cubicBezTo>
                  <a:cubicBezTo>
                    <a:pt x="197" y="473"/>
                    <a:pt x="291" y="427"/>
                    <a:pt x="366" y="333"/>
                  </a:cubicBezTo>
                  <a:cubicBezTo>
                    <a:pt x="484" y="216"/>
                    <a:pt x="523" y="86"/>
                    <a:pt x="458" y="20"/>
                  </a:cubicBezTo>
                  <a:cubicBezTo>
                    <a:pt x="441" y="7"/>
                    <a:pt x="419" y="0"/>
                    <a:pt x="394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9"/>
            <p:cNvSpPr/>
            <p:nvPr/>
          </p:nvSpPr>
          <p:spPr>
            <a:xfrm>
              <a:off x="5151600" y="2818775"/>
              <a:ext cx="12725" cy="11775"/>
            </a:xfrm>
            <a:custGeom>
              <a:avLst/>
              <a:gdLst/>
              <a:ahLst/>
              <a:cxnLst/>
              <a:rect l="l" t="t" r="r" b="b"/>
              <a:pathLst>
                <a:path w="509" h="471" extrusionOk="0">
                  <a:moveTo>
                    <a:pt x="394" y="0"/>
                  </a:moveTo>
                  <a:cubicBezTo>
                    <a:pt x="325" y="0"/>
                    <a:pt x="234" y="51"/>
                    <a:pt x="157" y="137"/>
                  </a:cubicBezTo>
                  <a:cubicBezTo>
                    <a:pt x="39" y="255"/>
                    <a:pt x="1" y="386"/>
                    <a:pt x="66" y="450"/>
                  </a:cubicBezTo>
                  <a:cubicBezTo>
                    <a:pt x="79" y="464"/>
                    <a:pt x="99" y="471"/>
                    <a:pt x="123" y="471"/>
                  </a:cubicBezTo>
                  <a:cubicBezTo>
                    <a:pt x="191" y="471"/>
                    <a:pt x="289" y="420"/>
                    <a:pt x="366" y="333"/>
                  </a:cubicBezTo>
                  <a:cubicBezTo>
                    <a:pt x="470" y="216"/>
                    <a:pt x="509" y="73"/>
                    <a:pt x="457" y="20"/>
                  </a:cubicBezTo>
                  <a:cubicBezTo>
                    <a:pt x="440" y="7"/>
                    <a:pt x="418" y="0"/>
                    <a:pt x="394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9"/>
            <p:cNvSpPr/>
            <p:nvPr/>
          </p:nvSpPr>
          <p:spPr>
            <a:xfrm>
              <a:off x="5180950" y="2895375"/>
              <a:ext cx="13075" cy="11825"/>
            </a:xfrm>
            <a:custGeom>
              <a:avLst/>
              <a:gdLst/>
              <a:ahLst/>
              <a:cxnLst/>
              <a:rect l="l" t="t" r="r" b="b"/>
              <a:pathLst>
                <a:path w="523" h="473" extrusionOk="0">
                  <a:moveTo>
                    <a:pt x="394" y="1"/>
                  </a:moveTo>
                  <a:cubicBezTo>
                    <a:pt x="325" y="1"/>
                    <a:pt x="234" y="52"/>
                    <a:pt x="157" y="139"/>
                  </a:cubicBezTo>
                  <a:cubicBezTo>
                    <a:pt x="39" y="256"/>
                    <a:pt x="1" y="400"/>
                    <a:pt x="65" y="452"/>
                  </a:cubicBezTo>
                  <a:cubicBezTo>
                    <a:pt x="79" y="466"/>
                    <a:pt x="99" y="472"/>
                    <a:pt x="123" y="472"/>
                  </a:cubicBezTo>
                  <a:cubicBezTo>
                    <a:pt x="190" y="472"/>
                    <a:pt x="289" y="421"/>
                    <a:pt x="366" y="334"/>
                  </a:cubicBezTo>
                  <a:cubicBezTo>
                    <a:pt x="470" y="217"/>
                    <a:pt x="522" y="73"/>
                    <a:pt x="457" y="21"/>
                  </a:cubicBezTo>
                  <a:cubicBezTo>
                    <a:pt x="440" y="7"/>
                    <a:pt x="418" y="1"/>
                    <a:pt x="394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9"/>
            <p:cNvSpPr/>
            <p:nvPr/>
          </p:nvSpPr>
          <p:spPr>
            <a:xfrm>
              <a:off x="5167900" y="2857500"/>
              <a:ext cx="12750" cy="11875"/>
            </a:xfrm>
            <a:custGeom>
              <a:avLst/>
              <a:gdLst/>
              <a:ahLst/>
              <a:cxnLst/>
              <a:rect l="l" t="t" r="r" b="b"/>
              <a:pathLst>
                <a:path w="510" h="475" extrusionOk="0">
                  <a:moveTo>
                    <a:pt x="388" y="1"/>
                  </a:moveTo>
                  <a:cubicBezTo>
                    <a:pt x="319" y="1"/>
                    <a:pt x="228" y="48"/>
                    <a:pt x="144" y="141"/>
                  </a:cubicBezTo>
                  <a:cubicBezTo>
                    <a:pt x="40" y="258"/>
                    <a:pt x="1" y="388"/>
                    <a:pt x="53" y="454"/>
                  </a:cubicBezTo>
                  <a:cubicBezTo>
                    <a:pt x="70" y="468"/>
                    <a:pt x="92" y="474"/>
                    <a:pt x="116" y="474"/>
                  </a:cubicBezTo>
                  <a:cubicBezTo>
                    <a:pt x="186" y="474"/>
                    <a:pt x="279" y="423"/>
                    <a:pt x="366" y="336"/>
                  </a:cubicBezTo>
                  <a:cubicBezTo>
                    <a:pt x="471" y="219"/>
                    <a:pt x="509" y="75"/>
                    <a:pt x="457" y="23"/>
                  </a:cubicBezTo>
                  <a:cubicBezTo>
                    <a:pt x="439" y="8"/>
                    <a:pt x="415" y="1"/>
                    <a:pt x="388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9"/>
            <p:cNvSpPr/>
            <p:nvPr/>
          </p:nvSpPr>
          <p:spPr>
            <a:xfrm>
              <a:off x="5129750" y="2875825"/>
              <a:ext cx="12750" cy="11800"/>
            </a:xfrm>
            <a:custGeom>
              <a:avLst/>
              <a:gdLst/>
              <a:ahLst/>
              <a:cxnLst/>
              <a:rect l="l" t="t" r="r" b="b"/>
              <a:pathLst>
                <a:path w="510" h="472" extrusionOk="0">
                  <a:moveTo>
                    <a:pt x="392" y="0"/>
                  </a:moveTo>
                  <a:cubicBezTo>
                    <a:pt x="319" y="0"/>
                    <a:pt x="221" y="51"/>
                    <a:pt x="144" y="138"/>
                  </a:cubicBezTo>
                  <a:cubicBezTo>
                    <a:pt x="40" y="255"/>
                    <a:pt x="0" y="399"/>
                    <a:pt x="53" y="451"/>
                  </a:cubicBezTo>
                  <a:cubicBezTo>
                    <a:pt x="70" y="465"/>
                    <a:pt x="92" y="472"/>
                    <a:pt x="116" y="472"/>
                  </a:cubicBezTo>
                  <a:cubicBezTo>
                    <a:pt x="186" y="472"/>
                    <a:pt x="280" y="420"/>
                    <a:pt x="366" y="333"/>
                  </a:cubicBezTo>
                  <a:cubicBezTo>
                    <a:pt x="470" y="217"/>
                    <a:pt x="510" y="73"/>
                    <a:pt x="457" y="20"/>
                  </a:cubicBezTo>
                  <a:cubicBezTo>
                    <a:pt x="440" y="7"/>
                    <a:pt x="418" y="0"/>
                    <a:pt x="392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9"/>
            <p:cNvSpPr/>
            <p:nvPr/>
          </p:nvSpPr>
          <p:spPr>
            <a:xfrm>
              <a:off x="5274525" y="3017475"/>
              <a:ext cx="57750" cy="22300"/>
            </a:xfrm>
            <a:custGeom>
              <a:avLst/>
              <a:gdLst/>
              <a:ahLst/>
              <a:cxnLst/>
              <a:rect l="l" t="t" r="r" b="b"/>
              <a:pathLst>
                <a:path w="2310" h="892" extrusionOk="0">
                  <a:moveTo>
                    <a:pt x="1254" y="1"/>
                  </a:moveTo>
                  <a:cubicBezTo>
                    <a:pt x="941" y="1"/>
                    <a:pt x="629" y="77"/>
                    <a:pt x="339" y="197"/>
                  </a:cubicBezTo>
                  <a:cubicBezTo>
                    <a:pt x="209" y="250"/>
                    <a:pt x="92" y="302"/>
                    <a:pt x="0" y="406"/>
                  </a:cubicBezTo>
                  <a:cubicBezTo>
                    <a:pt x="319" y="701"/>
                    <a:pt x="627" y="892"/>
                    <a:pt x="1042" y="892"/>
                  </a:cubicBezTo>
                  <a:cubicBezTo>
                    <a:pt x="1068" y="892"/>
                    <a:pt x="1095" y="891"/>
                    <a:pt x="1122" y="889"/>
                  </a:cubicBezTo>
                  <a:cubicBezTo>
                    <a:pt x="1565" y="863"/>
                    <a:pt x="2009" y="641"/>
                    <a:pt x="2309" y="302"/>
                  </a:cubicBezTo>
                  <a:cubicBezTo>
                    <a:pt x="2023" y="107"/>
                    <a:pt x="1683" y="2"/>
                    <a:pt x="1331" y="2"/>
                  </a:cubicBezTo>
                  <a:cubicBezTo>
                    <a:pt x="1305" y="1"/>
                    <a:pt x="1280" y="1"/>
                    <a:pt x="1254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9"/>
            <p:cNvSpPr/>
            <p:nvPr/>
          </p:nvSpPr>
          <p:spPr>
            <a:xfrm>
              <a:off x="5266700" y="2974800"/>
              <a:ext cx="17625" cy="42750"/>
            </a:xfrm>
            <a:custGeom>
              <a:avLst/>
              <a:gdLst/>
              <a:ahLst/>
              <a:cxnLst/>
              <a:rect l="l" t="t" r="r" b="b"/>
              <a:pathLst>
                <a:path w="705" h="1710" extrusionOk="0">
                  <a:moveTo>
                    <a:pt x="197" y="0"/>
                  </a:moveTo>
                  <a:cubicBezTo>
                    <a:pt x="53" y="209"/>
                    <a:pt x="0" y="470"/>
                    <a:pt x="0" y="731"/>
                  </a:cubicBezTo>
                  <a:cubicBezTo>
                    <a:pt x="0" y="979"/>
                    <a:pt x="79" y="1226"/>
                    <a:pt x="170" y="1461"/>
                  </a:cubicBezTo>
                  <a:cubicBezTo>
                    <a:pt x="209" y="1553"/>
                    <a:pt x="261" y="1644"/>
                    <a:pt x="339" y="1709"/>
                  </a:cubicBezTo>
                  <a:cubicBezTo>
                    <a:pt x="562" y="1448"/>
                    <a:pt x="705" y="1188"/>
                    <a:pt x="666" y="861"/>
                  </a:cubicBezTo>
                  <a:cubicBezTo>
                    <a:pt x="640" y="522"/>
                    <a:pt x="457" y="209"/>
                    <a:pt x="197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9"/>
            <p:cNvSpPr/>
            <p:nvPr/>
          </p:nvSpPr>
          <p:spPr>
            <a:xfrm>
              <a:off x="5181275" y="3011600"/>
              <a:ext cx="136975" cy="148425"/>
            </a:xfrm>
            <a:custGeom>
              <a:avLst/>
              <a:gdLst/>
              <a:ahLst/>
              <a:cxnLst/>
              <a:rect l="l" t="t" r="r" b="b"/>
              <a:pathLst>
                <a:path w="5479" h="5937" extrusionOk="0">
                  <a:moveTo>
                    <a:pt x="2271" y="1"/>
                  </a:moveTo>
                  <a:cubicBezTo>
                    <a:pt x="1877" y="1"/>
                    <a:pt x="1478" y="87"/>
                    <a:pt x="1096" y="276"/>
                  </a:cubicBezTo>
                  <a:cubicBezTo>
                    <a:pt x="887" y="380"/>
                    <a:pt x="692" y="511"/>
                    <a:pt x="548" y="693"/>
                  </a:cubicBezTo>
                  <a:cubicBezTo>
                    <a:pt x="339" y="942"/>
                    <a:pt x="249" y="1267"/>
                    <a:pt x="183" y="1594"/>
                  </a:cubicBezTo>
                  <a:cubicBezTo>
                    <a:pt x="40" y="2376"/>
                    <a:pt x="0" y="3185"/>
                    <a:pt x="66" y="3994"/>
                  </a:cubicBezTo>
                  <a:cubicBezTo>
                    <a:pt x="105" y="4293"/>
                    <a:pt x="144" y="4594"/>
                    <a:pt x="209" y="4881"/>
                  </a:cubicBezTo>
                  <a:cubicBezTo>
                    <a:pt x="275" y="5206"/>
                    <a:pt x="379" y="5545"/>
                    <a:pt x="626" y="5741"/>
                  </a:cubicBezTo>
                  <a:cubicBezTo>
                    <a:pt x="835" y="5884"/>
                    <a:pt x="1096" y="5924"/>
                    <a:pt x="1344" y="5936"/>
                  </a:cubicBezTo>
                  <a:cubicBezTo>
                    <a:pt x="2113" y="5936"/>
                    <a:pt x="2843" y="5597"/>
                    <a:pt x="3535" y="5232"/>
                  </a:cubicBezTo>
                  <a:cubicBezTo>
                    <a:pt x="4226" y="4867"/>
                    <a:pt x="4944" y="4423"/>
                    <a:pt x="5257" y="3707"/>
                  </a:cubicBezTo>
                  <a:cubicBezTo>
                    <a:pt x="5478" y="3211"/>
                    <a:pt x="5466" y="2650"/>
                    <a:pt x="5295" y="2142"/>
                  </a:cubicBezTo>
                  <a:cubicBezTo>
                    <a:pt x="5243" y="2011"/>
                    <a:pt x="5191" y="1893"/>
                    <a:pt x="5126" y="1776"/>
                  </a:cubicBezTo>
                  <a:cubicBezTo>
                    <a:pt x="4543" y="736"/>
                    <a:pt x="3424" y="1"/>
                    <a:pt x="2271" y="1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9"/>
            <p:cNvSpPr/>
            <p:nvPr/>
          </p:nvSpPr>
          <p:spPr>
            <a:xfrm>
              <a:off x="5182900" y="3065125"/>
              <a:ext cx="134025" cy="94900"/>
            </a:xfrm>
            <a:custGeom>
              <a:avLst/>
              <a:gdLst/>
              <a:ahLst/>
              <a:cxnLst/>
              <a:rect l="l" t="t" r="r" b="b"/>
              <a:pathLst>
                <a:path w="5361" h="3796" extrusionOk="0">
                  <a:moveTo>
                    <a:pt x="5230" y="1"/>
                  </a:moveTo>
                  <a:lnTo>
                    <a:pt x="5230" y="27"/>
                  </a:lnTo>
                  <a:cubicBezTo>
                    <a:pt x="5178" y="366"/>
                    <a:pt x="5088" y="691"/>
                    <a:pt x="4865" y="966"/>
                  </a:cubicBezTo>
                  <a:cubicBezTo>
                    <a:pt x="4500" y="1435"/>
                    <a:pt x="3940" y="1722"/>
                    <a:pt x="3378" y="1917"/>
                  </a:cubicBezTo>
                  <a:cubicBezTo>
                    <a:pt x="2831" y="2100"/>
                    <a:pt x="2244" y="2230"/>
                    <a:pt x="1670" y="2230"/>
                  </a:cubicBezTo>
                  <a:cubicBezTo>
                    <a:pt x="1448" y="2230"/>
                    <a:pt x="1227" y="2218"/>
                    <a:pt x="1005" y="2166"/>
                  </a:cubicBezTo>
                  <a:cubicBezTo>
                    <a:pt x="666" y="2113"/>
                    <a:pt x="326" y="1996"/>
                    <a:pt x="1" y="1853"/>
                  </a:cubicBezTo>
                  <a:lnTo>
                    <a:pt x="1" y="1853"/>
                  </a:lnTo>
                  <a:cubicBezTo>
                    <a:pt x="40" y="2152"/>
                    <a:pt x="79" y="2453"/>
                    <a:pt x="144" y="2740"/>
                  </a:cubicBezTo>
                  <a:cubicBezTo>
                    <a:pt x="210" y="3065"/>
                    <a:pt x="314" y="3404"/>
                    <a:pt x="561" y="3600"/>
                  </a:cubicBezTo>
                  <a:cubicBezTo>
                    <a:pt x="770" y="3743"/>
                    <a:pt x="1031" y="3783"/>
                    <a:pt x="1279" y="3795"/>
                  </a:cubicBezTo>
                  <a:cubicBezTo>
                    <a:pt x="2048" y="3795"/>
                    <a:pt x="2778" y="3456"/>
                    <a:pt x="3470" y="3091"/>
                  </a:cubicBezTo>
                  <a:cubicBezTo>
                    <a:pt x="4161" y="2726"/>
                    <a:pt x="4879" y="2282"/>
                    <a:pt x="5192" y="1566"/>
                  </a:cubicBezTo>
                  <a:cubicBezTo>
                    <a:pt x="5309" y="1305"/>
                    <a:pt x="5361" y="1044"/>
                    <a:pt x="5361" y="770"/>
                  </a:cubicBezTo>
                  <a:cubicBezTo>
                    <a:pt x="5361" y="509"/>
                    <a:pt x="5309" y="248"/>
                    <a:pt x="5230" y="1"/>
                  </a:cubicBezTo>
                  <a:close/>
                </a:path>
              </a:pathLst>
            </a:custGeom>
            <a:solidFill>
              <a:srgbClr val="F73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9"/>
            <p:cNvSpPr/>
            <p:nvPr/>
          </p:nvSpPr>
          <p:spPr>
            <a:xfrm>
              <a:off x="5275175" y="3075625"/>
              <a:ext cx="11100" cy="12925"/>
            </a:xfrm>
            <a:custGeom>
              <a:avLst/>
              <a:gdLst/>
              <a:ahLst/>
              <a:cxnLst/>
              <a:rect l="l" t="t" r="r" b="b"/>
              <a:pathLst>
                <a:path w="444" h="517" extrusionOk="0">
                  <a:moveTo>
                    <a:pt x="335" y="1"/>
                  </a:moveTo>
                  <a:cubicBezTo>
                    <a:pt x="261" y="1"/>
                    <a:pt x="169" y="73"/>
                    <a:pt x="105" y="181"/>
                  </a:cubicBezTo>
                  <a:cubicBezTo>
                    <a:pt x="14" y="323"/>
                    <a:pt x="0" y="467"/>
                    <a:pt x="79" y="506"/>
                  </a:cubicBezTo>
                  <a:cubicBezTo>
                    <a:pt x="90" y="513"/>
                    <a:pt x="104" y="516"/>
                    <a:pt x="119" y="516"/>
                  </a:cubicBezTo>
                  <a:cubicBezTo>
                    <a:pt x="189" y="516"/>
                    <a:pt x="289" y="444"/>
                    <a:pt x="353" y="337"/>
                  </a:cubicBezTo>
                  <a:cubicBezTo>
                    <a:pt x="431" y="193"/>
                    <a:pt x="444" y="50"/>
                    <a:pt x="379" y="10"/>
                  </a:cubicBezTo>
                  <a:cubicBezTo>
                    <a:pt x="366" y="4"/>
                    <a:pt x="351" y="1"/>
                    <a:pt x="335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9"/>
            <p:cNvSpPr/>
            <p:nvPr/>
          </p:nvSpPr>
          <p:spPr>
            <a:xfrm>
              <a:off x="5253350" y="3038450"/>
              <a:ext cx="10775" cy="12925"/>
            </a:xfrm>
            <a:custGeom>
              <a:avLst/>
              <a:gdLst/>
              <a:ahLst/>
              <a:cxnLst/>
              <a:rect l="l" t="t" r="r" b="b"/>
              <a:pathLst>
                <a:path w="431" h="517" extrusionOk="0">
                  <a:moveTo>
                    <a:pt x="326" y="1"/>
                  </a:moveTo>
                  <a:cubicBezTo>
                    <a:pt x="256" y="1"/>
                    <a:pt x="156" y="73"/>
                    <a:pt x="91" y="181"/>
                  </a:cubicBezTo>
                  <a:cubicBezTo>
                    <a:pt x="13" y="324"/>
                    <a:pt x="0" y="468"/>
                    <a:pt x="65" y="506"/>
                  </a:cubicBezTo>
                  <a:cubicBezTo>
                    <a:pt x="76" y="513"/>
                    <a:pt x="90" y="517"/>
                    <a:pt x="105" y="517"/>
                  </a:cubicBezTo>
                  <a:cubicBezTo>
                    <a:pt x="175" y="517"/>
                    <a:pt x="275" y="445"/>
                    <a:pt x="339" y="337"/>
                  </a:cubicBezTo>
                  <a:cubicBezTo>
                    <a:pt x="430" y="193"/>
                    <a:pt x="430" y="50"/>
                    <a:pt x="365" y="11"/>
                  </a:cubicBezTo>
                  <a:cubicBezTo>
                    <a:pt x="354" y="4"/>
                    <a:pt x="341" y="1"/>
                    <a:pt x="326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9"/>
            <p:cNvSpPr/>
            <p:nvPr/>
          </p:nvSpPr>
          <p:spPr>
            <a:xfrm>
              <a:off x="5203775" y="3045300"/>
              <a:ext cx="10775" cy="13250"/>
            </a:xfrm>
            <a:custGeom>
              <a:avLst/>
              <a:gdLst/>
              <a:ahLst/>
              <a:cxnLst/>
              <a:rect l="l" t="t" r="r" b="b"/>
              <a:pathLst>
                <a:path w="431" h="530" extrusionOk="0">
                  <a:moveTo>
                    <a:pt x="326" y="1"/>
                  </a:moveTo>
                  <a:cubicBezTo>
                    <a:pt x="256" y="1"/>
                    <a:pt x="156" y="75"/>
                    <a:pt x="91" y="194"/>
                  </a:cubicBezTo>
                  <a:cubicBezTo>
                    <a:pt x="13" y="324"/>
                    <a:pt x="1" y="481"/>
                    <a:pt x="65" y="519"/>
                  </a:cubicBezTo>
                  <a:cubicBezTo>
                    <a:pt x="77" y="526"/>
                    <a:pt x="90" y="529"/>
                    <a:pt x="105" y="529"/>
                  </a:cubicBezTo>
                  <a:cubicBezTo>
                    <a:pt x="175" y="529"/>
                    <a:pt x="275" y="455"/>
                    <a:pt x="340" y="337"/>
                  </a:cubicBezTo>
                  <a:cubicBezTo>
                    <a:pt x="431" y="206"/>
                    <a:pt x="431" y="63"/>
                    <a:pt x="366" y="11"/>
                  </a:cubicBezTo>
                  <a:cubicBezTo>
                    <a:pt x="354" y="4"/>
                    <a:pt x="341" y="1"/>
                    <a:pt x="326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9"/>
            <p:cNvSpPr/>
            <p:nvPr/>
          </p:nvSpPr>
          <p:spPr>
            <a:xfrm>
              <a:off x="5248125" y="3114425"/>
              <a:ext cx="10775" cy="13250"/>
            </a:xfrm>
            <a:custGeom>
              <a:avLst/>
              <a:gdLst/>
              <a:ahLst/>
              <a:cxnLst/>
              <a:rect l="l" t="t" r="r" b="b"/>
              <a:pathLst>
                <a:path w="431" h="530" extrusionOk="0">
                  <a:moveTo>
                    <a:pt x="326" y="1"/>
                  </a:moveTo>
                  <a:cubicBezTo>
                    <a:pt x="256" y="1"/>
                    <a:pt x="156" y="75"/>
                    <a:pt x="91" y="194"/>
                  </a:cubicBezTo>
                  <a:cubicBezTo>
                    <a:pt x="13" y="324"/>
                    <a:pt x="0" y="481"/>
                    <a:pt x="65" y="519"/>
                  </a:cubicBezTo>
                  <a:cubicBezTo>
                    <a:pt x="77" y="526"/>
                    <a:pt x="90" y="529"/>
                    <a:pt x="105" y="529"/>
                  </a:cubicBezTo>
                  <a:cubicBezTo>
                    <a:pt x="175" y="529"/>
                    <a:pt x="275" y="455"/>
                    <a:pt x="340" y="337"/>
                  </a:cubicBezTo>
                  <a:cubicBezTo>
                    <a:pt x="430" y="206"/>
                    <a:pt x="430" y="63"/>
                    <a:pt x="366" y="11"/>
                  </a:cubicBezTo>
                  <a:cubicBezTo>
                    <a:pt x="354" y="4"/>
                    <a:pt x="341" y="1"/>
                    <a:pt x="326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9"/>
            <p:cNvSpPr/>
            <p:nvPr/>
          </p:nvSpPr>
          <p:spPr>
            <a:xfrm>
              <a:off x="5227575" y="3080200"/>
              <a:ext cx="10800" cy="12900"/>
            </a:xfrm>
            <a:custGeom>
              <a:avLst/>
              <a:gdLst/>
              <a:ahLst/>
              <a:cxnLst/>
              <a:rect l="l" t="t" r="r" b="b"/>
              <a:pathLst>
                <a:path w="432" h="516" extrusionOk="0">
                  <a:moveTo>
                    <a:pt x="326" y="0"/>
                  </a:moveTo>
                  <a:cubicBezTo>
                    <a:pt x="257" y="0"/>
                    <a:pt x="157" y="72"/>
                    <a:pt x="92" y="180"/>
                  </a:cubicBezTo>
                  <a:cubicBezTo>
                    <a:pt x="0" y="323"/>
                    <a:pt x="0" y="467"/>
                    <a:pt x="66" y="506"/>
                  </a:cubicBezTo>
                  <a:cubicBezTo>
                    <a:pt x="77" y="513"/>
                    <a:pt x="91" y="516"/>
                    <a:pt x="106" y="516"/>
                  </a:cubicBezTo>
                  <a:cubicBezTo>
                    <a:pt x="175" y="516"/>
                    <a:pt x="275" y="444"/>
                    <a:pt x="339" y="337"/>
                  </a:cubicBezTo>
                  <a:cubicBezTo>
                    <a:pt x="418" y="193"/>
                    <a:pt x="431" y="50"/>
                    <a:pt x="365" y="10"/>
                  </a:cubicBezTo>
                  <a:cubicBezTo>
                    <a:pt x="354" y="3"/>
                    <a:pt x="341" y="0"/>
                    <a:pt x="326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9"/>
            <p:cNvSpPr/>
            <p:nvPr/>
          </p:nvSpPr>
          <p:spPr>
            <a:xfrm>
              <a:off x="5193650" y="3105925"/>
              <a:ext cx="11125" cy="12950"/>
            </a:xfrm>
            <a:custGeom>
              <a:avLst/>
              <a:gdLst/>
              <a:ahLst/>
              <a:cxnLst/>
              <a:rect l="l" t="t" r="r" b="b"/>
              <a:pathLst>
                <a:path w="445" h="518" extrusionOk="0">
                  <a:moveTo>
                    <a:pt x="330" y="1"/>
                  </a:moveTo>
                  <a:cubicBezTo>
                    <a:pt x="257" y="1"/>
                    <a:pt x="168" y="66"/>
                    <a:pt x="105" y="181"/>
                  </a:cubicBezTo>
                  <a:cubicBezTo>
                    <a:pt x="14" y="325"/>
                    <a:pt x="1" y="468"/>
                    <a:pt x="79" y="508"/>
                  </a:cubicBezTo>
                  <a:cubicBezTo>
                    <a:pt x="90" y="514"/>
                    <a:pt x="103" y="517"/>
                    <a:pt x="118" y="517"/>
                  </a:cubicBezTo>
                  <a:cubicBezTo>
                    <a:pt x="185" y="517"/>
                    <a:pt x="278" y="445"/>
                    <a:pt x="353" y="337"/>
                  </a:cubicBezTo>
                  <a:cubicBezTo>
                    <a:pt x="432" y="195"/>
                    <a:pt x="444" y="51"/>
                    <a:pt x="380" y="12"/>
                  </a:cubicBezTo>
                  <a:cubicBezTo>
                    <a:pt x="364" y="4"/>
                    <a:pt x="348" y="1"/>
                    <a:pt x="330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9"/>
            <p:cNvSpPr/>
            <p:nvPr/>
          </p:nvSpPr>
          <p:spPr>
            <a:xfrm>
              <a:off x="4924325" y="2753400"/>
              <a:ext cx="67525" cy="67200"/>
            </a:xfrm>
            <a:custGeom>
              <a:avLst/>
              <a:gdLst/>
              <a:ahLst/>
              <a:cxnLst/>
              <a:rect l="l" t="t" r="r" b="b"/>
              <a:pathLst>
                <a:path w="2701" h="2688" extrusionOk="0">
                  <a:moveTo>
                    <a:pt x="1357" y="1"/>
                  </a:moveTo>
                  <a:cubicBezTo>
                    <a:pt x="705" y="1"/>
                    <a:pt x="157" y="457"/>
                    <a:pt x="40" y="1070"/>
                  </a:cubicBezTo>
                  <a:cubicBezTo>
                    <a:pt x="14" y="1161"/>
                    <a:pt x="1" y="1253"/>
                    <a:pt x="1" y="1344"/>
                  </a:cubicBezTo>
                  <a:cubicBezTo>
                    <a:pt x="1" y="2088"/>
                    <a:pt x="614" y="2688"/>
                    <a:pt x="1357" y="2688"/>
                  </a:cubicBezTo>
                  <a:cubicBezTo>
                    <a:pt x="1879" y="2688"/>
                    <a:pt x="2336" y="2387"/>
                    <a:pt x="2557" y="1957"/>
                  </a:cubicBezTo>
                  <a:cubicBezTo>
                    <a:pt x="2649" y="1775"/>
                    <a:pt x="2701" y="1566"/>
                    <a:pt x="2701" y="1344"/>
                  </a:cubicBezTo>
                  <a:cubicBezTo>
                    <a:pt x="2701" y="601"/>
                    <a:pt x="2101" y="1"/>
                    <a:pt x="1357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9"/>
            <p:cNvSpPr/>
            <p:nvPr/>
          </p:nvSpPr>
          <p:spPr>
            <a:xfrm>
              <a:off x="4924325" y="2780150"/>
              <a:ext cx="63925" cy="40450"/>
            </a:xfrm>
            <a:custGeom>
              <a:avLst/>
              <a:gdLst/>
              <a:ahLst/>
              <a:cxnLst/>
              <a:rect l="l" t="t" r="r" b="b"/>
              <a:pathLst>
                <a:path w="2557" h="1618" extrusionOk="0">
                  <a:moveTo>
                    <a:pt x="40" y="0"/>
                  </a:moveTo>
                  <a:cubicBezTo>
                    <a:pt x="14" y="91"/>
                    <a:pt x="1" y="183"/>
                    <a:pt x="1" y="274"/>
                  </a:cubicBezTo>
                  <a:cubicBezTo>
                    <a:pt x="1" y="1018"/>
                    <a:pt x="614" y="1618"/>
                    <a:pt x="1357" y="1618"/>
                  </a:cubicBezTo>
                  <a:cubicBezTo>
                    <a:pt x="1879" y="1618"/>
                    <a:pt x="2336" y="1317"/>
                    <a:pt x="2557" y="887"/>
                  </a:cubicBezTo>
                  <a:lnTo>
                    <a:pt x="2557" y="887"/>
                  </a:lnTo>
                  <a:cubicBezTo>
                    <a:pt x="2388" y="952"/>
                    <a:pt x="2205" y="992"/>
                    <a:pt x="2023" y="1004"/>
                  </a:cubicBezTo>
                  <a:lnTo>
                    <a:pt x="1905" y="1004"/>
                  </a:lnTo>
                  <a:cubicBezTo>
                    <a:pt x="1631" y="1004"/>
                    <a:pt x="1357" y="952"/>
                    <a:pt x="1096" y="861"/>
                  </a:cubicBezTo>
                  <a:cubicBezTo>
                    <a:pt x="809" y="757"/>
                    <a:pt x="522" y="600"/>
                    <a:pt x="301" y="378"/>
                  </a:cubicBezTo>
                  <a:cubicBezTo>
                    <a:pt x="197" y="274"/>
                    <a:pt x="105" y="143"/>
                    <a:pt x="40" y="0"/>
                  </a:cubicBezTo>
                  <a:close/>
                </a:path>
              </a:pathLst>
            </a:custGeom>
            <a:solidFill>
              <a:srgbClr val="421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9"/>
            <p:cNvSpPr/>
            <p:nvPr/>
          </p:nvSpPr>
          <p:spPr>
            <a:xfrm>
              <a:off x="4955975" y="2756325"/>
              <a:ext cx="17625" cy="6225"/>
            </a:xfrm>
            <a:custGeom>
              <a:avLst/>
              <a:gdLst/>
              <a:ahLst/>
              <a:cxnLst/>
              <a:rect l="l" t="t" r="r" b="b"/>
              <a:pathLst>
                <a:path w="705" h="249" extrusionOk="0">
                  <a:moveTo>
                    <a:pt x="287" y="1"/>
                  </a:moveTo>
                  <a:cubicBezTo>
                    <a:pt x="222" y="1"/>
                    <a:pt x="169" y="14"/>
                    <a:pt x="105" y="27"/>
                  </a:cubicBezTo>
                  <a:cubicBezTo>
                    <a:pt x="52" y="53"/>
                    <a:pt x="0" y="105"/>
                    <a:pt x="52" y="157"/>
                  </a:cubicBezTo>
                  <a:cubicBezTo>
                    <a:pt x="65" y="171"/>
                    <a:pt x="91" y="183"/>
                    <a:pt x="117" y="183"/>
                  </a:cubicBezTo>
                  <a:cubicBezTo>
                    <a:pt x="222" y="223"/>
                    <a:pt x="339" y="249"/>
                    <a:pt x="456" y="249"/>
                  </a:cubicBezTo>
                  <a:lnTo>
                    <a:pt x="535" y="249"/>
                  </a:lnTo>
                  <a:cubicBezTo>
                    <a:pt x="587" y="235"/>
                    <a:pt x="705" y="209"/>
                    <a:pt x="652" y="131"/>
                  </a:cubicBezTo>
                  <a:lnTo>
                    <a:pt x="613" y="92"/>
                  </a:lnTo>
                  <a:cubicBezTo>
                    <a:pt x="508" y="27"/>
                    <a:pt x="404" y="1"/>
                    <a:pt x="287" y="1"/>
                  </a:cubicBezTo>
                  <a:close/>
                </a:path>
              </a:pathLst>
            </a:custGeom>
            <a:solidFill>
              <a:srgbClr val="280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9"/>
            <p:cNvSpPr/>
            <p:nvPr/>
          </p:nvSpPr>
          <p:spPr>
            <a:xfrm>
              <a:off x="4981725" y="2770925"/>
              <a:ext cx="6875" cy="14550"/>
            </a:xfrm>
            <a:custGeom>
              <a:avLst/>
              <a:gdLst/>
              <a:ahLst/>
              <a:cxnLst/>
              <a:rect l="l" t="t" r="r" b="b"/>
              <a:pathLst>
                <a:path w="275" h="582" extrusionOk="0">
                  <a:moveTo>
                    <a:pt x="94" y="1"/>
                  </a:moveTo>
                  <a:cubicBezTo>
                    <a:pt x="31" y="1"/>
                    <a:pt x="0" y="142"/>
                    <a:pt x="0" y="213"/>
                  </a:cubicBezTo>
                  <a:cubicBezTo>
                    <a:pt x="14" y="317"/>
                    <a:pt x="40" y="421"/>
                    <a:pt x="92" y="512"/>
                  </a:cubicBezTo>
                  <a:cubicBezTo>
                    <a:pt x="104" y="538"/>
                    <a:pt x="118" y="564"/>
                    <a:pt x="144" y="578"/>
                  </a:cubicBezTo>
                  <a:cubicBezTo>
                    <a:pt x="151" y="580"/>
                    <a:pt x="157" y="581"/>
                    <a:pt x="164" y="581"/>
                  </a:cubicBezTo>
                  <a:cubicBezTo>
                    <a:pt x="196" y="581"/>
                    <a:pt x="225" y="558"/>
                    <a:pt x="235" y="526"/>
                  </a:cubicBezTo>
                  <a:cubicBezTo>
                    <a:pt x="261" y="500"/>
                    <a:pt x="261" y="448"/>
                    <a:pt x="261" y="408"/>
                  </a:cubicBezTo>
                  <a:cubicBezTo>
                    <a:pt x="275" y="277"/>
                    <a:pt x="235" y="135"/>
                    <a:pt x="157" y="43"/>
                  </a:cubicBezTo>
                  <a:cubicBezTo>
                    <a:pt x="133" y="13"/>
                    <a:pt x="112" y="1"/>
                    <a:pt x="94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9"/>
            <p:cNvSpPr/>
            <p:nvPr/>
          </p:nvSpPr>
          <p:spPr>
            <a:xfrm>
              <a:off x="4984325" y="2788025"/>
              <a:ext cx="4600" cy="5850"/>
            </a:xfrm>
            <a:custGeom>
              <a:avLst/>
              <a:gdLst/>
              <a:ahLst/>
              <a:cxnLst/>
              <a:rect l="l" t="t" r="r" b="b"/>
              <a:pathLst>
                <a:path w="184" h="234" extrusionOk="0">
                  <a:moveTo>
                    <a:pt x="83" y="1"/>
                  </a:moveTo>
                  <a:cubicBezTo>
                    <a:pt x="73" y="1"/>
                    <a:pt x="62" y="4"/>
                    <a:pt x="53" y="11"/>
                  </a:cubicBezTo>
                  <a:cubicBezTo>
                    <a:pt x="0" y="51"/>
                    <a:pt x="14" y="167"/>
                    <a:pt x="53" y="207"/>
                  </a:cubicBezTo>
                  <a:cubicBezTo>
                    <a:pt x="66" y="220"/>
                    <a:pt x="79" y="220"/>
                    <a:pt x="79" y="233"/>
                  </a:cubicBezTo>
                  <a:lnTo>
                    <a:pt x="105" y="233"/>
                  </a:lnTo>
                  <a:cubicBezTo>
                    <a:pt x="157" y="220"/>
                    <a:pt x="183" y="167"/>
                    <a:pt x="183" y="115"/>
                  </a:cubicBezTo>
                  <a:cubicBezTo>
                    <a:pt x="183" y="62"/>
                    <a:pt x="131" y="1"/>
                    <a:pt x="83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9"/>
            <p:cNvSpPr/>
            <p:nvPr/>
          </p:nvSpPr>
          <p:spPr>
            <a:xfrm>
              <a:off x="4852925" y="2737425"/>
              <a:ext cx="67525" cy="67175"/>
            </a:xfrm>
            <a:custGeom>
              <a:avLst/>
              <a:gdLst/>
              <a:ahLst/>
              <a:cxnLst/>
              <a:rect l="l" t="t" r="r" b="b"/>
              <a:pathLst>
                <a:path w="2701" h="2687" extrusionOk="0">
                  <a:moveTo>
                    <a:pt x="1357" y="0"/>
                  </a:moveTo>
                  <a:cubicBezTo>
                    <a:pt x="705" y="0"/>
                    <a:pt x="157" y="457"/>
                    <a:pt x="39" y="1070"/>
                  </a:cubicBezTo>
                  <a:cubicBezTo>
                    <a:pt x="13" y="1162"/>
                    <a:pt x="1" y="1252"/>
                    <a:pt x="1" y="1344"/>
                  </a:cubicBezTo>
                  <a:cubicBezTo>
                    <a:pt x="1" y="2087"/>
                    <a:pt x="613" y="2687"/>
                    <a:pt x="1357" y="2687"/>
                  </a:cubicBezTo>
                  <a:cubicBezTo>
                    <a:pt x="1879" y="2687"/>
                    <a:pt x="2335" y="2400"/>
                    <a:pt x="2557" y="1957"/>
                  </a:cubicBezTo>
                  <a:cubicBezTo>
                    <a:pt x="2648" y="1774"/>
                    <a:pt x="2700" y="1565"/>
                    <a:pt x="2700" y="1344"/>
                  </a:cubicBezTo>
                  <a:cubicBezTo>
                    <a:pt x="2700" y="600"/>
                    <a:pt x="2100" y="0"/>
                    <a:pt x="1357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9"/>
            <p:cNvSpPr/>
            <p:nvPr/>
          </p:nvSpPr>
          <p:spPr>
            <a:xfrm>
              <a:off x="4862075" y="2775250"/>
              <a:ext cx="54800" cy="29350"/>
            </a:xfrm>
            <a:custGeom>
              <a:avLst/>
              <a:gdLst/>
              <a:ahLst/>
              <a:cxnLst/>
              <a:rect l="l" t="t" r="r" b="b"/>
              <a:pathLst>
                <a:path w="2192" h="1174" extrusionOk="0">
                  <a:moveTo>
                    <a:pt x="0" y="0"/>
                  </a:moveTo>
                  <a:cubicBezTo>
                    <a:pt x="117" y="327"/>
                    <a:pt x="209" y="652"/>
                    <a:pt x="287" y="979"/>
                  </a:cubicBezTo>
                  <a:cubicBezTo>
                    <a:pt x="482" y="1109"/>
                    <a:pt x="730" y="1174"/>
                    <a:pt x="991" y="1174"/>
                  </a:cubicBezTo>
                  <a:cubicBezTo>
                    <a:pt x="1513" y="1174"/>
                    <a:pt x="1969" y="887"/>
                    <a:pt x="2191" y="444"/>
                  </a:cubicBezTo>
                  <a:lnTo>
                    <a:pt x="2191" y="444"/>
                  </a:lnTo>
                  <a:cubicBezTo>
                    <a:pt x="2021" y="509"/>
                    <a:pt x="1839" y="548"/>
                    <a:pt x="1656" y="562"/>
                  </a:cubicBezTo>
                  <a:lnTo>
                    <a:pt x="1539" y="562"/>
                  </a:lnTo>
                  <a:cubicBezTo>
                    <a:pt x="1265" y="562"/>
                    <a:pt x="991" y="509"/>
                    <a:pt x="730" y="418"/>
                  </a:cubicBezTo>
                  <a:cubicBezTo>
                    <a:pt x="470" y="327"/>
                    <a:pt x="221" y="196"/>
                    <a:pt x="0" y="0"/>
                  </a:cubicBezTo>
                  <a:close/>
                </a:path>
              </a:pathLst>
            </a:custGeom>
            <a:solidFill>
              <a:srgbClr val="421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9"/>
            <p:cNvSpPr/>
            <p:nvPr/>
          </p:nvSpPr>
          <p:spPr>
            <a:xfrm>
              <a:off x="4884225" y="2740375"/>
              <a:ext cx="17950" cy="6200"/>
            </a:xfrm>
            <a:custGeom>
              <a:avLst/>
              <a:gdLst/>
              <a:ahLst/>
              <a:cxnLst/>
              <a:rect l="l" t="t" r="r" b="b"/>
              <a:pathLst>
                <a:path w="718" h="248" extrusionOk="0">
                  <a:moveTo>
                    <a:pt x="300" y="0"/>
                  </a:moveTo>
                  <a:cubicBezTo>
                    <a:pt x="236" y="0"/>
                    <a:pt x="184" y="13"/>
                    <a:pt x="118" y="26"/>
                  </a:cubicBezTo>
                  <a:cubicBezTo>
                    <a:pt x="66" y="52"/>
                    <a:pt x="1" y="104"/>
                    <a:pt x="66" y="157"/>
                  </a:cubicBezTo>
                  <a:cubicBezTo>
                    <a:pt x="79" y="169"/>
                    <a:pt x="105" y="183"/>
                    <a:pt x="131" y="183"/>
                  </a:cubicBezTo>
                  <a:cubicBezTo>
                    <a:pt x="236" y="221"/>
                    <a:pt x="353" y="247"/>
                    <a:pt x="470" y="247"/>
                  </a:cubicBezTo>
                  <a:lnTo>
                    <a:pt x="549" y="247"/>
                  </a:lnTo>
                  <a:cubicBezTo>
                    <a:pt x="601" y="247"/>
                    <a:pt x="718" y="209"/>
                    <a:pt x="666" y="131"/>
                  </a:cubicBezTo>
                  <a:lnTo>
                    <a:pt x="627" y="91"/>
                  </a:lnTo>
                  <a:cubicBezTo>
                    <a:pt x="523" y="39"/>
                    <a:pt x="418" y="0"/>
                    <a:pt x="300" y="0"/>
                  </a:cubicBezTo>
                  <a:close/>
                </a:path>
              </a:pathLst>
            </a:custGeom>
            <a:solidFill>
              <a:srgbClr val="280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9"/>
            <p:cNvSpPr/>
            <p:nvPr/>
          </p:nvSpPr>
          <p:spPr>
            <a:xfrm>
              <a:off x="4910325" y="2754975"/>
              <a:ext cx="6850" cy="14500"/>
            </a:xfrm>
            <a:custGeom>
              <a:avLst/>
              <a:gdLst/>
              <a:ahLst/>
              <a:cxnLst/>
              <a:rect l="l" t="t" r="r" b="b"/>
              <a:pathLst>
                <a:path w="274" h="580" extrusionOk="0">
                  <a:moveTo>
                    <a:pt x="94" y="1"/>
                  </a:moveTo>
                  <a:cubicBezTo>
                    <a:pt x="32" y="1"/>
                    <a:pt x="0" y="144"/>
                    <a:pt x="0" y="225"/>
                  </a:cubicBezTo>
                  <a:cubicBezTo>
                    <a:pt x="13" y="316"/>
                    <a:pt x="39" y="420"/>
                    <a:pt x="91" y="512"/>
                  </a:cubicBezTo>
                  <a:cubicBezTo>
                    <a:pt x="105" y="538"/>
                    <a:pt x="117" y="564"/>
                    <a:pt x="143" y="576"/>
                  </a:cubicBezTo>
                  <a:cubicBezTo>
                    <a:pt x="150" y="579"/>
                    <a:pt x="158" y="580"/>
                    <a:pt x="165" y="580"/>
                  </a:cubicBezTo>
                  <a:cubicBezTo>
                    <a:pt x="196" y="580"/>
                    <a:pt x="224" y="557"/>
                    <a:pt x="235" y="524"/>
                  </a:cubicBezTo>
                  <a:cubicBezTo>
                    <a:pt x="261" y="498"/>
                    <a:pt x="261" y="446"/>
                    <a:pt x="261" y="407"/>
                  </a:cubicBezTo>
                  <a:cubicBezTo>
                    <a:pt x="274" y="277"/>
                    <a:pt x="235" y="133"/>
                    <a:pt x="157" y="42"/>
                  </a:cubicBezTo>
                  <a:cubicBezTo>
                    <a:pt x="133" y="13"/>
                    <a:pt x="112" y="1"/>
                    <a:pt x="94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9"/>
            <p:cNvSpPr/>
            <p:nvPr/>
          </p:nvSpPr>
          <p:spPr>
            <a:xfrm>
              <a:off x="4912925" y="2772050"/>
              <a:ext cx="4600" cy="5825"/>
            </a:xfrm>
            <a:custGeom>
              <a:avLst/>
              <a:gdLst/>
              <a:ahLst/>
              <a:cxnLst/>
              <a:rect l="l" t="t" r="r" b="b"/>
              <a:pathLst>
                <a:path w="184" h="233" extrusionOk="0">
                  <a:moveTo>
                    <a:pt x="84" y="1"/>
                  </a:moveTo>
                  <a:cubicBezTo>
                    <a:pt x="73" y="1"/>
                    <a:pt x="63" y="4"/>
                    <a:pt x="53" y="11"/>
                  </a:cubicBezTo>
                  <a:cubicBezTo>
                    <a:pt x="1" y="50"/>
                    <a:pt x="13" y="168"/>
                    <a:pt x="53" y="206"/>
                  </a:cubicBezTo>
                  <a:cubicBezTo>
                    <a:pt x="65" y="220"/>
                    <a:pt x="79" y="220"/>
                    <a:pt x="79" y="232"/>
                  </a:cubicBezTo>
                  <a:lnTo>
                    <a:pt x="105" y="232"/>
                  </a:lnTo>
                  <a:cubicBezTo>
                    <a:pt x="157" y="220"/>
                    <a:pt x="183" y="168"/>
                    <a:pt x="183" y="116"/>
                  </a:cubicBezTo>
                  <a:cubicBezTo>
                    <a:pt x="183" y="62"/>
                    <a:pt x="132" y="1"/>
                    <a:pt x="84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9"/>
            <p:cNvSpPr/>
            <p:nvPr/>
          </p:nvSpPr>
          <p:spPr>
            <a:xfrm>
              <a:off x="4709475" y="2754175"/>
              <a:ext cx="56750" cy="22500"/>
            </a:xfrm>
            <a:custGeom>
              <a:avLst/>
              <a:gdLst/>
              <a:ahLst/>
              <a:cxnLst/>
              <a:rect l="l" t="t" r="r" b="b"/>
              <a:pathLst>
                <a:path w="2270" h="900" extrusionOk="0">
                  <a:moveTo>
                    <a:pt x="1413" y="0"/>
                  </a:moveTo>
                  <a:cubicBezTo>
                    <a:pt x="1234" y="0"/>
                    <a:pt x="1057" y="20"/>
                    <a:pt x="887" y="61"/>
                  </a:cubicBezTo>
                  <a:cubicBezTo>
                    <a:pt x="548" y="126"/>
                    <a:pt x="235" y="295"/>
                    <a:pt x="0" y="544"/>
                  </a:cubicBezTo>
                  <a:cubicBezTo>
                    <a:pt x="292" y="771"/>
                    <a:pt x="675" y="899"/>
                    <a:pt x="1050" y="899"/>
                  </a:cubicBezTo>
                  <a:cubicBezTo>
                    <a:pt x="1127" y="899"/>
                    <a:pt x="1203" y="894"/>
                    <a:pt x="1278" y="883"/>
                  </a:cubicBezTo>
                  <a:cubicBezTo>
                    <a:pt x="1722" y="817"/>
                    <a:pt x="2009" y="556"/>
                    <a:pt x="2270" y="191"/>
                  </a:cubicBezTo>
                  <a:cubicBezTo>
                    <a:pt x="2165" y="100"/>
                    <a:pt x="2035" y="61"/>
                    <a:pt x="1904" y="48"/>
                  </a:cubicBezTo>
                  <a:cubicBezTo>
                    <a:pt x="1742" y="17"/>
                    <a:pt x="1577" y="0"/>
                    <a:pt x="1413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9"/>
            <p:cNvSpPr/>
            <p:nvPr/>
          </p:nvSpPr>
          <p:spPr>
            <a:xfrm>
              <a:off x="4750200" y="2706450"/>
              <a:ext cx="17975" cy="42425"/>
            </a:xfrm>
            <a:custGeom>
              <a:avLst/>
              <a:gdLst/>
              <a:ahLst/>
              <a:cxnLst/>
              <a:rect l="l" t="t" r="r" b="b"/>
              <a:pathLst>
                <a:path w="719" h="1697" extrusionOk="0">
                  <a:moveTo>
                    <a:pt x="327" y="1"/>
                  </a:moveTo>
                  <a:cubicBezTo>
                    <a:pt x="119" y="248"/>
                    <a:pt x="1" y="601"/>
                    <a:pt x="41" y="940"/>
                  </a:cubicBezTo>
                  <a:cubicBezTo>
                    <a:pt x="79" y="1265"/>
                    <a:pt x="262" y="1488"/>
                    <a:pt x="536" y="1696"/>
                  </a:cubicBezTo>
                  <a:cubicBezTo>
                    <a:pt x="601" y="1630"/>
                    <a:pt x="627" y="1526"/>
                    <a:pt x="653" y="1435"/>
                  </a:cubicBezTo>
                  <a:cubicBezTo>
                    <a:pt x="705" y="1175"/>
                    <a:pt x="719" y="926"/>
                    <a:pt x="667" y="665"/>
                  </a:cubicBezTo>
                  <a:cubicBezTo>
                    <a:pt x="627" y="418"/>
                    <a:pt x="510" y="183"/>
                    <a:pt x="327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9"/>
            <p:cNvSpPr/>
            <p:nvPr/>
          </p:nvSpPr>
          <p:spPr>
            <a:xfrm>
              <a:off x="4733900" y="2734325"/>
              <a:ext cx="140250" cy="143175"/>
            </a:xfrm>
            <a:custGeom>
              <a:avLst/>
              <a:gdLst/>
              <a:ahLst/>
              <a:cxnLst/>
              <a:rect l="l" t="t" r="r" b="b"/>
              <a:pathLst>
                <a:path w="5610" h="5727" extrusionOk="0">
                  <a:moveTo>
                    <a:pt x="3139" y="0"/>
                  </a:moveTo>
                  <a:cubicBezTo>
                    <a:pt x="1773" y="0"/>
                    <a:pt x="573" y="1054"/>
                    <a:pt x="157" y="2368"/>
                  </a:cubicBezTo>
                  <a:cubicBezTo>
                    <a:pt x="119" y="2498"/>
                    <a:pt x="93" y="2628"/>
                    <a:pt x="67" y="2772"/>
                  </a:cubicBezTo>
                  <a:cubicBezTo>
                    <a:pt x="1" y="3294"/>
                    <a:pt x="105" y="3854"/>
                    <a:pt x="418" y="4285"/>
                  </a:cubicBezTo>
                  <a:cubicBezTo>
                    <a:pt x="875" y="4924"/>
                    <a:pt x="1670" y="5211"/>
                    <a:pt x="2427" y="5433"/>
                  </a:cubicBezTo>
                  <a:cubicBezTo>
                    <a:pt x="2975" y="5587"/>
                    <a:pt x="3545" y="5727"/>
                    <a:pt x="4110" y="5727"/>
                  </a:cubicBezTo>
                  <a:cubicBezTo>
                    <a:pt x="4311" y="5727"/>
                    <a:pt x="4511" y="5709"/>
                    <a:pt x="4710" y="5668"/>
                  </a:cubicBezTo>
                  <a:cubicBezTo>
                    <a:pt x="4944" y="5616"/>
                    <a:pt x="5192" y="5524"/>
                    <a:pt x="5362" y="5341"/>
                  </a:cubicBezTo>
                  <a:cubicBezTo>
                    <a:pt x="5583" y="5094"/>
                    <a:pt x="5609" y="4741"/>
                    <a:pt x="5609" y="4416"/>
                  </a:cubicBezTo>
                  <a:cubicBezTo>
                    <a:pt x="5609" y="4115"/>
                    <a:pt x="5597" y="3816"/>
                    <a:pt x="5557" y="3515"/>
                  </a:cubicBezTo>
                  <a:cubicBezTo>
                    <a:pt x="5466" y="2707"/>
                    <a:pt x="5270" y="1924"/>
                    <a:pt x="4957" y="1194"/>
                  </a:cubicBezTo>
                  <a:cubicBezTo>
                    <a:pt x="4827" y="881"/>
                    <a:pt x="4684" y="581"/>
                    <a:pt x="4423" y="373"/>
                  </a:cubicBezTo>
                  <a:cubicBezTo>
                    <a:pt x="4253" y="229"/>
                    <a:pt x="4031" y="138"/>
                    <a:pt x="3809" y="86"/>
                  </a:cubicBezTo>
                  <a:cubicBezTo>
                    <a:pt x="3583" y="28"/>
                    <a:pt x="3359" y="0"/>
                    <a:pt x="3139" y="0"/>
                  </a:cubicBezTo>
                  <a:close/>
                </a:path>
              </a:pathLst>
            </a:custGeom>
            <a:solidFill>
              <a:srgbClr val="F95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9"/>
            <p:cNvSpPr/>
            <p:nvPr/>
          </p:nvSpPr>
          <p:spPr>
            <a:xfrm>
              <a:off x="4735200" y="2803625"/>
              <a:ext cx="136325" cy="74025"/>
            </a:xfrm>
            <a:custGeom>
              <a:avLst/>
              <a:gdLst/>
              <a:ahLst/>
              <a:cxnLst/>
              <a:rect l="l" t="t" r="r" b="b"/>
              <a:pathLst>
                <a:path w="5453" h="2961" extrusionOk="0">
                  <a:moveTo>
                    <a:pt x="15" y="0"/>
                  </a:moveTo>
                  <a:cubicBezTo>
                    <a:pt x="1" y="105"/>
                    <a:pt x="1" y="209"/>
                    <a:pt x="1" y="313"/>
                  </a:cubicBezTo>
                  <a:cubicBezTo>
                    <a:pt x="1" y="731"/>
                    <a:pt x="119" y="1161"/>
                    <a:pt x="366" y="1513"/>
                  </a:cubicBezTo>
                  <a:cubicBezTo>
                    <a:pt x="823" y="2152"/>
                    <a:pt x="1618" y="2439"/>
                    <a:pt x="2375" y="2661"/>
                  </a:cubicBezTo>
                  <a:cubicBezTo>
                    <a:pt x="2922" y="2818"/>
                    <a:pt x="3484" y="2961"/>
                    <a:pt x="4058" y="2961"/>
                  </a:cubicBezTo>
                  <a:cubicBezTo>
                    <a:pt x="4253" y="2961"/>
                    <a:pt x="4449" y="2948"/>
                    <a:pt x="4658" y="2896"/>
                  </a:cubicBezTo>
                  <a:cubicBezTo>
                    <a:pt x="4892" y="2844"/>
                    <a:pt x="5140" y="2752"/>
                    <a:pt x="5310" y="2569"/>
                  </a:cubicBezTo>
                  <a:cubicBezTo>
                    <a:pt x="5374" y="2505"/>
                    <a:pt x="5414" y="2426"/>
                    <a:pt x="5453" y="2334"/>
                  </a:cubicBezTo>
                  <a:cubicBezTo>
                    <a:pt x="5284" y="2113"/>
                    <a:pt x="5179" y="1839"/>
                    <a:pt x="5179" y="1539"/>
                  </a:cubicBezTo>
                  <a:cubicBezTo>
                    <a:pt x="5179" y="1448"/>
                    <a:pt x="5192" y="1357"/>
                    <a:pt x="5218" y="1265"/>
                  </a:cubicBezTo>
                  <a:cubicBezTo>
                    <a:pt x="5244" y="1108"/>
                    <a:pt x="5310" y="952"/>
                    <a:pt x="5388" y="822"/>
                  </a:cubicBezTo>
                  <a:lnTo>
                    <a:pt x="5388" y="822"/>
                  </a:lnTo>
                  <a:cubicBezTo>
                    <a:pt x="5296" y="887"/>
                    <a:pt x="5192" y="952"/>
                    <a:pt x="5101" y="1004"/>
                  </a:cubicBezTo>
                  <a:cubicBezTo>
                    <a:pt x="5114" y="1056"/>
                    <a:pt x="5101" y="1096"/>
                    <a:pt x="5075" y="1122"/>
                  </a:cubicBezTo>
                  <a:cubicBezTo>
                    <a:pt x="5061" y="1148"/>
                    <a:pt x="5035" y="1148"/>
                    <a:pt x="5009" y="1148"/>
                  </a:cubicBezTo>
                  <a:cubicBezTo>
                    <a:pt x="4983" y="1148"/>
                    <a:pt x="4945" y="1135"/>
                    <a:pt x="4905" y="1122"/>
                  </a:cubicBezTo>
                  <a:cubicBezTo>
                    <a:pt x="4801" y="1174"/>
                    <a:pt x="4696" y="1213"/>
                    <a:pt x="4592" y="1265"/>
                  </a:cubicBezTo>
                  <a:cubicBezTo>
                    <a:pt x="4096" y="1461"/>
                    <a:pt x="3549" y="1539"/>
                    <a:pt x="3014" y="1539"/>
                  </a:cubicBezTo>
                  <a:cubicBezTo>
                    <a:pt x="2753" y="1539"/>
                    <a:pt x="2479" y="1526"/>
                    <a:pt x="2218" y="1487"/>
                  </a:cubicBezTo>
                  <a:cubicBezTo>
                    <a:pt x="1632" y="1409"/>
                    <a:pt x="1018" y="1252"/>
                    <a:pt x="562" y="861"/>
                  </a:cubicBezTo>
                  <a:cubicBezTo>
                    <a:pt x="301" y="639"/>
                    <a:pt x="131" y="339"/>
                    <a:pt x="27" y="13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73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9"/>
            <p:cNvSpPr/>
            <p:nvPr/>
          </p:nvSpPr>
          <p:spPr>
            <a:xfrm>
              <a:off x="4764550" y="2807350"/>
              <a:ext cx="13075" cy="11800"/>
            </a:xfrm>
            <a:custGeom>
              <a:avLst/>
              <a:gdLst/>
              <a:ahLst/>
              <a:cxnLst/>
              <a:rect l="l" t="t" r="r" b="b"/>
              <a:pathLst>
                <a:path w="523" h="472" extrusionOk="0">
                  <a:moveTo>
                    <a:pt x="129" y="0"/>
                  </a:moveTo>
                  <a:cubicBezTo>
                    <a:pt x="105" y="0"/>
                    <a:pt x="84" y="7"/>
                    <a:pt x="67" y="20"/>
                  </a:cubicBezTo>
                  <a:cubicBezTo>
                    <a:pt x="1" y="73"/>
                    <a:pt x="53" y="217"/>
                    <a:pt x="157" y="333"/>
                  </a:cubicBezTo>
                  <a:cubicBezTo>
                    <a:pt x="234" y="420"/>
                    <a:pt x="333" y="472"/>
                    <a:pt x="400" y="472"/>
                  </a:cubicBezTo>
                  <a:cubicBezTo>
                    <a:pt x="424" y="472"/>
                    <a:pt x="444" y="465"/>
                    <a:pt x="458" y="451"/>
                  </a:cubicBezTo>
                  <a:cubicBezTo>
                    <a:pt x="522" y="399"/>
                    <a:pt x="484" y="255"/>
                    <a:pt x="366" y="138"/>
                  </a:cubicBezTo>
                  <a:cubicBezTo>
                    <a:pt x="289" y="51"/>
                    <a:pt x="198" y="0"/>
                    <a:pt x="129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9"/>
            <p:cNvSpPr/>
            <p:nvPr/>
          </p:nvSpPr>
          <p:spPr>
            <a:xfrm>
              <a:off x="4778900" y="2766600"/>
              <a:ext cx="12750" cy="11775"/>
            </a:xfrm>
            <a:custGeom>
              <a:avLst/>
              <a:gdLst/>
              <a:ahLst/>
              <a:cxnLst/>
              <a:rect l="l" t="t" r="r" b="b"/>
              <a:pathLst>
                <a:path w="510" h="471" extrusionOk="0">
                  <a:moveTo>
                    <a:pt x="117" y="0"/>
                  </a:moveTo>
                  <a:cubicBezTo>
                    <a:pt x="92" y="0"/>
                    <a:pt x="70" y="7"/>
                    <a:pt x="53" y="21"/>
                  </a:cubicBezTo>
                  <a:cubicBezTo>
                    <a:pt x="1" y="73"/>
                    <a:pt x="40" y="216"/>
                    <a:pt x="145" y="334"/>
                  </a:cubicBezTo>
                  <a:cubicBezTo>
                    <a:pt x="231" y="420"/>
                    <a:pt x="324" y="471"/>
                    <a:pt x="394" y="471"/>
                  </a:cubicBezTo>
                  <a:cubicBezTo>
                    <a:pt x="419" y="471"/>
                    <a:pt x="440" y="464"/>
                    <a:pt x="458" y="450"/>
                  </a:cubicBezTo>
                  <a:cubicBezTo>
                    <a:pt x="510" y="398"/>
                    <a:pt x="470" y="255"/>
                    <a:pt x="366" y="137"/>
                  </a:cubicBezTo>
                  <a:cubicBezTo>
                    <a:pt x="280" y="51"/>
                    <a:pt x="186" y="0"/>
                    <a:pt x="117" y="0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9"/>
            <p:cNvSpPr/>
            <p:nvPr/>
          </p:nvSpPr>
          <p:spPr>
            <a:xfrm>
              <a:off x="4828800" y="2763325"/>
              <a:ext cx="12725" cy="11800"/>
            </a:xfrm>
            <a:custGeom>
              <a:avLst/>
              <a:gdLst/>
              <a:ahLst/>
              <a:cxnLst/>
              <a:rect l="l" t="t" r="r" b="b"/>
              <a:pathLst>
                <a:path w="509" h="472" extrusionOk="0">
                  <a:moveTo>
                    <a:pt x="116" y="1"/>
                  </a:moveTo>
                  <a:cubicBezTo>
                    <a:pt x="91" y="1"/>
                    <a:pt x="70" y="7"/>
                    <a:pt x="53" y="21"/>
                  </a:cubicBezTo>
                  <a:cubicBezTo>
                    <a:pt x="1" y="86"/>
                    <a:pt x="39" y="216"/>
                    <a:pt x="144" y="334"/>
                  </a:cubicBezTo>
                  <a:cubicBezTo>
                    <a:pt x="231" y="420"/>
                    <a:pt x="324" y="471"/>
                    <a:pt x="393" y="471"/>
                  </a:cubicBezTo>
                  <a:cubicBezTo>
                    <a:pt x="418" y="471"/>
                    <a:pt x="440" y="465"/>
                    <a:pt x="457" y="451"/>
                  </a:cubicBezTo>
                  <a:cubicBezTo>
                    <a:pt x="509" y="399"/>
                    <a:pt x="470" y="256"/>
                    <a:pt x="366" y="138"/>
                  </a:cubicBezTo>
                  <a:cubicBezTo>
                    <a:pt x="279" y="52"/>
                    <a:pt x="185" y="1"/>
                    <a:pt x="116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9"/>
            <p:cNvSpPr/>
            <p:nvPr/>
          </p:nvSpPr>
          <p:spPr>
            <a:xfrm>
              <a:off x="4799450" y="2840075"/>
              <a:ext cx="12725" cy="11875"/>
            </a:xfrm>
            <a:custGeom>
              <a:avLst/>
              <a:gdLst/>
              <a:ahLst/>
              <a:cxnLst/>
              <a:rect l="l" t="t" r="r" b="b"/>
              <a:pathLst>
                <a:path w="509" h="475" extrusionOk="0">
                  <a:moveTo>
                    <a:pt x="126" y="1"/>
                  </a:moveTo>
                  <a:cubicBezTo>
                    <a:pt x="98" y="1"/>
                    <a:pt x="72" y="10"/>
                    <a:pt x="53" y="29"/>
                  </a:cubicBezTo>
                  <a:cubicBezTo>
                    <a:pt x="1" y="81"/>
                    <a:pt x="39" y="212"/>
                    <a:pt x="144" y="342"/>
                  </a:cubicBezTo>
                  <a:cubicBezTo>
                    <a:pt x="227" y="424"/>
                    <a:pt x="316" y="475"/>
                    <a:pt x="384" y="475"/>
                  </a:cubicBezTo>
                  <a:cubicBezTo>
                    <a:pt x="413" y="475"/>
                    <a:pt x="438" y="466"/>
                    <a:pt x="457" y="447"/>
                  </a:cubicBezTo>
                  <a:cubicBezTo>
                    <a:pt x="509" y="394"/>
                    <a:pt x="470" y="250"/>
                    <a:pt x="366" y="134"/>
                  </a:cubicBezTo>
                  <a:cubicBezTo>
                    <a:pt x="283" y="51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9"/>
            <p:cNvSpPr/>
            <p:nvPr/>
          </p:nvSpPr>
          <p:spPr>
            <a:xfrm>
              <a:off x="4812500" y="2802125"/>
              <a:ext cx="13075" cy="11800"/>
            </a:xfrm>
            <a:custGeom>
              <a:avLst/>
              <a:gdLst/>
              <a:ahLst/>
              <a:cxnLst/>
              <a:rect l="l" t="t" r="r" b="b"/>
              <a:pathLst>
                <a:path w="523" h="472" extrusionOk="0">
                  <a:moveTo>
                    <a:pt x="123" y="1"/>
                  </a:moveTo>
                  <a:cubicBezTo>
                    <a:pt x="99" y="1"/>
                    <a:pt x="79" y="7"/>
                    <a:pt x="65" y="21"/>
                  </a:cubicBezTo>
                  <a:cubicBezTo>
                    <a:pt x="1" y="73"/>
                    <a:pt x="39" y="217"/>
                    <a:pt x="157" y="334"/>
                  </a:cubicBezTo>
                  <a:cubicBezTo>
                    <a:pt x="234" y="421"/>
                    <a:pt x="325" y="472"/>
                    <a:pt x="394" y="472"/>
                  </a:cubicBezTo>
                  <a:cubicBezTo>
                    <a:pt x="418" y="472"/>
                    <a:pt x="440" y="465"/>
                    <a:pt x="457" y="452"/>
                  </a:cubicBezTo>
                  <a:cubicBezTo>
                    <a:pt x="522" y="399"/>
                    <a:pt x="470" y="255"/>
                    <a:pt x="366" y="139"/>
                  </a:cubicBezTo>
                  <a:cubicBezTo>
                    <a:pt x="289" y="52"/>
                    <a:pt x="190" y="1"/>
                    <a:pt x="123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9"/>
            <p:cNvSpPr/>
            <p:nvPr/>
          </p:nvSpPr>
          <p:spPr>
            <a:xfrm>
              <a:off x="4850650" y="2820500"/>
              <a:ext cx="13050" cy="11900"/>
            </a:xfrm>
            <a:custGeom>
              <a:avLst/>
              <a:gdLst/>
              <a:ahLst/>
              <a:cxnLst/>
              <a:rect l="l" t="t" r="r" b="b"/>
              <a:pathLst>
                <a:path w="522" h="476" extrusionOk="0">
                  <a:moveTo>
                    <a:pt x="133" y="1"/>
                  </a:moveTo>
                  <a:cubicBezTo>
                    <a:pt x="105" y="1"/>
                    <a:pt x="81" y="10"/>
                    <a:pt x="66" y="30"/>
                  </a:cubicBezTo>
                  <a:cubicBezTo>
                    <a:pt x="0" y="82"/>
                    <a:pt x="40" y="225"/>
                    <a:pt x="157" y="343"/>
                  </a:cubicBezTo>
                  <a:cubicBezTo>
                    <a:pt x="230" y="425"/>
                    <a:pt x="323" y="475"/>
                    <a:pt x="390" y="475"/>
                  </a:cubicBezTo>
                  <a:cubicBezTo>
                    <a:pt x="418" y="475"/>
                    <a:pt x="442" y="466"/>
                    <a:pt x="457" y="447"/>
                  </a:cubicBezTo>
                  <a:cubicBezTo>
                    <a:pt x="522" y="395"/>
                    <a:pt x="483" y="251"/>
                    <a:pt x="365" y="134"/>
                  </a:cubicBezTo>
                  <a:cubicBezTo>
                    <a:pt x="292" y="51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CB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9"/>
            <p:cNvSpPr/>
            <p:nvPr/>
          </p:nvSpPr>
          <p:spPr>
            <a:xfrm>
              <a:off x="4864675" y="2808500"/>
              <a:ext cx="67500" cy="67200"/>
            </a:xfrm>
            <a:custGeom>
              <a:avLst/>
              <a:gdLst/>
              <a:ahLst/>
              <a:cxnLst/>
              <a:rect l="l" t="t" r="r" b="b"/>
              <a:pathLst>
                <a:path w="2700" h="2688" extrusionOk="0">
                  <a:moveTo>
                    <a:pt x="1357" y="0"/>
                  </a:moveTo>
                  <a:cubicBezTo>
                    <a:pt x="705" y="0"/>
                    <a:pt x="157" y="458"/>
                    <a:pt x="39" y="1070"/>
                  </a:cubicBezTo>
                  <a:cubicBezTo>
                    <a:pt x="13" y="1162"/>
                    <a:pt x="0" y="1253"/>
                    <a:pt x="0" y="1344"/>
                  </a:cubicBezTo>
                  <a:cubicBezTo>
                    <a:pt x="0" y="2087"/>
                    <a:pt x="613" y="2687"/>
                    <a:pt x="1357" y="2687"/>
                  </a:cubicBezTo>
                  <a:cubicBezTo>
                    <a:pt x="1879" y="2687"/>
                    <a:pt x="2334" y="2388"/>
                    <a:pt x="2557" y="1957"/>
                  </a:cubicBezTo>
                  <a:cubicBezTo>
                    <a:pt x="2647" y="1774"/>
                    <a:pt x="2700" y="1566"/>
                    <a:pt x="2700" y="1344"/>
                  </a:cubicBezTo>
                  <a:cubicBezTo>
                    <a:pt x="2700" y="600"/>
                    <a:pt x="2100" y="0"/>
                    <a:pt x="1357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9"/>
            <p:cNvSpPr/>
            <p:nvPr/>
          </p:nvSpPr>
          <p:spPr>
            <a:xfrm>
              <a:off x="4864675" y="2835225"/>
              <a:ext cx="63925" cy="40475"/>
            </a:xfrm>
            <a:custGeom>
              <a:avLst/>
              <a:gdLst/>
              <a:ahLst/>
              <a:cxnLst/>
              <a:rect l="l" t="t" r="r" b="b"/>
              <a:pathLst>
                <a:path w="2557" h="1619" extrusionOk="0">
                  <a:moveTo>
                    <a:pt x="39" y="1"/>
                  </a:moveTo>
                  <a:cubicBezTo>
                    <a:pt x="13" y="93"/>
                    <a:pt x="0" y="184"/>
                    <a:pt x="0" y="275"/>
                  </a:cubicBezTo>
                  <a:cubicBezTo>
                    <a:pt x="0" y="1018"/>
                    <a:pt x="613" y="1618"/>
                    <a:pt x="1357" y="1618"/>
                  </a:cubicBezTo>
                  <a:cubicBezTo>
                    <a:pt x="1879" y="1618"/>
                    <a:pt x="2334" y="1319"/>
                    <a:pt x="2557" y="888"/>
                  </a:cubicBezTo>
                  <a:lnTo>
                    <a:pt x="2557" y="888"/>
                  </a:lnTo>
                  <a:cubicBezTo>
                    <a:pt x="2387" y="954"/>
                    <a:pt x="2204" y="992"/>
                    <a:pt x="2021" y="1006"/>
                  </a:cubicBezTo>
                  <a:lnTo>
                    <a:pt x="1905" y="1006"/>
                  </a:lnTo>
                  <a:cubicBezTo>
                    <a:pt x="1630" y="1006"/>
                    <a:pt x="1357" y="954"/>
                    <a:pt x="1096" y="862"/>
                  </a:cubicBezTo>
                  <a:cubicBezTo>
                    <a:pt x="809" y="757"/>
                    <a:pt x="522" y="601"/>
                    <a:pt x="300" y="380"/>
                  </a:cubicBezTo>
                  <a:cubicBezTo>
                    <a:pt x="195" y="275"/>
                    <a:pt x="105" y="145"/>
                    <a:pt x="39" y="1"/>
                  </a:cubicBezTo>
                  <a:close/>
                </a:path>
              </a:pathLst>
            </a:custGeom>
            <a:solidFill>
              <a:srgbClr val="421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9"/>
            <p:cNvSpPr/>
            <p:nvPr/>
          </p:nvSpPr>
          <p:spPr>
            <a:xfrm>
              <a:off x="4895975" y="2811450"/>
              <a:ext cx="17950" cy="6200"/>
            </a:xfrm>
            <a:custGeom>
              <a:avLst/>
              <a:gdLst/>
              <a:ahLst/>
              <a:cxnLst/>
              <a:rect l="l" t="t" r="r" b="b"/>
              <a:pathLst>
                <a:path w="718" h="248" extrusionOk="0">
                  <a:moveTo>
                    <a:pt x="300" y="0"/>
                  </a:moveTo>
                  <a:cubicBezTo>
                    <a:pt x="235" y="0"/>
                    <a:pt x="183" y="13"/>
                    <a:pt x="117" y="26"/>
                  </a:cubicBezTo>
                  <a:cubicBezTo>
                    <a:pt x="65" y="53"/>
                    <a:pt x="0" y="105"/>
                    <a:pt x="65" y="157"/>
                  </a:cubicBezTo>
                  <a:cubicBezTo>
                    <a:pt x="79" y="169"/>
                    <a:pt x="105" y="183"/>
                    <a:pt x="131" y="183"/>
                  </a:cubicBezTo>
                  <a:cubicBezTo>
                    <a:pt x="235" y="222"/>
                    <a:pt x="352" y="248"/>
                    <a:pt x="470" y="248"/>
                  </a:cubicBezTo>
                  <a:lnTo>
                    <a:pt x="548" y="248"/>
                  </a:lnTo>
                  <a:cubicBezTo>
                    <a:pt x="600" y="235"/>
                    <a:pt x="717" y="209"/>
                    <a:pt x="665" y="131"/>
                  </a:cubicBezTo>
                  <a:lnTo>
                    <a:pt x="627" y="91"/>
                  </a:lnTo>
                  <a:cubicBezTo>
                    <a:pt x="522" y="26"/>
                    <a:pt x="418" y="0"/>
                    <a:pt x="300" y="0"/>
                  </a:cubicBezTo>
                  <a:close/>
                </a:path>
              </a:pathLst>
            </a:custGeom>
            <a:solidFill>
              <a:srgbClr val="280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9"/>
            <p:cNvSpPr/>
            <p:nvPr/>
          </p:nvSpPr>
          <p:spPr>
            <a:xfrm>
              <a:off x="4922050" y="2826050"/>
              <a:ext cx="6875" cy="14525"/>
            </a:xfrm>
            <a:custGeom>
              <a:avLst/>
              <a:gdLst/>
              <a:ahLst/>
              <a:cxnLst/>
              <a:rect l="l" t="t" r="r" b="b"/>
              <a:pathLst>
                <a:path w="275" h="581" extrusionOk="0">
                  <a:moveTo>
                    <a:pt x="94" y="1"/>
                  </a:moveTo>
                  <a:cubicBezTo>
                    <a:pt x="32" y="1"/>
                    <a:pt x="1" y="141"/>
                    <a:pt x="1" y="211"/>
                  </a:cubicBezTo>
                  <a:cubicBezTo>
                    <a:pt x="13" y="316"/>
                    <a:pt x="39" y="420"/>
                    <a:pt x="92" y="512"/>
                  </a:cubicBezTo>
                  <a:cubicBezTo>
                    <a:pt x="105" y="538"/>
                    <a:pt x="118" y="564"/>
                    <a:pt x="144" y="577"/>
                  </a:cubicBezTo>
                  <a:cubicBezTo>
                    <a:pt x="151" y="579"/>
                    <a:pt x="158" y="580"/>
                    <a:pt x="165" y="580"/>
                  </a:cubicBezTo>
                  <a:cubicBezTo>
                    <a:pt x="197" y="580"/>
                    <a:pt x="225" y="557"/>
                    <a:pt x="236" y="525"/>
                  </a:cubicBezTo>
                  <a:cubicBezTo>
                    <a:pt x="262" y="498"/>
                    <a:pt x="262" y="446"/>
                    <a:pt x="262" y="408"/>
                  </a:cubicBezTo>
                  <a:cubicBezTo>
                    <a:pt x="274" y="277"/>
                    <a:pt x="236" y="133"/>
                    <a:pt x="157" y="42"/>
                  </a:cubicBezTo>
                  <a:cubicBezTo>
                    <a:pt x="134" y="13"/>
                    <a:pt x="113" y="1"/>
                    <a:pt x="94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9"/>
            <p:cNvSpPr/>
            <p:nvPr/>
          </p:nvSpPr>
          <p:spPr>
            <a:xfrm>
              <a:off x="4924675" y="2843125"/>
              <a:ext cx="4575" cy="5825"/>
            </a:xfrm>
            <a:custGeom>
              <a:avLst/>
              <a:gdLst/>
              <a:ahLst/>
              <a:cxnLst/>
              <a:rect l="l" t="t" r="r" b="b"/>
              <a:pathLst>
                <a:path w="183" h="233" extrusionOk="0">
                  <a:moveTo>
                    <a:pt x="84" y="1"/>
                  </a:moveTo>
                  <a:cubicBezTo>
                    <a:pt x="73" y="1"/>
                    <a:pt x="62" y="4"/>
                    <a:pt x="52" y="12"/>
                  </a:cubicBezTo>
                  <a:cubicBezTo>
                    <a:pt x="0" y="50"/>
                    <a:pt x="13" y="168"/>
                    <a:pt x="52" y="207"/>
                  </a:cubicBezTo>
                  <a:cubicBezTo>
                    <a:pt x="65" y="220"/>
                    <a:pt x="78" y="220"/>
                    <a:pt x="78" y="233"/>
                  </a:cubicBezTo>
                  <a:lnTo>
                    <a:pt x="105" y="233"/>
                  </a:lnTo>
                  <a:cubicBezTo>
                    <a:pt x="157" y="220"/>
                    <a:pt x="183" y="168"/>
                    <a:pt x="183" y="116"/>
                  </a:cubicBezTo>
                  <a:cubicBezTo>
                    <a:pt x="183" y="63"/>
                    <a:pt x="131" y="1"/>
                    <a:pt x="84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9"/>
            <p:cNvSpPr/>
            <p:nvPr/>
          </p:nvSpPr>
          <p:spPr>
            <a:xfrm>
              <a:off x="5046925" y="3014325"/>
              <a:ext cx="68200" cy="67375"/>
            </a:xfrm>
            <a:custGeom>
              <a:avLst/>
              <a:gdLst/>
              <a:ahLst/>
              <a:cxnLst/>
              <a:rect l="l" t="t" r="r" b="b"/>
              <a:pathLst>
                <a:path w="2728" h="2695" extrusionOk="0">
                  <a:moveTo>
                    <a:pt x="1365" y="0"/>
                  </a:moveTo>
                  <a:cubicBezTo>
                    <a:pt x="1311" y="0"/>
                    <a:pt x="1256" y="4"/>
                    <a:pt x="1201" y="10"/>
                  </a:cubicBezTo>
                  <a:cubicBezTo>
                    <a:pt x="548" y="89"/>
                    <a:pt x="66" y="610"/>
                    <a:pt x="14" y="1236"/>
                  </a:cubicBezTo>
                  <a:cubicBezTo>
                    <a:pt x="1" y="1315"/>
                    <a:pt x="14" y="1419"/>
                    <a:pt x="14" y="1511"/>
                  </a:cubicBezTo>
                  <a:cubicBezTo>
                    <a:pt x="98" y="2187"/>
                    <a:pt x="675" y="2695"/>
                    <a:pt x="1349" y="2695"/>
                  </a:cubicBezTo>
                  <a:cubicBezTo>
                    <a:pt x="1403" y="2695"/>
                    <a:pt x="1458" y="2691"/>
                    <a:pt x="1514" y="2685"/>
                  </a:cubicBezTo>
                  <a:cubicBezTo>
                    <a:pt x="2035" y="2633"/>
                    <a:pt x="2453" y="2280"/>
                    <a:pt x="2623" y="1824"/>
                  </a:cubicBezTo>
                  <a:cubicBezTo>
                    <a:pt x="2687" y="1628"/>
                    <a:pt x="2727" y="1407"/>
                    <a:pt x="2701" y="1184"/>
                  </a:cubicBezTo>
                  <a:cubicBezTo>
                    <a:pt x="2616" y="508"/>
                    <a:pt x="2040" y="0"/>
                    <a:pt x="1365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9"/>
            <p:cNvSpPr/>
            <p:nvPr/>
          </p:nvSpPr>
          <p:spPr>
            <a:xfrm>
              <a:off x="5047275" y="3045225"/>
              <a:ext cx="65225" cy="36550"/>
            </a:xfrm>
            <a:custGeom>
              <a:avLst/>
              <a:gdLst/>
              <a:ahLst/>
              <a:cxnLst/>
              <a:rect l="l" t="t" r="r" b="b"/>
              <a:pathLst>
                <a:path w="2609" h="1462" extrusionOk="0">
                  <a:moveTo>
                    <a:pt x="0" y="0"/>
                  </a:moveTo>
                  <a:lnTo>
                    <a:pt x="0" y="105"/>
                  </a:lnTo>
                  <a:lnTo>
                    <a:pt x="0" y="275"/>
                  </a:lnTo>
                  <a:cubicBezTo>
                    <a:pt x="91" y="953"/>
                    <a:pt x="665" y="1461"/>
                    <a:pt x="1343" y="1461"/>
                  </a:cubicBezTo>
                  <a:cubicBezTo>
                    <a:pt x="1395" y="1461"/>
                    <a:pt x="1447" y="1461"/>
                    <a:pt x="1500" y="1449"/>
                  </a:cubicBezTo>
                  <a:cubicBezTo>
                    <a:pt x="2021" y="1397"/>
                    <a:pt x="2439" y="1044"/>
                    <a:pt x="2609" y="588"/>
                  </a:cubicBezTo>
                  <a:lnTo>
                    <a:pt x="2609" y="588"/>
                  </a:lnTo>
                  <a:cubicBezTo>
                    <a:pt x="2439" y="666"/>
                    <a:pt x="2270" y="731"/>
                    <a:pt x="2087" y="757"/>
                  </a:cubicBezTo>
                  <a:cubicBezTo>
                    <a:pt x="1969" y="783"/>
                    <a:pt x="1852" y="797"/>
                    <a:pt x="1734" y="797"/>
                  </a:cubicBezTo>
                  <a:cubicBezTo>
                    <a:pt x="1539" y="797"/>
                    <a:pt x="1343" y="770"/>
                    <a:pt x="1160" y="731"/>
                  </a:cubicBezTo>
                  <a:cubicBezTo>
                    <a:pt x="861" y="653"/>
                    <a:pt x="561" y="536"/>
                    <a:pt x="313" y="340"/>
                  </a:cubicBezTo>
                  <a:cubicBezTo>
                    <a:pt x="195" y="249"/>
                    <a:pt x="78" y="131"/>
                    <a:pt x="0" y="0"/>
                  </a:cubicBezTo>
                  <a:close/>
                </a:path>
              </a:pathLst>
            </a:custGeom>
            <a:solidFill>
              <a:srgbClr val="421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9"/>
            <p:cNvSpPr/>
            <p:nvPr/>
          </p:nvSpPr>
          <p:spPr>
            <a:xfrm>
              <a:off x="5075300" y="3016875"/>
              <a:ext cx="17950" cy="5900"/>
            </a:xfrm>
            <a:custGeom>
              <a:avLst/>
              <a:gdLst/>
              <a:ahLst/>
              <a:cxnLst/>
              <a:rect l="l" t="t" r="r" b="b"/>
              <a:pathLst>
                <a:path w="718" h="236" extrusionOk="0">
                  <a:moveTo>
                    <a:pt x="353" y="0"/>
                  </a:moveTo>
                  <a:cubicBezTo>
                    <a:pt x="262" y="0"/>
                    <a:pt x="183" y="26"/>
                    <a:pt x="105" y="52"/>
                  </a:cubicBezTo>
                  <a:cubicBezTo>
                    <a:pt x="53" y="79"/>
                    <a:pt x="1" y="143"/>
                    <a:pt x="53" y="183"/>
                  </a:cubicBezTo>
                  <a:cubicBezTo>
                    <a:pt x="79" y="195"/>
                    <a:pt x="105" y="209"/>
                    <a:pt x="131" y="209"/>
                  </a:cubicBezTo>
                  <a:cubicBezTo>
                    <a:pt x="210" y="235"/>
                    <a:pt x="288" y="235"/>
                    <a:pt x="366" y="235"/>
                  </a:cubicBezTo>
                  <a:cubicBezTo>
                    <a:pt x="431" y="235"/>
                    <a:pt x="483" y="235"/>
                    <a:pt x="549" y="221"/>
                  </a:cubicBezTo>
                  <a:cubicBezTo>
                    <a:pt x="601" y="209"/>
                    <a:pt x="718" y="157"/>
                    <a:pt x="653" y="91"/>
                  </a:cubicBezTo>
                  <a:cubicBezTo>
                    <a:pt x="639" y="79"/>
                    <a:pt x="627" y="65"/>
                    <a:pt x="601" y="65"/>
                  </a:cubicBezTo>
                  <a:cubicBezTo>
                    <a:pt x="523" y="26"/>
                    <a:pt x="431" y="0"/>
                    <a:pt x="353" y="0"/>
                  </a:cubicBezTo>
                  <a:close/>
                </a:path>
              </a:pathLst>
            </a:custGeom>
            <a:solidFill>
              <a:srgbClr val="280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9"/>
            <p:cNvSpPr/>
            <p:nvPr/>
          </p:nvSpPr>
          <p:spPr>
            <a:xfrm>
              <a:off x="5102775" y="3029025"/>
              <a:ext cx="7425" cy="14275"/>
            </a:xfrm>
            <a:custGeom>
              <a:avLst/>
              <a:gdLst/>
              <a:ahLst/>
              <a:cxnLst/>
              <a:rect l="l" t="t" r="r" b="b"/>
              <a:pathLst>
                <a:path w="297" h="571" extrusionOk="0">
                  <a:moveTo>
                    <a:pt x="78" y="1"/>
                  </a:moveTo>
                  <a:cubicBezTo>
                    <a:pt x="14" y="1"/>
                    <a:pt x="0" y="149"/>
                    <a:pt x="10" y="231"/>
                  </a:cubicBezTo>
                  <a:cubicBezTo>
                    <a:pt x="36" y="335"/>
                    <a:pt x="76" y="427"/>
                    <a:pt x="128" y="505"/>
                  </a:cubicBezTo>
                  <a:cubicBezTo>
                    <a:pt x="154" y="532"/>
                    <a:pt x="166" y="558"/>
                    <a:pt x="193" y="570"/>
                  </a:cubicBezTo>
                  <a:cubicBezTo>
                    <a:pt x="232" y="570"/>
                    <a:pt x="271" y="544"/>
                    <a:pt x="284" y="505"/>
                  </a:cubicBezTo>
                  <a:cubicBezTo>
                    <a:pt x="297" y="479"/>
                    <a:pt x="297" y="427"/>
                    <a:pt x="297" y="388"/>
                  </a:cubicBezTo>
                  <a:cubicBezTo>
                    <a:pt x="284" y="257"/>
                    <a:pt x="232" y="114"/>
                    <a:pt x="140" y="36"/>
                  </a:cubicBezTo>
                  <a:cubicBezTo>
                    <a:pt x="116" y="11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9"/>
            <p:cNvSpPr/>
            <p:nvPr/>
          </p:nvSpPr>
          <p:spPr>
            <a:xfrm>
              <a:off x="5106925" y="3045575"/>
              <a:ext cx="5250" cy="5875"/>
            </a:xfrm>
            <a:custGeom>
              <a:avLst/>
              <a:gdLst/>
              <a:ahLst/>
              <a:cxnLst/>
              <a:rect l="l" t="t" r="r" b="b"/>
              <a:pathLst>
                <a:path w="210" h="235" extrusionOk="0">
                  <a:moveTo>
                    <a:pt x="88" y="1"/>
                  </a:moveTo>
                  <a:cubicBezTo>
                    <a:pt x="76" y="1"/>
                    <a:pt x="64" y="4"/>
                    <a:pt x="53" y="13"/>
                  </a:cubicBezTo>
                  <a:cubicBezTo>
                    <a:pt x="0" y="65"/>
                    <a:pt x="40" y="183"/>
                    <a:pt x="79" y="221"/>
                  </a:cubicBezTo>
                  <a:cubicBezTo>
                    <a:pt x="92" y="221"/>
                    <a:pt x="105" y="235"/>
                    <a:pt x="105" y="235"/>
                  </a:cubicBezTo>
                  <a:lnTo>
                    <a:pt x="131" y="235"/>
                  </a:lnTo>
                  <a:cubicBezTo>
                    <a:pt x="171" y="221"/>
                    <a:pt x="209" y="157"/>
                    <a:pt x="197" y="104"/>
                  </a:cubicBezTo>
                  <a:cubicBezTo>
                    <a:pt x="186" y="52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9"/>
            <p:cNvSpPr/>
            <p:nvPr/>
          </p:nvSpPr>
          <p:spPr>
            <a:xfrm>
              <a:off x="5016625" y="3055100"/>
              <a:ext cx="65225" cy="31350"/>
            </a:xfrm>
            <a:custGeom>
              <a:avLst/>
              <a:gdLst/>
              <a:ahLst/>
              <a:cxnLst/>
              <a:rect l="l" t="t" r="r" b="b"/>
              <a:pathLst>
                <a:path w="2609" h="1254" extrusionOk="0">
                  <a:moveTo>
                    <a:pt x="926" y="1"/>
                  </a:moveTo>
                  <a:cubicBezTo>
                    <a:pt x="609" y="1"/>
                    <a:pt x="289" y="74"/>
                    <a:pt x="0" y="219"/>
                  </a:cubicBezTo>
                  <a:cubicBezTo>
                    <a:pt x="221" y="571"/>
                    <a:pt x="561" y="831"/>
                    <a:pt x="939" y="1002"/>
                  </a:cubicBezTo>
                  <a:cubicBezTo>
                    <a:pt x="1317" y="1171"/>
                    <a:pt x="1722" y="1236"/>
                    <a:pt x="2139" y="1249"/>
                  </a:cubicBezTo>
                  <a:cubicBezTo>
                    <a:pt x="2173" y="1252"/>
                    <a:pt x="2208" y="1253"/>
                    <a:pt x="2243" y="1253"/>
                  </a:cubicBezTo>
                  <a:cubicBezTo>
                    <a:pt x="2368" y="1253"/>
                    <a:pt x="2496" y="1232"/>
                    <a:pt x="2609" y="1171"/>
                  </a:cubicBezTo>
                  <a:cubicBezTo>
                    <a:pt x="2386" y="675"/>
                    <a:pt x="2113" y="297"/>
                    <a:pt x="1591" y="115"/>
                  </a:cubicBezTo>
                  <a:cubicBezTo>
                    <a:pt x="1379" y="38"/>
                    <a:pt x="1153" y="1"/>
                    <a:pt x="926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9"/>
            <p:cNvSpPr/>
            <p:nvPr/>
          </p:nvSpPr>
          <p:spPr>
            <a:xfrm>
              <a:off x="5088675" y="3043350"/>
              <a:ext cx="57750" cy="40200"/>
            </a:xfrm>
            <a:custGeom>
              <a:avLst/>
              <a:gdLst/>
              <a:ahLst/>
              <a:cxnLst/>
              <a:rect l="l" t="t" r="r" b="b"/>
              <a:pathLst>
                <a:path w="2310" h="1608" extrusionOk="0">
                  <a:moveTo>
                    <a:pt x="1850" y="0"/>
                  </a:moveTo>
                  <a:cubicBezTo>
                    <a:pt x="1456" y="0"/>
                    <a:pt x="1063" y="108"/>
                    <a:pt x="744" y="324"/>
                  </a:cubicBezTo>
                  <a:cubicBezTo>
                    <a:pt x="287" y="611"/>
                    <a:pt x="104" y="1054"/>
                    <a:pt x="0" y="1588"/>
                  </a:cubicBezTo>
                  <a:cubicBezTo>
                    <a:pt x="53" y="1602"/>
                    <a:pt x="107" y="1608"/>
                    <a:pt x="161" y="1608"/>
                  </a:cubicBezTo>
                  <a:cubicBezTo>
                    <a:pt x="268" y="1608"/>
                    <a:pt x="375" y="1584"/>
                    <a:pt x="470" y="1550"/>
                  </a:cubicBezTo>
                  <a:cubicBezTo>
                    <a:pt x="874" y="1445"/>
                    <a:pt x="1252" y="1275"/>
                    <a:pt x="1579" y="1028"/>
                  </a:cubicBezTo>
                  <a:cubicBezTo>
                    <a:pt x="1918" y="780"/>
                    <a:pt x="2179" y="441"/>
                    <a:pt x="2309" y="49"/>
                  </a:cubicBezTo>
                  <a:cubicBezTo>
                    <a:pt x="2159" y="17"/>
                    <a:pt x="2004" y="0"/>
                    <a:pt x="1850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9"/>
            <p:cNvSpPr/>
            <p:nvPr/>
          </p:nvSpPr>
          <p:spPr>
            <a:xfrm>
              <a:off x="4811500" y="3007950"/>
              <a:ext cx="72100" cy="67375"/>
            </a:xfrm>
            <a:custGeom>
              <a:avLst/>
              <a:gdLst/>
              <a:ahLst/>
              <a:cxnLst/>
              <a:rect l="l" t="t" r="r" b="b"/>
              <a:pathLst>
                <a:path w="2884" h="2695" extrusionOk="0">
                  <a:moveTo>
                    <a:pt x="1428" y="1"/>
                  </a:moveTo>
                  <a:cubicBezTo>
                    <a:pt x="863" y="1"/>
                    <a:pt x="367" y="357"/>
                    <a:pt x="171" y="879"/>
                  </a:cubicBezTo>
                  <a:cubicBezTo>
                    <a:pt x="145" y="970"/>
                    <a:pt x="119" y="1048"/>
                    <a:pt x="105" y="1140"/>
                  </a:cubicBezTo>
                  <a:cubicBezTo>
                    <a:pt x="1" y="1883"/>
                    <a:pt x="510" y="2574"/>
                    <a:pt x="1240" y="2679"/>
                  </a:cubicBezTo>
                  <a:cubicBezTo>
                    <a:pt x="1310" y="2689"/>
                    <a:pt x="1379" y="2694"/>
                    <a:pt x="1447" y="2694"/>
                  </a:cubicBezTo>
                  <a:cubicBezTo>
                    <a:pt x="1888" y="2694"/>
                    <a:pt x="2283" y="2481"/>
                    <a:pt x="2531" y="2131"/>
                  </a:cubicBezTo>
                  <a:cubicBezTo>
                    <a:pt x="2662" y="1961"/>
                    <a:pt x="2740" y="1766"/>
                    <a:pt x="2766" y="1544"/>
                  </a:cubicBezTo>
                  <a:cubicBezTo>
                    <a:pt x="2884" y="813"/>
                    <a:pt x="2375" y="122"/>
                    <a:pt x="1644" y="18"/>
                  </a:cubicBezTo>
                  <a:cubicBezTo>
                    <a:pt x="1571" y="6"/>
                    <a:pt x="1499" y="1"/>
                    <a:pt x="1428" y="1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9"/>
            <p:cNvSpPr/>
            <p:nvPr/>
          </p:nvSpPr>
          <p:spPr>
            <a:xfrm>
              <a:off x="4813800" y="3029900"/>
              <a:ext cx="61000" cy="45350"/>
            </a:xfrm>
            <a:custGeom>
              <a:avLst/>
              <a:gdLst/>
              <a:ahLst/>
              <a:cxnLst/>
              <a:rect l="l" t="t" r="r" b="b"/>
              <a:pathLst>
                <a:path w="2440" h="1814" extrusionOk="0">
                  <a:moveTo>
                    <a:pt x="79" y="1"/>
                  </a:moveTo>
                  <a:cubicBezTo>
                    <a:pt x="53" y="92"/>
                    <a:pt x="27" y="170"/>
                    <a:pt x="13" y="262"/>
                  </a:cubicBezTo>
                  <a:cubicBezTo>
                    <a:pt x="1" y="340"/>
                    <a:pt x="1" y="405"/>
                    <a:pt x="1" y="470"/>
                  </a:cubicBezTo>
                  <a:cubicBezTo>
                    <a:pt x="1" y="1123"/>
                    <a:pt x="483" y="1696"/>
                    <a:pt x="1148" y="1801"/>
                  </a:cubicBezTo>
                  <a:cubicBezTo>
                    <a:pt x="1213" y="1813"/>
                    <a:pt x="1279" y="1813"/>
                    <a:pt x="1344" y="1813"/>
                  </a:cubicBezTo>
                  <a:cubicBezTo>
                    <a:pt x="1787" y="1813"/>
                    <a:pt x="2192" y="1605"/>
                    <a:pt x="2439" y="1253"/>
                  </a:cubicBezTo>
                  <a:lnTo>
                    <a:pt x="2439" y="1253"/>
                  </a:lnTo>
                  <a:cubicBezTo>
                    <a:pt x="2322" y="1279"/>
                    <a:pt x="2192" y="1305"/>
                    <a:pt x="2061" y="1305"/>
                  </a:cubicBezTo>
                  <a:cubicBezTo>
                    <a:pt x="2009" y="1305"/>
                    <a:pt x="1957" y="1292"/>
                    <a:pt x="1905" y="1292"/>
                  </a:cubicBezTo>
                  <a:cubicBezTo>
                    <a:pt x="1592" y="1266"/>
                    <a:pt x="1291" y="1161"/>
                    <a:pt x="1018" y="1018"/>
                  </a:cubicBezTo>
                  <a:cubicBezTo>
                    <a:pt x="731" y="862"/>
                    <a:pt x="483" y="679"/>
                    <a:pt x="300" y="418"/>
                  </a:cubicBezTo>
                  <a:cubicBezTo>
                    <a:pt x="209" y="300"/>
                    <a:pt x="131" y="157"/>
                    <a:pt x="79" y="1"/>
                  </a:cubicBezTo>
                  <a:close/>
                </a:path>
              </a:pathLst>
            </a:custGeom>
            <a:solidFill>
              <a:srgbClr val="421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9"/>
            <p:cNvSpPr/>
            <p:nvPr/>
          </p:nvSpPr>
          <p:spPr>
            <a:xfrm>
              <a:off x="4849325" y="3011975"/>
              <a:ext cx="17000" cy="7200"/>
            </a:xfrm>
            <a:custGeom>
              <a:avLst/>
              <a:gdLst/>
              <a:ahLst/>
              <a:cxnLst/>
              <a:rect l="l" t="t" r="r" b="b"/>
              <a:pathLst>
                <a:path w="680" h="288" extrusionOk="0">
                  <a:moveTo>
                    <a:pt x="119" y="0"/>
                  </a:moveTo>
                  <a:cubicBezTo>
                    <a:pt x="67" y="14"/>
                    <a:pt x="1" y="66"/>
                    <a:pt x="53" y="118"/>
                  </a:cubicBezTo>
                  <a:cubicBezTo>
                    <a:pt x="67" y="144"/>
                    <a:pt x="79" y="157"/>
                    <a:pt x="105" y="157"/>
                  </a:cubicBezTo>
                  <a:cubicBezTo>
                    <a:pt x="236" y="222"/>
                    <a:pt x="366" y="275"/>
                    <a:pt x="510" y="287"/>
                  </a:cubicBezTo>
                  <a:lnTo>
                    <a:pt x="523" y="287"/>
                  </a:lnTo>
                  <a:cubicBezTo>
                    <a:pt x="588" y="287"/>
                    <a:pt x="679" y="261"/>
                    <a:pt x="640" y="183"/>
                  </a:cubicBezTo>
                  <a:cubicBezTo>
                    <a:pt x="640" y="170"/>
                    <a:pt x="627" y="157"/>
                    <a:pt x="614" y="144"/>
                  </a:cubicBezTo>
                  <a:cubicBezTo>
                    <a:pt x="496" y="52"/>
                    <a:pt x="366" y="0"/>
                    <a:pt x="210" y="0"/>
                  </a:cubicBezTo>
                  <a:close/>
                </a:path>
              </a:pathLst>
            </a:custGeom>
            <a:solidFill>
              <a:srgbClr val="280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9"/>
            <p:cNvSpPr/>
            <p:nvPr/>
          </p:nvSpPr>
          <p:spPr>
            <a:xfrm>
              <a:off x="4872150" y="3029625"/>
              <a:ext cx="6550" cy="14450"/>
            </a:xfrm>
            <a:custGeom>
              <a:avLst/>
              <a:gdLst/>
              <a:ahLst/>
              <a:cxnLst/>
              <a:rect l="l" t="t" r="r" b="b"/>
              <a:pathLst>
                <a:path w="262" h="578" extrusionOk="0">
                  <a:moveTo>
                    <a:pt x="131" y="0"/>
                  </a:moveTo>
                  <a:cubicBezTo>
                    <a:pt x="70" y="0"/>
                    <a:pt x="24" y="129"/>
                    <a:pt x="14" y="207"/>
                  </a:cubicBezTo>
                  <a:cubicBezTo>
                    <a:pt x="1" y="299"/>
                    <a:pt x="14" y="403"/>
                    <a:pt x="53" y="508"/>
                  </a:cubicBezTo>
                  <a:cubicBezTo>
                    <a:pt x="67" y="534"/>
                    <a:pt x="79" y="560"/>
                    <a:pt x="105" y="572"/>
                  </a:cubicBezTo>
                  <a:cubicBezTo>
                    <a:pt x="112" y="576"/>
                    <a:pt x="120" y="578"/>
                    <a:pt x="129" y="578"/>
                  </a:cubicBezTo>
                  <a:cubicBezTo>
                    <a:pt x="152" y="578"/>
                    <a:pt x="178" y="565"/>
                    <a:pt x="197" y="546"/>
                  </a:cubicBezTo>
                  <a:cubicBezTo>
                    <a:pt x="223" y="508"/>
                    <a:pt x="236" y="468"/>
                    <a:pt x="249" y="429"/>
                  </a:cubicBezTo>
                  <a:cubicBezTo>
                    <a:pt x="262" y="299"/>
                    <a:pt x="249" y="155"/>
                    <a:pt x="197" y="51"/>
                  </a:cubicBezTo>
                  <a:cubicBezTo>
                    <a:pt x="174" y="15"/>
                    <a:pt x="152" y="0"/>
                    <a:pt x="131" y="0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9"/>
            <p:cNvSpPr/>
            <p:nvPr/>
          </p:nvSpPr>
          <p:spPr>
            <a:xfrm>
              <a:off x="4873150" y="3046750"/>
              <a:ext cx="4250" cy="6000"/>
            </a:xfrm>
            <a:custGeom>
              <a:avLst/>
              <a:gdLst/>
              <a:ahLst/>
              <a:cxnLst/>
              <a:rect l="l" t="t" r="r" b="b"/>
              <a:pathLst>
                <a:path w="170" h="240" extrusionOk="0">
                  <a:moveTo>
                    <a:pt x="76" y="1"/>
                  </a:moveTo>
                  <a:cubicBezTo>
                    <a:pt x="68" y="1"/>
                    <a:pt x="61" y="2"/>
                    <a:pt x="53" y="5"/>
                  </a:cubicBezTo>
                  <a:cubicBezTo>
                    <a:pt x="0" y="44"/>
                    <a:pt x="0" y="162"/>
                    <a:pt x="27" y="214"/>
                  </a:cubicBezTo>
                  <a:cubicBezTo>
                    <a:pt x="39" y="214"/>
                    <a:pt x="39" y="226"/>
                    <a:pt x="53" y="226"/>
                  </a:cubicBezTo>
                  <a:lnTo>
                    <a:pt x="65" y="240"/>
                  </a:lnTo>
                  <a:cubicBezTo>
                    <a:pt x="117" y="240"/>
                    <a:pt x="170" y="188"/>
                    <a:pt x="170" y="122"/>
                  </a:cubicBezTo>
                  <a:cubicBezTo>
                    <a:pt x="170" y="76"/>
                    <a:pt x="129" y="1"/>
                    <a:pt x="76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9"/>
            <p:cNvSpPr/>
            <p:nvPr/>
          </p:nvSpPr>
          <p:spPr>
            <a:xfrm>
              <a:off x="4782500" y="3035825"/>
              <a:ext cx="56425" cy="41475"/>
            </a:xfrm>
            <a:custGeom>
              <a:avLst/>
              <a:gdLst/>
              <a:ahLst/>
              <a:cxnLst/>
              <a:rect l="l" t="t" r="r" b="b"/>
              <a:pathLst>
                <a:path w="2257" h="1659" extrusionOk="0">
                  <a:moveTo>
                    <a:pt x="390" y="0"/>
                  </a:moveTo>
                  <a:cubicBezTo>
                    <a:pt x="259" y="0"/>
                    <a:pt x="129" y="12"/>
                    <a:pt x="1" y="37"/>
                  </a:cubicBezTo>
                  <a:cubicBezTo>
                    <a:pt x="118" y="429"/>
                    <a:pt x="366" y="781"/>
                    <a:pt x="691" y="1042"/>
                  </a:cubicBezTo>
                  <a:cubicBezTo>
                    <a:pt x="1004" y="1303"/>
                    <a:pt x="1383" y="1486"/>
                    <a:pt x="1787" y="1602"/>
                  </a:cubicBezTo>
                  <a:cubicBezTo>
                    <a:pt x="1889" y="1631"/>
                    <a:pt x="2003" y="1658"/>
                    <a:pt x="2117" y="1658"/>
                  </a:cubicBezTo>
                  <a:cubicBezTo>
                    <a:pt x="2164" y="1658"/>
                    <a:pt x="2211" y="1653"/>
                    <a:pt x="2256" y="1642"/>
                  </a:cubicBezTo>
                  <a:cubicBezTo>
                    <a:pt x="2166" y="1107"/>
                    <a:pt x="2009" y="663"/>
                    <a:pt x="1552" y="350"/>
                  </a:cubicBezTo>
                  <a:cubicBezTo>
                    <a:pt x="1215" y="123"/>
                    <a:pt x="803" y="0"/>
                    <a:pt x="390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9"/>
            <p:cNvSpPr/>
            <p:nvPr/>
          </p:nvSpPr>
          <p:spPr>
            <a:xfrm>
              <a:off x="4846075" y="3049400"/>
              <a:ext cx="65575" cy="30400"/>
            </a:xfrm>
            <a:custGeom>
              <a:avLst/>
              <a:gdLst/>
              <a:ahLst/>
              <a:cxnLst/>
              <a:rect l="l" t="t" r="r" b="b"/>
              <a:pathLst>
                <a:path w="2623" h="1216" extrusionOk="0">
                  <a:moveTo>
                    <a:pt x="1633" y="1"/>
                  </a:moveTo>
                  <a:cubicBezTo>
                    <a:pt x="1429" y="1"/>
                    <a:pt x="1226" y="31"/>
                    <a:pt x="1031" y="94"/>
                  </a:cubicBezTo>
                  <a:cubicBezTo>
                    <a:pt x="522" y="251"/>
                    <a:pt x="235" y="630"/>
                    <a:pt x="0" y="1125"/>
                  </a:cubicBezTo>
                  <a:cubicBezTo>
                    <a:pt x="131" y="1203"/>
                    <a:pt x="301" y="1216"/>
                    <a:pt x="457" y="1216"/>
                  </a:cubicBezTo>
                  <a:cubicBezTo>
                    <a:pt x="875" y="1216"/>
                    <a:pt x="1292" y="1151"/>
                    <a:pt x="1670" y="1007"/>
                  </a:cubicBezTo>
                  <a:cubicBezTo>
                    <a:pt x="2049" y="851"/>
                    <a:pt x="2400" y="590"/>
                    <a:pt x="2623" y="251"/>
                  </a:cubicBezTo>
                  <a:cubicBezTo>
                    <a:pt x="2319" y="87"/>
                    <a:pt x="1976" y="1"/>
                    <a:pt x="1633" y="1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9"/>
            <p:cNvSpPr/>
            <p:nvPr/>
          </p:nvSpPr>
          <p:spPr>
            <a:xfrm>
              <a:off x="4949100" y="3128700"/>
              <a:ext cx="67200" cy="67525"/>
            </a:xfrm>
            <a:custGeom>
              <a:avLst/>
              <a:gdLst/>
              <a:ahLst/>
              <a:cxnLst/>
              <a:rect l="l" t="t" r="r" b="b"/>
              <a:pathLst>
                <a:path w="2688" h="2701" extrusionOk="0">
                  <a:moveTo>
                    <a:pt x="1345" y="0"/>
                  </a:moveTo>
                  <a:cubicBezTo>
                    <a:pt x="693" y="0"/>
                    <a:pt x="157" y="470"/>
                    <a:pt x="27" y="1083"/>
                  </a:cubicBezTo>
                  <a:cubicBezTo>
                    <a:pt x="1" y="1162"/>
                    <a:pt x="1" y="1266"/>
                    <a:pt x="1" y="1357"/>
                  </a:cubicBezTo>
                  <a:cubicBezTo>
                    <a:pt x="1" y="2101"/>
                    <a:pt x="601" y="2701"/>
                    <a:pt x="1345" y="2701"/>
                  </a:cubicBezTo>
                  <a:cubicBezTo>
                    <a:pt x="1866" y="2701"/>
                    <a:pt x="2322" y="2400"/>
                    <a:pt x="2545" y="1970"/>
                  </a:cubicBezTo>
                  <a:cubicBezTo>
                    <a:pt x="2635" y="1788"/>
                    <a:pt x="2688" y="1579"/>
                    <a:pt x="2688" y="1357"/>
                  </a:cubicBezTo>
                  <a:cubicBezTo>
                    <a:pt x="2688" y="614"/>
                    <a:pt x="2088" y="0"/>
                    <a:pt x="1345" y="0"/>
                  </a:cubicBezTo>
                  <a:close/>
                </a:path>
              </a:pathLst>
            </a:custGeom>
            <a:solidFill>
              <a:srgbClr val="4F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9"/>
            <p:cNvSpPr/>
            <p:nvPr/>
          </p:nvSpPr>
          <p:spPr>
            <a:xfrm>
              <a:off x="4949100" y="3155775"/>
              <a:ext cx="63625" cy="40450"/>
            </a:xfrm>
            <a:custGeom>
              <a:avLst/>
              <a:gdLst/>
              <a:ahLst/>
              <a:cxnLst/>
              <a:rect l="l" t="t" r="r" b="b"/>
              <a:pathLst>
                <a:path w="2545" h="1618" extrusionOk="0">
                  <a:moveTo>
                    <a:pt x="27" y="0"/>
                  </a:moveTo>
                  <a:cubicBezTo>
                    <a:pt x="1" y="79"/>
                    <a:pt x="1" y="183"/>
                    <a:pt x="1" y="274"/>
                  </a:cubicBezTo>
                  <a:cubicBezTo>
                    <a:pt x="1" y="1018"/>
                    <a:pt x="601" y="1618"/>
                    <a:pt x="1345" y="1618"/>
                  </a:cubicBezTo>
                  <a:cubicBezTo>
                    <a:pt x="1866" y="1618"/>
                    <a:pt x="2322" y="1317"/>
                    <a:pt x="2545" y="887"/>
                  </a:cubicBezTo>
                  <a:lnTo>
                    <a:pt x="2545" y="887"/>
                  </a:lnTo>
                  <a:cubicBezTo>
                    <a:pt x="2375" y="952"/>
                    <a:pt x="2192" y="992"/>
                    <a:pt x="2009" y="1004"/>
                  </a:cubicBezTo>
                  <a:lnTo>
                    <a:pt x="1893" y="1004"/>
                  </a:lnTo>
                  <a:cubicBezTo>
                    <a:pt x="1618" y="1004"/>
                    <a:pt x="1345" y="952"/>
                    <a:pt x="1096" y="861"/>
                  </a:cubicBezTo>
                  <a:cubicBezTo>
                    <a:pt x="797" y="757"/>
                    <a:pt x="523" y="600"/>
                    <a:pt x="301" y="378"/>
                  </a:cubicBezTo>
                  <a:cubicBezTo>
                    <a:pt x="183" y="274"/>
                    <a:pt x="93" y="143"/>
                    <a:pt x="27" y="0"/>
                  </a:cubicBezTo>
                  <a:close/>
                </a:path>
              </a:pathLst>
            </a:custGeom>
            <a:solidFill>
              <a:srgbClr val="421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9"/>
            <p:cNvSpPr/>
            <p:nvPr/>
          </p:nvSpPr>
          <p:spPr>
            <a:xfrm>
              <a:off x="4980400" y="3131950"/>
              <a:ext cx="17650" cy="6250"/>
            </a:xfrm>
            <a:custGeom>
              <a:avLst/>
              <a:gdLst/>
              <a:ahLst/>
              <a:cxnLst/>
              <a:rect l="l" t="t" r="r" b="b"/>
              <a:pathLst>
                <a:path w="706" h="250" extrusionOk="0">
                  <a:moveTo>
                    <a:pt x="288" y="1"/>
                  </a:moveTo>
                  <a:cubicBezTo>
                    <a:pt x="236" y="1"/>
                    <a:pt x="171" y="14"/>
                    <a:pt x="105" y="27"/>
                  </a:cubicBezTo>
                  <a:cubicBezTo>
                    <a:pt x="53" y="40"/>
                    <a:pt x="1" y="93"/>
                    <a:pt x="53" y="145"/>
                  </a:cubicBezTo>
                  <a:cubicBezTo>
                    <a:pt x="67" y="171"/>
                    <a:pt x="93" y="171"/>
                    <a:pt x="119" y="183"/>
                  </a:cubicBezTo>
                  <a:cubicBezTo>
                    <a:pt x="236" y="223"/>
                    <a:pt x="354" y="249"/>
                    <a:pt x="458" y="249"/>
                  </a:cubicBezTo>
                  <a:lnTo>
                    <a:pt x="536" y="249"/>
                  </a:lnTo>
                  <a:cubicBezTo>
                    <a:pt x="588" y="236"/>
                    <a:pt x="705" y="197"/>
                    <a:pt x="653" y="119"/>
                  </a:cubicBezTo>
                  <a:cubicBezTo>
                    <a:pt x="641" y="105"/>
                    <a:pt x="627" y="105"/>
                    <a:pt x="614" y="93"/>
                  </a:cubicBezTo>
                  <a:cubicBezTo>
                    <a:pt x="523" y="27"/>
                    <a:pt x="406" y="1"/>
                    <a:pt x="288" y="1"/>
                  </a:cubicBezTo>
                  <a:close/>
                </a:path>
              </a:pathLst>
            </a:custGeom>
            <a:solidFill>
              <a:srgbClr val="280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9"/>
            <p:cNvSpPr/>
            <p:nvPr/>
          </p:nvSpPr>
          <p:spPr>
            <a:xfrm>
              <a:off x="5006250" y="3146250"/>
              <a:ext cx="6800" cy="14550"/>
            </a:xfrm>
            <a:custGeom>
              <a:avLst/>
              <a:gdLst/>
              <a:ahLst/>
              <a:cxnLst/>
              <a:rect l="l" t="t" r="r" b="b"/>
              <a:pathLst>
                <a:path w="272" h="582" extrusionOk="0">
                  <a:moveTo>
                    <a:pt x="92" y="1"/>
                  </a:moveTo>
                  <a:cubicBezTo>
                    <a:pt x="30" y="1"/>
                    <a:pt x="1" y="144"/>
                    <a:pt x="10" y="225"/>
                  </a:cubicBezTo>
                  <a:cubicBezTo>
                    <a:pt x="10" y="329"/>
                    <a:pt x="36" y="434"/>
                    <a:pt x="89" y="524"/>
                  </a:cubicBezTo>
                  <a:cubicBezTo>
                    <a:pt x="102" y="550"/>
                    <a:pt x="128" y="577"/>
                    <a:pt x="154" y="577"/>
                  </a:cubicBezTo>
                  <a:cubicBezTo>
                    <a:pt x="161" y="580"/>
                    <a:pt x="168" y="582"/>
                    <a:pt x="176" y="582"/>
                  </a:cubicBezTo>
                  <a:cubicBezTo>
                    <a:pt x="199" y="582"/>
                    <a:pt x="226" y="567"/>
                    <a:pt x="245" y="538"/>
                  </a:cubicBezTo>
                  <a:cubicBezTo>
                    <a:pt x="259" y="498"/>
                    <a:pt x="271" y="460"/>
                    <a:pt x="271" y="420"/>
                  </a:cubicBezTo>
                  <a:cubicBezTo>
                    <a:pt x="271" y="290"/>
                    <a:pt x="233" y="147"/>
                    <a:pt x="154" y="42"/>
                  </a:cubicBezTo>
                  <a:cubicBezTo>
                    <a:pt x="131" y="13"/>
                    <a:pt x="110" y="1"/>
                    <a:pt x="9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9"/>
            <p:cNvSpPr/>
            <p:nvPr/>
          </p:nvSpPr>
          <p:spPr>
            <a:xfrm>
              <a:off x="5008800" y="3163350"/>
              <a:ext cx="4900" cy="6050"/>
            </a:xfrm>
            <a:custGeom>
              <a:avLst/>
              <a:gdLst/>
              <a:ahLst/>
              <a:cxnLst/>
              <a:rect l="l" t="t" r="r" b="b"/>
              <a:pathLst>
                <a:path w="196" h="242" extrusionOk="0">
                  <a:moveTo>
                    <a:pt x="92" y="1"/>
                  </a:moveTo>
                  <a:cubicBezTo>
                    <a:pt x="83" y="1"/>
                    <a:pt x="74" y="4"/>
                    <a:pt x="65" y="10"/>
                  </a:cubicBezTo>
                  <a:cubicBezTo>
                    <a:pt x="0" y="63"/>
                    <a:pt x="26" y="167"/>
                    <a:pt x="65" y="219"/>
                  </a:cubicBezTo>
                  <a:cubicBezTo>
                    <a:pt x="65" y="232"/>
                    <a:pt x="78" y="232"/>
                    <a:pt x="91" y="232"/>
                  </a:cubicBezTo>
                  <a:cubicBezTo>
                    <a:pt x="91" y="238"/>
                    <a:pt x="94" y="242"/>
                    <a:pt x="98" y="242"/>
                  </a:cubicBezTo>
                  <a:cubicBezTo>
                    <a:pt x="101" y="242"/>
                    <a:pt x="105" y="238"/>
                    <a:pt x="105" y="232"/>
                  </a:cubicBezTo>
                  <a:cubicBezTo>
                    <a:pt x="157" y="232"/>
                    <a:pt x="195" y="179"/>
                    <a:pt x="183" y="115"/>
                  </a:cubicBezTo>
                  <a:cubicBezTo>
                    <a:pt x="183" y="7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9E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9"/>
            <p:cNvSpPr/>
            <p:nvPr/>
          </p:nvSpPr>
          <p:spPr>
            <a:xfrm>
              <a:off x="4917500" y="3164525"/>
              <a:ext cx="61975" cy="35500"/>
            </a:xfrm>
            <a:custGeom>
              <a:avLst/>
              <a:gdLst/>
              <a:ahLst/>
              <a:cxnLst/>
              <a:rect l="l" t="t" r="r" b="b"/>
              <a:pathLst>
                <a:path w="2479" h="1420" extrusionOk="0">
                  <a:moveTo>
                    <a:pt x="708" y="0"/>
                  </a:moveTo>
                  <a:cubicBezTo>
                    <a:pt x="469" y="0"/>
                    <a:pt x="229" y="40"/>
                    <a:pt x="0" y="120"/>
                  </a:cubicBezTo>
                  <a:cubicBezTo>
                    <a:pt x="183" y="485"/>
                    <a:pt x="482" y="798"/>
                    <a:pt x="835" y="1007"/>
                  </a:cubicBezTo>
                  <a:cubicBezTo>
                    <a:pt x="1187" y="1216"/>
                    <a:pt x="1591" y="1332"/>
                    <a:pt x="2009" y="1398"/>
                  </a:cubicBezTo>
                  <a:cubicBezTo>
                    <a:pt x="2081" y="1410"/>
                    <a:pt x="2156" y="1419"/>
                    <a:pt x="2230" y="1419"/>
                  </a:cubicBezTo>
                  <a:cubicBezTo>
                    <a:pt x="2316" y="1419"/>
                    <a:pt x="2401" y="1407"/>
                    <a:pt x="2478" y="1372"/>
                  </a:cubicBezTo>
                  <a:cubicBezTo>
                    <a:pt x="2308" y="850"/>
                    <a:pt x="2087" y="433"/>
                    <a:pt x="1591" y="198"/>
                  </a:cubicBezTo>
                  <a:cubicBezTo>
                    <a:pt x="1320" y="66"/>
                    <a:pt x="1015" y="0"/>
                    <a:pt x="708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9"/>
            <p:cNvSpPr/>
            <p:nvPr/>
          </p:nvSpPr>
          <p:spPr>
            <a:xfrm>
              <a:off x="4986625" y="3163875"/>
              <a:ext cx="61625" cy="35500"/>
            </a:xfrm>
            <a:custGeom>
              <a:avLst/>
              <a:gdLst/>
              <a:ahLst/>
              <a:cxnLst/>
              <a:rect l="l" t="t" r="r" b="b"/>
              <a:pathLst>
                <a:path w="2465" h="1420" extrusionOk="0">
                  <a:moveTo>
                    <a:pt x="1763" y="0"/>
                  </a:moveTo>
                  <a:cubicBezTo>
                    <a:pt x="1454" y="0"/>
                    <a:pt x="1145" y="66"/>
                    <a:pt x="874" y="198"/>
                  </a:cubicBezTo>
                  <a:cubicBezTo>
                    <a:pt x="392" y="445"/>
                    <a:pt x="157" y="850"/>
                    <a:pt x="0" y="1372"/>
                  </a:cubicBezTo>
                  <a:cubicBezTo>
                    <a:pt x="77" y="1407"/>
                    <a:pt x="162" y="1419"/>
                    <a:pt x="248" y="1419"/>
                  </a:cubicBezTo>
                  <a:cubicBezTo>
                    <a:pt x="322" y="1419"/>
                    <a:pt x="398" y="1410"/>
                    <a:pt x="470" y="1398"/>
                  </a:cubicBezTo>
                  <a:cubicBezTo>
                    <a:pt x="874" y="1332"/>
                    <a:pt x="1278" y="1215"/>
                    <a:pt x="1630" y="1007"/>
                  </a:cubicBezTo>
                  <a:cubicBezTo>
                    <a:pt x="1983" y="798"/>
                    <a:pt x="2296" y="485"/>
                    <a:pt x="2465" y="120"/>
                  </a:cubicBezTo>
                  <a:cubicBezTo>
                    <a:pt x="2243" y="40"/>
                    <a:pt x="2003" y="0"/>
                    <a:pt x="1763" y="0"/>
                  </a:cubicBezTo>
                  <a:close/>
                </a:path>
              </a:pathLst>
            </a:custGeom>
            <a:solidFill>
              <a:srgbClr val="ADA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/>
          <p:cNvSpPr/>
          <p:nvPr/>
        </p:nvSpPr>
        <p:spPr>
          <a:xfrm>
            <a:off x="604121" y="2170114"/>
            <a:ext cx="393962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/>
              <a:t>Bảo quản thoáng: </a:t>
            </a:r>
            <a:endParaRPr lang="en-US" sz="1800" b="1" dirty="0"/>
          </a:p>
          <a:p>
            <a:pPr algn="just">
              <a:lnSpc>
                <a:spcPct val="150000"/>
              </a:lnSpc>
            </a:pPr>
            <a:r>
              <a:rPr lang="en-US" sz="1800" dirty="0"/>
              <a:t>L</a:t>
            </a:r>
            <a:r>
              <a:rPr lang="vi-VN" sz="1800" dirty="0"/>
              <a:t>à phương pháp bảo quản trong đó các loại rau, quả, củ tươi</a:t>
            </a:r>
            <a:r>
              <a:rPr lang="en-US" sz="1800" dirty="0"/>
              <a:t>,</a:t>
            </a:r>
            <a:r>
              <a:rPr lang="vi-VN" sz="1800" dirty="0"/>
              <a:t> khoai tây, khoai lang, hành, tỏi,... được tiếp xúc trực tiếp với không khí.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4714541" y="2146639"/>
            <a:ext cx="40171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/>
              <a:t>Bảo quản kín</a:t>
            </a:r>
            <a:r>
              <a:rPr lang="en-US" sz="1800" b="1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/>
              <a:t>L</a:t>
            </a:r>
            <a:r>
              <a:rPr lang="vi-VN" sz="1800" dirty="0"/>
              <a:t>à phương pháp bảo quản trong đó các thực phẩm khô như thóc, gạo, đậu (đỗ), cá khô, mực khô,... được chứa đựng hoặc bao gói k</a:t>
            </a:r>
            <a:r>
              <a:rPr lang="en-US" sz="1800" dirty="0"/>
              <a:t>í</a:t>
            </a:r>
            <a:r>
              <a:rPr lang="vi-VN" sz="1800" dirty="0"/>
              <a:t>n bằng các vật liệu có khả năng cách ẩm tốt. </a:t>
            </a:r>
            <a:endParaRPr lang="en-US" sz="1800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17" y="1502485"/>
            <a:ext cx="3530010" cy="3247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b="6717"/>
          <a:stretch/>
        </p:blipFill>
        <p:spPr>
          <a:xfrm>
            <a:off x="4691082" y="1542517"/>
            <a:ext cx="3720296" cy="3207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089297" y="326721"/>
            <a:ext cx="4965405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/>
              <a:t>Trong gia đình thường sử dụng hộp, thùng bằng nhựa, kim loại,... có nắp kín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bảo</a:t>
            </a:r>
            <a:r>
              <a:rPr lang="en-US" sz="1800" dirty="0"/>
              <a:t> </a:t>
            </a:r>
            <a:r>
              <a:rPr lang="en-US" sz="1800" dirty="0" err="1"/>
              <a:t>quản</a:t>
            </a:r>
            <a:r>
              <a:rPr lang="vi-VN" sz="1800" dirty="0"/>
              <a:t>.</a:t>
            </a:r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02" y="1387687"/>
            <a:ext cx="201185" cy="475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44" y="1387687"/>
            <a:ext cx="201185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38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Kawaii Restaurant Stickers MK Plan by Slidesgo">
  <a:themeElements>
    <a:clrScheme name="Simple Light">
      <a:dk1>
        <a:srgbClr val="380E0E"/>
      </a:dk1>
      <a:lt1>
        <a:srgbClr val="FFFFFF"/>
      </a:lt1>
      <a:dk2>
        <a:srgbClr val="4F2138"/>
      </a:dk2>
      <a:lt2>
        <a:srgbClr val="FFD6C9"/>
      </a:lt2>
      <a:accent1>
        <a:srgbClr val="F95438"/>
      </a:accent1>
      <a:accent2>
        <a:srgbClr val="FF8661"/>
      </a:accent2>
      <a:accent3>
        <a:srgbClr val="FCB666"/>
      </a:accent3>
      <a:accent4>
        <a:srgbClr val="F9E9CF"/>
      </a:accent4>
      <a:accent5>
        <a:srgbClr val="D4CEAB"/>
      </a:accent5>
      <a:accent6>
        <a:srgbClr val="ADA04F"/>
      </a:accent6>
      <a:hlink>
        <a:srgbClr val="F954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1062</Words>
  <Application>Microsoft Office PowerPoint</Application>
  <PresentationFormat>On-screen Show (16:9)</PresentationFormat>
  <Paragraphs>114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Lilita One</vt:lpstr>
      <vt:lpstr>Arial</vt:lpstr>
      <vt:lpstr>Calibri</vt:lpstr>
      <vt:lpstr>Times New Roman</vt:lpstr>
      <vt:lpstr>Space Grotesk</vt:lpstr>
      <vt:lpstr>Kawaii Restaurant Stickers MK Plan by Slidesgo</vt:lpstr>
      <vt:lpstr>PowerPoint Presentation</vt:lpstr>
      <vt:lpstr>Ai nhanh trí hơn?</vt:lpstr>
      <vt:lpstr>PowerPoint Presentation</vt:lpstr>
      <vt:lpstr>NỘI DUNG BÀI HỌC</vt:lpstr>
      <vt:lpstr>I. Vai trò, ý nghĩa của bảo quản thực phẩm </vt:lpstr>
      <vt:lpstr>PowerPoint Presentation</vt:lpstr>
      <vt:lpstr>II. Một số phương pháp bảo quản thực phẩm phổ biến </vt:lpstr>
      <vt:lpstr>1. Bảo quản ở nhiệt độ phòng</vt:lpstr>
      <vt:lpstr>PowerPoint Presentation</vt:lpstr>
      <vt:lpstr>2. Bảo quản ở nhiệt độ thấp</vt:lpstr>
      <vt:lpstr>PowerPoint Presentation</vt:lpstr>
      <vt:lpstr>2. Bảo quản bằng đường hoặc muối</vt:lpstr>
      <vt:lpstr>PowerPoint Presentation</vt:lpstr>
      <vt:lpstr>PowerPoint Presentation</vt:lpstr>
      <vt:lpstr>KẾT LUẬN</vt:lpstr>
      <vt:lpstr>LUYỆN TẬP</vt:lpstr>
      <vt:lpstr>PowerPoint Presentation</vt:lpstr>
      <vt:lpstr>PowerPoint Presentation</vt:lpstr>
      <vt:lpstr>VẬN DỤNG</vt:lpstr>
      <vt:lpstr>HƯỚNG DẪN VỀ NHÀ</vt:lpstr>
      <vt:lpstr>CẢM ƠN CÁC EM  ĐÃ LẮNG NGHE BÀI GIẢNG!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KAWAII RESTAURANT STICKERS MK PLAN</dc:title>
  <dc:creator>User</dc:creator>
  <cp:lastModifiedBy>VHOADIU</cp:lastModifiedBy>
  <cp:revision>19</cp:revision>
  <dcterms:modified xsi:type="dcterms:W3CDTF">2025-12-07T16:18:47Z</dcterms:modified>
</cp:coreProperties>
</file>