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30517d808ef8484f" Type="http://schemas.microsoft.com/office/2007/relationships/ui/extensibility" Target="customUI/customUI14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001" r:id="rId2"/>
    <p:sldMasterId id="2147484053" r:id="rId3"/>
  </p:sldMasterIdLst>
  <p:notesMasterIdLst>
    <p:notesMasterId r:id="rId36"/>
  </p:notesMasterIdLst>
  <p:sldIdLst>
    <p:sldId id="486" r:id="rId4"/>
    <p:sldId id="439" r:id="rId5"/>
    <p:sldId id="442" r:id="rId6"/>
    <p:sldId id="258" r:id="rId7"/>
    <p:sldId id="286" r:id="rId8"/>
    <p:sldId id="280" r:id="rId9"/>
    <p:sldId id="414" r:id="rId10"/>
    <p:sldId id="438" r:id="rId11"/>
    <p:sldId id="412" r:id="rId12"/>
    <p:sldId id="472" r:id="rId13"/>
    <p:sldId id="445" r:id="rId14"/>
    <p:sldId id="416" r:id="rId15"/>
    <p:sldId id="446" r:id="rId16"/>
    <p:sldId id="281" r:id="rId17"/>
    <p:sldId id="478" r:id="rId18"/>
    <p:sldId id="479" r:id="rId19"/>
    <p:sldId id="480" r:id="rId20"/>
    <p:sldId id="481" r:id="rId21"/>
    <p:sldId id="482" r:id="rId22"/>
    <p:sldId id="483" r:id="rId23"/>
    <p:sldId id="447" r:id="rId24"/>
    <p:sldId id="448" r:id="rId25"/>
    <p:sldId id="282" r:id="rId26"/>
    <p:sldId id="451" r:id="rId27"/>
    <p:sldId id="334" r:id="rId28"/>
    <p:sldId id="336" r:id="rId29"/>
    <p:sldId id="335" r:id="rId30"/>
    <p:sldId id="474" r:id="rId31"/>
    <p:sldId id="476" r:id="rId32"/>
    <p:sldId id="475" r:id="rId33"/>
    <p:sldId id="477" r:id="rId34"/>
    <p:sldId id="464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ạ Thị Mai" initials="TTM" lastIdx="13" clrIdx="0">
    <p:extLst>
      <p:ext uri="{19B8F6BF-5375-455C-9EA6-DF929625EA0E}">
        <p15:presenceInfo xmlns:p15="http://schemas.microsoft.com/office/powerpoint/2012/main" userId="Tạ Thị Ma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BA2E5"/>
    <a:srgbClr val="BC7A1A"/>
    <a:srgbClr val="C47812"/>
    <a:srgbClr val="4E32F4"/>
    <a:srgbClr val="5D2E7A"/>
    <a:srgbClr val="9A8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050" autoAdjust="0"/>
  </p:normalViewPr>
  <p:slideViewPr>
    <p:cSldViewPr snapToGrid="0">
      <p:cViewPr varScale="1">
        <p:scale>
          <a:sx n="73" d="100"/>
          <a:sy n="73" d="100"/>
        </p:scale>
        <p:origin x="63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-236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08T20:00:31.673" idx="2">
    <p:pos x="7572" y="-22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2-07-08T20:00:50.244" idx="3">
    <p:pos x="10" y="10"/>
    <p:text>chữ năng lực , phẩm chất, mục tiêu cần đạt hôi lóa , khó nhìn.</p:text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11" Type="http://schemas.openxmlformats.org/officeDocument/2006/relationships/image" Target="../media/image37.wmf"/><Relationship Id="rId5" Type="http://schemas.openxmlformats.org/officeDocument/2006/relationships/image" Target="../media/image31.wmf"/><Relationship Id="rId10" Type="http://schemas.openxmlformats.org/officeDocument/2006/relationships/image" Target="../media/image36.emf"/><Relationship Id="rId4" Type="http://schemas.openxmlformats.org/officeDocument/2006/relationships/image" Target="../media/image30.wmf"/><Relationship Id="rId9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13" Type="http://schemas.openxmlformats.org/officeDocument/2006/relationships/image" Target="../media/image52.e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12" Type="http://schemas.openxmlformats.org/officeDocument/2006/relationships/image" Target="../media/image51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11" Type="http://schemas.openxmlformats.org/officeDocument/2006/relationships/image" Target="../media/image50.wmf"/><Relationship Id="rId5" Type="http://schemas.openxmlformats.org/officeDocument/2006/relationships/image" Target="../media/image44.wmf"/><Relationship Id="rId10" Type="http://schemas.openxmlformats.org/officeDocument/2006/relationships/image" Target="../media/image49.wmf"/><Relationship Id="rId4" Type="http://schemas.openxmlformats.org/officeDocument/2006/relationships/image" Target="../media/image43.wmf"/><Relationship Id="rId9" Type="http://schemas.openxmlformats.org/officeDocument/2006/relationships/image" Target="../media/image48.wmf"/><Relationship Id="rId14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58.wmf"/><Relationship Id="rId7" Type="http://schemas.openxmlformats.org/officeDocument/2006/relationships/image" Target="../media/image34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Relationship Id="rId9" Type="http://schemas.openxmlformats.org/officeDocument/2006/relationships/image" Target="../media/image37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5.wmf"/><Relationship Id="rId7" Type="http://schemas.openxmlformats.org/officeDocument/2006/relationships/image" Target="../media/image69.wmf"/><Relationship Id="rId12" Type="http://schemas.openxmlformats.org/officeDocument/2006/relationships/image" Target="../media/image74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6" Type="http://schemas.openxmlformats.org/officeDocument/2006/relationships/image" Target="../media/image68.wmf"/><Relationship Id="rId11" Type="http://schemas.openxmlformats.org/officeDocument/2006/relationships/image" Target="../media/image73.wmf"/><Relationship Id="rId5" Type="http://schemas.openxmlformats.org/officeDocument/2006/relationships/image" Target="../media/image67.wmf"/><Relationship Id="rId10" Type="http://schemas.openxmlformats.org/officeDocument/2006/relationships/image" Target="../media/image72.wmf"/><Relationship Id="rId4" Type="http://schemas.openxmlformats.org/officeDocument/2006/relationships/image" Target="../media/image66.wmf"/><Relationship Id="rId9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image" Target="../media/image88.emf"/><Relationship Id="rId18" Type="http://schemas.openxmlformats.org/officeDocument/2006/relationships/image" Target="../media/image93.wmf"/><Relationship Id="rId3" Type="http://schemas.openxmlformats.org/officeDocument/2006/relationships/image" Target="../media/image78.wmf"/><Relationship Id="rId7" Type="http://schemas.openxmlformats.org/officeDocument/2006/relationships/image" Target="../media/image82.wmf"/><Relationship Id="rId12" Type="http://schemas.openxmlformats.org/officeDocument/2006/relationships/image" Target="../media/image87.wmf"/><Relationship Id="rId17" Type="http://schemas.openxmlformats.org/officeDocument/2006/relationships/image" Target="../media/image92.wmf"/><Relationship Id="rId2" Type="http://schemas.openxmlformats.org/officeDocument/2006/relationships/image" Target="../media/image77.wmf"/><Relationship Id="rId16" Type="http://schemas.openxmlformats.org/officeDocument/2006/relationships/image" Target="../media/image91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11" Type="http://schemas.openxmlformats.org/officeDocument/2006/relationships/image" Target="../media/image86.wmf"/><Relationship Id="rId5" Type="http://schemas.openxmlformats.org/officeDocument/2006/relationships/image" Target="../media/image80.wmf"/><Relationship Id="rId15" Type="http://schemas.openxmlformats.org/officeDocument/2006/relationships/image" Target="../media/image90.emf"/><Relationship Id="rId10" Type="http://schemas.openxmlformats.org/officeDocument/2006/relationships/image" Target="../media/image85.emf"/><Relationship Id="rId19" Type="http://schemas.openxmlformats.org/officeDocument/2006/relationships/image" Target="../media/image94.emf"/><Relationship Id="rId4" Type="http://schemas.openxmlformats.org/officeDocument/2006/relationships/image" Target="../media/image79.wmf"/><Relationship Id="rId9" Type="http://schemas.openxmlformats.org/officeDocument/2006/relationships/image" Target="../media/image84.emf"/><Relationship Id="rId14" Type="http://schemas.openxmlformats.org/officeDocument/2006/relationships/image" Target="../media/image89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image" Target="../media/image104.wmf"/><Relationship Id="rId7" Type="http://schemas.openxmlformats.org/officeDocument/2006/relationships/image" Target="../media/image107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6" Type="http://schemas.openxmlformats.org/officeDocument/2006/relationships/image" Target="../media/image106.emf"/><Relationship Id="rId5" Type="http://schemas.openxmlformats.org/officeDocument/2006/relationships/image" Target="../media/image76.wmf"/><Relationship Id="rId4" Type="http://schemas.openxmlformats.org/officeDocument/2006/relationships/image" Target="../media/image105.wmf"/><Relationship Id="rId9" Type="http://schemas.openxmlformats.org/officeDocument/2006/relationships/image" Target="../media/image109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114.wmf"/><Relationship Id="rId7" Type="http://schemas.openxmlformats.org/officeDocument/2006/relationships/image" Target="../media/image118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6" Type="http://schemas.openxmlformats.org/officeDocument/2006/relationships/image" Target="../media/image117.wmf"/><Relationship Id="rId5" Type="http://schemas.openxmlformats.org/officeDocument/2006/relationships/image" Target="../media/image116.wmf"/><Relationship Id="rId10" Type="http://schemas.openxmlformats.org/officeDocument/2006/relationships/image" Target="../media/image121.emf"/><Relationship Id="rId4" Type="http://schemas.openxmlformats.org/officeDocument/2006/relationships/image" Target="../media/image115.wmf"/><Relationship Id="rId9" Type="http://schemas.openxmlformats.org/officeDocument/2006/relationships/image" Target="../media/image1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22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4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CD010-A9A3-4117-BFBF-9C1583B3E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4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1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32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71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98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625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05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08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8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5614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33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35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06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95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50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200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346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74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10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87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95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1" y="235083"/>
            <a:ext cx="220041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90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1" y="196940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75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54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36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20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75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89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17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909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200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66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8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39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78" r:id="rId12"/>
    <p:sldLayoutId id="2147483779" r:id="rId13"/>
    <p:sldLayoutId id="2147483650" r:id="rId14"/>
    <p:sldLayoutId id="2147483656" r:id="rId15"/>
    <p:sldLayoutId id="2147483657" r:id="rId16"/>
    <p:sldLayoutId id="2147483658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5C5F4-8241-4297-A607-2414451469E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163BE-6298-434B-9B1B-48173C57E4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24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588B2-2E08-47DC-9C15-2920B4EF6080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8FA3D-7F3B-4A2E-B068-DE69389D5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6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6.png"/><Relationship Id="rId18" Type="http://schemas.openxmlformats.org/officeDocument/2006/relationships/oleObject" Target="../embeddings/oleObject25.bin"/><Relationship Id="rId26" Type="http://schemas.openxmlformats.org/officeDocument/2006/relationships/oleObject" Target="../embeddings/oleObject29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46.wmf"/><Relationship Id="rId34" Type="http://schemas.openxmlformats.org/officeDocument/2006/relationships/oleObject" Target="../embeddings/oleObject33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43.wmf"/><Relationship Id="rId17" Type="http://schemas.openxmlformats.org/officeDocument/2006/relationships/image" Target="../media/image44.wmf"/><Relationship Id="rId25" Type="http://schemas.openxmlformats.org/officeDocument/2006/relationships/image" Target="../media/image48.wmf"/><Relationship Id="rId33" Type="http://schemas.openxmlformats.org/officeDocument/2006/relationships/image" Target="../media/image52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4.bin"/><Relationship Id="rId20" Type="http://schemas.openxmlformats.org/officeDocument/2006/relationships/oleObject" Target="../embeddings/oleObject26.bin"/><Relationship Id="rId29" Type="http://schemas.openxmlformats.org/officeDocument/2006/relationships/image" Target="../media/image50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22.bin"/><Relationship Id="rId24" Type="http://schemas.openxmlformats.org/officeDocument/2006/relationships/oleObject" Target="../embeddings/oleObject28.bin"/><Relationship Id="rId32" Type="http://schemas.openxmlformats.org/officeDocument/2006/relationships/oleObject" Target="../embeddings/oleObject32.bin"/><Relationship Id="rId37" Type="http://schemas.openxmlformats.org/officeDocument/2006/relationships/image" Target="../media/image55.emf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3.bin"/><Relationship Id="rId23" Type="http://schemas.openxmlformats.org/officeDocument/2006/relationships/image" Target="../media/image47.wmf"/><Relationship Id="rId28" Type="http://schemas.openxmlformats.org/officeDocument/2006/relationships/oleObject" Target="../embeddings/oleObject30.bin"/><Relationship Id="rId36" Type="http://schemas.openxmlformats.org/officeDocument/2006/relationships/image" Target="../media/image54.emf"/><Relationship Id="rId10" Type="http://schemas.openxmlformats.org/officeDocument/2006/relationships/image" Target="../media/image42.wmf"/><Relationship Id="rId19" Type="http://schemas.openxmlformats.org/officeDocument/2006/relationships/image" Target="../media/image45.wmf"/><Relationship Id="rId31" Type="http://schemas.openxmlformats.org/officeDocument/2006/relationships/image" Target="../media/image51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39.emf"/><Relationship Id="rId22" Type="http://schemas.openxmlformats.org/officeDocument/2006/relationships/oleObject" Target="../embeddings/oleObject27.bin"/><Relationship Id="rId27" Type="http://schemas.openxmlformats.org/officeDocument/2006/relationships/image" Target="../media/image49.wmf"/><Relationship Id="rId30" Type="http://schemas.openxmlformats.org/officeDocument/2006/relationships/oleObject" Target="../embeddings/oleObject31.bin"/><Relationship Id="rId35" Type="http://schemas.openxmlformats.org/officeDocument/2006/relationships/image" Target="../media/image5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61.wmf"/><Relationship Id="rId3" Type="http://schemas.openxmlformats.org/officeDocument/2006/relationships/notesSlide" Target="../notesSlides/notesSlide6.xml"/><Relationship Id="rId21" Type="http://schemas.openxmlformats.org/officeDocument/2006/relationships/oleObject" Target="../embeddings/oleObject16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39.emf"/><Relationship Id="rId17" Type="http://schemas.openxmlformats.org/officeDocument/2006/relationships/oleObject" Target="../embeddings/oleObject39.bin"/><Relationship Id="rId25" Type="http://schemas.openxmlformats.org/officeDocument/2006/relationships/image" Target="../media/image62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0.wmf"/><Relationship Id="rId20" Type="http://schemas.openxmlformats.org/officeDocument/2006/relationships/image" Target="../media/image34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56.wmf"/><Relationship Id="rId11" Type="http://schemas.openxmlformats.org/officeDocument/2006/relationships/image" Target="../media/image6.png"/><Relationship Id="rId24" Type="http://schemas.openxmlformats.org/officeDocument/2006/relationships/image" Target="../media/image37.wmf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8.bin"/><Relationship Id="rId23" Type="http://schemas.openxmlformats.org/officeDocument/2006/relationships/oleObject" Target="../embeddings/oleObject18.bin"/><Relationship Id="rId10" Type="http://schemas.openxmlformats.org/officeDocument/2006/relationships/image" Target="../media/image58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15.pn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59.wmf"/><Relationship Id="rId22" Type="http://schemas.openxmlformats.org/officeDocument/2006/relationships/image" Target="../media/image3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46.bin"/><Relationship Id="rId26" Type="http://schemas.openxmlformats.org/officeDocument/2006/relationships/oleObject" Target="../embeddings/oleObject50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70.wmf"/><Relationship Id="rId7" Type="http://schemas.openxmlformats.org/officeDocument/2006/relationships/oleObject" Target="../embeddings/oleObject41.bin"/><Relationship Id="rId12" Type="http://schemas.openxmlformats.org/officeDocument/2006/relationships/oleObject" Target="../embeddings/oleObject43.bin"/><Relationship Id="rId17" Type="http://schemas.openxmlformats.org/officeDocument/2006/relationships/image" Target="../media/image68.wmf"/><Relationship Id="rId25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45.bin"/><Relationship Id="rId20" Type="http://schemas.openxmlformats.org/officeDocument/2006/relationships/oleObject" Target="../embeddings/oleObject47.bin"/><Relationship Id="rId29" Type="http://schemas.openxmlformats.org/officeDocument/2006/relationships/image" Target="../media/image74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63.wmf"/><Relationship Id="rId11" Type="http://schemas.openxmlformats.org/officeDocument/2006/relationships/image" Target="../media/image65.wmf"/><Relationship Id="rId24" Type="http://schemas.openxmlformats.org/officeDocument/2006/relationships/oleObject" Target="../embeddings/oleObject49.bin"/><Relationship Id="rId5" Type="http://schemas.openxmlformats.org/officeDocument/2006/relationships/oleObject" Target="../embeddings/oleObject40.bin"/><Relationship Id="rId15" Type="http://schemas.openxmlformats.org/officeDocument/2006/relationships/image" Target="../media/image67.wmf"/><Relationship Id="rId23" Type="http://schemas.openxmlformats.org/officeDocument/2006/relationships/image" Target="../media/image71.wmf"/><Relationship Id="rId28" Type="http://schemas.openxmlformats.org/officeDocument/2006/relationships/oleObject" Target="../embeddings/oleObject51.bin"/><Relationship Id="rId10" Type="http://schemas.openxmlformats.org/officeDocument/2006/relationships/oleObject" Target="../embeddings/oleObject42.bin"/><Relationship Id="rId19" Type="http://schemas.openxmlformats.org/officeDocument/2006/relationships/image" Target="../media/image69.wmf"/><Relationship Id="rId4" Type="http://schemas.openxmlformats.org/officeDocument/2006/relationships/image" Target="../media/image15.png"/><Relationship Id="rId9" Type="http://schemas.openxmlformats.org/officeDocument/2006/relationships/image" Target="../media/image75.emf"/><Relationship Id="rId14" Type="http://schemas.openxmlformats.org/officeDocument/2006/relationships/oleObject" Target="../embeddings/oleObject44.bin"/><Relationship Id="rId22" Type="http://schemas.openxmlformats.org/officeDocument/2006/relationships/oleObject" Target="../embeddings/oleObject48.bin"/><Relationship Id="rId27" Type="http://schemas.openxmlformats.org/officeDocument/2006/relationships/image" Target="../media/image73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95.jpeg"/><Relationship Id="rId18" Type="http://schemas.openxmlformats.org/officeDocument/2006/relationships/image" Target="../media/image81.wmf"/><Relationship Id="rId26" Type="http://schemas.openxmlformats.org/officeDocument/2006/relationships/image" Target="../media/image85.emf"/><Relationship Id="rId39" Type="http://schemas.openxmlformats.org/officeDocument/2006/relationships/oleObject" Target="../embeddings/oleObject68.bin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oleObject59.bin"/><Relationship Id="rId34" Type="http://schemas.openxmlformats.org/officeDocument/2006/relationships/image" Target="../media/image89.wmf"/><Relationship Id="rId42" Type="http://schemas.openxmlformats.org/officeDocument/2006/relationships/image" Target="../media/image93.wmf"/><Relationship Id="rId7" Type="http://schemas.openxmlformats.org/officeDocument/2006/relationships/image" Target="../media/image77.wmf"/><Relationship Id="rId12" Type="http://schemas.openxmlformats.org/officeDocument/2006/relationships/image" Target="../media/image5.png"/><Relationship Id="rId17" Type="http://schemas.openxmlformats.org/officeDocument/2006/relationships/oleObject" Target="../embeddings/oleObject57.bin"/><Relationship Id="rId25" Type="http://schemas.openxmlformats.org/officeDocument/2006/relationships/oleObject" Target="../embeddings/oleObject61.bin"/><Relationship Id="rId33" Type="http://schemas.openxmlformats.org/officeDocument/2006/relationships/oleObject" Target="../embeddings/oleObject65.bin"/><Relationship Id="rId38" Type="http://schemas.openxmlformats.org/officeDocument/2006/relationships/image" Target="../media/image9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0.wmf"/><Relationship Id="rId20" Type="http://schemas.openxmlformats.org/officeDocument/2006/relationships/image" Target="../media/image82.wmf"/><Relationship Id="rId29" Type="http://schemas.openxmlformats.org/officeDocument/2006/relationships/oleObject" Target="../embeddings/oleObject63.bin"/><Relationship Id="rId41" Type="http://schemas.openxmlformats.org/officeDocument/2006/relationships/oleObject" Target="../embeddings/oleObject69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79.wmf"/><Relationship Id="rId24" Type="http://schemas.openxmlformats.org/officeDocument/2006/relationships/image" Target="../media/image84.emf"/><Relationship Id="rId32" Type="http://schemas.openxmlformats.org/officeDocument/2006/relationships/image" Target="../media/image88.emf"/><Relationship Id="rId37" Type="http://schemas.openxmlformats.org/officeDocument/2006/relationships/oleObject" Target="../embeddings/oleObject67.bin"/><Relationship Id="rId40" Type="http://schemas.openxmlformats.org/officeDocument/2006/relationships/image" Target="../media/image92.wmf"/><Relationship Id="rId45" Type="http://schemas.openxmlformats.org/officeDocument/2006/relationships/image" Target="../media/image94.emf"/><Relationship Id="rId5" Type="http://schemas.openxmlformats.org/officeDocument/2006/relationships/image" Target="../media/image76.wmf"/><Relationship Id="rId15" Type="http://schemas.openxmlformats.org/officeDocument/2006/relationships/oleObject" Target="../embeddings/oleObject56.bin"/><Relationship Id="rId23" Type="http://schemas.openxmlformats.org/officeDocument/2006/relationships/oleObject" Target="../embeddings/oleObject60.bin"/><Relationship Id="rId28" Type="http://schemas.openxmlformats.org/officeDocument/2006/relationships/image" Target="../media/image86.wmf"/><Relationship Id="rId36" Type="http://schemas.openxmlformats.org/officeDocument/2006/relationships/image" Target="../media/image90.emf"/><Relationship Id="rId10" Type="http://schemas.openxmlformats.org/officeDocument/2006/relationships/oleObject" Target="../embeddings/oleObject55.bin"/><Relationship Id="rId19" Type="http://schemas.openxmlformats.org/officeDocument/2006/relationships/oleObject" Target="../embeddings/oleObject58.bin"/><Relationship Id="rId31" Type="http://schemas.openxmlformats.org/officeDocument/2006/relationships/oleObject" Target="../embeddings/oleObject64.bin"/><Relationship Id="rId44" Type="http://schemas.openxmlformats.org/officeDocument/2006/relationships/oleObject" Target="../embeddings/oleObject70.bin"/><Relationship Id="rId4" Type="http://schemas.openxmlformats.org/officeDocument/2006/relationships/oleObject" Target="../embeddings/oleObject52.bin"/><Relationship Id="rId9" Type="http://schemas.openxmlformats.org/officeDocument/2006/relationships/image" Target="../media/image78.wmf"/><Relationship Id="rId14" Type="http://schemas.openxmlformats.org/officeDocument/2006/relationships/image" Target="../media/image96.png"/><Relationship Id="rId22" Type="http://schemas.openxmlformats.org/officeDocument/2006/relationships/image" Target="../media/image83.wmf"/><Relationship Id="rId27" Type="http://schemas.openxmlformats.org/officeDocument/2006/relationships/oleObject" Target="../embeddings/oleObject62.bin"/><Relationship Id="rId30" Type="http://schemas.openxmlformats.org/officeDocument/2006/relationships/image" Target="../media/image87.wmf"/><Relationship Id="rId35" Type="http://schemas.openxmlformats.org/officeDocument/2006/relationships/oleObject" Target="../embeddings/oleObject66.bin"/><Relationship Id="rId43" Type="http://schemas.openxmlformats.org/officeDocument/2006/relationships/image" Target="../media/image9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10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12" Type="http://schemas.openxmlformats.org/officeDocument/2006/relationships/slide" Target="slide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9.png"/><Relationship Id="rId11" Type="http://schemas.openxmlformats.org/officeDocument/2006/relationships/slide" Target="slide17.xml"/><Relationship Id="rId5" Type="http://schemas.openxmlformats.org/officeDocument/2006/relationships/image" Target="../media/image98.png"/><Relationship Id="rId10" Type="http://schemas.openxmlformats.org/officeDocument/2006/relationships/slide" Target="slide18.xml"/><Relationship Id="rId4" Type="http://schemas.openxmlformats.org/officeDocument/2006/relationships/slide" Target="slide21.xml"/><Relationship Id="rId9" Type="http://schemas.openxmlformats.org/officeDocument/2006/relationships/slide" Target="slide19.xml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105.wmf"/><Relationship Id="rId18" Type="http://schemas.openxmlformats.org/officeDocument/2006/relationships/image" Target="../media/image106.emf"/><Relationship Id="rId3" Type="http://schemas.openxmlformats.org/officeDocument/2006/relationships/notesSlide" Target="../notesSlides/notesSlide10.xml"/><Relationship Id="rId21" Type="http://schemas.openxmlformats.org/officeDocument/2006/relationships/oleObject" Target="../embeddings/oleObject78.bin"/><Relationship Id="rId7" Type="http://schemas.openxmlformats.org/officeDocument/2006/relationships/image" Target="../media/image7.png"/><Relationship Id="rId12" Type="http://schemas.openxmlformats.org/officeDocument/2006/relationships/oleObject" Target="../embeddings/oleObject74.bin"/><Relationship Id="rId17" Type="http://schemas.openxmlformats.org/officeDocument/2006/relationships/oleObject" Target="../embeddings/oleObject76.bin"/><Relationship Id="rId25" Type="http://schemas.openxmlformats.org/officeDocument/2006/relationships/image" Target="../media/image111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0.emf"/><Relationship Id="rId20" Type="http://schemas.openxmlformats.org/officeDocument/2006/relationships/image" Target="../media/image107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2.wmf"/><Relationship Id="rId11" Type="http://schemas.openxmlformats.org/officeDocument/2006/relationships/image" Target="../media/image104.wmf"/><Relationship Id="rId24" Type="http://schemas.openxmlformats.org/officeDocument/2006/relationships/image" Target="../media/image109.wmf"/><Relationship Id="rId5" Type="http://schemas.openxmlformats.org/officeDocument/2006/relationships/oleObject" Target="../embeddings/oleObject71.bin"/><Relationship Id="rId15" Type="http://schemas.openxmlformats.org/officeDocument/2006/relationships/image" Target="../media/image76.wmf"/><Relationship Id="rId23" Type="http://schemas.openxmlformats.org/officeDocument/2006/relationships/oleObject" Target="../embeddings/oleObject79.bin"/><Relationship Id="rId10" Type="http://schemas.openxmlformats.org/officeDocument/2006/relationships/oleObject" Target="../embeddings/oleObject73.bin"/><Relationship Id="rId19" Type="http://schemas.openxmlformats.org/officeDocument/2006/relationships/oleObject" Target="../embeddings/oleObject77.bin"/><Relationship Id="rId4" Type="http://schemas.openxmlformats.org/officeDocument/2006/relationships/image" Target="../media/image15.png"/><Relationship Id="rId9" Type="http://schemas.openxmlformats.org/officeDocument/2006/relationships/image" Target="../media/image103.wmf"/><Relationship Id="rId14" Type="http://schemas.openxmlformats.org/officeDocument/2006/relationships/oleObject" Target="../embeddings/oleObject75.bin"/><Relationship Id="rId22" Type="http://schemas.openxmlformats.org/officeDocument/2006/relationships/image" Target="../media/image10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115.wmf"/><Relationship Id="rId18" Type="http://schemas.openxmlformats.org/officeDocument/2006/relationships/oleObject" Target="../embeddings/oleObject86.bin"/><Relationship Id="rId26" Type="http://schemas.openxmlformats.org/officeDocument/2006/relationships/oleObject" Target="../embeddings/oleObject89.bin"/><Relationship Id="rId3" Type="http://schemas.openxmlformats.org/officeDocument/2006/relationships/video" Target="../media/media6.mp4"/><Relationship Id="rId21" Type="http://schemas.openxmlformats.org/officeDocument/2006/relationships/image" Target="../media/image123.emf"/><Relationship Id="rId7" Type="http://schemas.openxmlformats.org/officeDocument/2006/relationships/image" Target="../media/image112.wmf"/><Relationship Id="rId12" Type="http://schemas.openxmlformats.org/officeDocument/2006/relationships/oleObject" Target="../embeddings/oleObject83.bin"/><Relationship Id="rId17" Type="http://schemas.openxmlformats.org/officeDocument/2006/relationships/image" Target="../media/image117.wmf"/><Relationship Id="rId25" Type="http://schemas.openxmlformats.org/officeDocument/2006/relationships/image" Target="../media/image120.wmf"/><Relationship Id="rId2" Type="http://schemas.microsoft.com/office/2007/relationships/media" Target="../media/media6.mp4"/><Relationship Id="rId16" Type="http://schemas.openxmlformats.org/officeDocument/2006/relationships/oleObject" Target="../embeddings/oleObject85.bin"/><Relationship Id="rId20" Type="http://schemas.openxmlformats.org/officeDocument/2006/relationships/image" Target="../media/image122.pn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114.wmf"/><Relationship Id="rId24" Type="http://schemas.openxmlformats.org/officeDocument/2006/relationships/oleObject" Target="../embeddings/oleObject88.bin"/><Relationship Id="rId5" Type="http://schemas.openxmlformats.org/officeDocument/2006/relationships/image" Target="../media/image15.png"/><Relationship Id="rId15" Type="http://schemas.openxmlformats.org/officeDocument/2006/relationships/image" Target="../media/image116.wmf"/><Relationship Id="rId23" Type="http://schemas.openxmlformats.org/officeDocument/2006/relationships/image" Target="../media/image119.emf"/><Relationship Id="rId10" Type="http://schemas.openxmlformats.org/officeDocument/2006/relationships/oleObject" Target="../embeddings/oleObject82.bin"/><Relationship Id="rId19" Type="http://schemas.openxmlformats.org/officeDocument/2006/relationships/image" Target="../media/image118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3.wmf"/><Relationship Id="rId14" Type="http://schemas.openxmlformats.org/officeDocument/2006/relationships/oleObject" Target="../embeddings/oleObject84.bin"/><Relationship Id="rId22" Type="http://schemas.openxmlformats.org/officeDocument/2006/relationships/oleObject" Target="../embeddings/oleObject87.bin"/><Relationship Id="rId27" Type="http://schemas.openxmlformats.org/officeDocument/2006/relationships/image" Target="../media/image1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1.wmf"/><Relationship Id="rId18" Type="http://schemas.openxmlformats.org/officeDocument/2006/relationships/image" Target="../media/image22.wmf"/><Relationship Id="rId3" Type="http://schemas.openxmlformats.org/officeDocument/2006/relationships/video" Target="../media/media3.mp4"/><Relationship Id="rId21" Type="http://schemas.openxmlformats.org/officeDocument/2006/relationships/image" Target="../media/image26.pn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6.bin"/><Relationship Id="rId2" Type="http://schemas.microsoft.com/office/2007/relationships/media" Target="../media/media3.mp4"/><Relationship Id="rId16" Type="http://schemas.openxmlformats.org/officeDocument/2006/relationships/image" Target="../media/image25.png"/><Relationship Id="rId20" Type="http://schemas.openxmlformats.org/officeDocument/2006/relationships/image" Target="../media/image23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11" Type="http://schemas.openxmlformats.org/officeDocument/2006/relationships/image" Target="../media/image20.wmf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4.png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0.wmf"/><Relationship Id="rId18" Type="http://schemas.openxmlformats.org/officeDocument/2006/relationships/oleObject" Target="../embeddings/oleObject14.bin"/><Relationship Id="rId26" Type="http://schemas.openxmlformats.org/officeDocument/2006/relationships/oleObject" Target="../embeddings/oleObject17.bin"/><Relationship Id="rId3" Type="http://schemas.openxmlformats.org/officeDocument/2006/relationships/video" Target="../media/media4.mp4"/><Relationship Id="rId21" Type="http://schemas.openxmlformats.org/officeDocument/2006/relationships/image" Target="../media/image38.png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32.wmf"/><Relationship Id="rId25" Type="http://schemas.openxmlformats.org/officeDocument/2006/relationships/image" Target="../media/image35.wmf"/><Relationship Id="rId2" Type="http://schemas.microsoft.com/office/2007/relationships/media" Target="../media/media4.mp4"/><Relationship Id="rId16" Type="http://schemas.openxmlformats.org/officeDocument/2006/relationships/oleObject" Target="../embeddings/oleObject13.bin"/><Relationship Id="rId20" Type="http://schemas.openxmlformats.org/officeDocument/2006/relationships/image" Target="../media/image6.png"/><Relationship Id="rId29" Type="http://schemas.openxmlformats.org/officeDocument/2006/relationships/image" Target="../media/image37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9.wmf"/><Relationship Id="rId24" Type="http://schemas.openxmlformats.org/officeDocument/2006/relationships/oleObject" Target="../embeddings/oleObject16.bin"/><Relationship Id="rId5" Type="http://schemas.openxmlformats.org/officeDocument/2006/relationships/image" Target="../media/image15.png"/><Relationship Id="rId15" Type="http://schemas.openxmlformats.org/officeDocument/2006/relationships/image" Target="../media/image31.wmf"/><Relationship Id="rId23" Type="http://schemas.openxmlformats.org/officeDocument/2006/relationships/image" Target="../media/image34.wmf"/><Relationship Id="rId28" Type="http://schemas.openxmlformats.org/officeDocument/2006/relationships/oleObject" Target="../embeddings/oleObject18.bin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33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12.bin"/><Relationship Id="rId22" Type="http://schemas.openxmlformats.org/officeDocument/2006/relationships/oleObject" Target="../embeddings/oleObject15.bin"/><Relationship Id="rId27" Type="http://schemas.openxmlformats.org/officeDocument/2006/relationships/image" Target="../media/image36.emf"/><Relationship Id="rId30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flowers with a sun in the background&#10;&#10;Description automatically generated">
            <a:extLst>
              <a:ext uri="{FF2B5EF4-FFF2-40B4-BE49-F238E27FC236}">
                <a16:creationId xmlns:a16="http://schemas.microsoft.com/office/drawing/2014/main" id="{0B73D8EB-73CE-472C-6227-F3C26D26FD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" t="488" b="600"/>
          <a:stretch/>
        </p:blipFill>
        <p:spPr>
          <a:xfrm>
            <a:off x="-155" y="-5732"/>
            <a:ext cx="1219212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56AAF7-7970-CB62-9AF3-51FB42A6F03D}"/>
              </a:ext>
            </a:extLst>
          </p:cNvPr>
          <p:cNvSpPr txBox="1">
            <a:spLocks noChangeArrowheads="1"/>
          </p:cNvSpPr>
          <p:nvPr/>
        </p:nvSpPr>
        <p:spPr>
          <a:xfrm>
            <a:off x="-2" y="3897667"/>
            <a:ext cx="12192000" cy="60131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glow rad="76200">
                  <a:srgbClr val="FFFF00">
                    <a:alpha val="5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615DB26-884D-8DD5-52DF-78C4C74621D1}"/>
              </a:ext>
            </a:extLst>
          </p:cNvPr>
          <p:cNvSpPr txBox="1">
            <a:spLocks noChangeArrowheads="1"/>
          </p:cNvSpPr>
          <p:nvPr/>
        </p:nvSpPr>
        <p:spPr>
          <a:xfrm>
            <a:off x="-2" y="459579"/>
            <a:ext cx="12192001" cy="1170256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8000" b="0" i="0" u="none" strike="noStrike" kern="1200" cap="none" spc="0" normalizeH="0" baseline="0" noProof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UTM Times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BC1EF72-4766-7859-A28B-7042CD99166D}"/>
              </a:ext>
            </a:extLst>
          </p:cNvPr>
          <p:cNvSpPr txBox="1">
            <a:spLocks noChangeArrowheads="1"/>
          </p:cNvSpPr>
          <p:nvPr/>
        </p:nvSpPr>
        <p:spPr>
          <a:xfrm>
            <a:off x="-187" y="1101558"/>
            <a:ext cx="12125868" cy="1375303"/>
          </a:xfrm>
          <a:prstGeom prst="rect">
            <a:avLst/>
          </a:prstGeom>
        </p:spPr>
        <p:txBody>
          <a:bodyPr vert="horz" lIns="91438" tIns="45719" rIns="91438" bIns="45719" spcCol="9144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56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LIỆT CHÀO MỪNG QUÝ THẦY CÔ GIÁO VỀ </a:t>
            </a:r>
          </a:p>
          <a:p>
            <a:pPr marL="0" marR="0" lvl="0" indent="0" algn="ctr" defTabSz="91456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 GIỜ THĂM LỚP 8C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EDBAEA-B32E-464F-BBC6-D1837C4B3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522" y="3701280"/>
            <a:ext cx="7314823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 err="1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Giáo</a:t>
            </a:r>
            <a:r>
              <a:rPr lang="en-US" altLang="en-US" sz="3600" b="1" i="1" dirty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vi-VN" altLang="en-US" sz="3600" b="1" i="1" dirty="0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thực hiện</a:t>
            </a:r>
            <a:r>
              <a:rPr lang="en-US" altLang="en-US" sz="3600" b="1" i="1" dirty="0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en-US" sz="3600" b="1" i="1" dirty="0" err="1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Phạm</a:t>
            </a:r>
            <a:r>
              <a:rPr lang="en-US" altLang="en-US" sz="3600" b="1" i="1" dirty="0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altLang="en-US" sz="3600" b="1" i="1" dirty="0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Liên</a:t>
            </a:r>
            <a:endParaRPr lang="vi-VN" altLang="en-US" sz="3600" b="1" i="1" dirty="0" smtClean="0">
              <a:solidFill>
                <a:srgbClr val="3B10F4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 err="1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Quốc</a:t>
            </a:r>
            <a:r>
              <a:rPr lang="en-US" altLang="en-US" sz="3600" b="1" i="1" dirty="0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Oai</a:t>
            </a:r>
            <a:r>
              <a:rPr lang="vi-VN" altLang="en-US" sz="3600" b="1" i="1" dirty="0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ngày </a:t>
            </a:r>
            <a:r>
              <a:rPr lang="en-US" altLang="en-US" sz="3600" b="1" i="1" dirty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altLang="en-US" sz="3600" b="1" i="1" dirty="0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tháng 1</a:t>
            </a:r>
            <a:r>
              <a:rPr lang="en-US" altLang="en-US" sz="3600" b="1" i="1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vi-VN" altLang="en-US" sz="3600" b="1" i="1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600" b="1" i="1" dirty="0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 202</a:t>
            </a:r>
            <a:r>
              <a:rPr lang="en-US" altLang="en-US" sz="3600" b="1" i="1" dirty="0" smtClean="0">
                <a:solidFill>
                  <a:srgbClr val="3B10F4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  <a:endParaRPr lang="vi-VN" altLang="en-US" sz="3600" b="1" i="1" dirty="0">
              <a:solidFill>
                <a:srgbClr val="3B10F4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0 - Chao don-Khaled-C-est-La-Vie-Dj">
            <a:hlinkClick r:id="" action="ppaction://media"/>
            <a:extLst>
              <a:ext uri="{FF2B5EF4-FFF2-40B4-BE49-F238E27FC236}">
                <a16:creationId xmlns:a16="http://schemas.microsoft.com/office/drawing/2014/main" id="{24389C99-9626-430F-B4D5-1C5746DFB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8281" y="5919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27" y="0"/>
            <a:ext cx="11879347" cy="70079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7290739" y="1246561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5167" y="1005940"/>
            <a:ext cx="6096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endParaRPr lang="en-US" sz="3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fr-F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056648" y="1708388"/>
            <a:ext cx="4246432" cy="523220"/>
            <a:chOff x="3917532" y="3647577"/>
            <a:chExt cx="4246432" cy="523220"/>
          </a:xfrm>
        </p:grpSpPr>
        <p:sp>
          <p:nvSpPr>
            <p:cNvPr id="20" name="Rectangle 19"/>
            <p:cNvSpPr/>
            <p:nvPr/>
          </p:nvSpPr>
          <p:spPr>
            <a:xfrm>
              <a:off x="3917532" y="3647577"/>
              <a:ext cx="42464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a)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tứ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giác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5968806" y="3764946"/>
            <a:ext cx="1003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3" name="Equation" r:id="rId5" imgW="1002960" imgH="317160" progId="Equation.DSMT4">
                    <p:embed/>
                  </p:oleObj>
                </mc:Choice>
                <mc:Fallback>
                  <p:oleObj name="Equation" r:id="rId5" imgW="1002960" imgH="317160" progId="Equation.DSMT4">
                    <p:embed/>
                    <p:pic>
                      <p:nvPicPr>
                        <p:cNvPr id="24" name="Object 23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968806" y="3764946"/>
                          <a:ext cx="1003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Group 25"/>
          <p:cNvGrpSpPr/>
          <p:nvPr/>
        </p:nvGrpSpPr>
        <p:grpSpPr>
          <a:xfrm>
            <a:off x="5727700" y="2114996"/>
            <a:ext cx="2967735" cy="523220"/>
            <a:chOff x="4655051" y="3647250"/>
            <a:chExt cx="2967735" cy="523220"/>
          </a:xfrm>
        </p:grpSpPr>
        <p:sp>
          <p:nvSpPr>
            <p:cNvPr id="27" name="Rectangle 26"/>
            <p:cNvSpPr/>
            <p:nvPr/>
          </p:nvSpPr>
          <p:spPr>
            <a:xfrm>
              <a:off x="5854353" y="3647250"/>
              <a:ext cx="17684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giả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thiết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) </a:t>
              </a:r>
              <a:endParaRPr lang="en-US" sz="2800" dirty="0"/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/>
          </p:nvGraphicFramePr>
          <p:xfrm>
            <a:off x="4655051" y="3750055"/>
            <a:ext cx="12827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4" name="Equation" r:id="rId7" imgW="1282680" imgH="317160" progId="Equation.DSMT4">
                    <p:embed/>
                  </p:oleObj>
                </mc:Choice>
                <mc:Fallback>
                  <p:oleObj name="Equation" r:id="rId7" imgW="1282680" imgH="317160" progId="Equation.DSMT4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655051" y="3750055"/>
                          <a:ext cx="12827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/>
          <p:cNvGrpSpPr/>
          <p:nvPr/>
        </p:nvGrpSpPr>
        <p:grpSpPr>
          <a:xfrm>
            <a:off x="5672144" y="2606460"/>
            <a:ext cx="3224175" cy="523220"/>
            <a:chOff x="4784416" y="3551160"/>
            <a:chExt cx="3224175" cy="523220"/>
          </a:xfrm>
        </p:grpSpPr>
        <p:sp>
          <p:nvSpPr>
            <p:cNvPr id="35" name="Rectangle 34"/>
            <p:cNvSpPr/>
            <p:nvPr/>
          </p:nvSpPr>
          <p:spPr>
            <a:xfrm>
              <a:off x="6060622" y="3551160"/>
              <a:ext cx="19479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giả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thiết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  ) </a:t>
              </a:r>
              <a:endParaRPr lang="en-US" sz="2800" dirty="0"/>
            </a:p>
          </p:txBody>
        </p:sp>
        <p:graphicFrame>
          <p:nvGraphicFramePr>
            <p:cNvPr id="36" name="Object 35"/>
            <p:cNvGraphicFramePr>
              <a:graphicFrameLocks noChangeAspect="1"/>
            </p:cNvGraphicFramePr>
            <p:nvPr/>
          </p:nvGraphicFramePr>
          <p:xfrm>
            <a:off x="4784416" y="3681225"/>
            <a:ext cx="1316038" cy="344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5" name="Equation" r:id="rId9" imgW="876240" imgH="228600" progId="Equation.DSMT4">
                    <p:embed/>
                  </p:oleObj>
                </mc:Choice>
                <mc:Fallback>
                  <p:oleObj name="Equation" r:id="rId9" imgW="876240" imgH="228600" progId="Equation.DSMT4">
                    <p:embed/>
                    <p:pic>
                      <p:nvPicPr>
                        <p:cNvPr id="36" name="Object 35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784416" y="3681225"/>
                          <a:ext cx="1316038" cy="344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Group 40"/>
          <p:cNvGrpSpPr/>
          <p:nvPr/>
        </p:nvGrpSpPr>
        <p:grpSpPr>
          <a:xfrm>
            <a:off x="4972648" y="3069294"/>
            <a:ext cx="5899372" cy="523220"/>
            <a:chOff x="4162548" y="3647577"/>
            <a:chExt cx="5899372" cy="523220"/>
          </a:xfrm>
        </p:grpSpPr>
        <p:sp>
          <p:nvSpPr>
            <p:cNvPr id="42" name="Rectangle 41"/>
            <p:cNvSpPr/>
            <p:nvPr/>
          </p:nvSpPr>
          <p:spPr>
            <a:xfrm>
              <a:off x="4162548" y="3647577"/>
              <a:ext cx="589937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tứ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giác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bình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hành</a:t>
              </a:r>
              <a:endParaRPr lang="en-US" sz="2800" dirty="0"/>
            </a:p>
          </p:txBody>
        </p:sp>
        <p:graphicFrame>
          <p:nvGraphicFramePr>
            <p:cNvPr id="43" name="Object 42"/>
            <p:cNvGraphicFramePr>
              <a:graphicFrameLocks noChangeAspect="1"/>
            </p:cNvGraphicFramePr>
            <p:nvPr/>
          </p:nvGraphicFramePr>
          <p:xfrm>
            <a:off x="6284317" y="3742759"/>
            <a:ext cx="1003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6" name="Equation" r:id="rId11" imgW="1002960" imgH="317160" progId="Equation.DSMT4">
                    <p:embed/>
                  </p:oleObj>
                </mc:Choice>
                <mc:Fallback>
                  <p:oleObj name="Equation" r:id="rId11" imgW="1002960" imgH="317160" progId="Equation.DSMT4">
                    <p:embed/>
                    <p:pic>
                      <p:nvPicPr>
                        <p:cNvPr id="43" name="Object 42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284317" y="3742759"/>
                          <a:ext cx="1003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3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1" y="4775252"/>
            <a:ext cx="2933398" cy="177285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983166" y="616408"/>
            <a:ext cx="531991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THOI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4907769" y="1609344"/>
            <a:ext cx="0" cy="493876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4059A19-A206-12F6-E2E6-F3FFAF1CB7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2874" y="2379828"/>
            <a:ext cx="3754821" cy="24391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31E9A61-B7FB-88A5-CC53-EC77A3B6D86D}"/>
              </a:ext>
            </a:extLst>
          </p:cNvPr>
          <p:cNvGrpSpPr/>
          <p:nvPr/>
        </p:nvGrpSpPr>
        <p:grpSpPr>
          <a:xfrm>
            <a:off x="5061040" y="3532590"/>
            <a:ext cx="6579045" cy="1384995"/>
            <a:chOff x="4098540" y="3958473"/>
            <a:chExt cx="6579045" cy="138499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24257B-AF73-14C8-9527-C72BE98F2FB6}"/>
                </a:ext>
              </a:extLst>
            </p:cNvPr>
            <p:cNvSpPr/>
            <p:nvPr/>
          </p:nvSpPr>
          <p:spPr>
            <a:xfrm>
              <a:off x="4098540" y="3958473"/>
              <a:ext cx="6579045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b)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tứ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giác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bình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hành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cắt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nhau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trung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</a:p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mỗi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en-US" sz="2800" dirty="0"/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40643F2A-B746-4A41-00E7-0615A115F49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68667" y="4053655"/>
            <a:ext cx="1003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7" name="Equation" r:id="rId15" imgW="1002960" imgH="317160" progId="Equation.DSMT4">
                    <p:embed/>
                  </p:oleObj>
                </mc:Choice>
                <mc:Fallback>
                  <p:oleObj name="Equation" r:id="rId15" imgW="1002960" imgH="31716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40643F2A-B746-4A41-00E7-0615A115F49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068667" y="4053655"/>
                          <a:ext cx="1003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BC7482-1717-FC74-CFD6-08CB72F990D7}"/>
              </a:ext>
            </a:extLst>
          </p:cNvPr>
          <p:cNvGrpSpPr/>
          <p:nvPr/>
        </p:nvGrpSpPr>
        <p:grpSpPr>
          <a:xfrm>
            <a:off x="5012608" y="4800428"/>
            <a:ext cx="6098144" cy="1815882"/>
            <a:chOff x="3897708" y="5073911"/>
            <a:chExt cx="6098144" cy="181588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5B9512-2B2E-53EF-56A5-0F0E5CD37158}"/>
                </a:ext>
              </a:extLst>
            </p:cNvPr>
            <p:cNvSpPr/>
            <p:nvPr/>
          </p:nvSpPr>
          <p:spPr>
            <a:xfrm>
              <a:off x="3897708" y="5073911"/>
              <a:ext cx="6098144" cy="18158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b)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(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giả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thiết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</a:p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cân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trung</a:t>
              </a:r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tuyến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đồng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endPara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AFF99B39-52CF-AB9E-6C31-90E6AFCEEAA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63767" y="5186752"/>
            <a:ext cx="952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8" name="Equation" r:id="rId16" imgW="952200" imgH="304560" progId="Equation.DSMT4">
                    <p:embed/>
                  </p:oleObj>
                </mc:Choice>
                <mc:Fallback>
                  <p:oleObj name="Equation" r:id="rId16" imgW="952200" imgH="30456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AFF99B39-52CF-AB9E-6C31-90E6AFCEEAA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963767" y="5186752"/>
                          <a:ext cx="952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B474AA79-BF9F-4480-E300-BE976E4234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77615" y="4008599"/>
          <a:ext cx="633603" cy="411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Equation" r:id="rId18" imgW="253800" imgH="164880" progId="Equation.DSMT4">
                  <p:embed/>
                </p:oleObj>
              </mc:Choice>
              <mc:Fallback>
                <p:oleObj name="Equation" r:id="rId18" imgW="253800" imgH="1648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B474AA79-BF9F-4480-E300-BE976E4234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77615" y="4008599"/>
                        <a:ext cx="633603" cy="411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B19A89D6-105F-9042-6637-35DAE213B2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27793" y="4039418"/>
          <a:ext cx="351806" cy="40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Equation" r:id="rId20" imgW="152280" imgH="177480" progId="Equation.DSMT4">
                  <p:embed/>
                </p:oleObj>
              </mc:Choice>
              <mc:Fallback>
                <p:oleObj name="Equation" r:id="rId20" imgW="152280" imgH="177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B19A89D6-105F-9042-6637-35DAE213B2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127793" y="4039418"/>
                        <a:ext cx="351806" cy="408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D7C00D4-CBC6-9CEC-26BC-D26B81B8FC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18400" y="4904740"/>
          <a:ext cx="1296988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22" imgW="863280" imgH="215640" progId="Equation.DSMT4">
                  <p:embed/>
                </p:oleObj>
              </mc:Choice>
              <mc:Fallback>
                <p:oleObj name="Equation" r:id="rId22" imgW="863280" imgH="2156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7D7C00D4-CBC6-9CEC-26BC-D26B81B8FC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518400" y="4904740"/>
                        <a:ext cx="1296988" cy="325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6DD2CE18-836F-C139-669E-D6F98F04AB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37150" y="5373053"/>
          <a:ext cx="13208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Equation" r:id="rId24" imgW="1320480" imgH="317160" progId="Equation.DSMT4">
                  <p:embed/>
                </p:oleObj>
              </mc:Choice>
              <mc:Fallback>
                <p:oleObj name="Equation" r:id="rId24" imgW="1320480" imgH="317160" progId="Equation.DSMT4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6DD2CE18-836F-C139-669E-D6F98F04AB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137150" y="5373053"/>
                        <a:ext cx="13208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84936FCD-D5EF-2DDB-B032-5839D09985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18400" y="5328667"/>
          <a:ext cx="2794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Equation" r:id="rId26" imgW="279360" imgH="304560" progId="Equation.DSMT4">
                  <p:embed/>
                </p:oleObj>
              </mc:Choice>
              <mc:Fallback>
                <p:oleObj name="Equation" r:id="rId26" imgW="279360" imgH="304560" progId="Equation.DSMT4">
                  <p:embed/>
                  <p:pic>
                    <p:nvPicPr>
                      <p:cNvPr id="56" name="Object 55">
                        <a:extLst>
                          <a:ext uri="{FF2B5EF4-FFF2-40B4-BE49-F238E27FC236}">
                            <a16:creationId xmlns:a16="http://schemas.microsoft.com/office/drawing/2014/main" id="{84936FCD-D5EF-2DDB-B032-5839D09985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518400" y="5328667"/>
                        <a:ext cx="2794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9518ED71-56C5-9D07-D006-FBFE283680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23954" y="5328455"/>
          <a:ext cx="546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Equation" r:id="rId28" imgW="545760" imgH="317160" progId="Equation.DSMT4">
                  <p:embed/>
                </p:oleObj>
              </mc:Choice>
              <mc:Fallback>
                <p:oleObj name="Equation" r:id="rId28" imgW="545760" imgH="317160" progId="Equation.DSMT4">
                  <p:embed/>
                  <p:pic>
                    <p:nvPicPr>
                      <p:cNvPr id="57" name="Object 56">
                        <a:extLst>
                          <a:ext uri="{FF2B5EF4-FFF2-40B4-BE49-F238E27FC236}">
                            <a16:creationId xmlns:a16="http://schemas.microsoft.com/office/drawing/2014/main" id="{9518ED71-56C5-9D07-D006-FBFE283680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223954" y="5328455"/>
                        <a:ext cx="546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0BE592F-DFE1-2CB3-54C7-631E9871CB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37150" y="6203450"/>
          <a:ext cx="1676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30" imgW="1676160" imgH="317160" progId="Equation.DSMT4">
                  <p:embed/>
                </p:oleObj>
              </mc:Choice>
              <mc:Fallback>
                <p:oleObj name="Equation" r:id="rId30" imgW="1676160" imgH="3171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0BE592F-DFE1-2CB3-54C7-631E9871CB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137150" y="6203450"/>
                        <a:ext cx="1676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817A3C32-0564-98CE-36BC-7AC2CC7B9D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90739" y="6187427"/>
          <a:ext cx="35242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Equation" r:id="rId32" imgW="352277" imgH="407023" progId="Equation.DSMT4">
                  <p:embed/>
                </p:oleObj>
              </mc:Choice>
              <mc:Fallback>
                <p:oleObj name="Equation" r:id="rId32" imgW="352277" imgH="407023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817A3C32-0564-98CE-36BC-7AC2CC7B9D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7290739" y="6187427"/>
                        <a:ext cx="352425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D3615629-9B42-618B-D32E-24E4345E83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2144" y="4055931"/>
          <a:ext cx="633603" cy="422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Equation" r:id="rId34" imgW="266400" imgH="177480" progId="Equation.DSMT4">
                  <p:embed/>
                </p:oleObj>
              </mc:Choice>
              <mc:Fallback>
                <p:oleObj name="Equation" r:id="rId34" imgW="266400" imgH="1774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3615629-9B42-618B-D32E-24E4345E83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5672144" y="4055931"/>
                        <a:ext cx="633603" cy="422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3C192018-3F48-01CD-789E-A1285FB0ED2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57083" y="2294874"/>
            <a:ext cx="4020312" cy="26593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9C9424B-D738-781F-D2E1-ACAEF35E6EF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3741" y="2294874"/>
            <a:ext cx="4020312" cy="26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5" y="-1"/>
            <a:ext cx="11879347" cy="71109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6687674" y="1920978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5167" y="1005940"/>
            <a:ext cx="6096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endParaRPr lang="en-US" sz="3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fr-F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56648" y="2447286"/>
            <a:ext cx="51480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và            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5734050" y="2853894"/>
            <a:ext cx="2871617" cy="523220"/>
            <a:chOff x="4661401" y="3647250"/>
            <a:chExt cx="2871617" cy="523220"/>
          </a:xfrm>
        </p:grpSpPr>
        <p:sp>
          <p:nvSpPr>
            <p:cNvPr id="27" name="Rectangle 26"/>
            <p:cNvSpPr/>
            <p:nvPr/>
          </p:nvSpPr>
          <p:spPr>
            <a:xfrm>
              <a:off x="5854353" y="3647250"/>
              <a:ext cx="16786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giả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thiết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2549415"/>
                </p:ext>
              </p:extLst>
            </p:nvPr>
          </p:nvGraphicFramePr>
          <p:xfrm>
            <a:off x="4661401" y="3756342"/>
            <a:ext cx="12700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9" name="Equation" r:id="rId5" imgW="1269720" imgH="304560" progId="Equation.DSMT4">
                    <p:embed/>
                  </p:oleObj>
                </mc:Choice>
                <mc:Fallback>
                  <p:oleObj name="Equation" r:id="rId5" imgW="1269720" imgH="304560" progId="Equation.DSMT4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661401" y="3756342"/>
                          <a:ext cx="12700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32"/>
          <p:cNvGrpSpPr/>
          <p:nvPr/>
        </p:nvGrpSpPr>
        <p:grpSpPr>
          <a:xfrm>
            <a:off x="5681663" y="3345358"/>
            <a:ext cx="2945352" cy="523220"/>
            <a:chOff x="4793935" y="3551160"/>
            <a:chExt cx="2945352" cy="523220"/>
          </a:xfrm>
        </p:grpSpPr>
        <p:sp>
          <p:nvSpPr>
            <p:cNvPr id="35" name="Rectangle 34"/>
            <p:cNvSpPr/>
            <p:nvPr/>
          </p:nvSpPr>
          <p:spPr>
            <a:xfrm>
              <a:off x="6060622" y="3551160"/>
              <a:ext cx="16786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giả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thiết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) </a:t>
              </a:r>
              <a:endParaRPr lang="en-US" sz="2800" dirty="0"/>
            </a:p>
          </p:txBody>
        </p:sp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7683440"/>
                </p:ext>
              </p:extLst>
            </p:nvPr>
          </p:nvGraphicFramePr>
          <p:xfrm>
            <a:off x="4793935" y="3681550"/>
            <a:ext cx="1296987" cy="344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" name="Equation" r:id="rId7" imgW="863280" imgH="228600" progId="Equation.DSMT4">
                    <p:embed/>
                  </p:oleObj>
                </mc:Choice>
                <mc:Fallback>
                  <p:oleObj name="Equation" r:id="rId7" imgW="863280" imgH="228600" progId="Equation.DSMT4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793935" y="3681550"/>
                          <a:ext cx="1296987" cy="344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Group 40"/>
          <p:cNvGrpSpPr/>
          <p:nvPr/>
        </p:nvGrpSpPr>
        <p:grpSpPr>
          <a:xfrm>
            <a:off x="5630868" y="3827640"/>
            <a:ext cx="2697705" cy="523220"/>
            <a:chOff x="4820768" y="3667025"/>
            <a:chExt cx="2697705" cy="523220"/>
          </a:xfrm>
        </p:grpSpPr>
        <p:sp>
          <p:nvSpPr>
            <p:cNvPr id="42" name="Rectangle 41"/>
            <p:cNvSpPr/>
            <p:nvPr/>
          </p:nvSpPr>
          <p:spPr>
            <a:xfrm>
              <a:off x="5342877" y="3667025"/>
              <a:ext cx="217559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 cạnh chung</a:t>
              </a:r>
              <a:endParaRPr lang="en-US" sz="2800" dirty="0"/>
            </a:p>
          </p:txBody>
        </p:sp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4030742"/>
                </p:ext>
              </p:extLst>
            </p:nvPr>
          </p:nvGraphicFramePr>
          <p:xfrm>
            <a:off x="4820768" y="3783122"/>
            <a:ext cx="5461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" name="Equation" r:id="rId9" imgW="545760" imgH="317160" progId="Equation.DSMT4">
                    <p:embed/>
                  </p:oleObj>
                </mc:Choice>
                <mc:Fallback>
                  <p:oleObj name="Equation" r:id="rId9" imgW="545760" imgH="317160" progId="Equation.DSMT4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820768" y="3783122"/>
                          <a:ext cx="5461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3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1" y="4775252"/>
            <a:ext cx="2933398" cy="177285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983167" y="616408"/>
            <a:ext cx="464384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HÌNH THOI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4907769" y="1609344"/>
            <a:ext cx="0" cy="4938763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4059A19-A206-12F6-E2E6-F3FFAF1CB7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874" y="2379828"/>
            <a:ext cx="3754821" cy="2439150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FF99B39-52CF-AB9E-6C31-90E6AFCEEA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105278"/>
              </p:ext>
            </p:extLst>
          </p:nvPr>
        </p:nvGraphicFramePr>
        <p:xfrm>
          <a:off x="5080306" y="5601372"/>
          <a:ext cx="1070558" cy="428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13" imgW="444240" imgH="177480" progId="Equation.DSMT4">
                  <p:embed/>
                </p:oleObj>
              </mc:Choice>
              <mc:Fallback>
                <p:oleObj name="Equation" r:id="rId13" imgW="444240" imgH="177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0643F2A-B746-4A41-00E7-0615A115F4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80306" y="5601372"/>
                        <a:ext cx="1070558" cy="428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7D7C00D4-CBC6-9CEC-26BC-D26B81B8FC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286966"/>
              </p:ext>
            </p:extLst>
          </p:nvPr>
        </p:nvGraphicFramePr>
        <p:xfrm>
          <a:off x="5039544" y="4977955"/>
          <a:ext cx="211613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15" imgW="1409400" imgH="304560" progId="Equation.DSMT4">
                  <p:embed/>
                </p:oleObj>
              </mc:Choice>
              <mc:Fallback>
                <p:oleObj name="Equation" r:id="rId15" imgW="1409400" imgH="3045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39544" y="4977955"/>
                        <a:ext cx="2116137" cy="458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6DD2CE18-836F-C139-669E-D6F98F04AB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651968"/>
              </p:ext>
            </p:extLst>
          </p:nvPr>
        </p:nvGraphicFramePr>
        <p:xfrm>
          <a:off x="5056648" y="4476433"/>
          <a:ext cx="33528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17" imgW="3352680" imgH="393480" progId="Equation.DSMT4">
                  <p:embed/>
                </p:oleObj>
              </mc:Choice>
              <mc:Fallback>
                <p:oleObj name="Equation" r:id="rId17" imgW="3352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056648" y="4476433"/>
                        <a:ext cx="33528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2B0E0078-C0A2-78D5-1345-42112D7C05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445535"/>
              </p:ext>
            </p:extLst>
          </p:nvPr>
        </p:nvGraphicFramePr>
        <p:xfrm>
          <a:off x="5977739" y="2515327"/>
          <a:ext cx="1010443" cy="416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19" imgW="431640" imgH="177480" progId="Equation.DSMT4">
                  <p:embed/>
                </p:oleObj>
              </mc:Choice>
              <mc:Fallback>
                <p:oleObj name="Equation" r:id="rId19" imgW="43164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7239ABF0-0936-4298-1CA2-E774F0E7E7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977739" y="2515327"/>
                        <a:ext cx="1010443" cy="416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EE97570E-7427-9AF3-2D68-18C14C318C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836015"/>
              </p:ext>
            </p:extLst>
          </p:nvPr>
        </p:nvGraphicFramePr>
        <p:xfrm>
          <a:off x="7538974" y="2527269"/>
          <a:ext cx="914983" cy="35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Equation" r:id="rId21" imgW="457200" imgH="177480" progId="Equation.DSMT4">
                  <p:embed/>
                </p:oleObj>
              </mc:Choice>
              <mc:Fallback>
                <p:oleObj name="Equation" r:id="rId21" imgW="457200" imgH="1774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F40C1FF3-BBCC-1F90-1177-E784F787A7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538974" y="2527269"/>
                        <a:ext cx="914983" cy="35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3A7C5E4E-E7FE-9591-B825-26B90A3D1B54}"/>
              </a:ext>
            </a:extLst>
          </p:cNvPr>
          <p:cNvSpPr/>
          <p:nvPr/>
        </p:nvSpPr>
        <p:spPr>
          <a:xfrm>
            <a:off x="7189033" y="5013445"/>
            <a:ext cx="31341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(hai góc tương ứng)</a:t>
            </a:r>
            <a:endParaRPr lang="en-US" sz="28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00C5563-C90F-83AC-72AA-72DE23FD1EE4}"/>
              </a:ext>
            </a:extLst>
          </p:cNvPr>
          <p:cNvSpPr/>
          <p:nvPr/>
        </p:nvSpPr>
        <p:spPr>
          <a:xfrm>
            <a:off x="6075103" y="5546835"/>
            <a:ext cx="25026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là phân giác của</a:t>
            </a:r>
            <a:endParaRPr lang="en-US" sz="2800" dirty="0"/>
          </a:p>
        </p:txBody>
      </p:sp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9AEA891C-1808-E930-15ED-C3A9A419F4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561986"/>
              </p:ext>
            </p:extLst>
          </p:nvPr>
        </p:nvGraphicFramePr>
        <p:xfrm>
          <a:off x="8541774" y="5546835"/>
          <a:ext cx="75042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Equation" r:id="rId23" imgW="355320" imgH="215640" progId="Equation.DSMT4">
                  <p:embed/>
                </p:oleObj>
              </mc:Choice>
              <mc:Fallback>
                <p:oleObj name="Equation" r:id="rId23" imgW="355320" imgH="21564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49B768A3-D5B5-1F69-D057-745079D28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8541774" y="5546835"/>
                        <a:ext cx="750423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51">
            <a:extLst>
              <a:ext uri="{FF2B5EF4-FFF2-40B4-BE49-F238E27FC236}">
                <a16:creationId xmlns:a16="http://schemas.microsoft.com/office/drawing/2014/main" id="{4F574097-95B3-3765-C1E1-E3FD565C494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8579" y="2271331"/>
            <a:ext cx="4020312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4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607"/>
            <a:ext cx="12547072" cy="7001164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4" name="Text Box 25">
            <a:extLst>
              <a:ext uri="{FF2B5EF4-FFF2-40B4-BE49-F238E27FC236}">
                <a16:creationId xmlns:a16="http://schemas.microsoft.com/office/drawing/2014/main" id="{F56800A5-10BD-4619-8D70-19B0D185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020" y="1275345"/>
            <a:ext cx="3860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892377"/>
              </p:ext>
            </p:extLst>
          </p:nvPr>
        </p:nvGraphicFramePr>
        <p:xfrm>
          <a:off x="4854027" y="4663900"/>
          <a:ext cx="2514532" cy="369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Equation" r:id="rId5" imgW="1384200" imgH="203040" progId="Equation.DSMT4">
                  <p:embed/>
                </p:oleObj>
              </mc:Choice>
              <mc:Fallback>
                <p:oleObj name="Equation" r:id="rId5" imgW="1384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4027" y="4663900"/>
                        <a:ext cx="2514532" cy="369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4036496" y="635609"/>
            <a:ext cx="521981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HÌNH THOI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54028" y="4115966"/>
            <a:ext cx="2441712" cy="493838"/>
            <a:chOff x="2880394" y="5282483"/>
            <a:chExt cx="2139681" cy="492443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4086727"/>
                </p:ext>
              </p:extLst>
            </p:nvPr>
          </p:nvGraphicFramePr>
          <p:xfrm>
            <a:off x="4103071" y="5384610"/>
            <a:ext cx="917004" cy="278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3" name="Equation" r:id="rId7" imgW="1130040" imgH="342720" progId="Equation.DSMT4">
                    <p:embed/>
                  </p:oleObj>
                </mc:Choice>
                <mc:Fallback>
                  <p:oleObj name="Equation" r:id="rId7" imgW="113004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103071" y="5384610"/>
                          <a:ext cx="917004" cy="27819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2880394" y="5282483"/>
              <a:ext cx="168117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thoi</a:t>
              </a:r>
              <a:endParaRPr lang="en-US" sz="26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27089" y="1468821"/>
            <a:ext cx="5467725" cy="583822"/>
          </a:xfrm>
          <a:custGeom>
            <a:avLst/>
            <a:gdLst>
              <a:gd name="connsiteX0" fmla="*/ 0 w 9981462"/>
              <a:gd name="connsiteY0" fmla="*/ 0 h 583822"/>
              <a:gd name="connsiteX1" fmla="*/ 287701 w 9981462"/>
              <a:gd name="connsiteY1" fmla="*/ 0 h 583822"/>
              <a:gd name="connsiteX2" fmla="*/ 775031 w 9981462"/>
              <a:gd name="connsiteY2" fmla="*/ 0 h 583822"/>
              <a:gd name="connsiteX3" fmla="*/ 1062732 w 9981462"/>
              <a:gd name="connsiteY3" fmla="*/ 0 h 583822"/>
              <a:gd name="connsiteX4" fmla="*/ 1649877 w 9981462"/>
              <a:gd name="connsiteY4" fmla="*/ 0 h 583822"/>
              <a:gd name="connsiteX5" fmla="*/ 2237022 w 9981462"/>
              <a:gd name="connsiteY5" fmla="*/ 0 h 583822"/>
              <a:gd name="connsiteX6" fmla="*/ 2724352 w 9981462"/>
              <a:gd name="connsiteY6" fmla="*/ 0 h 583822"/>
              <a:gd name="connsiteX7" fmla="*/ 3511126 w 9981462"/>
              <a:gd name="connsiteY7" fmla="*/ 0 h 583822"/>
              <a:gd name="connsiteX8" fmla="*/ 3998456 w 9981462"/>
              <a:gd name="connsiteY8" fmla="*/ 0 h 583822"/>
              <a:gd name="connsiteX9" fmla="*/ 4785230 w 9981462"/>
              <a:gd name="connsiteY9" fmla="*/ 0 h 583822"/>
              <a:gd name="connsiteX10" fmla="*/ 5372375 w 9981462"/>
              <a:gd name="connsiteY10" fmla="*/ 0 h 583822"/>
              <a:gd name="connsiteX11" fmla="*/ 6159149 w 9981462"/>
              <a:gd name="connsiteY11" fmla="*/ 0 h 583822"/>
              <a:gd name="connsiteX12" fmla="*/ 6646479 w 9981462"/>
              <a:gd name="connsiteY12" fmla="*/ 0 h 583822"/>
              <a:gd name="connsiteX13" fmla="*/ 6934180 w 9981462"/>
              <a:gd name="connsiteY13" fmla="*/ 0 h 583822"/>
              <a:gd name="connsiteX14" fmla="*/ 7421511 w 9981462"/>
              <a:gd name="connsiteY14" fmla="*/ 0 h 583822"/>
              <a:gd name="connsiteX15" fmla="*/ 7809026 w 9981462"/>
              <a:gd name="connsiteY15" fmla="*/ 0 h 583822"/>
              <a:gd name="connsiteX16" fmla="*/ 8196542 w 9981462"/>
              <a:gd name="connsiteY16" fmla="*/ 0 h 583822"/>
              <a:gd name="connsiteX17" fmla="*/ 8584057 w 9981462"/>
              <a:gd name="connsiteY17" fmla="*/ 0 h 583822"/>
              <a:gd name="connsiteX18" fmla="*/ 8871758 w 9981462"/>
              <a:gd name="connsiteY18" fmla="*/ 0 h 583822"/>
              <a:gd name="connsiteX19" fmla="*/ 9159459 w 9981462"/>
              <a:gd name="connsiteY19" fmla="*/ 0 h 583822"/>
              <a:gd name="connsiteX20" fmla="*/ 9981462 w 9981462"/>
              <a:gd name="connsiteY20" fmla="*/ 0 h 583822"/>
              <a:gd name="connsiteX21" fmla="*/ 9981462 w 9981462"/>
              <a:gd name="connsiteY21" fmla="*/ 583822 h 583822"/>
              <a:gd name="connsiteX22" fmla="*/ 9693761 w 9981462"/>
              <a:gd name="connsiteY22" fmla="*/ 583822 h 583822"/>
              <a:gd name="connsiteX23" fmla="*/ 9306245 w 9981462"/>
              <a:gd name="connsiteY23" fmla="*/ 583822 h 583822"/>
              <a:gd name="connsiteX24" fmla="*/ 8519471 w 9981462"/>
              <a:gd name="connsiteY24" fmla="*/ 583822 h 583822"/>
              <a:gd name="connsiteX25" fmla="*/ 8032141 w 9981462"/>
              <a:gd name="connsiteY25" fmla="*/ 583822 h 583822"/>
              <a:gd name="connsiteX26" fmla="*/ 7644626 w 9981462"/>
              <a:gd name="connsiteY26" fmla="*/ 583822 h 583822"/>
              <a:gd name="connsiteX27" fmla="*/ 6957666 w 9981462"/>
              <a:gd name="connsiteY27" fmla="*/ 583822 h 583822"/>
              <a:gd name="connsiteX28" fmla="*/ 6370521 w 9981462"/>
              <a:gd name="connsiteY28" fmla="*/ 583822 h 583822"/>
              <a:gd name="connsiteX29" fmla="*/ 5583747 w 9981462"/>
              <a:gd name="connsiteY29" fmla="*/ 583822 h 583822"/>
              <a:gd name="connsiteX30" fmla="*/ 5196232 w 9981462"/>
              <a:gd name="connsiteY30" fmla="*/ 583822 h 583822"/>
              <a:gd name="connsiteX31" fmla="*/ 4908531 w 9981462"/>
              <a:gd name="connsiteY31" fmla="*/ 583822 h 583822"/>
              <a:gd name="connsiteX32" fmla="*/ 4421201 w 9981462"/>
              <a:gd name="connsiteY32" fmla="*/ 583822 h 583822"/>
              <a:gd name="connsiteX33" fmla="*/ 4033685 w 9981462"/>
              <a:gd name="connsiteY33" fmla="*/ 583822 h 583822"/>
              <a:gd name="connsiteX34" fmla="*/ 3646169 w 9981462"/>
              <a:gd name="connsiteY34" fmla="*/ 583822 h 583822"/>
              <a:gd name="connsiteX35" fmla="*/ 3059025 w 9981462"/>
              <a:gd name="connsiteY35" fmla="*/ 583822 h 583822"/>
              <a:gd name="connsiteX36" fmla="*/ 2272250 w 9981462"/>
              <a:gd name="connsiteY36" fmla="*/ 583822 h 583822"/>
              <a:gd name="connsiteX37" fmla="*/ 1784920 w 9981462"/>
              <a:gd name="connsiteY37" fmla="*/ 583822 h 583822"/>
              <a:gd name="connsiteX38" fmla="*/ 1297590 w 9981462"/>
              <a:gd name="connsiteY38" fmla="*/ 583822 h 583822"/>
              <a:gd name="connsiteX39" fmla="*/ 810260 w 9981462"/>
              <a:gd name="connsiteY39" fmla="*/ 583822 h 583822"/>
              <a:gd name="connsiteX40" fmla="*/ 0 w 9981462"/>
              <a:gd name="connsiteY40" fmla="*/ 583822 h 583822"/>
              <a:gd name="connsiteX41" fmla="*/ 0 w 9981462"/>
              <a:gd name="connsiteY41" fmla="*/ 0 h 583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981462" h="583822" extrusionOk="0">
                <a:moveTo>
                  <a:pt x="0" y="0"/>
                </a:moveTo>
                <a:cubicBezTo>
                  <a:pt x="101760" y="-470"/>
                  <a:pt x="165493" y="18160"/>
                  <a:pt x="287701" y="0"/>
                </a:cubicBezTo>
                <a:cubicBezTo>
                  <a:pt x="409909" y="-18160"/>
                  <a:pt x="626395" y="8460"/>
                  <a:pt x="775031" y="0"/>
                </a:cubicBezTo>
                <a:cubicBezTo>
                  <a:pt x="923667" y="-8460"/>
                  <a:pt x="985627" y="31110"/>
                  <a:pt x="1062732" y="0"/>
                </a:cubicBezTo>
                <a:cubicBezTo>
                  <a:pt x="1139837" y="-31110"/>
                  <a:pt x="1477749" y="26266"/>
                  <a:pt x="1649877" y="0"/>
                </a:cubicBezTo>
                <a:cubicBezTo>
                  <a:pt x="1822006" y="-26266"/>
                  <a:pt x="1953768" y="47633"/>
                  <a:pt x="2237022" y="0"/>
                </a:cubicBezTo>
                <a:cubicBezTo>
                  <a:pt x="2520276" y="-47633"/>
                  <a:pt x="2597993" y="52035"/>
                  <a:pt x="2724352" y="0"/>
                </a:cubicBezTo>
                <a:cubicBezTo>
                  <a:pt x="2850711" y="-52035"/>
                  <a:pt x="3193017" y="42546"/>
                  <a:pt x="3511126" y="0"/>
                </a:cubicBezTo>
                <a:cubicBezTo>
                  <a:pt x="3829235" y="-42546"/>
                  <a:pt x="3852915" y="45870"/>
                  <a:pt x="3998456" y="0"/>
                </a:cubicBezTo>
                <a:cubicBezTo>
                  <a:pt x="4143997" y="-45870"/>
                  <a:pt x="4615281" y="65541"/>
                  <a:pt x="4785230" y="0"/>
                </a:cubicBezTo>
                <a:cubicBezTo>
                  <a:pt x="4955179" y="-65541"/>
                  <a:pt x="5136174" y="53566"/>
                  <a:pt x="5372375" y="0"/>
                </a:cubicBezTo>
                <a:cubicBezTo>
                  <a:pt x="5608576" y="-53566"/>
                  <a:pt x="5827620" y="42868"/>
                  <a:pt x="6159149" y="0"/>
                </a:cubicBezTo>
                <a:cubicBezTo>
                  <a:pt x="6490678" y="-42868"/>
                  <a:pt x="6529885" y="10963"/>
                  <a:pt x="6646479" y="0"/>
                </a:cubicBezTo>
                <a:cubicBezTo>
                  <a:pt x="6763073" y="-10963"/>
                  <a:pt x="6847828" y="13158"/>
                  <a:pt x="6934180" y="0"/>
                </a:cubicBezTo>
                <a:cubicBezTo>
                  <a:pt x="7020532" y="-13158"/>
                  <a:pt x="7304354" y="28416"/>
                  <a:pt x="7421511" y="0"/>
                </a:cubicBezTo>
                <a:cubicBezTo>
                  <a:pt x="7538668" y="-28416"/>
                  <a:pt x="7650618" y="26681"/>
                  <a:pt x="7809026" y="0"/>
                </a:cubicBezTo>
                <a:cubicBezTo>
                  <a:pt x="7967435" y="-26681"/>
                  <a:pt x="8059265" y="10630"/>
                  <a:pt x="8196542" y="0"/>
                </a:cubicBezTo>
                <a:cubicBezTo>
                  <a:pt x="8333819" y="-10630"/>
                  <a:pt x="8397113" y="4568"/>
                  <a:pt x="8584057" y="0"/>
                </a:cubicBezTo>
                <a:cubicBezTo>
                  <a:pt x="8771001" y="-4568"/>
                  <a:pt x="8754622" y="31614"/>
                  <a:pt x="8871758" y="0"/>
                </a:cubicBezTo>
                <a:cubicBezTo>
                  <a:pt x="8988894" y="-31614"/>
                  <a:pt x="9033422" y="6062"/>
                  <a:pt x="9159459" y="0"/>
                </a:cubicBezTo>
                <a:cubicBezTo>
                  <a:pt x="9285496" y="-6062"/>
                  <a:pt x="9662895" y="19671"/>
                  <a:pt x="9981462" y="0"/>
                </a:cubicBezTo>
                <a:cubicBezTo>
                  <a:pt x="10033714" y="188570"/>
                  <a:pt x="9977035" y="336946"/>
                  <a:pt x="9981462" y="583822"/>
                </a:cubicBezTo>
                <a:cubicBezTo>
                  <a:pt x="9912884" y="617760"/>
                  <a:pt x="9823750" y="553274"/>
                  <a:pt x="9693761" y="583822"/>
                </a:cubicBezTo>
                <a:cubicBezTo>
                  <a:pt x="9563772" y="614370"/>
                  <a:pt x="9438093" y="574651"/>
                  <a:pt x="9306245" y="583822"/>
                </a:cubicBezTo>
                <a:cubicBezTo>
                  <a:pt x="9174397" y="592993"/>
                  <a:pt x="8851646" y="494848"/>
                  <a:pt x="8519471" y="583822"/>
                </a:cubicBezTo>
                <a:cubicBezTo>
                  <a:pt x="8187296" y="672796"/>
                  <a:pt x="8214275" y="546084"/>
                  <a:pt x="8032141" y="583822"/>
                </a:cubicBezTo>
                <a:cubicBezTo>
                  <a:pt x="7850007" y="621560"/>
                  <a:pt x="7748324" y="579819"/>
                  <a:pt x="7644626" y="583822"/>
                </a:cubicBezTo>
                <a:cubicBezTo>
                  <a:pt x="7540929" y="587825"/>
                  <a:pt x="7163102" y="542695"/>
                  <a:pt x="6957666" y="583822"/>
                </a:cubicBezTo>
                <a:cubicBezTo>
                  <a:pt x="6752230" y="624949"/>
                  <a:pt x="6591355" y="553457"/>
                  <a:pt x="6370521" y="583822"/>
                </a:cubicBezTo>
                <a:cubicBezTo>
                  <a:pt x="6149688" y="614187"/>
                  <a:pt x="5768348" y="536574"/>
                  <a:pt x="5583747" y="583822"/>
                </a:cubicBezTo>
                <a:cubicBezTo>
                  <a:pt x="5399146" y="631070"/>
                  <a:pt x="5350822" y="544406"/>
                  <a:pt x="5196232" y="583822"/>
                </a:cubicBezTo>
                <a:cubicBezTo>
                  <a:pt x="5041642" y="623238"/>
                  <a:pt x="5016233" y="558617"/>
                  <a:pt x="4908531" y="583822"/>
                </a:cubicBezTo>
                <a:cubicBezTo>
                  <a:pt x="4800829" y="609027"/>
                  <a:pt x="4597226" y="549281"/>
                  <a:pt x="4421201" y="583822"/>
                </a:cubicBezTo>
                <a:cubicBezTo>
                  <a:pt x="4245176" y="618363"/>
                  <a:pt x="4143834" y="542349"/>
                  <a:pt x="4033685" y="583822"/>
                </a:cubicBezTo>
                <a:cubicBezTo>
                  <a:pt x="3923536" y="625295"/>
                  <a:pt x="3741515" y="541289"/>
                  <a:pt x="3646169" y="583822"/>
                </a:cubicBezTo>
                <a:cubicBezTo>
                  <a:pt x="3550823" y="626355"/>
                  <a:pt x="3348290" y="524770"/>
                  <a:pt x="3059025" y="583822"/>
                </a:cubicBezTo>
                <a:cubicBezTo>
                  <a:pt x="2769760" y="642874"/>
                  <a:pt x="2478973" y="567333"/>
                  <a:pt x="2272250" y="583822"/>
                </a:cubicBezTo>
                <a:cubicBezTo>
                  <a:pt x="2065527" y="600311"/>
                  <a:pt x="2009100" y="558351"/>
                  <a:pt x="1784920" y="583822"/>
                </a:cubicBezTo>
                <a:cubicBezTo>
                  <a:pt x="1560740" y="609293"/>
                  <a:pt x="1501900" y="537067"/>
                  <a:pt x="1297590" y="583822"/>
                </a:cubicBezTo>
                <a:cubicBezTo>
                  <a:pt x="1093280" y="630577"/>
                  <a:pt x="945334" y="571747"/>
                  <a:pt x="810260" y="583822"/>
                </a:cubicBezTo>
                <a:cubicBezTo>
                  <a:pt x="675186" y="595897"/>
                  <a:pt x="394352" y="506807"/>
                  <a:pt x="0" y="583822"/>
                </a:cubicBezTo>
                <a:cubicBezTo>
                  <a:pt x="-69027" y="393011"/>
                  <a:pt x="17195" y="175897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="" xmlns:ask="http://schemas.microsoft.com/office/drawing/2018/sketchyshapes" sd="2451571214">
                  <a:custGeom>
                    <a:avLst/>
                    <a:gdLst>
                      <a:gd name="connsiteX0" fmla="*/ 0 w 5467725"/>
                      <a:gd name="connsiteY0" fmla="*/ 0 h 583822"/>
                      <a:gd name="connsiteX1" fmla="*/ 382741 w 5467725"/>
                      <a:gd name="connsiteY1" fmla="*/ 0 h 583822"/>
                      <a:gd name="connsiteX2" fmla="*/ 874836 w 5467725"/>
                      <a:gd name="connsiteY2" fmla="*/ 0 h 583822"/>
                      <a:gd name="connsiteX3" fmla="*/ 1257577 w 5467725"/>
                      <a:gd name="connsiteY3" fmla="*/ 0 h 583822"/>
                      <a:gd name="connsiteX4" fmla="*/ 1804349 w 5467725"/>
                      <a:gd name="connsiteY4" fmla="*/ 0 h 583822"/>
                      <a:gd name="connsiteX5" fmla="*/ 2351122 w 5467725"/>
                      <a:gd name="connsiteY5" fmla="*/ 0 h 583822"/>
                      <a:gd name="connsiteX6" fmla="*/ 2843217 w 5467725"/>
                      <a:gd name="connsiteY6" fmla="*/ 0 h 583822"/>
                      <a:gd name="connsiteX7" fmla="*/ 3499344 w 5467725"/>
                      <a:gd name="connsiteY7" fmla="*/ 0 h 583822"/>
                      <a:gd name="connsiteX8" fmla="*/ 3991439 w 5467725"/>
                      <a:gd name="connsiteY8" fmla="*/ 0 h 583822"/>
                      <a:gd name="connsiteX9" fmla="*/ 4647566 w 5467725"/>
                      <a:gd name="connsiteY9" fmla="*/ 0 h 583822"/>
                      <a:gd name="connsiteX10" fmla="*/ 5467725 w 5467725"/>
                      <a:gd name="connsiteY10" fmla="*/ 0 h 583822"/>
                      <a:gd name="connsiteX11" fmla="*/ 5467725 w 5467725"/>
                      <a:gd name="connsiteY11" fmla="*/ 583822 h 583822"/>
                      <a:gd name="connsiteX12" fmla="*/ 5030307 w 5467725"/>
                      <a:gd name="connsiteY12" fmla="*/ 583822 h 583822"/>
                      <a:gd name="connsiteX13" fmla="*/ 4647566 w 5467725"/>
                      <a:gd name="connsiteY13" fmla="*/ 583822 h 583822"/>
                      <a:gd name="connsiteX14" fmla="*/ 4210148 w 5467725"/>
                      <a:gd name="connsiteY14" fmla="*/ 583822 h 583822"/>
                      <a:gd name="connsiteX15" fmla="*/ 3554021 w 5467725"/>
                      <a:gd name="connsiteY15" fmla="*/ 583822 h 583822"/>
                      <a:gd name="connsiteX16" fmla="*/ 3007249 w 5467725"/>
                      <a:gd name="connsiteY16" fmla="*/ 583822 h 583822"/>
                      <a:gd name="connsiteX17" fmla="*/ 2515154 w 5467725"/>
                      <a:gd name="connsiteY17" fmla="*/ 583822 h 583822"/>
                      <a:gd name="connsiteX18" fmla="*/ 1913704 w 5467725"/>
                      <a:gd name="connsiteY18" fmla="*/ 583822 h 583822"/>
                      <a:gd name="connsiteX19" fmla="*/ 1421609 w 5467725"/>
                      <a:gd name="connsiteY19" fmla="*/ 583822 h 583822"/>
                      <a:gd name="connsiteX20" fmla="*/ 765482 w 5467725"/>
                      <a:gd name="connsiteY20" fmla="*/ 583822 h 583822"/>
                      <a:gd name="connsiteX21" fmla="*/ 0 w 5467725"/>
                      <a:gd name="connsiteY21" fmla="*/ 583822 h 583822"/>
                      <a:gd name="connsiteX22" fmla="*/ 0 w 5467725"/>
                      <a:gd name="connsiteY22" fmla="*/ 0 h 583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5467725" h="583822" extrusionOk="0">
                        <a:moveTo>
                          <a:pt x="0" y="0"/>
                        </a:moveTo>
                        <a:cubicBezTo>
                          <a:pt x="147661" y="-41252"/>
                          <a:pt x="227833" y="11351"/>
                          <a:pt x="382741" y="0"/>
                        </a:cubicBezTo>
                        <a:cubicBezTo>
                          <a:pt x="537649" y="-11351"/>
                          <a:pt x="750362" y="22086"/>
                          <a:pt x="874836" y="0"/>
                        </a:cubicBezTo>
                        <a:cubicBezTo>
                          <a:pt x="999311" y="-22086"/>
                          <a:pt x="1080541" y="8999"/>
                          <a:pt x="1257577" y="0"/>
                        </a:cubicBezTo>
                        <a:cubicBezTo>
                          <a:pt x="1434613" y="-8999"/>
                          <a:pt x="1654321" y="8181"/>
                          <a:pt x="1804349" y="0"/>
                        </a:cubicBezTo>
                        <a:cubicBezTo>
                          <a:pt x="1954377" y="-8181"/>
                          <a:pt x="2239124" y="61134"/>
                          <a:pt x="2351122" y="0"/>
                        </a:cubicBezTo>
                        <a:cubicBezTo>
                          <a:pt x="2463120" y="-61134"/>
                          <a:pt x="2719768" y="34580"/>
                          <a:pt x="2843217" y="0"/>
                        </a:cubicBezTo>
                        <a:cubicBezTo>
                          <a:pt x="2966666" y="-34580"/>
                          <a:pt x="3299996" y="54724"/>
                          <a:pt x="3499344" y="0"/>
                        </a:cubicBezTo>
                        <a:cubicBezTo>
                          <a:pt x="3698692" y="-54724"/>
                          <a:pt x="3842443" y="44865"/>
                          <a:pt x="3991439" y="0"/>
                        </a:cubicBezTo>
                        <a:cubicBezTo>
                          <a:pt x="4140436" y="-44865"/>
                          <a:pt x="4432831" y="45946"/>
                          <a:pt x="4647566" y="0"/>
                        </a:cubicBezTo>
                        <a:cubicBezTo>
                          <a:pt x="4862301" y="-45946"/>
                          <a:pt x="5215498" y="46395"/>
                          <a:pt x="5467725" y="0"/>
                        </a:cubicBezTo>
                        <a:cubicBezTo>
                          <a:pt x="5483574" y="156202"/>
                          <a:pt x="5398015" y="323798"/>
                          <a:pt x="5467725" y="583822"/>
                        </a:cubicBezTo>
                        <a:cubicBezTo>
                          <a:pt x="5310207" y="629234"/>
                          <a:pt x="5207314" y="542885"/>
                          <a:pt x="5030307" y="583822"/>
                        </a:cubicBezTo>
                        <a:cubicBezTo>
                          <a:pt x="4853300" y="624759"/>
                          <a:pt x="4802671" y="570201"/>
                          <a:pt x="4647566" y="583822"/>
                        </a:cubicBezTo>
                        <a:cubicBezTo>
                          <a:pt x="4492461" y="597443"/>
                          <a:pt x="4309581" y="539485"/>
                          <a:pt x="4210148" y="583822"/>
                        </a:cubicBezTo>
                        <a:cubicBezTo>
                          <a:pt x="4110715" y="628159"/>
                          <a:pt x="3790396" y="568749"/>
                          <a:pt x="3554021" y="583822"/>
                        </a:cubicBezTo>
                        <a:cubicBezTo>
                          <a:pt x="3317646" y="598895"/>
                          <a:pt x="3126893" y="577692"/>
                          <a:pt x="3007249" y="583822"/>
                        </a:cubicBezTo>
                        <a:cubicBezTo>
                          <a:pt x="2887605" y="589952"/>
                          <a:pt x="2687875" y="528185"/>
                          <a:pt x="2515154" y="583822"/>
                        </a:cubicBezTo>
                        <a:cubicBezTo>
                          <a:pt x="2342434" y="639459"/>
                          <a:pt x="2067405" y="527196"/>
                          <a:pt x="1913704" y="583822"/>
                        </a:cubicBezTo>
                        <a:cubicBezTo>
                          <a:pt x="1760003" y="640448"/>
                          <a:pt x="1587263" y="550914"/>
                          <a:pt x="1421609" y="583822"/>
                        </a:cubicBezTo>
                        <a:cubicBezTo>
                          <a:pt x="1255955" y="616730"/>
                          <a:pt x="1067003" y="574385"/>
                          <a:pt x="765482" y="583822"/>
                        </a:cubicBezTo>
                        <a:cubicBezTo>
                          <a:pt x="463961" y="593259"/>
                          <a:pt x="192886" y="510605"/>
                          <a:pt x="0" y="583822"/>
                        </a:cubicBezTo>
                        <a:cubicBezTo>
                          <a:pt x="-68166" y="418161"/>
                          <a:pt x="25165" y="25112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123F01-F381-D709-5B76-25EBF20753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840" y="1727174"/>
            <a:ext cx="4020312" cy="27157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E38097-6AC1-F118-637F-21D6909A698F}"/>
              </a:ext>
            </a:extLst>
          </p:cNvPr>
          <p:cNvSpPr txBox="1"/>
          <p:nvPr/>
        </p:nvSpPr>
        <p:spPr>
          <a:xfrm>
            <a:off x="4686488" y="1240595"/>
            <a:ext cx="671778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thoi:</a:t>
            </a:r>
          </a:p>
          <a:p>
            <a:pPr>
              <a:defRPr/>
            </a:pPr>
            <a:r>
              <a:rPr lang="vi-VN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Các cạnh đối song song</a:t>
            </a:r>
          </a:p>
          <a:p>
            <a:pPr>
              <a:defRPr/>
            </a:pPr>
            <a:r>
              <a:rPr lang="vi-VN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Các góc đối bằng nhau</a:t>
            </a:r>
          </a:p>
          <a:p>
            <a:pPr>
              <a:defRPr/>
            </a:pPr>
            <a:r>
              <a:rPr lang="vi-VN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Hai đường chéo vuông góc với nhau và cắt nhau tại trung điểm của mỗi đường.</a:t>
            </a:r>
          </a:p>
          <a:p>
            <a:pPr>
              <a:defRPr/>
            </a:pPr>
            <a:r>
              <a:rPr lang="vi-VN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Hai đường chéo là các đường phân giác của các góc ở đỉnh.</a:t>
            </a:r>
            <a:endParaRPr lang="en-US" sz="2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EFAB9CFA-4D85-3290-05F7-68EB8D81F6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9378505"/>
              </p:ext>
            </p:extLst>
          </p:nvPr>
        </p:nvGraphicFramePr>
        <p:xfrm>
          <a:off x="4854027" y="5033005"/>
          <a:ext cx="3079462" cy="427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Equation" r:id="rId10" imgW="1828800" imgH="253800" progId="Equation.DSMT4">
                  <p:embed/>
                </p:oleObj>
              </mc:Choice>
              <mc:Fallback>
                <p:oleObj name="Equation" r:id="rId10" imgW="1828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854027" y="5033005"/>
                        <a:ext cx="3079462" cy="427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3D5E910E-9BEB-B9CE-2A09-B84E0730DC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218615"/>
              </p:ext>
            </p:extLst>
          </p:nvPr>
        </p:nvGraphicFramePr>
        <p:xfrm>
          <a:off x="4839090" y="5386178"/>
          <a:ext cx="4691456" cy="49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12" imgW="2412720" imgH="253800" progId="Equation.DSMT4">
                  <p:embed/>
                </p:oleObj>
              </mc:Choice>
              <mc:Fallback>
                <p:oleObj name="Equation" r:id="rId12" imgW="24127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39090" y="5386178"/>
                        <a:ext cx="4691456" cy="493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FA5C93C4-CED1-A4B0-8828-E057B8D6ED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75342"/>
              </p:ext>
            </p:extLst>
          </p:nvPr>
        </p:nvGraphicFramePr>
        <p:xfrm>
          <a:off x="4774432" y="5822609"/>
          <a:ext cx="759632" cy="37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14" imgW="406080" imgH="203040" progId="Equation.DSMT4">
                  <p:embed/>
                </p:oleObj>
              </mc:Choice>
              <mc:Fallback>
                <p:oleObj name="Equation" r:id="rId14" imgW="406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74432" y="5822609"/>
                        <a:ext cx="759632" cy="379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5C0F1D54-F1B5-1FA3-EF58-6E9CF150CFFB}"/>
              </a:ext>
            </a:extLst>
          </p:cNvPr>
          <p:cNvSpPr txBox="1"/>
          <p:nvPr/>
        </p:nvSpPr>
        <p:spPr>
          <a:xfrm>
            <a:off x="5534064" y="5730617"/>
            <a:ext cx="27528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+mj-lt"/>
              </a:rPr>
              <a:t>là phân giác của </a:t>
            </a:r>
            <a:endParaRPr lang="en-US" sz="2600" dirty="0">
              <a:latin typeface="+mj-lt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8EF78CD-9652-14BE-CD67-3583056E3F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592391"/>
              </p:ext>
            </p:extLst>
          </p:nvPr>
        </p:nvGraphicFramePr>
        <p:xfrm>
          <a:off x="7795377" y="5764300"/>
          <a:ext cx="646112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16" imgW="393480" imgH="253800" progId="Equation.DSMT4">
                  <p:embed/>
                </p:oleObj>
              </mc:Choice>
              <mc:Fallback>
                <p:oleObj name="Equation" r:id="rId16" imgW="3934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795377" y="5764300"/>
                        <a:ext cx="646112" cy="417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F40CE063-1749-4253-30A3-F8B41FD72E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8109003"/>
              </p:ext>
            </p:extLst>
          </p:nvPr>
        </p:nvGraphicFramePr>
        <p:xfrm>
          <a:off x="8441489" y="5827689"/>
          <a:ext cx="443345" cy="32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Equation" r:id="rId18" imgW="241200" imgH="177480" progId="Equation.DSMT4">
                  <p:embed/>
                </p:oleObj>
              </mc:Choice>
              <mc:Fallback>
                <p:oleObj name="Equation" r:id="rId18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441489" y="5827689"/>
                        <a:ext cx="443345" cy="326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AFE20C02-3E89-3AAA-6DDE-00297C27F3B1}"/>
              </a:ext>
            </a:extLst>
          </p:cNvPr>
          <p:cNvSpPr txBox="1"/>
          <p:nvPr/>
        </p:nvSpPr>
        <p:spPr>
          <a:xfrm>
            <a:off x="8866362" y="5726834"/>
            <a:ext cx="27528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+mj-lt"/>
              </a:rPr>
              <a:t>là phân giác của </a:t>
            </a:r>
            <a:endParaRPr lang="en-US" sz="2600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3B4599-450B-D836-FF56-DBFACD5B6C12}"/>
              </a:ext>
            </a:extLst>
          </p:cNvPr>
          <p:cNvSpPr txBox="1"/>
          <p:nvPr/>
        </p:nvSpPr>
        <p:spPr>
          <a:xfrm>
            <a:off x="5534064" y="6173433"/>
            <a:ext cx="27528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+mj-lt"/>
              </a:rPr>
              <a:t>là phân giác của </a:t>
            </a:r>
            <a:endParaRPr lang="en-US" sz="2600" dirty="0"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E4B930-C2F4-E100-3FE5-20CBB2372E0F}"/>
              </a:ext>
            </a:extLst>
          </p:cNvPr>
          <p:cNvSpPr txBox="1"/>
          <p:nvPr/>
        </p:nvSpPr>
        <p:spPr>
          <a:xfrm>
            <a:off x="8949326" y="6143890"/>
            <a:ext cx="27528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>
                <a:latin typeface="+mj-lt"/>
              </a:rPr>
              <a:t>là phân giác của </a:t>
            </a:r>
            <a:endParaRPr lang="en-US" sz="2600" dirty="0">
              <a:latin typeface="+mj-lt"/>
            </a:endParaRPr>
          </a:p>
        </p:txBody>
      </p:sp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AEA8A1DA-06A4-7370-B89C-15231DECCB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339343"/>
              </p:ext>
            </p:extLst>
          </p:nvPr>
        </p:nvGraphicFramePr>
        <p:xfrm>
          <a:off x="11120937" y="5712090"/>
          <a:ext cx="6715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9" name="Equation" r:id="rId20" imgW="355320" imgH="228600" progId="Equation.DSMT4">
                  <p:embed/>
                </p:oleObj>
              </mc:Choice>
              <mc:Fallback>
                <p:oleObj name="Equation" r:id="rId20" imgW="355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1120937" y="5712090"/>
                        <a:ext cx="671513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0B54003A-4183-EBC1-0856-5B05306A49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550719"/>
              </p:ext>
            </p:extLst>
          </p:nvPr>
        </p:nvGraphicFramePr>
        <p:xfrm>
          <a:off x="11232162" y="6143891"/>
          <a:ext cx="627536" cy="403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22" imgW="355320" imgH="228600" progId="Equation.DSMT4">
                  <p:embed/>
                </p:oleObj>
              </mc:Choice>
              <mc:Fallback>
                <p:oleObj name="Equation" r:id="rId22" imgW="355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1232162" y="6143891"/>
                        <a:ext cx="627536" cy="403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DD59F472-0B54-B114-519E-DFAF74EF4F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216245"/>
              </p:ext>
            </p:extLst>
          </p:nvPr>
        </p:nvGraphicFramePr>
        <p:xfrm>
          <a:off x="5044156" y="6230951"/>
          <a:ext cx="522692" cy="3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Equation" r:id="rId24" imgW="253800" imgH="164880" progId="Equation.DSMT4">
                  <p:embed/>
                </p:oleObj>
              </mc:Choice>
              <mc:Fallback>
                <p:oleObj name="Equation" r:id="rId24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044156" y="6230951"/>
                        <a:ext cx="522692" cy="3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C06C241E-8C5D-E1EB-EE9D-4D309B0F61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4167259"/>
              </p:ext>
            </p:extLst>
          </p:nvPr>
        </p:nvGraphicFramePr>
        <p:xfrm>
          <a:off x="7793860" y="6173928"/>
          <a:ext cx="726071" cy="453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Equation" r:id="rId26" imgW="406080" imgH="253800" progId="Equation.DSMT4">
                  <p:embed/>
                </p:oleObj>
              </mc:Choice>
              <mc:Fallback>
                <p:oleObj name="Equation" r:id="rId26" imgW="4060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793860" y="6173928"/>
                        <a:ext cx="726071" cy="453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8CC40769-53D4-3373-9B09-3D51BC4D18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10347"/>
              </p:ext>
            </p:extLst>
          </p:nvPr>
        </p:nvGraphicFramePr>
        <p:xfrm>
          <a:off x="8559321" y="6230951"/>
          <a:ext cx="486700" cy="316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Equation" r:id="rId28" imgW="253800" imgH="164880" progId="Equation.DSMT4">
                  <p:embed/>
                </p:oleObj>
              </mc:Choice>
              <mc:Fallback>
                <p:oleObj name="Equation" r:id="rId28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559321" y="6230951"/>
                        <a:ext cx="486700" cy="316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5" name="Group 44">
            <a:extLst>
              <a:ext uri="{FF2B5EF4-FFF2-40B4-BE49-F238E27FC236}">
                <a16:creationId xmlns:a16="http://schemas.microsoft.com/office/drawing/2014/main" id="{B9912880-42EC-2201-4B8A-EB65F36EF558}"/>
              </a:ext>
            </a:extLst>
          </p:cNvPr>
          <p:cNvGrpSpPr/>
          <p:nvPr/>
        </p:nvGrpSpPr>
        <p:grpSpPr>
          <a:xfrm>
            <a:off x="4006760" y="4147540"/>
            <a:ext cx="7539170" cy="2655853"/>
            <a:chOff x="4293640" y="4326840"/>
            <a:chExt cx="7539170" cy="265585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5CA50C0-14BB-9FA7-0AC0-DCF2927296AF}"/>
                </a:ext>
              </a:extLst>
            </p:cNvPr>
            <p:cNvGrpSpPr/>
            <p:nvPr/>
          </p:nvGrpSpPr>
          <p:grpSpPr>
            <a:xfrm>
              <a:off x="4293640" y="4357294"/>
              <a:ext cx="7539170" cy="2625399"/>
              <a:chOff x="4293640" y="4357294"/>
              <a:chExt cx="7539170" cy="2625399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702E98B-F554-A73B-6FAC-92DD4368D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93640" y="4789104"/>
                <a:ext cx="753917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8A51402-DC4B-2894-6D6C-37275EB7E69A}"/>
                  </a:ext>
                </a:extLst>
              </p:cNvPr>
              <p:cNvCxnSpPr/>
              <p:nvPr/>
            </p:nvCxnSpPr>
            <p:spPr>
              <a:xfrm>
                <a:off x="5043053" y="4357294"/>
                <a:ext cx="0" cy="262539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95EE50-F493-D3E7-6C49-7A0035510FBC}"/>
                </a:ext>
              </a:extLst>
            </p:cNvPr>
            <p:cNvSpPr txBox="1"/>
            <p:nvPr/>
          </p:nvSpPr>
          <p:spPr>
            <a:xfrm>
              <a:off x="4331643" y="4326840"/>
              <a:ext cx="591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GT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20AA1D6-6496-A953-6EC5-2B8EFE29A50F}"/>
                </a:ext>
              </a:extLst>
            </p:cNvPr>
            <p:cNvSpPr txBox="1"/>
            <p:nvPr/>
          </p:nvSpPr>
          <p:spPr>
            <a:xfrm>
              <a:off x="4329584" y="5606887"/>
              <a:ext cx="591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>
                  <a:latin typeface="+mj-lt"/>
                </a:rPr>
                <a:t>KL</a:t>
              </a:r>
              <a:endParaRPr 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30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5">
            <a:extLst>
              <a:ext uri="{FF2B5EF4-FFF2-40B4-BE49-F238E27FC236}">
                <a16:creationId xmlns:a16="http://schemas.microsoft.com/office/drawing/2014/main" id="{F56800A5-10BD-4619-8D70-19B0D1859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96" y="910677"/>
            <a:ext cx="3860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II/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28996" y="1573638"/>
            <a:ext cx="10376241" cy="954107"/>
            <a:chOff x="894675" y="2284920"/>
            <a:chExt cx="10376241" cy="954107"/>
          </a:xfrm>
        </p:grpSpPr>
        <p:sp>
          <p:nvSpPr>
            <p:cNvPr id="11" name="Rectangle 10"/>
            <p:cNvSpPr/>
            <p:nvPr/>
          </p:nvSpPr>
          <p:spPr>
            <a:xfrm>
              <a:off x="894675" y="2284920"/>
              <a:ext cx="1037624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 SGK: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thoi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có hai đường chéo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và           cắt nhau tại    ,                                    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34419597"/>
                </p:ext>
              </p:extLst>
            </p:nvPr>
          </p:nvGraphicFramePr>
          <p:xfrm>
            <a:off x="5184590" y="2405537"/>
            <a:ext cx="100330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7" name="Equation" r:id="rId4" imgW="1002960" imgH="317160" progId="Equation.DSMT4">
                    <p:embed/>
                  </p:oleObj>
                </mc:Choice>
                <mc:Fallback>
                  <p:oleObj name="Equation" r:id="rId4" imgW="1002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184590" y="2405537"/>
                          <a:ext cx="100330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Rectangle 15"/>
          <p:cNvSpPr/>
          <p:nvPr/>
        </p:nvSpPr>
        <p:spPr>
          <a:xfrm>
            <a:off x="745688" y="3549754"/>
            <a:ext cx="65614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hình thoi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91962"/>
              </p:ext>
            </p:extLst>
          </p:nvPr>
        </p:nvGraphicFramePr>
        <p:xfrm>
          <a:off x="1305127" y="3652614"/>
          <a:ext cx="907721" cy="32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8" name="Equation" r:id="rId6" imgW="1002960" imgH="317160" progId="Equation.DSMT4">
                  <p:embed/>
                </p:oleObj>
              </mc:Choice>
              <mc:Fallback>
                <p:oleObj name="Equation" r:id="rId6" imgW="10029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05127" y="3652614"/>
                        <a:ext cx="907721" cy="32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843286"/>
              </p:ext>
            </p:extLst>
          </p:nvPr>
        </p:nvGraphicFramePr>
        <p:xfrm>
          <a:off x="1305127" y="4142648"/>
          <a:ext cx="284887" cy="403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" name="Equation" r:id="rId8" imgW="152280" imgH="177480" progId="Equation.DSMT4">
                  <p:embed/>
                </p:oleObj>
              </mc:Choice>
              <mc:Fallback>
                <p:oleObj name="Equation" r:id="rId8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05127" y="4142648"/>
                        <a:ext cx="284887" cy="403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728996" y="4512213"/>
            <a:ext cx="7587175" cy="790575"/>
            <a:chOff x="686793" y="3400054"/>
            <a:chExt cx="7587175" cy="790575"/>
          </a:xfrm>
        </p:grpSpPr>
        <p:sp>
          <p:nvSpPr>
            <p:cNvPr id="25" name="Rectangle 24"/>
            <p:cNvSpPr/>
            <p:nvPr/>
          </p:nvSpPr>
          <p:spPr>
            <a:xfrm>
              <a:off x="686793" y="3483629"/>
              <a:ext cx="758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ct val="50000"/>
                </a:spcBef>
                <a:defRPr/>
              </a:pP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</a:t>
              </a:r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4864150"/>
                </p:ext>
              </p:extLst>
            </p:nvPr>
          </p:nvGraphicFramePr>
          <p:xfrm>
            <a:off x="1799011" y="3400054"/>
            <a:ext cx="3516313" cy="790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30" name="Equation" r:id="rId10" imgW="1752480" imgH="393480" progId="Equation.DSMT4">
                    <p:embed/>
                  </p:oleObj>
                </mc:Choice>
                <mc:Fallback>
                  <p:oleObj name="Equation" r:id="rId10" imgW="1752480" imgH="393480" progId="Equation.DSMT4">
                    <p:embed/>
                    <p:pic>
                      <p:nvPicPr>
                        <p:cNvPr id="6" name="Object 5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799011" y="3400054"/>
                          <a:ext cx="3516313" cy="790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31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16" y="618780"/>
            <a:ext cx="985690" cy="114553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42794" y="3071442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641" y="4907500"/>
            <a:ext cx="1093674" cy="1093674"/>
          </a:xfrm>
          <a:prstGeom prst="rect">
            <a:avLst/>
          </a:prstGeom>
        </p:spPr>
      </p:pic>
      <p:sp>
        <p:nvSpPr>
          <p:cNvPr id="37" name="Cloud Callout 36"/>
          <p:cNvSpPr/>
          <p:nvPr/>
        </p:nvSpPr>
        <p:spPr>
          <a:xfrm>
            <a:off x="1673405" y="3650321"/>
            <a:ext cx="5109487" cy="2578775"/>
          </a:xfrm>
          <a:prstGeom prst="cloudCallout">
            <a:avLst>
              <a:gd name="adj1" fmla="val -58673"/>
              <a:gd name="adj2" fmla="val 768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chất của hình thoi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4004063" y="399664"/>
            <a:ext cx="503543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HÌNH THOI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30">
            <a:extLst>
              <a:ext uri="{FF2B5EF4-FFF2-40B4-BE49-F238E27FC236}">
                <a16:creationId xmlns:a16="http://schemas.microsoft.com/office/drawing/2014/main" id="{CF676C0B-9478-1ACE-6143-8A943915D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278" y="999366"/>
            <a:ext cx="1713571" cy="553998"/>
          </a:xfrm>
          <a:custGeom>
            <a:avLst/>
            <a:gdLst>
              <a:gd name="connsiteX0" fmla="*/ 0 w 10172617"/>
              <a:gd name="connsiteY0" fmla="*/ 0 h 553998"/>
              <a:gd name="connsiteX1" fmla="*/ 293211 w 10172617"/>
              <a:gd name="connsiteY1" fmla="*/ 0 h 553998"/>
              <a:gd name="connsiteX2" fmla="*/ 1095052 w 10172617"/>
              <a:gd name="connsiteY2" fmla="*/ 0 h 553998"/>
              <a:gd name="connsiteX3" fmla="*/ 1388263 w 10172617"/>
              <a:gd name="connsiteY3" fmla="*/ 0 h 553998"/>
              <a:gd name="connsiteX4" fmla="*/ 1884926 w 10172617"/>
              <a:gd name="connsiteY4" fmla="*/ 0 h 553998"/>
              <a:gd name="connsiteX5" fmla="*/ 2585041 w 10172617"/>
              <a:gd name="connsiteY5" fmla="*/ 0 h 553998"/>
              <a:gd name="connsiteX6" fmla="*/ 3386883 w 10172617"/>
              <a:gd name="connsiteY6" fmla="*/ 0 h 553998"/>
              <a:gd name="connsiteX7" fmla="*/ 3985272 w 10172617"/>
              <a:gd name="connsiteY7" fmla="*/ 0 h 553998"/>
              <a:gd name="connsiteX8" fmla="*/ 4583662 w 10172617"/>
              <a:gd name="connsiteY8" fmla="*/ 0 h 553998"/>
              <a:gd name="connsiteX9" fmla="*/ 5182051 w 10172617"/>
              <a:gd name="connsiteY9" fmla="*/ 0 h 553998"/>
              <a:gd name="connsiteX10" fmla="*/ 5882166 w 10172617"/>
              <a:gd name="connsiteY10" fmla="*/ 0 h 553998"/>
              <a:gd name="connsiteX11" fmla="*/ 6378829 w 10172617"/>
              <a:gd name="connsiteY11" fmla="*/ 0 h 553998"/>
              <a:gd name="connsiteX12" fmla="*/ 6672040 w 10172617"/>
              <a:gd name="connsiteY12" fmla="*/ 0 h 553998"/>
              <a:gd name="connsiteX13" fmla="*/ 7066977 w 10172617"/>
              <a:gd name="connsiteY13" fmla="*/ 0 h 553998"/>
              <a:gd name="connsiteX14" fmla="*/ 7360188 w 10172617"/>
              <a:gd name="connsiteY14" fmla="*/ 0 h 553998"/>
              <a:gd name="connsiteX15" fmla="*/ 7856851 w 10172617"/>
              <a:gd name="connsiteY15" fmla="*/ 0 h 553998"/>
              <a:gd name="connsiteX16" fmla="*/ 8658692 w 10172617"/>
              <a:gd name="connsiteY16" fmla="*/ 0 h 553998"/>
              <a:gd name="connsiteX17" fmla="*/ 9358808 w 10172617"/>
              <a:gd name="connsiteY17" fmla="*/ 0 h 553998"/>
              <a:gd name="connsiteX18" fmla="*/ 10172617 w 10172617"/>
              <a:gd name="connsiteY18" fmla="*/ 0 h 553998"/>
              <a:gd name="connsiteX19" fmla="*/ 10172617 w 10172617"/>
              <a:gd name="connsiteY19" fmla="*/ 553998 h 553998"/>
              <a:gd name="connsiteX20" fmla="*/ 9879406 w 10172617"/>
              <a:gd name="connsiteY20" fmla="*/ 553998 h 553998"/>
              <a:gd name="connsiteX21" fmla="*/ 9484469 w 10172617"/>
              <a:gd name="connsiteY21" fmla="*/ 553998 h 553998"/>
              <a:gd name="connsiteX22" fmla="*/ 8886080 w 10172617"/>
              <a:gd name="connsiteY22" fmla="*/ 553998 h 553998"/>
              <a:gd name="connsiteX23" fmla="*/ 8592869 w 10172617"/>
              <a:gd name="connsiteY23" fmla="*/ 553998 h 553998"/>
              <a:gd name="connsiteX24" fmla="*/ 7791028 w 10172617"/>
              <a:gd name="connsiteY24" fmla="*/ 553998 h 553998"/>
              <a:gd name="connsiteX25" fmla="*/ 6989186 w 10172617"/>
              <a:gd name="connsiteY25" fmla="*/ 553998 h 553998"/>
              <a:gd name="connsiteX26" fmla="*/ 6187345 w 10172617"/>
              <a:gd name="connsiteY26" fmla="*/ 553998 h 553998"/>
              <a:gd name="connsiteX27" fmla="*/ 5588955 w 10172617"/>
              <a:gd name="connsiteY27" fmla="*/ 553998 h 553998"/>
              <a:gd name="connsiteX28" fmla="*/ 4990566 w 10172617"/>
              <a:gd name="connsiteY28" fmla="*/ 553998 h 553998"/>
              <a:gd name="connsiteX29" fmla="*/ 4290451 w 10172617"/>
              <a:gd name="connsiteY29" fmla="*/ 553998 h 553998"/>
              <a:gd name="connsiteX30" fmla="*/ 3692062 w 10172617"/>
              <a:gd name="connsiteY30" fmla="*/ 553998 h 553998"/>
              <a:gd name="connsiteX31" fmla="*/ 3297125 w 10172617"/>
              <a:gd name="connsiteY31" fmla="*/ 553998 h 553998"/>
              <a:gd name="connsiteX32" fmla="*/ 2597009 w 10172617"/>
              <a:gd name="connsiteY32" fmla="*/ 553998 h 553998"/>
              <a:gd name="connsiteX33" fmla="*/ 2202072 w 10172617"/>
              <a:gd name="connsiteY33" fmla="*/ 553998 h 553998"/>
              <a:gd name="connsiteX34" fmla="*/ 1501957 w 10172617"/>
              <a:gd name="connsiteY34" fmla="*/ 553998 h 553998"/>
              <a:gd name="connsiteX35" fmla="*/ 801842 w 10172617"/>
              <a:gd name="connsiteY35" fmla="*/ 553998 h 553998"/>
              <a:gd name="connsiteX36" fmla="*/ 0 w 10172617"/>
              <a:gd name="connsiteY36" fmla="*/ 553998 h 553998"/>
              <a:gd name="connsiteX37" fmla="*/ 0 w 10172617"/>
              <a:gd name="connsiteY37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172617" h="553998" extrusionOk="0">
                <a:moveTo>
                  <a:pt x="0" y="0"/>
                </a:moveTo>
                <a:cubicBezTo>
                  <a:pt x="124707" y="-16637"/>
                  <a:pt x="188378" y="22881"/>
                  <a:pt x="293211" y="0"/>
                </a:cubicBezTo>
                <a:cubicBezTo>
                  <a:pt x="398044" y="-22881"/>
                  <a:pt x="818615" y="58302"/>
                  <a:pt x="1095052" y="0"/>
                </a:cubicBezTo>
                <a:cubicBezTo>
                  <a:pt x="1371489" y="-58302"/>
                  <a:pt x="1268627" y="4917"/>
                  <a:pt x="1388263" y="0"/>
                </a:cubicBezTo>
                <a:cubicBezTo>
                  <a:pt x="1507899" y="-4917"/>
                  <a:pt x="1659237" y="30926"/>
                  <a:pt x="1884926" y="0"/>
                </a:cubicBezTo>
                <a:cubicBezTo>
                  <a:pt x="2110615" y="-30926"/>
                  <a:pt x="2434907" y="62152"/>
                  <a:pt x="2585041" y="0"/>
                </a:cubicBezTo>
                <a:cubicBezTo>
                  <a:pt x="2735176" y="-62152"/>
                  <a:pt x="3012934" y="6991"/>
                  <a:pt x="3386883" y="0"/>
                </a:cubicBezTo>
                <a:cubicBezTo>
                  <a:pt x="3760832" y="-6991"/>
                  <a:pt x="3711203" y="61369"/>
                  <a:pt x="3985272" y="0"/>
                </a:cubicBezTo>
                <a:cubicBezTo>
                  <a:pt x="4259341" y="-61369"/>
                  <a:pt x="4284791" y="46436"/>
                  <a:pt x="4583662" y="0"/>
                </a:cubicBezTo>
                <a:cubicBezTo>
                  <a:pt x="4882533" y="-46436"/>
                  <a:pt x="4917516" y="59031"/>
                  <a:pt x="5182051" y="0"/>
                </a:cubicBezTo>
                <a:cubicBezTo>
                  <a:pt x="5446586" y="-59031"/>
                  <a:pt x="5533124" y="66299"/>
                  <a:pt x="5882166" y="0"/>
                </a:cubicBezTo>
                <a:cubicBezTo>
                  <a:pt x="6231209" y="-66299"/>
                  <a:pt x="6145283" y="55034"/>
                  <a:pt x="6378829" y="0"/>
                </a:cubicBezTo>
                <a:cubicBezTo>
                  <a:pt x="6612375" y="-55034"/>
                  <a:pt x="6528807" y="20760"/>
                  <a:pt x="6672040" y="0"/>
                </a:cubicBezTo>
                <a:cubicBezTo>
                  <a:pt x="6815273" y="-20760"/>
                  <a:pt x="6903040" y="4818"/>
                  <a:pt x="7066977" y="0"/>
                </a:cubicBezTo>
                <a:cubicBezTo>
                  <a:pt x="7230914" y="-4818"/>
                  <a:pt x="7293804" y="7477"/>
                  <a:pt x="7360188" y="0"/>
                </a:cubicBezTo>
                <a:cubicBezTo>
                  <a:pt x="7426572" y="-7477"/>
                  <a:pt x="7736662" y="42247"/>
                  <a:pt x="7856851" y="0"/>
                </a:cubicBezTo>
                <a:cubicBezTo>
                  <a:pt x="7977040" y="-42247"/>
                  <a:pt x="8469314" y="54934"/>
                  <a:pt x="8658692" y="0"/>
                </a:cubicBezTo>
                <a:cubicBezTo>
                  <a:pt x="8848070" y="-54934"/>
                  <a:pt x="9065373" y="40405"/>
                  <a:pt x="9358808" y="0"/>
                </a:cubicBezTo>
                <a:cubicBezTo>
                  <a:pt x="9652243" y="-40405"/>
                  <a:pt x="9785704" y="63380"/>
                  <a:pt x="10172617" y="0"/>
                </a:cubicBezTo>
                <a:cubicBezTo>
                  <a:pt x="10218680" y="138283"/>
                  <a:pt x="10139844" y="356278"/>
                  <a:pt x="10172617" y="553998"/>
                </a:cubicBezTo>
                <a:cubicBezTo>
                  <a:pt x="10091180" y="561875"/>
                  <a:pt x="9964855" y="533290"/>
                  <a:pt x="9879406" y="553998"/>
                </a:cubicBezTo>
                <a:cubicBezTo>
                  <a:pt x="9793957" y="574706"/>
                  <a:pt x="9670515" y="519540"/>
                  <a:pt x="9484469" y="553998"/>
                </a:cubicBezTo>
                <a:cubicBezTo>
                  <a:pt x="9298423" y="588456"/>
                  <a:pt x="9122679" y="539376"/>
                  <a:pt x="8886080" y="553998"/>
                </a:cubicBezTo>
                <a:cubicBezTo>
                  <a:pt x="8649481" y="568620"/>
                  <a:pt x="8663777" y="534270"/>
                  <a:pt x="8592869" y="553998"/>
                </a:cubicBezTo>
                <a:cubicBezTo>
                  <a:pt x="8521961" y="573726"/>
                  <a:pt x="8139311" y="531060"/>
                  <a:pt x="7791028" y="553998"/>
                </a:cubicBezTo>
                <a:cubicBezTo>
                  <a:pt x="7442745" y="576936"/>
                  <a:pt x="7346368" y="513923"/>
                  <a:pt x="6989186" y="553998"/>
                </a:cubicBezTo>
                <a:cubicBezTo>
                  <a:pt x="6632004" y="594073"/>
                  <a:pt x="6438884" y="531904"/>
                  <a:pt x="6187345" y="553998"/>
                </a:cubicBezTo>
                <a:cubicBezTo>
                  <a:pt x="5935806" y="576092"/>
                  <a:pt x="5813159" y="550532"/>
                  <a:pt x="5588955" y="553998"/>
                </a:cubicBezTo>
                <a:cubicBezTo>
                  <a:pt x="5364751" y="557464"/>
                  <a:pt x="5185135" y="532332"/>
                  <a:pt x="4990566" y="553998"/>
                </a:cubicBezTo>
                <a:cubicBezTo>
                  <a:pt x="4795997" y="575664"/>
                  <a:pt x="4486920" y="531119"/>
                  <a:pt x="4290451" y="553998"/>
                </a:cubicBezTo>
                <a:cubicBezTo>
                  <a:pt x="4093982" y="576877"/>
                  <a:pt x="3943605" y="527571"/>
                  <a:pt x="3692062" y="553998"/>
                </a:cubicBezTo>
                <a:cubicBezTo>
                  <a:pt x="3440519" y="580425"/>
                  <a:pt x="3376129" y="534812"/>
                  <a:pt x="3297125" y="553998"/>
                </a:cubicBezTo>
                <a:cubicBezTo>
                  <a:pt x="3218121" y="573184"/>
                  <a:pt x="2858473" y="478121"/>
                  <a:pt x="2597009" y="553998"/>
                </a:cubicBezTo>
                <a:cubicBezTo>
                  <a:pt x="2335545" y="629875"/>
                  <a:pt x="2322128" y="537574"/>
                  <a:pt x="2202072" y="553998"/>
                </a:cubicBezTo>
                <a:cubicBezTo>
                  <a:pt x="2082016" y="570422"/>
                  <a:pt x="1722133" y="477349"/>
                  <a:pt x="1501957" y="553998"/>
                </a:cubicBezTo>
                <a:cubicBezTo>
                  <a:pt x="1281781" y="630647"/>
                  <a:pt x="1076622" y="486049"/>
                  <a:pt x="801842" y="553998"/>
                </a:cubicBezTo>
                <a:cubicBezTo>
                  <a:pt x="527062" y="621947"/>
                  <a:pt x="337517" y="553719"/>
                  <a:pt x="0" y="553998"/>
                </a:cubicBezTo>
                <a:cubicBezTo>
                  <a:pt x="-55502" y="336153"/>
                  <a:pt x="19065" y="209006"/>
                  <a:pt x="0" y="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3202966789">
                  <a:custGeom>
                    <a:avLst/>
                    <a:gdLst>
                      <a:gd name="connsiteX0" fmla="*/ 0 w 1713571"/>
                      <a:gd name="connsiteY0" fmla="*/ 0 h 553998"/>
                      <a:gd name="connsiteX1" fmla="*/ 519783 w 1713571"/>
                      <a:gd name="connsiteY1" fmla="*/ 0 h 553998"/>
                      <a:gd name="connsiteX2" fmla="*/ 1125245 w 1713571"/>
                      <a:gd name="connsiteY2" fmla="*/ 0 h 553998"/>
                      <a:gd name="connsiteX3" fmla="*/ 1713571 w 1713571"/>
                      <a:gd name="connsiteY3" fmla="*/ 0 h 553998"/>
                      <a:gd name="connsiteX4" fmla="*/ 1713571 w 1713571"/>
                      <a:gd name="connsiteY4" fmla="*/ 553998 h 553998"/>
                      <a:gd name="connsiteX5" fmla="*/ 1108109 w 1713571"/>
                      <a:gd name="connsiteY5" fmla="*/ 553998 h 553998"/>
                      <a:gd name="connsiteX6" fmla="*/ 571190 w 1713571"/>
                      <a:gd name="connsiteY6" fmla="*/ 553998 h 553998"/>
                      <a:gd name="connsiteX7" fmla="*/ 0 w 1713571"/>
                      <a:gd name="connsiteY7" fmla="*/ 553998 h 553998"/>
                      <a:gd name="connsiteX8" fmla="*/ 0 w 1713571"/>
                      <a:gd name="connsiteY8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13571" h="553998" extrusionOk="0">
                        <a:moveTo>
                          <a:pt x="0" y="0"/>
                        </a:moveTo>
                        <a:cubicBezTo>
                          <a:pt x="139227" y="-55515"/>
                          <a:pt x="341514" y="34515"/>
                          <a:pt x="519783" y="0"/>
                        </a:cubicBezTo>
                        <a:cubicBezTo>
                          <a:pt x="698052" y="-34515"/>
                          <a:pt x="989957" y="20214"/>
                          <a:pt x="1125245" y="0"/>
                        </a:cubicBezTo>
                        <a:cubicBezTo>
                          <a:pt x="1260533" y="-20214"/>
                          <a:pt x="1540723" y="25263"/>
                          <a:pt x="1713571" y="0"/>
                        </a:cubicBezTo>
                        <a:cubicBezTo>
                          <a:pt x="1753935" y="216640"/>
                          <a:pt x="1689175" y="374549"/>
                          <a:pt x="1713571" y="553998"/>
                        </a:cubicBezTo>
                        <a:cubicBezTo>
                          <a:pt x="1550526" y="570003"/>
                          <a:pt x="1346776" y="493031"/>
                          <a:pt x="1108109" y="553998"/>
                        </a:cubicBezTo>
                        <a:cubicBezTo>
                          <a:pt x="869442" y="614965"/>
                          <a:pt x="763449" y="526162"/>
                          <a:pt x="571190" y="553998"/>
                        </a:cubicBezTo>
                        <a:cubicBezTo>
                          <a:pt x="378931" y="581834"/>
                          <a:pt x="192858" y="485685"/>
                          <a:pt x="0" y="553998"/>
                        </a:cubicBezTo>
                        <a:cubicBezTo>
                          <a:pt x="-6089" y="331195"/>
                          <a:pt x="37962" y="13149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SGK/114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54344-8A6E-0FDA-72C5-4562F4C136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15211" y="2147285"/>
            <a:ext cx="3752850" cy="2438400"/>
          </a:xfrm>
          <a:prstGeom prst="rect">
            <a:avLst/>
          </a:prstGeom>
        </p:spPr>
      </p:pic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1F88FBE-E299-D335-4038-7F70AE131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90598"/>
              </p:ext>
            </p:extLst>
          </p:nvPr>
        </p:nvGraphicFramePr>
        <p:xfrm>
          <a:off x="8797500" y="1688134"/>
          <a:ext cx="546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Equation" r:id="rId15" imgW="545760" imgH="317160" progId="Equation.DSMT4">
                  <p:embed/>
                </p:oleObj>
              </mc:Choice>
              <mc:Fallback>
                <p:oleObj name="Equation" r:id="rId15" imgW="545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797500" y="1688134"/>
                        <a:ext cx="546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EDCE788-8F89-D952-5520-ABC09235F9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256484"/>
              </p:ext>
            </p:extLst>
          </p:nvPr>
        </p:nvGraphicFramePr>
        <p:xfrm>
          <a:off x="9869387" y="1657985"/>
          <a:ext cx="546099" cy="354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Equation" r:id="rId17" imgW="253800" imgH="164880" progId="Equation.DSMT4">
                  <p:embed/>
                </p:oleObj>
              </mc:Choice>
              <mc:Fallback>
                <p:oleObj name="Equation" r:id="rId17" imgW="2538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869387" y="1657985"/>
                        <a:ext cx="546099" cy="354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E76D808B-C814-5A34-26A3-405F475530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8279235"/>
              </p:ext>
            </p:extLst>
          </p:nvPr>
        </p:nvGraphicFramePr>
        <p:xfrm>
          <a:off x="2508376" y="2097612"/>
          <a:ext cx="340284" cy="396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3" name="Equation" r:id="rId19" imgW="152280" imgH="177480" progId="Equation.DSMT4">
                  <p:embed/>
                </p:oleObj>
              </mc:Choice>
              <mc:Fallback>
                <p:oleObj name="Equation" r:id="rId19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508376" y="2097612"/>
                        <a:ext cx="340284" cy="396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C7B28F8A-6ED2-49B6-18DA-916CDAF7F2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635119"/>
              </p:ext>
            </p:extLst>
          </p:nvPr>
        </p:nvGraphicFramePr>
        <p:xfrm>
          <a:off x="3025466" y="2124710"/>
          <a:ext cx="2971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4" name="Equation" r:id="rId21" imgW="2971800" imgH="355320" progId="Equation.DSMT4">
                  <p:embed/>
                </p:oleObj>
              </mc:Choice>
              <mc:Fallback>
                <p:oleObj name="Equation" r:id="rId21" imgW="29718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025466" y="2124710"/>
                        <a:ext cx="2971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031A9B8-DC78-71D6-F082-9BC6A30C7AFA}"/>
              </a:ext>
            </a:extLst>
          </p:cNvPr>
          <p:cNvSpPr txBox="1"/>
          <p:nvPr/>
        </p:nvSpPr>
        <p:spPr>
          <a:xfrm>
            <a:off x="608817" y="4067501"/>
            <a:ext cx="7772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trung điểm của hai đường chéo        và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6F97DFE5-F834-24E9-0749-632135662D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824335"/>
              </p:ext>
            </p:extLst>
          </p:nvPr>
        </p:nvGraphicFramePr>
        <p:xfrm>
          <a:off x="6596854" y="4182955"/>
          <a:ext cx="546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" name="Equation" r:id="rId23" imgW="545867" imgH="317254" progId="Equation.DSMT4">
                  <p:embed/>
                </p:oleObj>
              </mc:Choice>
              <mc:Fallback>
                <p:oleObj name="Equation" r:id="rId23" imgW="545867" imgH="3172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596854" y="4182955"/>
                        <a:ext cx="5461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D45ADCCE-82AC-AF7D-BF19-A7F099440C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987215"/>
              </p:ext>
            </p:extLst>
          </p:nvPr>
        </p:nvGraphicFramePr>
        <p:xfrm>
          <a:off x="7637065" y="4135478"/>
          <a:ext cx="5461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Equation" r:id="rId25" imgW="545867" imgH="355108" progId="Equation.DSMT4">
                  <p:embed/>
                </p:oleObj>
              </mc:Choice>
              <mc:Fallback>
                <p:oleObj name="Equation" r:id="rId25" imgW="545867" imgH="35510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637065" y="4135478"/>
                        <a:ext cx="5461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>
            <a:extLst>
              <a:ext uri="{FF2B5EF4-FFF2-40B4-BE49-F238E27FC236}">
                <a16:creationId xmlns:a16="http://schemas.microsoft.com/office/drawing/2014/main" id="{F4364D70-197F-27E8-4BEA-F17C25C432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637151"/>
              </p:ext>
            </p:extLst>
          </p:nvPr>
        </p:nvGraphicFramePr>
        <p:xfrm>
          <a:off x="5407187" y="4550489"/>
          <a:ext cx="3167384" cy="76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Equation" r:id="rId27" imgW="1625400" imgH="393480" progId="Equation.DSMT4">
                  <p:embed/>
                </p:oleObj>
              </mc:Choice>
              <mc:Fallback>
                <p:oleObj name="Equation" r:id="rId27" imgW="1625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407187" y="4550489"/>
                        <a:ext cx="3167384" cy="76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>
            <a:extLst>
              <a:ext uri="{FF2B5EF4-FFF2-40B4-BE49-F238E27FC236}">
                <a16:creationId xmlns:a16="http://schemas.microsoft.com/office/drawing/2014/main" id="{1792FDD1-45B5-B8C5-FAA3-0C50273FE7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534817"/>
              </p:ext>
            </p:extLst>
          </p:nvPr>
        </p:nvGraphicFramePr>
        <p:xfrm>
          <a:off x="3933401" y="3650321"/>
          <a:ext cx="126047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8" name="Equation" r:id="rId29" imgW="647640" imgH="177480" progId="Equation.DSMT4">
                  <p:embed/>
                </p:oleObj>
              </mc:Choice>
              <mc:Fallback>
                <p:oleObj name="Equation" r:id="rId29" imgW="647640" imgH="1774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D5E910E-9BEB-B9CE-2A09-B84E0730DC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3933401" y="3650321"/>
                        <a:ext cx="1260475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>
            <a:extLst>
              <a:ext uri="{FF2B5EF4-FFF2-40B4-BE49-F238E27FC236}">
                <a16:creationId xmlns:a16="http://schemas.microsoft.com/office/drawing/2014/main" id="{B58783C4-453C-3B31-0088-AABB5CA13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2425969"/>
              </p:ext>
            </p:extLst>
          </p:nvPr>
        </p:nvGraphicFramePr>
        <p:xfrm>
          <a:off x="728996" y="5236283"/>
          <a:ext cx="126047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Equation" r:id="rId31" imgW="1260496" imgH="346095" progId="Equation.DSMT4">
                  <p:embed/>
                </p:oleObj>
              </mc:Choice>
              <mc:Fallback>
                <p:oleObj name="Equation" r:id="rId31" imgW="1260496" imgH="34609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28996" y="5236283"/>
                        <a:ext cx="1260475" cy="346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A50E9B43-A5E4-FD18-90EE-DEE2E4E06D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114780"/>
              </p:ext>
            </p:extLst>
          </p:nvPr>
        </p:nvGraphicFramePr>
        <p:xfrm>
          <a:off x="2027903" y="5228893"/>
          <a:ext cx="1262986" cy="360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Equation" r:id="rId33" imgW="622080" imgH="177480" progId="Equation.DSMT4">
                  <p:embed/>
                </p:oleObj>
              </mc:Choice>
              <mc:Fallback>
                <p:oleObj name="Equation" r:id="rId33" imgW="6220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2027903" y="5228893"/>
                        <a:ext cx="1262986" cy="360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D06C703F-0556-4C40-711A-5C879E02519E}"/>
              </a:ext>
            </a:extLst>
          </p:cNvPr>
          <p:cNvSpPr txBox="1"/>
          <p:nvPr/>
        </p:nvSpPr>
        <p:spPr>
          <a:xfrm>
            <a:off x="3085229" y="5136511"/>
            <a:ext cx="2643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.</a:t>
            </a:r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451EAB83-DD4A-6BBD-DB94-3956B8C298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506800"/>
              </p:ext>
            </p:extLst>
          </p:nvPr>
        </p:nvGraphicFramePr>
        <p:xfrm>
          <a:off x="4753958" y="5253891"/>
          <a:ext cx="33972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1" name="Equation" r:id="rId35" imgW="340042" imgH="396207" progId="Equation.DSMT4">
                  <p:embed/>
                </p:oleObj>
              </mc:Choice>
              <mc:Fallback>
                <p:oleObj name="Equation" r:id="rId35" imgW="340042" imgH="39620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753958" y="5253891"/>
                        <a:ext cx="339725" cy="396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CE780766-AF48-4BD2-2036-A8916A69FEA9}"/>
              </a:ext>
            </a:extLst>
          </p:cNvPr>
          <p:cNvSpPr txBox="1"/>
          <p:nvPr/>
        </p:nvSpPr>
        <p:spPr>
          <a:xfrm>
            <a:off x="5072905" y="5164307"/>
            <a:ext cx="479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pytago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A980FC3A-3AD1-2D8A-B99E-71F9C2BED9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813720"/>
              </p:ext>
            </p:extLst>
          </p:nvPr>
        </p:nvGraphicFramePr>
        <p:xfrm>
          <a:off x="794174" y="5646757"/>
          <a:ext cx="2496715" cy="453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2" name="Equation" r:id="rId37" imgW="1117440" imgH="203040" progId="Equation.DSMT4">
                  <p:embed/>
                </p:oleObj>
              </mc:Choice>
              <mc:Fallback>
                <p:oleObj name="Equation" r:id="rId37" imgW="11174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794174" y="5646757"/>
                        <a:ext cx="2496715" cy="453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F014B224-5CBD-BEFF-70CB-3238313467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6987837"/>
              </p:ext>
            </p:extLst>
          </p:nvPr>
        </p:nvGraphicFramePr>
        <p:xfrm>
          <a:off x="4303254" y="5622238"/>
          <a:ext cx="3516314" cy="531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3" name="Equation" r:id="rId39" imgW="1511280" imgH="228600" progId="Equation.DSMT4">
                  <p:embed/>
                </p:oleObj>
              </mc:Choice>
              <mc:Fallback>
                <p:oleObj name="Equation" r:id="rId39" imgW="15112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4303254" y="5622238"/>
                        <a:ext cx="3516314" cy="531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TextBox 56">
            <a:extLst>
              <a:ext uri="{FF2B5EF4-FFF2-40B4-BE49-F238E27FC236}">
                <a16:creationId xmlns:a16="http://schemas.microsoft.com/office/drawing/2014/main" id="{E338C5A0-3699-2C63-CFD3-1F67CB26F222}"/>
              </a:ext>
            </a:extLst>
          </p:cNvPr>
          <p:cNvSpPr txBox="1"/>
          <p:nvPr/>
        </p:nvSpPr>
        <p:spPr>
          <a:xfrm>
            <a:off x="3233278" y="5612288"/>
            <a:ext cx="1256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F32BF3A-D908-9370-C380-0C06CED34598}"/>
              </a:ext>
            </a:extLst>
          </p:cNvPr>
          <p:cNvSpPr txBox="1"/>
          <p:nvPr/>
        </p:nvSpPr>
        <p:spPr>
          <a:xfrm>
            <a:off x="7679239" y="5628937"/>
            <a:ext cx="1256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</p:txBody>
      </p:sp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5FCB0A1C-DA21-BBB2-0AB5-8477B8288D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936632"/>
              </p:ext>
            </p:extLst>
          </p:nvPr>
        </p:nvGraphicFramePr>
        <p:xfrm>
          <a:off x="8381793" y="5732826"/>
          <a:ext cx="1817063" cy="415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Equation" r:id="rId41" imgW="888840" imgH="203040" progId="Equation.DSMT4">
                  <p:embed/>
                </p:oleObj>
              </mc:Choice>
              <mc:Fallback>
                <p:oleObj name="Equation" r:id="rId41" imgW="8888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8381793" y="5732826"/>
                        <a:ext cx="1817063" cy="415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26A9CD1D-7D01-4A70-443B-B021CEB8792B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499950" y="1999876"/>
            <a:ext cx="4020312" cy="27066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4BB88A8-C3CE-B7D0-C527-A95694B8E116}"/>
              </a:ext>
            </a:extLst>
          </p:cNvPr>
          <p:cNvGrpSpPr/>
          <p:nvPr/>
        </p:nvGrpSpPr>
        <p:grpSpPr>
          <a:xfrm>
            <a:off x="701285" y="2480310"/>
            <a:ext cx="3916221" cy="523220"/>
            <a:chOff x="5142584" y="1155430"/>
            <a:chExt cx="3916221" cy="52322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3FA0CC-ACED-F6A7-7946-0EB1461E8D6E}"/>
                </a:ext>
              </a:extLst>
            </p:cNvPr>
            <p:cNvSpPr txBox="1"/>
            <p:nvPr/>
          </p:nvSpPr>
          <p:spPr>
            <a:xfrm>
              <a:off x="5142584" y="1155430"/>
              <a:ext cx="31286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+mj-lt"/>
                </a:rPr>
                <a:t>Tính độ dài của</a:t>
              </a:r>
              <a:endParaRPr lang="en-US" sz="2800" dirty="0">
                <a:latin typeface="+mj-lt"/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8AF3F692-C622-5A51-EA11-C0B830F170A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68116206"/>
                </p:ext>
              </p:extLst>
            </p:nvPr>
          </p:nvGraphicFramePr>
          <p:xfrm>
            <a:off x="7493530" y="1250336"/>
            <a:ext cx="1565275" cy="409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45" name="Equation" r:id="rId44" imgW="1565275" imgH="410267" progId="Equation.DSMT4">
                    <p:embed/>
                  </p:oleObj>
                </mc:Choice>
                <mc:Fallback>
                  <p:oleObj name="Equation" r:id="rId44" imgW="1565275" imgH="410267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CAC19B87-257E-CC01-4746-2ED52285BDD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5"/>
                        <a:stretch>
                          <a:fillRect/>
                        </a:stretch>
                      </p:blipFill>
                      <p:spPr>
                        <a:xfrm>
                          <a:off x="7493530" y="1250336"/>
                          <a:ext cx="1565275" cy="4095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2731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  <p:bldP spid="37" grpId="0" animBg="1"/>
      <p:bldP spid="37" grpId="1" animBg="1"/>
      <p:bldP spid="41" grpId="0"/>
      <p:bldP spid="51" grpId="0"/>
      <p:bldP spid="53" grpId="0"/>
      <p:bldP spid="57" grpId="1"/>
      <p:bldP spid="5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43001" y="3429000"/>
            <a:ext cx="4596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chi dung\BÀI 33\tao-bong-do-cho-cay-xanh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94488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:\tailieu\bieutuong\TOAN\Spring_Grass_with_Flowers_PNG_Clipart_Pic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5607530"/>
            <a:ext cx="5715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:\tailieu\bieutuong\TOAN\Spring_Grass_with_Flowers_PNG_Clipart_Pictur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34" y="5628239"/>
            <a:ext cx="6914366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422232" y="4191001"/>
            <a:ext cx="740568" cy="837275"/>
            <a:chOff x="4898232" y="4191000"/>
            <a:chExt cx="740568" cy="837275"/>
          </a:xfrm>
        </p:grpSpPr>
        <p:pic>
          <p:nvPicPr>
            <p:cNvPr id="16387" name="Picture 3" descr="D:\chi dung\BÀI 33\Apple-Frui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232" y="4191000"/>
              <a:ext cx="740568" cy="83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hlinkClick r:id="rId8" action="ppaction://hlinksldjump"/>
            </p:cNvPr>
            <p:cNvSpPr txBox="1"/>
            <p:nvPr/>
          </p:nvSpPr>
          <p:spPr>
            <a:xfrm>
              <a:off x="5063835" y="44958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64832" y="3810926"/>
            <a:ext cx="740568" cy="837275"/>
            <a:chOff x="4898232" y="4191000"/>
            <a:chExt cx="740568" cy="837275"/>
          </a:xfrm>
        </p:grpSpPr>
        <p:pic>
          <p:nvPicPr>
            <p:cNvPr id="9" name="Picture 3" descr="D:\chi dung\BÀI 33\Apple-Frui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232" y="4191000"/>
              <a:ext cx="740568" cy="83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hlinkClick r:id="rId9" action="ppaction://hlinksldjump"/>
            </p:cNvPr>
            <p:cNvSpPr txBox="1"/>
            <p:nvPr/>
          </p:nvSpPr>
          <p:spPr>
            <a:xfrm>
              <a:off x="5063835" y="44958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772400" y="2718648"/>
            <a:ext cx="740568" cy="837275"/>
            <a:chOff x="4898232" y="4191000"/>
            <a:chExt cx="740568" cy="837275"/>
          </a:xfrm>
        </p:grpSpPr>
        <p:pic>
          <p:nvPicPr>
            <p:cNvPr id="12" name="Picture 3" descr="D:\chi dung\BÀI 33\Apple-Frui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232" y="4191000"/>
              <a:ext cx="740568" cy="83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hlinkClick r:id="rId10" action="ppaction://hlinksldjump"/>
            </p:cNvPr>
            <p:cNvSpPr txBox="1"/>
            <p:nvPr/>
          </p:nvSpPr>
          <p:spPr>
            <a:xfrm>
              <a:off x="5063835" y="44958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14172" y="1729743"/>
            <a:ext cx="740568" cy="837275"/>
            <a:chOff x="4898232" y="4191000"/>
            <a:chExt cx="740568" cy="837275"/>
          </a:xfrm>
        </p:grpSpPr>
        <p:pic>
          <p:nvPicPr>
            <p:cNvPr id="15" name="Picture 3" descr="D:\chi dung\BÀI 33\Apple-Frui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232" y="4191000"/>
              <a:ext cx="740568" cy="83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hlinkClick r:id="rId11" action="ppaction://hlinksldjump"/>
            </p:cNvPr>
            <p:cNvSpPr txBox="1"/>
            <p:nvPr/>
          </p:nvSpPr>
          <p:spPr>
            <a:xfrm>
              <a:off x="5063835" y="44958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35116" y="2601654"/>
            <a:ext cx="740568" cy="837275"/>
            <a:chOff x="4898232" y="4191000"/>
            <a:chExt cx="740568" cy="837275"/>
          </a:xfrm>
        </p:grpSpPr>
        <p:pic>
          <p:nvPicPr>
            <p:cNvPr id="18" name="Picture 3" descr="D:\chi dung\BÀI 33\Apple-Fruit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232" y="4191000"/>
              <a:ext cx="740568" cy="83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hlinkClick r:id="rId12" action="ppaction://hlinksldjump"/>
            </p:cNvPr>
            <p:cNvSpPr txBox="1"/>
            <p:nvPr/>
          </p:nvSpPr>
          <p:spPr>
            <a:xfrm>
              <a:off x="5063835" y="44958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388" name="Picture 4" descr="D:\chi dung\BÀI 33\basket-160441_960_720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968" y="5038429"/>
            <a:ext cx="2383785" cy="201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9001" y="1"/>
            <a:ext cx="48227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QUẢ TÁO TRI THỨC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8175" y="24516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9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59259E-6 L 0.11789 0.4092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43425 0.2087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6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33594 0.38032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97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28525 0.55348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3" y="2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0.24878 0.18357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hi dung\BÀI 33\tao-bong-do-cho-cay-xanh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779" y="4952635"/>
            <a:ext cx="2819400" cy="181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52600" y="304800"/>
            <a:ext cx="1219200" cy="1219200"/>
            <a:chOff x="4898232" y="4191000"/>
            <a:chExt cx="740568" cy="837275"/>
          </a:xfrm>
        </p:grpSpPr>
        <p:pic>
          <p:nvPicPr>
            <p:cNvPr id="4" name="Picture 3" descr="D:\chi dung\BÀI 33\Apple-Fru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232" y="4191000"/>
              <a:ext cx="740568" cy="83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63835" y="4495800"/>
              <a:ext cx="381000" cy="48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352800" y="533400"/>
            <a:ext cx="6248400" cy="1219200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+mj-lt"/>
              </a:rPr>
              <a:t>Hình thoi </a:t>
            </a:r>
            <a:r>
              <a:rPr lang="vi-VN" sz="3200" b="1">
                <a:latin typeface="+mj-lt"/>
              </a:rPr>
              <a:t>không </a:t>
            </a:r>
            <a:r>
              <a:rPr lang="vi-VN" sz="3200">
                <a:latin typeface="+mj-lt"/>
              </a:rPr>
              <a:t>có tính chất nào dưới đây?</a:t>
            </a:r>
            <a:endParaRPr lang="vi-VN" sz="4400" b="1">
              <a:latin typeface="+mj-lt"/>
              <a:cs typeface="Times New Roman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14601" y="2286000"/>
            <a:ext cx="6339125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chéo cắt nhau tại trung điểm của mỗi đường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168235" y="2362200"/>
            <a:ext cx="609600" cy="609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500076" y="3276600"/>
            <a:ext cx="6339125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chéo là các đường phân giác của các góc của hình thoi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153710" y="3352800"/>
            <a:ext cx="60960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458511" y="4419600"/>
            <a:ext cx="633912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42913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chéo bằng nhau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112145" y="4495800"/>
            <a:ext cx="6096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473036" y="5638800"/>
            <a:ext cx="6339125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đường chéo vuông góc với nhau</a:t>
            </a:r>
          </a:p>
        </p:txBody>
      </p:sp>
      <p:sp>
        <p:nvSpPr>
          <p:cNvPr id="29" name="Oval 28"/>
          <p:cNvSpPr/>
          <p:nvPr/>
        </p:nvSpPr>
        <p:spPr>
          <a:xfrm>
            <a:off x="2126670" y="5715000"/>
            <a:ext cx="609600" cy="609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5-Point Star 29"/>
          <p:cNvSpPr/>
          <p:nvPr/>
        </p:nvSpPr>
        <p:spPr>
          <a:xfrm>
            <a:off x="2168235" y="4537587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6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hi dung\BÀI 33\tao-bong-do-cho-cay-xanh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497" y="4994787"/>
            <a:ext cx="2819400" cy="181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52600" y="304800"/>
            <a:ext cx="1219200" cy="1219200"/>
            <a:chOff x="4898232" y="4191000"/>
            <a:chExt cx="740568" cy="837275"/>
          </a:xfrm>
        </p:grpSpPr>
        <p:pic>
          <p:nvPicPr>
            <p:cNvPr id="4" name="Picture 3" descr="D:\chi dung\BÀI 33\Apple-Fru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232" y="4191000"/>
              <a:ext cx="740568" cy="83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63835" y="4495800"/>
              <a:ext cx="381000" cy="48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352800" y="533400"/>
            <a:ext cx="7010400" cy="1219200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thoi có chu vi bằng 20cm thì độ dài cạnh của nó bằng</a:t>
            </a:r>
            <a:endParaRPr lang="vi-VN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14601" y="2286000"/>
            <a:ext cx="6339125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 cm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68235" y="2362200"/>
            <a:ext cx="609600" cy="609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2500076" y="3276600"/>
            <a:ext cx="6339125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5 cm.</a:t>
            </a:r>
            <a:r>
              <a:rPr lang="vi-VN"/>
              <a:t>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53710" y="3352800"/>
            <a:ext cx="60960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2458511" y="4419600"/>
            <a:ext cx="633912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42913"/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8 cm</a:t>
            </a:r>
          </a:p>
        </p:txBody>
      </p:sp>
      <p:sp>
        <p:nvSpPr>
          <p:cNvPr id="12" name="Oval 11"/>
          <p:cNvSpPr/>
          <p:nvPr/>
        </p:nvSpPr>
        <p:spPr>
          <a:xfrm>
            <a:off x="2112145" y="4495800"/>
            <a:ext cx="6096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/>
          <p:cNvSpPr/>
          <p:nvPr/>
        </p:nvSpPr>
        <p:spPr>
          <a:xfrm>
            <a:off x="2473036" y="5638800"/>
            <a:ext cx="6339125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 cm</a:t>
            </a:r>
          </a:p>
        </p:txBody>
      </p:sp>
      <p:sp>
        <p:nvSpPr>
          <p:cNvPr id="14" name="Oval 13"/>
          <p:cNvSpPr/>
          <p:nvPr/>
        </p:nvSpPr>
        <p:spPr>
          <a:xfrm>
            <a:off x="2126670" y="5715000"/>
            <a:ext cx="609600" cy="609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5-Point Star 14"/>
          <p:cNvSpPr/>
          <p:nvPr/>
        </p:nvSpPr>
        <p:spPr>
          <a:xfrm>
            <a:off x="2229910" y="3353493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33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hi dung\BÀI 33\tao-bong-do-cho-cay-xanh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192" y="5039032"/>
            <a:ext cx="2819400" cy="181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52600" y="304800"/>
            <a:ext cx="1219200" cy="1219200"/>
            <a:chOff x="4898232" y="4191000"/>
            <a:chExt cx="740568" cy="837275"/>
          </a:xfrm>
        </p:grpSpPr>
        <p:pic>
          <p:nvPicPr>
            <p:cNvPr id="4" name="Picture 3" descr="D:\chi dung\BÀI 33\Apple-Fru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232" y="4191000"/>
              <a:ext cx="740568" cy="83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63835" y="4495800"/>
              <a:ext cx="381000" cy="48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352800" y="533400"/>
            <a:ext cx="6591300" cy="1219200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Cho hình thoi có độ dài hai đường chéo là 24cm và 10cm. Tính độ dài cạnh hình thoi.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14601" y="2286000"/>
            <a:ext cx="6339125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12 cm.</a:t>
            </a:r>
          </a:p>
        </p:txBody>
      </p:sp>
      <p:sp>
        <p:nvSpPr>
          <p:cNvPr id="8" name="Oval 7"/>
          <p:cNvSpPr/>
          <p:nvPr/>
        </p:nvSpPr>
        <p:spPr>
          <a:xfrm>
            <a:off x="2168235" y="2362200"/>
            <a:ext cx="609600" cy="609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2500076" y="3276600"/>
            <a:ext cx="6339125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 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13 cm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53710" y="3352800"/>
            <a:ext cx="60960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2458511" y="4419600"/>
            <a:ext cx="633912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429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14 cm.</a:t>
            </a:r>
          </a:p>
        </p:txBody>
      </p:sp>
      <p:sp>
        <p:nvSpPr>
          <p:cNvPr id="12" name="Oval 11"/>
          <p:cNvSpPr/>
          <p:nvPr/>
        </p:nvSpPr>
        <p:spPr>
          <a:xfrm>
            <a:off x="2112145" y="4495800"/>
            <a:ext cx="6096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/>
          <p:cNvSpPr/>
          <p:nvPr/>
        </p:nvSpPr>
        <p:spPr>
          <a:xfrm>
            <a:off x="2360815" y="5638800"/>
            <a:ext cx="6451347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15 cm.</a:t>
            </a:r>
          </a:p>
        </p:txBody>
      </p:sp>
      <p:sp>
        <p:nvSpPr>
          <p:cNvPr id="14" name="Oval 13"/>
          <p:cNvSpPr/>
          <p:nvPr/>
        </p:nvSpPr>
        <p:spPr>
          <a:xfrm>
            <a:off x="2126670" y="5715000"/>
            <a:ext cx="609600" cy="609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5-Point Star 14"/>
          <p:cNvSpPr/>
          <p:nvPr/>
        </p:nvSpPr>
        <p:spPr>
          <a:xfrm>
            <a:off x="2229910" y="3390900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55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hi dung\BÀI 33\tao-bong-do-cho-cay-xanh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972" y="5039032"/>
            <a:ext cx="2819400" cy="181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52600" y="304800"/>
            <a:ext cx="1219200" cy="1219200"/>
            <a:chOff x="4898232" y="4191000"/>
            <a:chExt cx="740568" cy="837275"/>
          </a:xfrm>
        </p:grpSpPr>
        <p:pic>
          <p:nvPicPr>
            <p:cNvPr id="4" name="Picture 3" descr="D:\chi dung\BÀI 33\Apple-Fru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232" y="4191000"/>
              <a:ext cx="740568" cy="83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63835" y="4495800"/>
              <a:ext cx="381000" cy="48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3352800" y="533400"/>
            <a:ext cx="6248400" cy="1219200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/>
              <a:t> Tứ giác ABCD là hinh thoi có cạnh bằng a thì ta có thể vẽ được: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14601" y="2286000"/>
            <a:ext cx="7086599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Vô số hình như thế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68235" y="2362200"/>
            <a:ext cx="609600" cy="609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73036" y="3276600"/>
            <a:ext cx="7128164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Duy nhất một hình như thế 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53710" y="3352800"/>
            <a:ext cx="60960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58511" y="4419600"/>
            <a:ext cx="7142689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429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Không vẽ được hình nào như thế 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12145" y="4495800"/>
            <a:ext cx="6096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73036" y="5638800"/>
            <a:ext cx="7128164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Hai hình như thế và chúng đối xứng nhau 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26670" y="5715000"/>
            <a:ext cx="609600" cy="609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2244435" y="2435942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0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5" y="2242257"/>
            <a:ext cx="2255716" cy="2621507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51" y="2509677"/>
            <a:ext cx="3042257" cy="183864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93" y="17252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570008" y="8195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71050" y="2329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806830" y="6469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249784" y="746424"/>
            <a:ext cx="2249178" cy="6808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/>
            <a:r>
              <a:rPr lang="en-US" sz="4800" b="1" cap="none" spc="0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=""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4800" b="1" cap="none" spc="0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=""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379562" y="586596"/>
            <a:ext cx="1630393" cy="156138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654190" y="747621"/>
            <a:ext cx="1345681" cy="1316967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32307" y="1121128"/>
            <a:ext cx="170702" cy="28497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22884" y="774186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32307" y="38698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41730" y="19911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93302" y="15763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609726" y="22304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898594" y="13777"/>
            <a:ext cx="302977" cy="489430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1203465" y="-1434"/>
            <a:ext cx="216934" cy="341548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33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chi dung\BÀI 33\tao-bong-do-cho-cay-xanh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460" y="5034168"/>
            <a:ext cx="2819400" cy="181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9189" y="288175"/>
            <a:ext cx="1219200" cy="1219200"/>
            <a:chOff x="4898232" y="4191000"/>
            <a:chExt cx="740568" cy="837275"/>
          </a:xfrm>
        </p:grpSpPr>
        <p:pic>
          <p:nvPicPr>
            <p:cNvPr id="4" name="Picture 3" descr="D:\chi dung\BÀI 33\Apple-Frui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232" y="4191000"/>
              <a:ext cx="740568" cy="837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63835" y="4495800"/>
              <a:ext cx="381000" cy="48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4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931023" y="533400"/>
            <a:ext cx="10260978" cy="1219200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/>
              <a:t>Trong hình thoi ABCD, đường cao xuất phát từ đỉnh A chia đôi cạnh BC.Số đo góc kề với mỗi cạnh hình thoi là:</a:t>
            </a:r>
            <a:endParaRPr lang="vi-VN" sz="4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4601" y="2286000"/>
            <a:ext cx="6339125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30; 150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68235" y="2362200"/>
            <a:ext cx="609600" cy="609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2500076" y="3276600"/>
            <a:ext cx="6339125" cy="83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540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40, 140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153710" y="3352800"/>
            <a:ext cx="60960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2458511" y="4419600"/>
            <a:ext cx="6339125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429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50; 130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12145" y="4495800"/>
            <a:ext cx="609600" cy="6096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ounded Rectangle 13"/>
          <p:cNvSpPr/>
          <p:nvPr/>
        </p:nvSpPr>
        <p:spPr>
          <a:xfrm>
            <a:off x="2473036" y="5638800"/>
            <a:ext cx="6339125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60; 120</a:t>
            </a:r>
            <a:r>
              <a:rPr lang="en-US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126670" y="5715000"/>
            <a:ext cx="609600" cy="6096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5-Point Star 15"/>
          <p:cNvSpPr/>
          <p:nvPr/>
        </p:nvSpPr>
        <p:spPr>
          <a:xfrm>
            <a:off x="2244435" y="5715052"/>
            <a:ext cx="457200" cy="4572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58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76" y="-76913"/>
            <a:ext cx="12081831" cy="70118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4481" y="963996"/>
            <a:ext cx="3487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fr-FR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SGK/114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019093"/>
              </p:ext>
            </p:extLst>
          </p:nvPr>
        </p:nvGraphicFramePr>
        <p:xfrm>
          <a:off x="1627185" y="4860885"/>
          <a:ext cx="9445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Equation" r:id="rId5" imgW="952200" imgH="304560" progId="Equation.DSMT4">
                  <p:embed/>
                </p:oleObj>
              </mc:Choice>
              <mc:Fallback>
                <p:oleObj name="Equation" r:id="rId5" imgW="952200" imgH="3045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185" y="4860885"/>
                        <a:ext cx="944562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4004063" y="586229"/>
            <a:ext cx="466967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THOI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390" y="4440312"/>
            <a:ext cx="2937538" cy="24357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7647" y="3598630"/>
            <a:ext cx="351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thoi</a:t>
            </a:r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734844" y="3651158"/>
            <a:ext cx="4270290" cy="1514527"/>
            <a:chOff x="621482" y="4413516"/>
            <a:chExt cx="5306071" cy="1908499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630463" y="5815437"/>
              <a:ext cx="52970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344976" y="4413516"/>
              <a:ext cx="0" cy="18535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30463" y="4856103"/>
              <a:ext cx="857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GT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1482" y="5798795"/>
              <a:ext cx="857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KL</a:t>
              </a:r>
            </a:p>
          </p:txBody>
        </p:sp>
      </p:grp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147864"/>
              </p:ext>
            </p:extLst>
          </p:nvPr>
        </p:nvGraphicFramePr>
        <p:xfrm>
          <a:off x="4319421" y="1733042"/>
          <a:ext cx="1245269" cy="346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Equation" r:id="rId8" imgW="1091880" imgH="304560" progId="Equation.DSMT4">
                  <p:embed/>
                </p:oleObj>
              </mc:Choice>
              <mc:Fallback>
                <p:oleObj name="Equation" r:id="rId8" imgW="1091880" imgH="304560" progId="Equation.DSMT4">
                  <p:embed/>
                  <p:pic>
                    <p:nvPicPr>
                      <p:cNvPr id="66" name="Object 6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19421" y="1733042"/>
                        <a:ext cx="1245269" cy="346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7" name="Group 56"/>
          <p:cNvGrpSpPr/>
          <p:nvPr/>
        </p:nvGrpSpPr>
        <p:grpSpPr>
          <a:xfrm>
            <a:off x="2640006" y="2371011"/>
            <a:ext cx="6519876" cy="334962"/>
            <a:chOff x="2469683" y="2119894"/>
            <a:chExt cx="6866020" cy="253875"/>
          </a:xfrm>
        </p:grpSpPr>
        <p:graphicFrame>
          <p:nvGraphicFramePr>
            <p:cNvPr id="53" name="Object 5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2474933"/>
                </p:ext>
              </p:extLst>
            </p:nvPr>
          </p:nvGraphicFramePr>
          <p:xfrm>
            <a:off x="2469683" y="2119894"/>
            <a:ext cx="1069940" cy="25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3" name="Equation" r:id="rId10" imgW="952200" imgH="304560" progId="Equation.DSMT4">
                    <p:embed/>
                  </p:oleObj>
                </mc:Choice>
                <mc:Fallback>
                  <p:oleObj name="Equation" r:id="rId10" imgW="952200" imgH="30456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69683" y="2119894"/>
                          <a:ext cx="1069940" cy="2538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4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3579889"/>
                </p:ext>
              </p:extLst>
            </p:nvPr>
          </p:nvGraphicFramePr>
          <p:xfrm>
            <a:off x="9213663" y="2178181"/>
            <a:ext cx="122040" cy="1780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24" name="Equation" r:id="rId12" imgW="114120" imgH="177480" progId="Equation.DSMT4">
                    <p:embed/>
                  </p:oleObj>
                </mc:Choice>
                <mc:Fallback>
                  <p:oleObj name="Equation" r:id="rId12" imgW="114120" imgH="177480" progId="Equation.DSMT4">
                    <p:embed/>
                    <p:pic>
                      <p:nvPicPr>
                        <p:cNvPr id="63" name="Object 62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9213663" y="2178181"/>
                          <a:ext cx="122040" cy="17807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" name="Up Arrow 57"/>
          <p:cNvSpPr/>
          <p:nvPr/>
        </p:nvSpPr>
        <p:spPr>
          <a:xfrm>
            <a:off x="7374487" y="3637717"/>
            <a:ext cx="240021" cy="41231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FF3148-65CC-F1D9-6693-A838A1C7837C}"/>
              </a:ext>
            </a:extLst>
          </p:cNvPr>
          <p:cNvSpPr/>
          <p:nvPr/>
        </p:nvSpPr>
        <p:spPr>
          <a:xfrm>
            <a:off x="674482" y="1636534"/>
            <a:ext cx="55290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hình thoi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>
              <a:spcBef>
                <a:spcPct val="50000"/>
              </a:spcBef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2A3CA08-638D-BA35-4F18-05E05D9A7C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868003"/>
              </p:ext>
            </p:extLst>
          </p:nvPr>
        </p:nvGraphicFramePr>
        <p:xfrm>
          <a:off x="2770900" y="1769174"/>
          <a:ext cx="960878" cy="30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Equation" r:id="rId14" imgW="1002960" imgH="317160" progId="Equation.DSMT4">
                  <p:embed/>
                </p:oleObj>
              </mc:Choice>
              <mc:Fallback>
                <p:oleObj name="Equation" r:id="rId14" imgW="1002960" imgH="3171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770900" y="1769174"/>
                        <a:ext cx="960878" cy="30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0A08A672-2CD7-D328-1AF3-3F24BAB4EC3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06972" y="518534"/>
            <a:ext cx="2348247" cy="3704954"/>
          </a:xfrm>
          <a:prstGeom prst="rect">
            <a:avLst/>
          </a:prstGeom>
        </p:spPr>
      </p:pic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1EC1670B-D20B-6865-D878-C54F5D28D9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553825"/>
              </p:ext>
            </p:extLst>
          </p:nvPr>
        </p:nvGraphicFramePr>
        <p:xfrm>
          <a:off x="3138698" y="3746817"/>
          <a:ext cx="962025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Equation" r:id="rId17" imgW="961834" imgH="303555" progId="Equation.DSMT4">
                  <p:embed/>
                </p:oleObj>
              </mc:Choice>
              <mc:Fallback>
                <p:oleObj name="Equation" r:id="rId17" imgW="961834" imgH="30355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138698" y="3746817"/>
                        <a:ext cx="962025" cy="303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48E3C0B6-C3A3-1362-535C-4CA2ACA444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160247"/>
              </p:ext>
            </p:extLst>
          </p:nvPr>
        </p:nvGraphicFramePr>
        <p:xfrm>
          <a:off x="1627185" y="4158071"/>
          <a:ext cx="1432051" cy="399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Equation" r:id="rId19" imgW="1091880" imgH="304560" progId="Equation.DSMT4">
                  <p:embed/>
                </p:oleObj>
              </mc:Choice>
              <mc:Fallback>
                <p:oleObj name="Equation" r:id="rId19" imgW="10918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627185" y="4158071"/>
                        <a:ext cx="1432051" cy="399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DF9A6B15-DD62-D33F-D769-547FBF1D0FE8}"/>
              </a:ext>
            </a:extLst>
          </p:cNvPr>
          <p:cNvSpPr txBox="1"/>
          <p:nvPr/>
        </p:nvSpPr>
        <p:spPr>
          <a:xfrm>
            <a:off x="2621554" y="4751675"/>
            <a:ext cx="262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dirty="0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EF247B38-E21A-B49C-0EFB-2771045BAB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3099591"/>
              </p:ext>
            </p:extLst>
          </p:nvPr>
        </p:nvGraphicFramePr>
        <p:xfrm>
          <a:off x="6212541" y="3184620"/>
          <a:ext cx="9429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Equation" r:id="rId21" imgW="943483" imgH="304997" progId="Equation.DSMT4">
                  <p:embed/>
                </p:oleObj>
              </mc:Choice>
              <mc:Fallback>
                <p:oleObj name="Equation" r:id="rId21" imgW="943483" imgH="304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212541" y="3184620"/>
                        <a:ext cx="942975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706C0F48-E713-A68D-E2BB-C21146336022}"/>
              </a:ext>
            </a:extLst>
          </p:cNvPr>
          <p:cNvSpPr txBox="1"/>
          <p:nvPr/>
        </p:nvSpPr>
        <p:spPr>
          <a:xfrm>
            <a:off x="7188476" y="3075410"/>
            <a:ext cx="2624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dirty="0"/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8A483BC7-0C2A-A29F-5FA2-6C697856CD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443287"/>
              </p:ext>
            </p:extLst>
          </p:nvPr>
        </p:nvGraphicFramePr>
        <p:xfrm>
          <a:off x="5872749" y="4121850"/>
          <a:ext cx="3287133" cy="43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Equation" r:id="rId23" imgW="2298600" imgH="304560" progId="Equation.DSMT4">
                  <p:embed/>
                </p:oleObj>
              </mc:Choice>
              <mc:Fallback>
                <p:oleObj name="Equation" r:id="rId23" imgW="22986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872749" y="4121850"/>
                        <a:ext cx="3287133" cy="435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4D0CE868-45E9-C2BC-3B90-DEA9E795F75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2784" y="452789"/>
            <a:ext cx="2442436" cy="386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8" grpId="0" animBg="1"/>
      <p:bldP spid="21" grpId="0"/>
      <p:bldP spid="30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948" y="-295835"/>
            <a:ext cx="12386454" cy="73685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2702" y="889735"/>
            <a:ext cx="3487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fr-FR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28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SGK/114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809474" y="1403745"/>
            <a:ext cx="0" cy="4809480"/>
          </a:xfrm>
          <a:prstGeom prst="line">
            <a:avLst/>
          </a:prstGeom>
          <a:ln w="12700">
            <a:solidFill>
              <a:schemeClr val="tx1">
                <a:alpha val="5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5628369" y="2867770"/>
            <a:ext cx="4477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</a:t>
            </a:r>
            <a:endParaRPr lang="en-US" sz="2800" dirty="0"/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1926189"/>
              </p:ext>
            </p:extLst>
          </p:nvPr>
        </p:nvGraphicFramePr>
        <p:xfrm>
          <a:off x="8098780" y="2810008"/>
          <a:ext cx="815296" cy="524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Equation" r:id="rId6" imgW="355320" imgH="228600" progId="Equation.DSMT4">
                  <p:embed/>
                </p:oleObj>
              </mc:Choice>
              <mc:Fallback>
                <p:oleObj name="Equation" r:id="rId6" imgW="355320" imgH="22860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98780" y="2810008"/>
                        <a:ext cx="815296" cy="524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797635"/>
              </p:ext>
            </p:extLst>
          </p:nvPr>
        </p:nvGraphicFramePr>
        <p:xfrm>
          <a:off x="4976759" y="3385441"/>
          <a:ext cx="4032769" cy="78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Equation" r:id="rId8" imgW="3213000" imgH="622080" progId="Equation.DSMT4">
                  <p:embed/>
                </p:oleObj>
              </mc:Choice>
              <mc:Fallback>
                <p:oleObj name="Equation" r:id="rId8" imgW="321300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76759" y="3385441"/>
                        <a:ext cx="4032769" cy="781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0" name="Group 59"/>
          <p:cNvGrpSpPr/>
          <p:nvPr/>
        </p:nvGrpSpPr>
        <p:grpSpPr>
          <a:xfrm>
            <a:off x="4992172" y="4199221"/>
            <a:ext cx="2207656" cy="523220"/>
            <a:chOff x="2819460" y="1823646"/>
            <a:chExt cx="2207656" cy="523220"/>
          </a:xfrm>
        </p:grpSpPr>
        <p:sp>
          <p:nvSpPr>
            <p:cNvPr id="61" name="Rectangle 60"/>
            <p:cNvSpPr/>
            <p:nvPr/>
          </p:nvSpPr>
          <p:spPr>
            <a:xfrm>
              <a:off x="2819460" y="1823646"/>
              <a:ext cx="220765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Xét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endParaRPr lang="en-US" sz="2800" dirty="0"/>
            </a:p>
          </p:txBody>
        </p:sp>
        <p:graphicFrame>
          <p:nvGraphicFramePr>
            <p:cNvPr id="63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6402836"/>
                </p:ext>
              </p:extLst>
            </p:nvPr>
          </p:nvGraphicFramePr>
          <p:xfrm>
            <a:off x="3539042" y="1906876"/>
            <a:ext cx="9525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50" name="Equation" r:id="rId10" imgW="952200" imgH="304560" progId="Equation.DSMT4">
                    <p:embed/>
                  </p:oleObj>
                </mc:Choice>
                <mc:Fallback>
                  <p:oleObj name="Equation" r:id="rId10" imgW="952200" imgH="304560" progId="Equation.DSMT4">
                    <p:embed/>
                    <p:pic>
                      <p:nvPicPr>
                        <p:cNvPr id="44" name="Object 43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539042" y="1906876"/>
                          <a:ext cx="9525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4" name="Group 63"/>
          <p:cNvGrpSpPr/>
          <p:nvPr/>
        </p:nvGrpSpPr>
        <p:grpSpPr>
          <a:xfrm>
            <a:off x="6271338" y="4727563"/>
            <a:ext cx="1409700" cy="523220"/>
            <a:chOff x="4286894" y="1855316"/>
            <a:chExt cx="1409700" cy="523220"/>
          </a:xfrm>
        </p:grpSpPr>
        <p:sp>
          <p:nvSpPr>
            <p:cNvPr id="65" name="Rectangle 64"/>
            <p:cNvSpPr/>
            <p:nvPr/>
          </p:nvSpPr>
          <p:spPr>
            <a:xfrm>
              <a:off x="4286894" y="1855316"/>
              <a:ext cx="12186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cân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tại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2800" dirty="0"/>
            </a:p>
          </p:txBody>
        </p:sp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5663589"/>
                </p:ext>
              </p:extLst>
            </p:nvPr>
          </p:nvGraphicFramePr>
          <p:xfrm>
            <a:off x="5417194" y="1964526"/>
            <a:ext cx="2794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51" name="Equation" r:id="rId12" imgW="279360" imgH="304560" progId="Equation.DSMT4">
                    <p:embed/>
                  </p:oleObj>
                </mc:Choice>
                <mc:Fallback>
                  <p:oleObj name="Equation" r:id="rId12" imgW="279360" imgH="304560" progId="Equation.DSMT4">
                    <p:embed/>
                    <p:pic>
                      <p:nvPicPr>
                        <p:cNvPr id="47" name="Object 46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5417194" y="1964526"/>
                          <a:ext cx="2794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766613" y="484132"/>
            <a:ext cx="497681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0508A49-45EC-4A6B-B92D-5083AF64E844}"/>
              </a:ext>
            </a:extLst>
          </p:cNvPr>
          <p:cNvSpPr txBox="1"/>
          <p:nvPr/>
        </p:nvSpPr>
        <p:spPr>
          <a:xfrm>
            <a:off x="6990823" y="179988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i="1" u="sng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976760" y="2378831"/>
            <a:ext cx="6175088" cy="523220"/>
            <a:chOff x="11779205" y="-2142066"/>
            <a:chExt cx="6175088" cy="523220"/>
          </a:xfrm>
        </p:grpSpPr>
        <p:sp>
          <p:nvSpPr>
            <p:cNvPr id="47" name="Rectangle 46"/>
            <p:cNvSpPr/>
            <p:nvPr/>
          </p:nvSpPr>
          <p:spPr>
            <a:xfrm>
              <a:off x="11779205" y="-2142066"/>
              <a:ext cx="61750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thoi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   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endParaRPr lang="en-US" dirty="0"/>
            </a:p>
          </p:txBody>
        </p:sp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722122"/>
                </p:ext>
              </p:extLst>
            </p:nvPr>
          </p:nvGraphicFramePr>
          <p:xfrm>
            <a:off x="12305295" y="-2098890"/>
            <a:ext cx="1065694" cy="414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52" name="Equation" r:id="rId14" imgW="457200" imgH="177480" progId="Equation.DSMT4">
                    <p:embed/>
                  </p:oleObj>
                </mc:Choice>
                <mc:Fallback>
                  <p:oleObj name="Equation" r:id="rId14" imgW="457200" imgH="177480" progId="Equation.DSMT4">
                    <p:embed/>
                    <p:pic>
                      <p:nvPicPr>
                        <p:cNvPr id="36" name="Object 35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12305295" y="-2098890"/>
                          <a:ext cx="1065694" cy="414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985688"/>
              </p:ext>
            </p:extLst>
          </p:nvPr>
        </p:nvGraphicFramePr>
        <p:xfrm>
          <a:off x="5004515" y="2913927"/>
          <a:ext cx="637594" cy="414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Equation" r:id="rId16" imgW="253800" imgH="164880" progId="Equation.DSMT4">
                  <p:embed/>
                </p:oleObj>
              </mc:Choice>
              <mc:Fallback>
                <p:oleObj name="Equation" r:id="rId16" imgW="253800" imgH="16488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04515" y="2913927"/>
                        <a:ext cx="637594" cy="4144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9500339"/>
              </p:ext>
            </p:extLst>
          </p:nvPr>
        </p:nvGraphicFramePr>
        <p:xfrm>
          <a:off x="8881148" y="2515335"/>
          <a:ext cx="1257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Equation" r:id="rId18" imgW="1257120" imgH="304560" progId="Equation.DSMT4">
                  <p:embed/>
                </p:oleObj>
              </mc:Choice>
              <mc:Fallback>
                <p:oleObj name="Equation" r:id="rId18" imgW="1257120" imgH="304560" progId="Equation.DSMT4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881148" y="2515335"/>
                        <a:ext cx="12573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2EC1A933-833B-4FC0-97F5-F18D6276E1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961361" y="639252"/>
            <a:ext cx="1498999" cy="8529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01907-BE6E-E434-961C-991128B407C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35785" y="1580996"/>
            <a:ext cx="2563903" cy="4058682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A2E651C-44E4-E6EF-08EB-DAB2AF88AE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615980"/>
              </p:ext>
            </p:extLst>
          </p:nvPr>
        </p:nvGraphicFramePr>
        <p:xfrm>
          <a:off x="7185743" y="4303869"/>
          <a:ext cx="12573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Equation" r:id="rId22" imgW="1257258" imgH="304997" progId="Equation.DSMT4">
                  <p:embed/>
                </p:oleObj>
              </mc:Choice>
              <mc:Fallback>
                <p:oleObj name="Equation" r:id="rId22" imgW="1257258" imgH="3049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185743" y="4303869"/>
                        <a:ext cx="12573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68CE088-FC3B-5BAA-799E-D1F2D64327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045294"/>
              </p:ext>
            </p:extLst>
          </p:nvPr>
        </p:nvGraphicFramePr>
        <p:xfrm>
          <a:off x="5020412" y="4831915"/>
          <a:ext cx="1409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Equation" r:id="rId24" imgW="1409400" imgH="317160" progId="Equation.DSMT4">
                  <p:embed/>
                </p:oleObj>
              </mc:Choice>
              <mc:Fallback>
                <p:oleObj name="Equation" r:id="rId24" imgW="14094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020412" y="4831915"/>
                        <a:ext cx="1409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023E19E-1891-97BA-21B0-2F852DA5744C}"/>
              </a:ext>
            </a:extLst>
          </p:cNvPr>
          <p:cNvSpPr txBox="1"/>
          <p:nvPr/>
        </p:nvSpPr>
        <p:spPr>
          <a:xfrm>
            <a:off x="9176812" y="3514356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1D6EEF-ABFF-7A74-6B20-39D46FA970AD}"/>
              </a:ext>
            </a:extLst>
          </p:cNvPr>
          <p:cNvSpPr txBox="1"/>
          <p:nvPr/>
        </p:nvSpPr>
        <p:spPr>
          <a:xfrm>
            <a:off x="7733181" y="4722314"/>
            <a:ext cx="60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4FDD9-3FDF-7E65-EAA5-CFC06E2C3AE1}"/>
              </a:ext>
            </a:extLst>
          </p:cNvPr>
          <p:cNvSpPr txBox="1"/>
          <p:nvPr/>
        </p:nvSpPr>
        <p:spPr>
          <a:xfrm>
            <a:off x="5063248" y="5257500"/>
            <a:ext cx="204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(2)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FDA960B-17A8-5FC2-11CC-F1BF5537E8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615517"/>
              </p:ext>
            </p:extLst>
          </p:nvPr>
        </p:nvGraphicFramePr>
        <p:xfrm>
          <a:off x="7096728" y="5374461"/>
          <a:ext cx="14097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Equation" r:id="rId26" imgW="1409827" imgH="317254" progId="Equation.DSMT4">
                  <p:embed/>
                </p:oleObj>
              </mc:Choice>
              <mc:Fallback>
                <p:oleObj name="Equation" r:id="rId26" imgW="1409827" imgH="31725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096728" y="5374461"/>
                        <a:ext cx="14097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AFB8BB9-F90C-AE2E-AAA6-06F9197C4BC5}"/>
              </a:ext>
            </a:extLst>
          </p:cNvPr>
          <p:cNvSpPr txBox="1"/>
          <p:nvPr/>
        </p:nvSpPr>
        <p:spPr>
          <a:xfrm>
            <a:off x="8344377" y="5253789"/>
            <a:ext cx="2874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1232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82"/>
                </p:tgtEl>
              </p:cMediaNode>
            </p:video>
          </p:childTnLst>
        </p:cTn>
      </p:par>
    </p:tnLst>
    <p:bldLst>
      <p:bldP spid="49" grpId="0"/>
      <p:bldP spid="69" grpId="0"/>
      <p:bldP spid="9" grpId="0"/>
      <p:bldP spid="10" grpId="0"/>
      <p:bldP spid="11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002033" y="3429000"/>
            <a:ext cx="47195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243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ải mã giấc mơ về cánh diều: Mơ thấy diều báo hiệu điềm gì?">
            <a:extLst>
              <a:ext uri="{FF2B5EF4-FFF2-40B4-BE49-F238E27FC236}">
                <a16:creationId xmlns:a16="http://schemas.microsoft.com/office/drawing/2014/main" id="{68CF5D12-FE72-83FC-4B56-01A35085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76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0" y="0"/>
            <a:ext cx="6215865" cy="2095928"/>
          </a:xfrm>
          <a:prstGeom prst="cloudCallout">
            <a:avLst>
              <a:gd name="adj1" fmla="val -53584"/>
              <a:gd name="adj2" fmla="val 14654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hình ảnh có dạng</a:t>
            </a:r>
            <a:r>
              <a:rPr lang="en-US" sz="3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 </a:t>
            </a:r>
            <a:r>
              <a:rPr lang="en-US" sz="30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2373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6" y="2565400"/>
            <a:ext cx="3667125" cy="432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81" y="469900"/>
            <a:ext cx="36290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2174876" y="981075"/>
            <a:ext cx="3776663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KỆ TRANG TRÍ TREO TƯỜNG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53263" y="5011293"/>
            <a:ext cx="3776662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GIỎ HOA GỖ TREO TƯỜNG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5889"/>
            <a:ext cx="2873375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1" y="3644900"/>
            <a:ext cx="6124575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232401" y="747713"/>
            <a:ext cx="3776663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LÁ VÀNG CỔ STONEHENGE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92314" y="4292601"/>
            <a:ext cx="2408237" cy="22717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HỘP TRANG SỨC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115888"/>
            <a:ext cx="387826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4002088"/>
            <a:ext cx="5686425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611813" y="1052514"/>
            <a:ext cx="3776662" cy="1296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LƯỚI MẮT CÁO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39796" y="4529932"/>
            <a:ext cx="3055938" cy="1800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HOA VĂN THỔ CẨM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6"/>
          <a:stretch/>
        </p:blipFill>
        <p:spPr>
          <a:xfrm>
            <a:off x="7750102" y="901700"/>
            <a:ext cx="3913578" cy="29349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277" y="3959860"/>
            <a:ext cx="4203310" cy="2812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94" y="901700"/>
            <a:ext cx="3752427" cy="281432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734278" y="253999"/>
            <a:ext cx="4203310" cy="5245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GẠCH ỐP TƯỜNG </a:t>
            </a:r>
            <a:endParaRPr lang="en-US" sz="3600" dirty="0"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 ">
            <a:extLst>
              <a:ext uri="{FF2B5EF4-FFF2-40B4-BE49-F238E27FC236}">
                <a16:creationId xmlns:a16="http://schemas.microsoft.com/office/drawing/2014/main" id="{3D0C5286-8E09-4CFE-B30B-DCD452458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779" y="558800"/>
            <a:ext cx="7762241" cy="51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A4CEAFE0-C21F-4958-9714-17D87DF8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6019801"/>
            <a:ext cx="6324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>
                <a:solidFill>
                  <a:srgbClr val="0000FF"/>
                </a:solidFill>
              </a:rPr>
              <a:t>Thánh đường Cardboard</a:t>
            </a:r>
            <a:r>
              <a:rPr lang="en-US" altLang="vi-VN" sz="2400" b="1">
                <a:solidFill>
                  <a:srgbClr val="0000FF"/>
                </a:solidFill>
              </a:rPr>
              <a:t> ở Newzealand </a:t>
            </a:r>
            <a:endParaRPr lang="en-US" altLang="vi-VN" sz="24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18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Hình chữ nhật 58">
            <a:extLst>
              <a:ext uri="{FF2B5EF4-FFF2-40B4-BE49-F238E27FC236}">
                <a16:creationId xmlns:a16="http://schemas.microsoft.com/office/drawing/2014/main" id="{CFDA5DB6-19F3-45B9-9E32-8B66168113E7}"/>
              </a:ext>
            </a:extLst>
          </p:cNvPr>
          <p:cNvSpPr/>
          <p:nvPr/>
        </p:nvSpPr>
        <p:spPr>
          <a:xfrm>
            <a:off x="-64492" y="-62579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ình chữ nhật 57">
            <a:extLst>
              <a:ext uri="{FF2B5EF4-FFF2-40B4-BE49-F238E27FC236}">
                <a16:creationId xmlns:a16="http://schemas.microsoft.com/office/drawing/2014/main" id="{4B0ED176-8EB8-4AC3-ACE0-A1D024DCEBA7}"/>
              </a:ext>
            </a:extLst>
          </p:cNvPr>
          <p:cNvSpPr/>
          <p:nvPr/>
        </p:nvSpPr>
        <p:spPr>
          <a:xfrm>
            <a:off x="172064" y="-348476"/>
            <a:ext cx="11847871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 rot="5400000">
            <a:off x="2514187" y="-2795202"/>
            <a:ext cx="6999671" cy="12448405"/>
            <a:chOff x="0" y="0"/>
            <a:chExt cx="1149350" cy="11493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38303" cy="6114771"/>
            </a:xfrm>
            <a:custGeom>
              <a:avLst/>
              <a:gdLst/>
              <a:ahLst/>
              <a:cxnLst/>
              <a:rect l="l" t="t" r="r" b="b"/>
              <a:pathLst>
                <a:path w="3438303" h="6114771">
                  <a:moveTo>
                    <a:pt x="3438303" y="67567"/>
                  </a:moveTo>
                  <a:lnTo>
                    <a:pt x="3438303" y="0"/>
                  </a:lnTo>
                  <a:lnTo>
                    <a:pt x="18996" y="0"/>
                  </a:lnTo>
                  <a:lnTo>
                    <a:pt x="18996" y="33783"/>
                  </a:lnTo>
                  <a:lnTo>
                    <a:pt x="0" y="33783"/>
                  </a:lnTo>
                  <a:lnTo>
                    <a:pt x="0" y="6114771"/>
                  </a:lnTo>
                  <a:lnTo>
                    <a:pt x="37992" y="6114771"/>
                  </a:lnTo>
                  <a:lnTo>
                    <a:pt x="37992" y="4932357"/>
                  </a:lnTo>
                  <a:lnTo>
                    <a:pt x="683861" y="4932357"/>
                  </a:lnTo>
                  <a:lnTo>
                    <a:pt x="683861" y="6114771"/>
                  </a:lnTo>
                  <a:lnTo>
                    <a:pt x="721854" y="6114771"/>
                  </a:lnTo>
                  <a:lnTo>
                    <a:pt x="721854" y="4932357"/>
                  </a:lnTo>
                  <a:lnTo>
                    <a:pt x="1367723" y="4932357"/>
                  </a:lnTo>
                  <a:lnTo>
                    <a:pt x="1367723" y="6114771"/>
                  </a:lnTo>
                  <a:lnTo>
                    <a:pt x="1405715" y="6114771"/>
                  </a:lnTo>
                  <a:lnTo>
                    <a:pt x="1405715" y="4932357"/>
                  </a:lnTo>
                  <a:lnTo>
                    <a:pt x="2051584" y="4932357"/>
                  </a:lnTo>
                  <a:lnTo>
                    <a:pt x="2051584" y="6114771"/>
                  </a:lnTo>
                  <a:lnTo>
                    <a:pt x="2089576" y="6114771"/>
                  </a:lnTo>
                  <a:lnTo>
                    <a:pt x="2089576" y="4932357"/>
                  </a:lnTo>
                  <a:lnTo>
                    <a:pt x="2735445" y="4932357"/>
                  </a:lnTo>
                  <a:lnTo>
                    <a:pt x="2735445" y="6114771"/>
                  </a:lnTo>
                  <a:lnTo>
                    <a:pt x="2773438" y="6114771"/>
                  </a:lnTo>
                  <a:lnTo>
                    <a:pt x="2773438" y="4932357"/>
                  </a:lnTo>
                  <a:lnTo>
                    <a:pt x="3438303" y="4932357"/>
                  </a:lnTo>
                  <a:lnTo>
                    <a:pt x="3438303" y="4864791"/>
                  </a:lnTo>
                  <a:lnTo>
                    <a:pt x="2773438" y="4864791"/>
                  </a:lnTo>
                  <a:lnTo>
                    <a:pt x="2773438" y="3716160"/>
                  </a:lnTo>
                  <a:lnTo>
                    <a:pt x="3438303" y="3716160"/>
                  </a:lnTo>
                  <a:lnTo>
                    <a:pt x="3438303" y="3648593"/>
                  </a:lnTo>
                  <a:lnTo>
                    <a:pt x="2773438" y="3648593"/>
                  </a:lnTo>
                  <a:lnTo>
                    <a:pt x="2773438" y="2499962"/>
                  </a:lnTo>
                  <a:lnTo>
                    <a:pt x="3438303" y="2499962"/>
                  </a:lnTo>
                  <a:lnTo>
                    <a:pt x="3438303" y="2432395"/>
                  </a:lnTo>
                  <a:lnTo>
                    <a:pt x="2773438" y="2432395"/>
                  </a:lnTo>
                  <a:lnTo>
                    <a:pt x="2773438" y="1283764"/>
                  </a:lnTo>
                  <a:lnTo>
                    <a:pt x="3438303" y="1283764"/>
                  </a:lnTo>
                  <a:lnTo>
                    <a:pt x="3438303" y="1216198"/>
                  </a:lnTo>
                  <a:lnTo>
                    <a:pt x="2773438" y="1216198"/>
                  </a:lnTo>
                  <a:lnTo>
                    <a:pt x="2773438" y="67567"/>
                  </a:lnTo>
                  <a:lnTo>
                    <a:pt x="3438303" y="67567"/>
                  </a:lnTo>
                  <a:close/>
                  <a:moveTo>
                    <a:pt x="721854" y="1216198"/>
                  </a:moveTo>
                  <a:lnTo>
                    <a:pt x="721854" y="67567"/>
                  </a:lnTo>
                  <a:lnTo>
                    <a:pt x="1367723" y="67567"/>
                  </a:lnTo>
                  <a:lnTo>
                    <a:pt x="1367723" y="1216198"/>
                  </a:lnTo>
                  <a:lnTo>
                    <a:pt x="721854" y="1216198"/>
                  </a:lnTo>
                  <a:close/>
                  <a:moveTo>
                    <a:pt x="1367723" y="1283764"/>
                  </a:moveTo>
                  <a:lnTo>
                    <a:pt x="1367723" y="2432395"/>
                  </a:lnTo>
                  <a:lnTo>
                    <a:pt x="721854" y="2432395"/>
                  </a:lnTo>
                  <a:lnTo>
                    <a:pt x="721854" y="1283764"/>
                  </a:lnTo>
                  <a:lnTo>
                    <a:pt x="1367723" y="1283764"/>
                  </a:lnTo>
                  <a:close/>
                  <a:moveTo>
                    <a:pt x="683861" y="1216198"/>
                  </a:moveTo>
                  <a:lnTo>
                    <a:pt x="37992" y="1216198"/>
                  </a:lnTo>
                  <a:lnTo>
                    <a:pt x="37992" y="67567"/>
                  </a:lnTo>
                  <a:lnTo>
                    <a:pt x="683861" y="67567"/>
                  </a:lnTo>
                  <a:lnTo>
                    <a:pt x="683861" y="1216198"/>
                  </a:lnTo>
                  <a:close/>
                  <a:moveTo>
                    <a:pt x="683861" y="1283764"/>
                  </a:moveTo>
                  <a:lnTo>
                    <a:pt x="683861" y="2432395"/>
                  </a:lnTo>
                  <a:lnTo>
                    <a:pt x="37992" y="2432395"/>
                  </a:lnTo>
                  <a:lnTo>
                    <a:pt x="37992" y="1283764"/>
                  </a:lnTo>
                  <a:lnTo>
                    <a:pt x="683861" y="1283764"/>
                  </a:lnTo>
                  <a:close/>
                  <a:moveTo>
                    <a:pt x="683861" y="2499962"/>
                  </a:moveTo>
                  <a:lnTo>
                    <a:pt x="683861" y="3648593"/>
                  </a:lnTo>
                  <a:lnTo>
                    <a:pt x="37992" y="3648593"/>
                  </a:lnTo>
                  <a:lnTo>
                    <a:pt x="37992" y="2499962"/>
                  </a:lnTo>
                  <a:lnTo>
                    <a:pt x="683861" y="2499962"/>
                  </a:lnTo>
                  <a:close/>
                  <a:moveTo>
                    <a:pt x="721854" y="2499962"/>
                  </a:moveTo>
                  <a:lnTo>
                    <a:pt x="1367723" y="2499962"/>
                  </a:lnTo>
                  <a:lnTo>
                    <a:pt x="1367723" y="3648593"/>
                  </a:lnTo>
                  <a:lnTo>
                    <a:pt x="721854" y="3648593"/>
                  </a:lnTo>
                  <a:lnTo>
                    <a:pt x="721854" y="2499962"/>
                  </a:lnTo>
                  <a:close/>
                  <a:moveTo>
                    <a:pt x="1405715" y="2499962"/>
                  </a:moveTo>
                  <a:lnTo>
                    <a:pt x="2051584" y="2499962"/>
                  </a:lnTo>
                  <a:lnTo>
                    <a:pt x="2051584" y="3648593"/>
                  </a:lnTo>
                  <a:lnTo>
                    <a:pt x="1405715" y="3648593"/>
                  </a:lnTo>
                  <a:lnTo>
                    <a:pt x="1405715" y="2499962"/>
                  </a:lnTo>
                  <a:close/>
                  <a:moveTo>
                    <a:pt x="1405715" y="2432395"/>
                  </a:moveTo>
                  <a:lnTo>
                    <a:pt x="1405715" y="1283764"/>
                  </a:lnTo>
                  <a:lnTo>
                    <a:pt x="2051584" y="1283764"/>
                  </a:lnTo>
                  <a:lnTo>
                    <a:pt x="2051584" y="2432395"/>
                  </a:lnTo>
                  <a:lnTo>
                    <a:pt x="1405715" y="2432395"/>
                  </a:lnTo>
                  <a:close/>
                  <a:moveTo>
                    <a:pt x="1405715" y="1216198"/>
                  </a:moveTo>
                  <a:lnTo>
                    <a:pt x="1405715" y="67567"/>
                  </a:lnTo>
                  <a:lnTo>
                    <a:pt x="2051584" y="67567"/>
                  </a:lnTo>
                  <a:lnTo>
                    <a:pt x="2051584" y="1216198"/>
                  </a:lnTo>
                  <a:lnTo>
                    <a:pt x="1405715" y="1216198"/>
                  </a:lnTo>
                  <a:close/>
                  <a:moveTo>
                    <a:pt x="37992" y="4864791"/>
                  </a:moveTo>
                  <a:lnTo>
                    <a:pt x="37992" y="3716160"/>
                  </a:lnTo>
                  <a:lnTo>
                    <a:pt x="683861" y="3716160"/>
                  </a:lnTo>
                  <a:lnTo>
                    <a:pt x="683861" y="4864791"/>
                  </a:lnTo>
                  <a:lnTo>
                    <a:pt x="37992" y="4864791"/>
                  </a:lnTo>
                  <a:close/>
                  <a:moveTo>
                    <a:pt x="721854" y="4864791"/>
                  </a:moveTo>
                  <a:lnTo>
                    <a:pt x="721854" y="3716160"/>
                  </a:lnTo>
                  <a:lnTo>
                    <a:pt x="1367723" y="3716160"/>
                  </a:lnTo>
                  <a:lnTo>
                    <a:pt x="1367723" y="4864791"/>
                  </a:lnTo>
                  <a:lnTo>
                    <a:pt x="721854" y="4864791"/>
                  </a:lnTo>
                  <a:close/>
                  <a:moveTo>
                    <a:pt x="1405715" y="4864791"/>
                  </a:moveTo>
                  <a:lnTo>
                    <a:pt x="1405715" y="3716160"/>
                  </a:lnTo>
                  <a:lnTo>
                    <a:pt x="2051584" y="3716160"/>
                  </a:lnTo>
                  <a:lnTo>
                    <a:pt x="2051584" y="4864791"/>
                  </a:lnTo>
                  <a:lnTo>
                    <a:pt x="1405715" y="4864791"/>
                  </a:lnTo>
                  <a:close/>
                  <a:moveTo>
                    <a:pt x="2735445" y="4864791"/>
                  </a:moveTo>
                  <a:lnTo>
                    <a:pt x="2089576" y="4864791"/>
                  </a:lnTo>
                  <a:lnTo>
                    <a:pt x="2089576" y="3716160"/>
                  </a:lnTo>
                  <a:lnTo>
                    <a:pt x="2735445" y="3716160"/>
                  </a:lnTo>
                  <a:lnTo>
                    <a:pt x="2735445" y="4864791"/>
                  </a:lnTo>
                  <a:close/>
                  <a:moveTo>
                    <a:pt x="2735445" y="3648593"/>
                  </a:moveTo>
                  <a:lnTo>
                    <a:pt x="2089576" y="3648593"/>
                  </a:lnTo>
                  <a:lnTo>
                    <a:pt x="2089576" y="2499962"/>
                  </a:lnTo>
                  <a:lnTo>
                    <a:pt x="2735445" y="2499962"/>
                  </a:lnTo>
                  <a:lnTo>
                    <a:pt x="2735445" y="3648593"/>
                  </a:lnTo>
                  <a:close/>
                  <a:moveTo>
                    <a:pt x="2735445" y="2432395"/>
                  </a:moveTo>
                  <a:lnTo>
                    <a:pt x="2089576" y="2432395"/>
                  </a:lnTo>
                  <a:lnTo>
                    <a:pt x="2089576" y="1283764"/>
                  </a:lnTo>
                  <a:lnTo>
                    <a:pt x="2735445" y="1283764"/>
                  </a:lnTo>
                  <a:lnTo>
                    <a:pt x="2735445" y="2432395"/>
                  </a:lnTo>
                  <a:close/>
                  <a:moveTo>
                    <a:pt x="2735445" y="1216198"/>
                  </a:moveTo>
                  <a:lnTo>
                    <a:pt x="2089576" y="1216198"/>
                  </a:lnTo>
                  <a:lnTo>
                    <a:pt x="2089576" y="67567"/>
                  </a:lnTo>
                  <a:lnTo>
                    <a:pt x="2735445" y="67567"/>
                  </a:lnTo>
                  <a:lnTo>
                    <a:pt x="2735445" y="1216198"/>
                  </a:lnTo>
                  <a:close/>
                </a:path>
              </a:pathLst>
            </a:custGeom>
            <a:solidFill>
              <a:srgbClr val="FFFFFF">
                <a:alpha val="49804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234705" y="3152850"/>
            <a:ext cx="5956464" cy="3676344"/>
            <a:chOff x="0" y="0"/>
            <a:chExt cx="3622507" cy="247109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08840" y="228854"/>
            <a:ext cx="7159698" cy="2718324"/>
            <a:chOff x="0" y="0"/>
            <a:chExt cx="7516216" cy="1339260"/>
          </a:xfrm>
        </p:grpSpPr>
        <p:sp>
          <p:nvSpPr>
            <p:cNvPr id="14" name="Freeform 14"/>
            <p:cNvSpPr/>
            <p:nvPr/>
          </p:nvSpPr>
          <p:spPr>
            <a:xfrm>
              <a:off x="80010" y="8001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1191940"/>
                  </a:moveTo>
                  <a:lnTo>
                    <a:pt x="0" y="1246550"/>
                  </a:lnTo>
                  <a:lnTo>
                    <a:pt x="7423506" y="1246550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1191940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67310" y="6731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04640"/>
                  </a:lnTo>
                  <a:lnTo>
                    <a:pt x="0" y="1204640"/>
                  </a:lnTo>
                  <a:lnTo>
                    <a:pt x="0" y="1271950"/>
                  </a:lnTo>
                  <a:lnTo>
                    <a:pt x="7448906" y="1271950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2700" y="12700"/>
              <a:ext cx="7423506" cy="1246550"/>
            </a:xfrm>
            <a:custGeom>
              <a:avLst/>
              <a:gdLst/>
              <a:ahLst/>
              <a:cxnLst/>
              <a:rect l="l" t="t" r="r" b="b"/>
              <a:pathLst>
                <a:path w="7423506" h="1246550">
                  <a:moveTo>
                    <a:pt x="0" y="0"/>
                  </a:moveTo>
                  <a:lnTo>
                    <a:pt x="7423506" y="0"/>
                  </a:lnTo>
                  <a:lnTo>
                    <a:pt x="7423506" y="1246550"/>
                  </a:lnTo>
                  <a:lnTo>
                    <a:pt x="0" y="12465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7448906" cy="1271950"/>
            </a:xfrm>
            <a:custGeom>
              <a:avLst/>
              <a:gdLst/>
              <a:ahLst/>
              <a:cxnLst/>
              <a:rect l="l" t="t" r="r" b="b"/>
              <a:pathLst>
                <a:path w="7448906" h="1271950">
                  <a:moveTo>
                    <a:pt x="80010" y="1271950"/>
                  </a:moveTo>
                  <a:lnTo>
                    <a:pt x="7448906" y="1271950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1271950"/>
                  </a:lnTo>
                  <a:lnTo>
                    <a:pt x="67310" y="1271950"/>
                  </a:lnTo>
                  <a:lnTo>
                    <a:pt x="80010" y="1271950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1259250"/>
                  </a:lnTo>
                  <a:lnTo>
                    <a:pt x="12700" y="1259250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268941" y="2957548"/>
            <a:ext cx="5821147" cy="3557409"/>
            <a:chOff x="0" y="0"/>
            <a:chExt cx="3622507" cy="2471096"/>
          </a:xfrm>
        </p:grpSpPr>
        <p:sp>
          <p:nvSpPr>
            <p:cNvPr id="19" name="Freeform 19"/>
            <p:cNvSpPr/>
            <p:nvPr/>
          </p:nvSpPr>
          <p:spPr>
            <a:xfrm>
              <a:off x="80010" y="80010"/>
              <a:ext cx="3529798" cy="2378386"/>
            </a:xfrm>
            <a:custGeom>
              <a:avLst/>
              <a:gdLst/>
              <a:ahLst/>
              <a:cxnLst/>
              <a:rect l="l" t="t" r="r" b="b"/>
              <a:pathLst>
                <a:path w="3529798" h="2378386">
                  <a:moveTo>
                    <a:pt x="0" y="2323776"/>
                  </a:moveTo>
                  <a:lnTo>
                    <a:pt x="0" y="2378386"/>
                  </a:lnTo>
                  <a:lnTo>
                    <a:pt x="3529798" y="2378386"/>
                  </a:lnTo>
                  <a:lnTo>
                    <a:pt x="3529798" y="0"/>
                  </a:lnTo>
                  <a:lnTo>
                    <a:pt x="3475187" y="0"/>
                  </a:lnTo>
                  <a:lnTo>
                    <a:pt x="3475187" y="2323776"/>
                  </a:lnTo>
                  <a:close/>
                </a:path>
              </a:pathLst>
            </a:custGeom>
            <a:solidFill>
              <a:srgbClr val="F58634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67310" y="67310"/>
              <a:ext cx="3555198" cy="2403786"/>
            </a:xfrm>
            <a:custGeom>
              <a:avLst/>
              <a:gdLst/>
              <a:ahLst/>
              <a:cxnLst/>
              <a:rect l="l" t="t" r="r" b="b"/>
              <a:pathLst>
                <a:path w="3555198" h="2403786">
                  <a:moveTo>
                    <a:pt x="3487887" y="0"/>
                  </a:moveTo>
                  <a:lnTo>
                    <a:pt x="3487887" y="12700"/>
                  </a:lnTo>
                  <a:lnTo>
                    <a:pt x="3542498" y="12700"/>
                  </a:lnTo>
                  <a:lnTo>
                    <a:pt x="3542498" y="2391086"/>
                  </a:lnTo>
                  <a:lnTo>
                    <a:pt x="12700" y="2391086"/>
                  </a:lnTo>
                  <a:lnTo>
                    <a:pt x="12700" y="2336476"/>
                  </a:lnTo>
                  <a:lnTo>
                    <a:pt x="0" y="2336476"/>
                  </a:lnTo>
                  <a:lnTo>
                    <a:pt x="0" y="2403786"/>
                  </a:lnTo>
                  <a:lnTo>
                    <a:pt x="3555198" y="2403786"/>
                  </a:lnTo>
                  <a:lnTo>
                    <a:pt x="3555198" y="0"/>
                  </a:lnTo>
                  <a:close/>
                </a:path>
              </a:pathLst>
            </a:custGeom>
            <a:solidFill>
              <a:srgbClr val="2B262E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2700" y="12700"/>
              <a:ext cx="3529797" cy="2378386"/>
            </a:xfrm>
            <a:custGeom>
              <a:avLst/>
              <a:gdLst/>
              <a:ahLst/>
              <a:cxnLst/>
              <a:rect l="l" t="t" r="r" b="b"/>
              <a:pathLst>
                <a:path w="3529797" h="2378386">
                  <a:moveTo>
                    <a:pt x="0" y="0"/>
                  </a:moveTo>
                  <a:lnTo>
                    <a:pt x="3529797" y="0"/>
                  </a:lnTo>
                  <a:lnTo>
                    <a:pt x="3529797" y="2378386"/>
                  </a:lnTo>
                  <a:lnTo>
                    <a:pt x="0" y="23783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555197" cy="2403786"/>
            </a:xfrm>
            <a:custGeom>
              <a:avLst/>
              <a:gdLst/>
              <a:ahLst/>
              <a:cxnLst/>
              <a:rect l="l" t="t" r="r" b="b"/>
              <a:pathLst>
                <a:path w="3555197" h="2403786">
                  <a:moveTo>
                    <a:pt x="80010" y="2403786"/>
                  </a:moveTo>
                  <a:lnTo>
                    <a:pt x="3555197" y="2403786"/>
                  </a:lnTo>
                  <a:lnTo>
                    <a:pt x="3555197" y="80010"/>
                  </a:lnTo>
                  <a:lnTo>
                    <a:pt x="3555197" y="67310"/>
                  </a:lnTo>
                  <a:lnTo>
                    <a:pt x="3555197" y="0"/>
                  </a:lnTo>
                  <a:lnTo>
                    <a:pt x="0" y="0"/>
                  </a:lnTo>
                  <a:lnTo>
                    <a:pt x="0" y="2403786"/>
                  </a:lnTo>
                  <a:lnTo>
                    <a:pt x="67310" y="2403786"/>
                  </a:lnTo>
                  <a:lnTo>
                    <a:pt x="80010" y="2403786"/>
                  </a:lnTo>
                  <a:close/>
                  <a:moveTo>
                    <a:pt x="12700" y="12700"/>
                  </a:moveTo>
                  <a:lnTo>
                    <a:pt x="3542497" y="12700"/>
                  </a:lnTo>
                  <a:lnTo>
                    <a:pt x="3542497" y="2391086"/>
                  </a:lnTo>
                  <a:lnTo>
                    <a:pt x="12700" y="239108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152924" y="582883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2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455650" y="5116755"/>
            <a:ext cx="1476739" cy="2003007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342566" y="3039082"/>
            <a:ext cx="599925" cy="599925"/>
            <a:chOff x="0" y="0"/>
            <a:chExt cx="1199850" cy="1199850"/>
          </a:xfrm>
        </p:grpSpPr>
        <p:sp>
          <p:nvSpPr>
            <p:cNvPr id="35" name="AutoShape 35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6" name="AutoShape 36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6282560" y="3053960"/>
            <a:ext cx="599925" cy="599925"/>
            <a:chOff x="0" y="0"/>
            <a:chExt cx="1199850" cy="1199850"/>
          </a:xfrm>
        </p:grpSpPr>
        <p:sp>
          <p:nvSpPr>
            <p:cNvPr id="38" name="AutoShape 38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9" name="AutoShape 39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0" name="Group 40"/>
          <p:cNvGrpSpPr/>
          <p:nvPr/>
        </p:nvGrpSpPr>
        <p:grpSpPr>
          <a:xfrm rot="-10800000">
            <a:off x="5089033" y="5101385"/>
            <a:ext cx="599925" cy="599925"/>
            <a:chOff x="0" y="0"/>
            <a:chExt cx="1199850" cy="1199850"/>
          </a:xfrm>
        </p:grpSpPr>
        <p:sp>
          <p:nvSpPr>
            <p:cNvPr id="41" name="AutoShape 4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2" name="AutoShape 4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3" name="Group 43"/>
          <p:cNvGrpSpPr/>
          <p:nvPr/>
        </p:nvGrpSpPr>
        <p:grpSpPr>
          <a:xfrm rot="-10800000">
            <a:off x="11354112" y="5154025"/>
            <a:ext cx="599925" cy="599925"/>
            <a:chOff x="0" y="0"/>
            <a:chExt cx="1199850" cy="1199850"/>
          </a:xfrm>
        </p:grpSpPr>
        <p:sp>
          <p:nvSpPr>
            <p:cNvPr id="44" name="AutoShape 4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5" name="AutoShape 4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6" name="Group 46"/>
          <p:cNvGrpSpPr/>
          <p:nvPr/>
        </p:nvGrpSpPr>
        <p:grpSpPr>
          <a:xfrm rot="-5400000">
            <a:off x="342881" y="5167037"/>
            <a:ext cx="599925" cy="599925"/>
            <a:chOff x="0" y="0"/>
            <a:chExt cx="1199850" cy="1199850"/>
          </a:xfrm>
        </p:grpSpPr>
        <p:sp>
          <p:nvSpPr>
            <p:cNvPr id="47" name="AutoShape 4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9" name="Group 49"/>
          <p:cNvGrpSpPr/>
          <p:nvPr/>
        </p:nvGrpSpPr>
        <p:grpSpPr>
          <a:xfrm rot="-5400000">
            <a:off x="6315126" y="5067073"/>
            <a:ext cx="599925" cy="599925"/>
            <a:chOff x="0" y="0"/>
            <a:chExt cx="1199850" cy="1199850"/>
          </a:xfrm>
        </p:grpSpPr>
        <p:sp>
          <p:nvSpPr>
            <p:cNvPr id="50" name="AutoShape 5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5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2" name="Group 52"/>
          <p:cNvGrpSpPr/>
          <p:nvPr/>
        </p:nvGrpSpPr>
        <p:grpSpPr>
          <a:xfrm rot="5400000">
            <a:off x="5268445" y="3037009"/>
            <a:ext cx="599925" cy="599925"/>
            <a:chOff x="0" y="0"/>
            <a:chExt cx="1199850" cy="1199850"/>
          </a:xfrm>
        </p:grpSpPr>
        <p:sp>
          <p:nvSpPr>
            <p:cNvPr id="53" name="AutoShape 53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54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55" name="Group 55"/>
          <p:cNvGrpSpPr/>
          <p:nvPr/>
        </p:nvGrpSpPr>
        <p:grpSpPr>
          <a:xfrm rot="5400000">
            <a:off x="11314531" y="3103232"/>
            <a:ext cx="599925" cy="599925"/>
            <a:chOff x="0" y="0"/>
            <a:chExt cx="1199850" cy="1199850"/>
          </a:xfrm>
        </p:grpSpPr>
        <p:sp>
          <p:nvSpPr>
            <p:cNvPr id="56" name="AutoShape 56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7" name="AutoShape 57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0" name="Group 34">
            <a:extLst>
              <a:ext uri="{FF2B5EF4-FFF2-40B4-BE49-F238E27FC236}">
                <a16:creationId xmlns:a16="http://schemas.microsoft.com/office/drawing/2014/main" id="{D0480C47-4F80-4FE0-9484-493D8BF7A24E}"/>
              </a:ext>
            </a:extLst>
          </p:cNvPr>
          <p:cNvGrpSpPr/>
          <p:nvPr/>
        </p:nvGrpSpPr>
        <p:grpSpPr>
          <a:xfrm>
            <a:off x="2765969" y="347347"/>
            <a:ext cx="599925" cy="599925"/>
            <a:chOff x="0" y="0"/>
            <a:chExt cx="1199850" cy="1199850"/>
          </a:xfrm>
        </p:grpSpPr>
        <p:sp>
          <p:nvSpPr>
            <p:cNvPr id="61" name="AutoShape 35">
              <a:extLst>
                <a:ext uri="{FF2B5EF4-FFF2-40B4-BE49-F238E27FC236}">
                  <a16:creationId xmlns:a16="http://schemas.microsoft.com/office/drawing/2014/main" id="{16361DC1-BF1E-4524-A4AF-9AC7D8C8FF64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2" name="AutoShape 36">
              <a:extLst>
                <a:ext uri="{FF2B5EF4-FFF2-40B4-BE49-F238E27FC236}">
                  <a16:creationId xmlns:a16="http://schemas.microsoft.com/office/drawing/2014/main" id="{E03B8C64-4B8B-4CFC-B481-1BEE37BC6298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3" name="Group 40">
            <a:extLst>
              <a:ext uri="{FF2B5EF4-FFF2-40B4-BE49-F238E27FC236}">
                <a16:creationId xmlns:a16="http://schemas.microsoft.com/office/drawing/2014/main" id="{6C2C5778-8E88-461F-B0DE-095FC9D9B0B6}"/>
              </a:ext>
            </a:extLst>
          </p:cNvPr>
          <p:cNvGrpSpPr/>
          <p:nvPr/>
        </p:nvGrpSpPr>
        <p:grpSpPr>
          <a:xfrm rot="-10800000">
            <a:off x="9155105" y="1751028"/>
            <a:ext cx="599925" cy="599925"/>
            <a:chOff x="0" y="0"/>
            <a:chExt cx="1199850" cy="1199850"/>
          </a:xfrm>
        </p:grpSpPr>
        <p:sp>
          <p:nvSpPr>
            <p:cNvPr id="64" name="AutoShape 41">
              <a:extLst>
                <a:ext uri="{FF2B5EF4-FFF2-40B4-BE49-F238E27FC236}">
                  <a16:creationId xmlns:a16="http://schemas.microsoft.com/office/drawing/2014/main" id="{5B4EC8A7-F923-4C2A-A376-969693C7EFF6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5" name="AutoShape 42">
              <a:extLst>
                <a:ext uri="{FF2B5EF4-FFF2-40B4-BE49-F238E27FC236}">
                  <a16:creationId xmlns:a16="http://schemas.microsoft.com/office/drawing/2014/main" id="{8511B5CB-DCB1-45B3-94D0-B2C13B301114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6" name="Group 46">
            <a:extLst>
              <a:ext uri="{FF2B5EF4-FFF2-40B4-BE49-F238E27FC236}">
                <a16:creationId xmlns:a16="http://schemas.microsoft.com/office/drawing/2014/main" id="{E155CCAB-0A62-4433-B7E8-DF0A2034F18F}"/>
              </a:ext>
            </a:extLst>
          </p:cNvPr>
          <p:cNvGrpSpPr/>
          <p:nvPr/>
        </p:nvGrpSpPr>
        <p:grpSpPr>
          <a:xfrm rot="-5400000">
            <a:off x="2798380" y="1813099"/>
            <a:ext cx="599925" cy="599925"/>
            <a:chOff x="0" y="0"/>
            <a:chExt cx="1199850" cy="1199850"/>
          </a:xfrm>
        </p:grpSpPr>
        <p:sp>
          <p:nvSpPr>
            <p:cNvPr id="67" name="AutoShape 47">
              <a:extLst>
                <a:ext uri="{FF2B5EF4-FFF2-40B4-BE49-F238E27FC236}">
                  <a16:creationId xmlns:a16="http://schemas.microsoft.com/office/drawing/2014/main" id="{C0D26845-CAD9-4E2B-A155-34A5C55A334F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8" name="AutoShape 48">
              <a:extLst>
                <a:ext uri="{FF2B5EF4-FFF2-40B4-BE49-F238E27FC236}">
                  <a16:creationId xmlns:a16="http://schemas.microsoft.com/office/drawing/2014/main" id="{A02708C7-FF75-49E4-BF64-370595C850D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69" name="Group 52">
            <a:extLst>
              <a:ext uri="{FF2B5EF4-FFF2-40B4-BE49-F238E27FC236}">
                <a16:creationId xmlns:a16="http://schemas.microsoft.com/office/drawing/2014/main" id="{F57C3AD0-3DF8-4B07-BC5B-72D58D3EA930}"/>
              </a:ext>
            </a:extLst>
          </p:cNvPr>
          <p:cNvGrpSpPr/>
          <p:nvPr/>
        </p:nvGrpSpPr>
        <p:grpSpPr>
          <a:xfrm rot="5400000">
            <a:off x="9159952" y="256519"/>
            <a:ext cx="599925" cy="599925"/>
            <a:chOff x="0" y="0"/>
            <a:chExt cx="1199850" cy="1199850"/>
          </a:xfrm>
        </p:grpSpPr>
        <p:sp>
          <p:nvSpPr>
            <p:cNvPr id="70" name="AutoShape 53">
              <a:extLst>
                <a:ext uri="{FF2B5EF4-FFF2-40B4-BE49-F238E27FC236}">
                  <a16:creationId xmlns:a16="http://schemas.microsoft.com/office/drawing/2014/main" id="{DAB1795B-CEAA-43CD-B1B8-6C8B112D5A43}"/>
                </a:ext>
              </a:extLst>
            </p:cNvPr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1" name="AutoShape 54">
              <a:extLst>
                <a:ext uri="{FF2B5EF4-FFF2-40B4-BE49-F238E27FC236}">
                  <a16:creationId xmlns:a16="http://schemas.microsoft.com/office/drawing/2014/main" id="{62BCF572-6441-4950-890D-D4045FC85551}"/>
                </a:ext>
              </a:extLst>
            </p:cNvPr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8A88DEF-E0BE-45BD-99D6-57EDDA59B68C}"/>
              </a:ext>
            </a:extLst>
          </p:cNvPr>
          <p:cNvSpPr/>
          <p:nvPr/>
        </p:nvSpPr>
        <p:spPr>
          <a:xfrm rot="18701798">
            <a:off x="-1219276" y="913975"/>
            <a:ext cx="5022051" cy="846923"/>
          </a:xfrm>
          <a:prstGeom prst="rect">
            <a:avLst/>
          </a:prstGeom>
          <a:solidFill>
            <a:srgbClr val="25D8F9">
              <a:alpha val="84000"/>
            </a:srgbClr>
          </a:solidFill>
          <a:scene3d>
            <a:camera prst="perspectiveRelaxedModerately">
              <a:rot lat="186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ABE72C48-48EC-493A-B01B-9960663D2000}"/>
              </a:ext>
            </a:extLst>
          </p:cNvPr>
          <p:cNvSpPr/>
          <p:nvPr/>
        </p:nvSpPr>
        <p:spPr>
          <a:xfrm rot="18755129">
            <a:off x="-422857" y="887009"/>
            <a:ext cx="35060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cap="none" spc="0" dirty="0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/>
                <a:effectLst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600" b="1" cap="none" spc="0" dirty="0">
              <a:ln/>
              <a:effectLst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783915" y="389106"/>
            <a:ext cx="6879144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Nhận biết được dấu hiệu để một hình bình hành là hình thoi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Giải thích được tính chất về đường chéo của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      </a:t>
            </a:r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hình thoi. 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endParaRPr lang="en-US" sz="2800" dirty="0"/>
          </a:p>
        </p:txBody>
      </p:sp>
      <p:sp>
        <p:nvSpPr>
          <p:cNvPr id="75" name="Rectangle 74"/>
          <p:cNvSpPr/>
          <p:nvPr/>
        </p:nvSpPr>
        <p:spPr>
          <a:xfrm>
            <a:off x="310543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333356" y="3232434"/>
            <a:ext cx="2811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en-US" sz="2800" dirty="0"/>
          </a:p>
        </p:txBody>
      </p:sp>
      <p:sp>
        <p:nvSpPr>
          <p:cNvPr id="81" name="Rectangle 80"/>
          <p:cNvSpPr/>
          <p:nvPr/>
        </p:nvSpPr>
        <p:spPr>
          <a:xfrm>
            <a:off x="324435" y="3755654"/>
            <a:ext cx="4620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2800" dirty="0"/>
          </a:p>
        </p:txBody>
      </p:sp>
      <p:sp>
        <p:nvSpPr>
          <p:cNvPr id="83" name="Rectangle 82"/>
          <p:cNvSpPr/>
          <p:nvPr/>
        </p:nvSpPr>
        <p:spPr>
          <a:xfrm>
            <a:off x="337805" y="4831816"/>
            <a:ext cx="5341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2800" dirty="0"/>
          </a:p>
        </p:txBody>
      </p:sp>
      <p:sp>
        <p:nvSpPr>
          <p:cNvPr id="85" name="Rectangle 84"/>
          <p:cNvSpPr/>
          <p:nvPr/>
        </p:nvSpPr>
        <p:spPr>
          <a:xfrm>
            <a:off x="323091" y="4277214"/>
            <a:ext cx="5702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Năng lực tư duy và lập luận toán học</a:t>
            </a:r>
            <a:endParaRPr lang="en-US" sz="2800" dirty="0"/>
          </a:p>
        </p:txBody>
      </p:sp>
      <p:sp>
        <p:nvSpPr>
          <p:cNvPr id="87" name="Rectangle 86"/>
          <p:cNvSpPr/>
          <p:nvPr/>
        </p:nvSpPr>
        <p:spPr>
          <a:xfrm>
            <a:off x="6469814" y="3244334"/>
            <a:ext cx="1867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88" name="Rectangle 87"/>
          <p:cNvSpPr/>
          <p:nvPr/>
        </p:nvSpPr>
        <p:spPr>
          <a:xfrm>
            <a:off x="6466889" y="4338964"/>
            <a:ext cx="219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6475423" y="3791649"/>
            <a:ext cx="197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endParaRPr lang="en-US" sz="2800" dirty="0"/>
          </a:p>
        </p:txBody>
      </p:sp>
      <p:sp>
        <p:nvSpPr>
          <p:cNvPr id="72" name="TextBox 71"/>
          <p:cNvSpPr txBox="1"/>
          <p:nvPr/>
        </p:nvSpPr>
        <p:spPr>
          <a:xfrm>
            <a:off x="4440127" y="2180077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grpSp>
        <p:nvGrpSpPr>
          <p:cNvPr id="86" name="Group 23"/>
          <p:cNvGrpSpPr/>
          <p:nvPr/>
        </p:nvGrpSpPr>
        <p:grpSpPr>
          <a:xfrm>
            <a:off x="4314142" y="220074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0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1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84" name="TextBox 83"/>
          <p:cNvSpPr txBox="1"/>
          <p:nvPr/>
        </p:nvSpPr>
        <p:spPr>
          <a:xfrm>
            <a:off x="4145043" y="217432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15296" y="5793181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KỸ NĂNG</a:t>
            </a:r>
          </a:p>
        </p:txBody>
      </p:sp>
      <p:grpSp>
        <p:nvGrpSpPr>
          <p:cNvPr id="93" name="Group 23"/>
          <p:cNvGrpSpPr/>
          <p:nvPr/>
        </p:nvGrpSpPr>
        <p:grpSpPr>
          <a:xfrm>
            <a:off x="6863295" y="5913703"/>
            <a:ext cx="3982916" cy="556258"/>
            <a:chOff x="0" y="0"/>
            <a:chExt cx="74362304" cy="4006111"/>
          </a:xfrm>
          <a:solidFill>
            <a:srgbClr val="33CCCC"/>
          </a:solidFill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94" name="Freeform 24"/>
            <p:cNvSpPr/>
            <p:nvPr/>
          </p:nvSpPr>
          <p:spPr>
            <a:xfrm>
              <a:off x="72390" y="72390"/>
              <a:ext cx="74217525" cy="3861332"/>
            </a:xfrm>
            <a:custGeom>
              <a:avLst/>
              <a:gdLst/>
              <a:ahLst/>
              <a:cxnLst/>
              <a:rect l="l" t="t" r="r" b="b"/>
              <a:pathLst>
                <a:path w="74217525" h="3861332">
                  <a:moveTo>
                    <a:pt x="0" y="0"/>
                  </a:moveTo>
                  <a:lnTo>
                    <a:pt x="74217525" y="0"/>
                  </a:lnTo>
                  <a:lnTo>
                    <a:pt x="74217525" y="3861332"/>
                  </a:lnTo>
                  <a:lnTo>
                    <a:pt x="0" y="386133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  <a:sp3d prstMaterial="softEdge">
              <a:bevelT w="127000" prst="artDeco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95" name="Freeform 25"/>
            <p:cNvSpPr/>
            <p:nvPr/>
          </p:nvSpPr>
          <p:spPr>
            <a:xfrm>
              <a:off x="0" y="0"/>
              <a:ext cx="74362301" cy="4006111"/>
            </a:xfrm>
            <a:custGeom>
              <a:avLst/>
              <a:gdLst/>
              <a:ahLst/>
              <a:cxnLst/>
              <a:rect l="l" t="t" r="r" b="b"/>
              <a:pathLst>
                <a:path w="74362301" h="4006111">
                  <a:moveTo>
                    <a:pt x="74217523" y="3861331"/>
                  </a:moveTo>
                  <a:lnTo>
                    <a:pt x="74362301" y="3861331"/>
                  </a:lnTo>
                  <a:lnTo>
                    <a:pt x="74362301" y="4006111"/>
                  </a:lnTo>
                  <a:lnTo>
                    <a:pt x="74217523" y="4006111"/>
                  </a:lnTo>
                  <a:lnTo>
                    <a:pt x="74217523" y="386133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861331"/>
                  </a:lnTo>
                  <a:lnTo>
                    <a:pt x="0" y="3861331"/>
                  </a:lnTo>
                  <a:lnTo>
                    <a:pt x="0" y="144780"/>
                  </a:lnTo>
                  <a:close/>
                  <a:moveTo>
                    <a:pt x="0" y="3861331"/>
                  </a:moveTo>
                  <a:lnTo>
                    <a:pt x="144780" y="3861331"/>
                  </a:lnTo>
                  <a:lnTo>
                    <a:pt x="144780" y="4006111"/>
                  </a:lnTo>
                  <a:lnTo>
                    <a:pt x="0" y="4006111"/>
                  </a:lnTo>
                  <a:lnTo>
                    <a:pt x="0" y="3861331"/>
                  </a:lnTo>
                  <a:close/>
                  <a:moveTo>
                    <a:pt x="74217523" y="144780"/>
                  </a:moveTo>
                  <a:lnTo>
                    <a:pt x="74362301" y="144780"/>
                  </a:lnTo>
                  <a:lnTo>
                    <a:pt x="74362301" y="3861331"/>
                  </a:lnTo>
                  <a:lnTo>
                    <a:pt x="74217523" y="3861331"/>
                  </a:lnTo>
                  <a:lnTo>
                    <a:pt x="74217523" y="144780"/>
                  </a:lnTo>
                  <a:close/>
                  <a:moveTo>
                    <a:pt x="144780" y="3861331"/>
                  </a:moveTo>
                  <a:lnTo>
                    <a:pt x="74217523" y="3861331"/>
                  </a:lnTo>
                  <a:lnTo>
                    <a:pt x="74217523" y="4006111"/>
                  </a:lnTo>
                  <a:lnTo>
                    <a:pt x="144780" y="4006111"/>
                  </a:lnTo>
                  <a:lnTo>
                    <a:pt x="144780" y="3861331"/>
                  </a:lnTo>
                  <a:close/>
                  <a:moveTo>
                    <a:pt x="74217523" y="0"/>
                  </a:moveTo>
                  <a:lnTo>
                    <a:pt x="74362301" y="0"/>
                  </a:lnTo>
                  <a:lnTo>
                    <a:pt x="74362301" y="144780"/>
                  </a:lnTo>
                  <a:lnTo>
                    <a:pt x="74217523" y="144780"/>
                  </a:lnTo>
                  <a:lnTo>
                    <a:pt x="742175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4217523" y="0"/>
                  </a:lnTo>
                  <a:lnTo>
                    <a:pt x="742175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</p:grpSp>
      <p:sp>
        <p:nvSpPr>
          <p:cNvPr id="96" name="TextBox 95"/>
          <p:cNvSpPr txBox="1"/>
          <p:nvPr/>
        </p:nvSpPr>
        <p:spPr>
          <a:xfrm>
            <a:off x="6784233" y="5856475"/>
            <a:ext cx="3994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THÁI ĐỘ</a:t>
            </a:r>
          </a:p>
        </p:txBody>
      </p:sp>
    </p:spTree>
    <p:extLst>
      <p:ext uri="{BB962C8B-B14F-4D97-AF65-F5344CB8AC3E}">
        <p14:creationId xmlns:p14="http://schemas.microsoft.com/office/powerpoint/2010/main" val="36051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ome.marry.vn/sites/default/files/styles/main_image_550/public/fancy/10-cong-trinh-kien-truc-noi-tieng-nhat-the-gioi_6.jpg">
            <a:extLst>
              <a:ext uri="{FF2B5EF4-FFF2-40B4-BE49-F238E27FC236}">
                <a16:creationId xmlns:a16="http://schemas.microsoft.com/office/drawing/2014/main" id="{502C3F19-C34C-451B-BC4A-1BECEE619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" y="457200"/>
            <a:ext cx="4972424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681FD6AB-021E-4D01-B550-87113B663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990600"/>
            <a:ext cx="537464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</a:rPr>
              <a:t>Tòa nhà 30 St. Mary Axe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</a:rPr>
              <a:t>thủ đô London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</a:rPr>
              <a:t>(Toà nhà quả d</a:t>
            </a:r>
            <a:r>
              <a:rPr lang="vi-VN" altLang="vi-VN" sz="2800" b="1">
                <a:solidFill>
                  <a:srgbClr val="0000FF"/>
                </a:solidFill>
              </a:rPr>
              <a:t>ư</a:t>
            </a:r>
            <a:r>
              <a:rPr lang="en-US" altLang="vi-VN" sz="2800" b="1">
                <a:solidFill>
                  <a:srgbClr val="0000FF"/>
                </a:solidFill>
              </a:rPr>
              <a:t>a chuột)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</a:rPr>
              <a:t>Là một trong 10 công trình kiến trúc tráng lệ nhất thế </a:t>
            </a:r>
            <a:r>
              <a:rPr lang="vi-VN" altLang="vi-VN" sz="2800" b="1">
                <a:solidFill>
                  <a:srgbClr val="0000FF"/>
                </a:solidFill>
              </a:rPr>
              <a:t>giới.</a:t>
            </a:r>
            <a:endParaRPr lang="en-US" altLang="vi-VN" sz="28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920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Cover">
            <a:extLst>
              <a:ext uri="{FF2B5EF4-FFF2-40B4-BE49-F238E27FC236}">
                <a16:creationId xmlns:a16="http://schemas.microsoft.com/office/drawing/2014/main" id="{1B12336D-EA0C-4E06-9931-D2F49FF14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2244726"/>
            <a:ext cx="210185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ver">
            <a:extLst>
              <a:ext uri="{FF2B5EF4-FFF2-40B4-BE49-F238E27FC236}">
                <a16:creationId xmlns:a16="http://schemas.microsoft.com/office/drawing/2014/main" id="{6C65F798-8238-43D4-B5A5-27C9EF927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2130426"/>
            <a:ext cx="450056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over">
            <a:extLst>
              <a:ext uri="{FF2B5EF4-FFF2-40B4-BE49-F238E27FC236}">
                <a16:creationId xmlns:a16="http://schemas.microsoft.com/office/drawing/2014/main" id="{ABF09CE0-52D1-4B25-B696-1FD5CAA6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4" y="2322514"/>
            <a:ext cx="89217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over">
            <a:extLst>
              <a:ext uri="{FF2B5EF4-FFF2-40B4-BE49-F238E27FC236}">
                <a16:creationId xmlns:a16="http://schemas.microsoft.com/office/drawing/2014/main" id="{611967CD-35E7-43A7-A909-D7DB705D2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4" y="949326"/>
            <a:ext cx="38957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over">
            <a:extLst>
              <a:ext uri="{FF2B5EF4-FFF2-40B4-BE49-F238E27FC236}">
                <a16:creationId xmlns:a16="http://schemas.microsoft.com/office/drawing/2014/main" id="{B250C9AA-2AD5-41E8-B043-996CEAC1F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092326"/>
            <a:ext cx="350202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Cover">
            <a:extLst>
              <a:ext uri="{FF2B5EF4-FFF2-40B4-BE49-F238E27FC236}">
                <a16:creationId xmlns:a16="http://schemas.microsoft.com/office/drawing/2014/main" id="{CB4F4033-063D-4430-8A25-137E270D4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153989"/>
            <a:ext cx="44132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over">
            <a:extLst>
              <a:ext uri="{FF2B5EF4-FFF2-40B4-BE49-F238E27FC236}">
                <a16:creationId xmlns:a16="http://schemas.microsoft.com/office/drawing/2014/main" id="{04AE2079-B8A2-4F0D-A942-E0DFE7A1F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201614"/>
            <a:ext cx="30988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over">
            <a:extLst>
              <a:ext uri="{FF2B5EF4-FFF2-40B4-BE49-F238E27FC236}">
                <a16:creationId xmlns:a16="http://schemas.microsoft.com/office/drawing/2014/main" id="{0E68926C-0A43-44FF-BE56-287D5FCC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01788"/>
            <a:ext cx="2581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10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54"/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椭圆 55"/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4231569" y="4058668"/>
            <a:ext cx="2120858" cy="2285734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5684268" y="51359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1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238673" y="2493160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4" name="同心圆 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4399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7225470" y="473941"/>
            <a:ext cx="4702369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l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định nghĩa, tính </a:t>
            </a:r>
            <a:r>
              <a:rPr lang="vi-VN" sz="2800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zh-CN" altLang="en-US" sz="2800" b="0" kern="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967276" y="2313588"/>
            <a:ext cx="5218756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1"/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SGK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357218" y="1731344"/>
            <a:ext cx="3789244" cy="1446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HƯỚNG</a:t>
            </a:r>
            <a:r>
              <a:rPr kumimoji="0" lang="en-US" altLang="zh-CN" sz="4399" b="1" i="0" u="none" strike="noStrike" kern="1200" cap="none" spc="0" normalizeH="0" noProof="0" dirty="0">
                <a:ln>
                  <a:noFill/>
                </a:ln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DẪN VỀ NHÀ</a:t>
            </a:r>
            <a:endParaRPr kumimoji="0" lang="zh-CN" altLang="en-US" sz="4399" b="1" i="0" u="none" strike="noStrike" kern="1200" cap="none" spc="0" normalizeH="0" baseline="0" noProof="0" dirty="0">
              <a:ln>
                <a:noFill/>
              </a:ln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2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49739" y="3429000"/>
            <a:ext cx="374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0661" y="173693"/>
            <a:ext cx="7604760" cy="11734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THOI LÀ HÌNH NHƯ THẾ NÀO?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FD5A9A-612C-CB53-ECC8-FE72F51E50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3" y="235481"/>
            <a:ext cx="1111692" cy="1111692"/>
          </a:xfrm>
          <a:prstGeom prst="rect">
            <a:avLst/>
          </a:prstGeom>
        </p:spPr>
      </p:pic>
      <p:pic>
        <p:nvPicPr>
          <p:cNvPr id="2" name="Toán lớp 4 - Giới thiệu hình thoi - VioEdu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1F1DAF79-5553-F564-0BAB-80DC348502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4201" y="1609164"/>
            <a:ext cx="8062184" cy="45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860926"/>
            <a:ext cx="5479696" cy="233066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792227" y="3149095"/>
            <a:ext cx="5188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58271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351636" cy="68758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55E74A-061E-4C06-AC1A-8891BD238117}"/>
              </a:ext>
            </a:extLst>
          </p:cNvPr>
          <p:cNvSpPr/>
          <p:nvPr/>
        </p:nvSpPr>
        <p:spPr>
          <a:xfrm>
            <a:off x="3213351" y="797970"/>
            <a:ext cx="5458120" cy="677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§6.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D8BAFE-10A2-48D4-A3D0-7F94757A1ADE}"/>
              </a:ext>
            </a:extLst>
          </p:cNvPr>
          <p:cNvSpPr/>
          <p:nvPr/>
        </p:nvSpPr>
        <p:spPr>
          <a:xfrm>
            <a:off x="1086481" y="1273174"/>
            <a:ext cx="30335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</a:t>
            </a:r>
            <a:r>
              <a:rPr lang="nl-NL" sz="3200" b="1" u="sng" dirty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Định nghĩa </a:t>
            </a:r>
            <a:endParaRPr lang="en-US" sz="3200" u="sng" dirty="0">
              <a:solidFill>
                <a:srgbClr val="7030A0"/>
              </a:solidFill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EE406DA9-098E-43D2-8DA0-5091D130B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8133" y="30866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kumimoji="0" lang="nl-NL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4484173" y="2986316"/>
            <a:ext cx="7358762" cy="58477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Hình ảnh 3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05" y="4388323"/>
            <a:ext cx="1824746" cy="212065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599432" y="2023041"/>
            <a:ext cx="7189919" cy="2738593"/>
            <a:chOff x="4599432" y="2023041"/>
            <a:chExt cx="7189919" cy="2738593"/>
          </a:xfrm>
          <a:solidFill>
            <a:srgbClr val="FFFF00"/>
          </a:solidFill>
        </p:grpSpPr>
        <p:sp>
          <p:nvSpPr>
            <p:cNvPr id="17" name="Cloud Callout 16"/>
            <p:cNvSpPr/>
            <p:nvPr/>
          </p:nvSpPr>
          <p:spPr>
            <a:xfrm>
              <a:off x="4599432" y="2023041"/>
              <a:ext cx="7189919" cy="2738593"/>
            </a:xfrm>
            <a:prstGeom prst="cloudCallout">
              <a:avLst>
                <a:gd name="adj1" fmla="val -75891"/>
                <a:gd name="adj2" fmla="val 6305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Quan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(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56/SGK), so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?</a:t>
              </a:r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3473067"/>
                </p:ext>
              </p:extLst>
            </p:nvPr>
          </p:nvGraphicFramePr>
          <p:xfrm>
            <a:off x="8400981" y="3645550"/>
            <a:ext cx="1119187" cy="3286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Equation" r:id="rId7" imgW="1130040" imgH="342720" progId="Equation.DSMT4">
                    <p:embed/>
                  </p:oleObj>
                </mc:Choice>
                <mc:Fallback>
                  <p:oleObj name="Equation" r:id="rId7" imgW="1130040" imgH="34272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00981" y="3645550"/>
                          <a:ext cx="1119187" cy="3286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3" y="4761634"/>
            <a:ext cx="1708364" cy="1708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74819C-7B42-64F3-5A73-D7FDF076EA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604" y="2333153"/>
            <a:ext cx="3642569" cy="266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B62F97-73BA-F98C-5E06-040785D020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059" y="2263602"/>
            <a:ext cx="3684114" cy="284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5449"/>
            <a:ext cx="12192000" cy="6928898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17E2FE90-506F-457D-A771-793AAC2D7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975" y="1143217"/>
            <a:ext cx="406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304742" y="580510"/>
            <a:ext cx="4183872" cy="117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 THOI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0" name="Object 129">
            <a:extLst>
              <a:ext uri="{FF2B5EF4-FFF2-40B4-BE49-F238E27FC236}">
                <a16:creationId xmlns:a16="http://schemas.microsoft.com/office/drawing/2014/main" id="{08C6C42E-CCEA-4E6D-8737-36804AF1A93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7" imgW="914400" imgH="198720" progId="Equation.DSMT4">
                  <p:embed/>
                </p:oleObj>
              </mc:Choice>
              <mc:Fallback>
                <p:oleObj name="Equation" r:id="rId7" imgW="914400" imgH="198720" progId="Equation.DSMT4">
                  <p:embed/>
                  <p:pic>
                    <p:nvPicPr>
                      <p:cNvPr id="130" name="Object 129">
                        <a:extLst>
                          <a:ext uri="{FF2B5EF4-FFF2-40B4-BE49-F238E27FC236}">
                            <a16:creationId xmlns:a16="http://schemas.microsoft.com/office/drawing/2014/main" id="{08C6C42E-CCEA-4E6D-8737-36804AF1A9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130">
            <a:extLst>
              <a:ext uri="{FF2B5EF4-FFF2-40B4-BE49-F238E27FC236}">
                <a16:creationId xmlns:a16="http://schemas.microsoft.com/office/drawing/2014/main" id="{A5958C8F-ACFD-47C2-8A15-7EBF106EDE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22098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9" imgW="914400" imgH="198720" progId="Equation.DSMT4">
                  <p:embed/>
                </p:oleObj>
              </mc:Choice>
              <mc:Fallback>
                <p:oleObj name="Equation" r:id="rId9" imgW="914400" imgH="198720" progId="Equation.DSMT4">
                  <p:embed/>
                  <p:pic>
                    <p:nvPicPr>
                      <p:cNvPr id="131" name="Object 130">
                        <a:extLst>
                          <a:ext uri="{FF2B5EF4-FFF2-40B4-BE49-F238E27FC236}">
                            <a16:creationId xmlns:a16="http://schemas.microsoft.com/office/drawing/2014/main" id="{A5958C8F-ACFD-47C2-8A15-7EBF106EDE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14800" y="22098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964054" y="1810998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ectangle 41"/>
          <p:cNvSpPr>
            <a:spLocks noChangeArrowheads="1"/>
          </p:cNvSpPr>
          <p:nvPr/>
        </p:nvSpPr>
        <p:spPr bwMode="auto">
          <a:xfrm>
            <a:off x="2371098" y="1810849"/>
            <a:ext cx="88568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56944" y="4457250"/>
            <a:ext cx="188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61817" y="5024039"/>
            <a:ext cx="4929616" cy="1029592"/>
            <a:chOff x="6069173" y="3587520"/>
            <a:chExt cx="4929616" cy="1029592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1488269"/>
                </p:ext>
              </p:extLst>
            </p:nvPr>
          </p:nvGraphicFramePr>
          <p:xfrm>
            <a:off x="6701427" y="3697017"/>
            <a:ext cx="4297362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0" name="Equation" r:id="rId10" imgW="2374560" imgH="228600" progId="Equation.DSMT4">
                    <p:embed/>
                  </p:oleObj>
                </mc:Choice>
                <mc:Fallback>
                  <p:oleObj name="Equation" r:id="rId10" imgW="2374560" imgH="228600" progId="Equation.DSMT4">
                    <p:embed/>
                    <p:pic>
                      <p:nvPicPr>
                        <p:cNvPr id="0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01427" y="3697017"/>
                          <a:ext cx="4297362" cy="3968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92008442"/>
                </p:ext>
              </p:extLst>
            </p:nvPr>
          </p:nvGraphicFramePr>
          <p:xfrm>
            <a:off x="7956236" y="4203831"/>
            <a:ext cx="992188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1" name="Equation" r:id="rId12" imgW="558720" imgH="228600" progId="Equation.DSMT4">
                    <p:embed/>
                  </p:oleObj>
                </mc:Choice>
                <mc:Fallback>
                  <p:oleObj name="Equation" r:id="rId12" imgW="558720" imgH="228600" progId="Equation.DSMT4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56236" y="4203831"/>
                          <a:ext cx="992188" cy="3968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Rectangle 49"/>
            <p:cNvSpPr>
              <a:spLocks noChangeArrowheads="1"/>
            </p:cNvSpPr>
            <p:nvPr/>
          </p:nvSpPr>
          <p:spPr bwMode="auto">
            <a:xfrm>
              <a:off x="6206435" y="3587520"/>
              <a:ext cx="63350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51"/>
            <p:cNvSpPr>
              <a:spLocks noChangeArrowheads="1"/>
            </p:cNvSpPr>
            <p:nvPr/>
          </p:nvSpPr>
          <p:spPr bwMode="auto">
            <a:xfrm>
              <a:off x="6069173" y="4093892"/>
              <a:ext cx="484139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 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653" y="281995"/>
            <a:ext cx="1546780" cy="934826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5624946" y="2334069"/>
            <a:ext cx="73890" cy="406673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4DBD1F0-0DA1-46D2-9B70-CA0EC26D7F89}"/>
              </a:ext>
            </a:extLst>
          </p:cNvPr>
          <p:cNvSpPr/>
          <p:nvPr/>
        </p:nvSpPr>
        <p:spPr>
          <a:xfrm>
            <a:off x="3681891" y="1163360"/>
            <a:ext cx="6486237" cy="523220"/>
          </a:xfrm>
          <a:custGeom>
            <a:avLst/>
            <a:gdLst>
              <a:gd name="connsiteX0" fmla="*/ 0 w 7844762"/>
              <a:gd name="connsiteY0" fmla="*/ 0 h 523220"/>
              <a:gd name="connsiteX1" fmla="*/ 481893 w 7844762"/>
              <a:gd name="connsiteY1" fmla="*/ 0 h 523220"/>
              <a:gd name="connsiteX2" fmla="*/ 1199128 w 7844762"/>
              <a:gd name="connsiteY2" fmla="*/ 0 h 523220"/>
              <a:gd name="connsiteX3" fmla="*/ 1837916 w 7844762"/>
              <a:gd name="connsiteY3" fmla="*/ 0 h 523220"/>
              <a:gd name="connsiteX4" fmla="*/ 2398256 w 7844762"/>
              <a:gd name="connsiteY4" fmla="*/ 0 h 523220"/>
              <a:gd name="connsiteX5" fmla="*/ 2801701 w 7844762"/>
              <a:gd name="connsiteY5" fmla="*/ 0 h 523220"/>
              <a:gd name="connsiteX6" fmla="*/ 3362041 w 7844762"/>
              <a:gd name="connsiteY6" fmla="*/ 0 h 523220"/>
              <a:gd name="connsiteX7" fmla="*/ 3922381 w 7844762"/>
              <a:gd name="connsiteY7" fmla="*/ 0 h 523220"/>
              <a:gd name="connsiteX8" fmla="*/ 4639616 w 7844762"/>
              <a:gd name="connsiteY8" fmla="*/ 0 h 523220"/>
              <a:gd name="connsiteX9" fmla="*/ 5278404 w 7844762"/>
              <a:gd name="connsiteY9" fmla="*/ 0 h 523220"/>
              <a:gd name="connsiteX10" fmla="*/ 5603401 w 7844762"/>
              <a:gd name="connsiteY10" fmla="*/ 0 h 523220"/>
              <a:gd name="connsiteX11" fmla="*/ 6085294 w 7844762"/>
              <a:gd name="connsiteY11" fmla="*/ 0 h 523220"/>
              <a:gd name="connsiteX12" fmla="*/ 6410291 w 7844762"/>
              <a:gd name="connsiteY12" fmla="*/ 0 h 523220"/>
              <a:gd name="connsiteX13" fmla="*/ 7127527 w 7844762"/>
              <a:gd name="connsiteY13" fmla="*/ 0 h 523220"/>
              <a:gd name="connsiteX14" fmla="*/ 7844762 w 7844762"/>
              <a:gd name="connsiteY14" fmla="*/ 0 h 523220"/>
              <a:gd name="connsiteX15" fmla="*/ 7844762 w 7844762"/>
              <a:gd name="connsiteY15" fmla="*/ 523220 h 523220"/>
              <a:gd name="connsiteX16" fmla="*/ 7519765 w 7844762"/>
              <a:gd name="connsiteY16" fmla="*/ 523220 h 523220"/>
              <a:gd name="connsiteX17" fmla="*/ 7116320 w 7844762"/>
              <a:gd name="connsiteY17" fmla="*/ 523220 h 523220"/>
              <a:gd name="connsiteX18" fmla="*/ 6791323 w 7844762"/>
              <a:gd name="connsiteY18" fmla="*/ 523220 h 523220"/>
              <a:gd name="connsiteX19" fmla="*/ 6309430 w 7844762"/>
              <a:gd name="connsiteY19" fmla="*/ 523220 h 523220"/>
              <a:gd name="connsiteX20" fmla="*/ 5905985 w 7844762"/>
              <a:gd name="connsiteY20" fmla="*/ 523220 h 523220"/>
              <a:gd name="connsiteX21" fmla="*/ 5424093 w 7844762"/>
              <a:gd name="connsiteY21" fmla="*/ 523220 h 523220"/>
              <a:gd name="connsiteX22" fmla="*/ 5020648 w 7844762"/>
              <a:gd name="connsiteY22" fmla="*/ 523220 h 523220"/>
              <a:gd name="connsiteX23" fmla="*/ 4303412 w 7844762"/>
              <a:gd name="connsiteY23" fmla="*/ 523220 h 523220"/>
              <a:gd name="connsiteX24" fmla="*/ 3821520 w 7844762"/>
              <a:gd name="connsiteY24" fmla="*/ 523220 h 523220"/>
              <a:gd name="connsiteX25" fmla="*/ 3261180 w 7844762"/>
              <a:gd name="connsiteY25" fmla="*/ 523220 h 523220"/>
              <a:gd name="connsiteX26" fmla="*/ 2857735 w 7844762"/>
              <a:gd name="connsiteY26" fmla="*/ 523220 h 523220"/>
              <a:gd name="connsiteX27" fmla="*/ 2375842 w 7844762"/>
              <a:gd name="connsiteY27" fmla="*/ 523220 h 523220"/>
              <a:gd name="connsiteX28" fmla="*/ 1815502 w 7844762"/>
              <a:gd name="connsiteY28" fmla="*/ 523220 h 523220"/>
              <a:gd name="connsiteX29" fmla="*/ 1333610 w 7844762"/>
              <a:gd name="connsiteY29" fmla="*/ 523220 h 523220"/>
              <a:gd name="connsiteX30" fmla="*/ 773269 w 7844762"/>
              <a:gd name="connsiteY30" fmla="*/ 523220 h 523220"/>
              <a:gd name="connsiteX31" fmla="*/ 0 w 7844762"/>
              <a:gd name="connsiteY31" fmla="*/ 523220 h 523220"/>
              <a:gd name="connsiteX32" fmla="*/ 0 w 7844762"/>
              <a:gd name="connsiteY3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844762" h="523220" fill="none" extrusionOk="0">
                <a:moveTo>
                  <a:pt x="0" y="0"/>
                </a:moveTo>
                <a:cubicBezTo>
                  <a:pt x="96639" y="-51591"/>
                  <a:pt x="307887" y="21248"/>
                  <a:pt x="481893" y="0"/>
                </a:cubicBezTo>
                <a:cubicBezTo>
                  <a:pt x="655899" y="-21248"/>
                  <a:pt x="996669" y="60013"/>
                  <a:pt x="1199128" y="0"/>
                </a:cubicBezTo>
                <a:cubicBezTo>
                  <a:pt x="1401588" y="-60013"/>
                  <a:pt x="1590917" y="18970"/>
                  <a:pt x="1837916" y="0"/>
                </a:cubicBezTo>
                <a:cubicBezTo>
                  <a:pt x="2084915" y="-18970"/>
                  <a:pt x="2171312" y="66349"/>
                  <a:pt x="2398256" y="0"/>
                </a:cubicBezTo>
                <a:cubicBezTo>
                  <a:pt x="2625200" y="-66349"/>
                  <a:pt x="2714136" y="43111"/>
                  <a:pt x="2801701" y="0"/>
                </a:cubicBezTo>
                <a:cubicBezTo>
                  <a:pt x="2889266" y="-43111"/>
                  <a:pt x="3248011" y="41658"/>
                  <a:pt x="3362041" y="0"/>
                </a:cubicBezTo>
                <a:cubicBezTo>
                  <a:pt x="3476071" y="-41658"/>
                  <a:pt x="3761156" y="4109"/>
                  <a:pt x="3922381" y="0"/>
                </a:cubicBezTo>
                <a:cubicBezTo>
                  <a:pt x="4083606" y="-4109"/>
                  <a:pt x="4412271" y="78556"/>
                  <a:pt x="4639616" y="0"/>
                </a:cubicBezTo>
                <a:cubicBezTo>
                  <a:pt x="4866961" y="-78556"/>
                  <a:pt x="5092694" y="22216"/>
                  <a:pt x="5278404" y="0"/>
                </a:cubicBezTo>
                <a:cubicBezTo>
                  <a:pt x="5464114" y="-22216"/>
                  <a:pt x="5521118" y="9663"/>
                  <a:pt x="5603401" y="0"/>
                </a:cubicBezTo>
                <a:cubicBezTo>
                  <a:pt x="5685684" y="-9663"/>
                  <a:pt x="5924112" y="5726"/>
                  <a:pt x="6085294" y="0"/>
                </a:cubicBezTo>
                <a:cubicBezTo>
                  <a:pt x="6246476" y="-5726"/>
                  <a:pt x="6314293" y="38490"/>
                  <a:pt x="6410291" y="0"/>
                </a:cubicBezTo>
                <a:cubicBezTo>
                  <a:pt x="6506289" y="-38490"/>
                  <a:pt x="6908853" y="12007"/>
                  <a:pt x="7127527" y="0"/>
                </a:cubicBezTo>
                <a:cubicBezTo>
                  <a:pt x="7346201" y="-12007"/>
                  <a:pt x="7586694" y="6745"/>
                  <a:pt x="7844762" y="0"/>
                </a:cubicBezTo>
                <a:cubicBezTo>
                  <a:pt x="7888888" y="188386"/>
                  <a:pt x="7805839" y="341875"/>
                  <a:pt x="7844762" y="523220"/>
                </a:cubicBezTo>
                <a:cubicBezTo>
                  <a:pt x="7744222" y="529247"/>
                  <a:pt x="7649254" y="488002"/>
                  <a:pt x="7519765" y="523220"/>
                </a:cubicBezTo>
                <a:cubicBezTo>
                  <a:pt x="7390276" y="558438"/>
                  <a:pt x="7236033" y="475213"/>
                  <a:pt x="7116320" y="523220"/>
                </a:cubicBezTo>
                <a:cubicBezTo>
                  <a:pt x="6996608" y="571227"/>
                  <a:pt x="6926237" y="513472"/>
                  <a:pt x="6791323" y="523220"/>
                </a:cubicBezTo>
                <a:cubicBezTo>
                  <a:pt x="6656409" y="532968"/>
                  <a:pt x="6489328" y="495054"/>
                  <a:pt x="6309430" y="523220"/>
                </a:cubicBezTo>
                <a:cubicBezTo>
                  <a:pt x="6129532" y="551386"/>
                  <a:pt x="6069132" y="483110"/>
                  <a:pt x="5905985" y="523220"/>
                </a:cubicBezTo>
                <a:cubicBezTo>
                  <a:pt x="5742839" y="563330"/>
                  <a:pt x="5567691" y="467407"/>
                  <a:pt x="5424093" y="523220"/>
                </a:cubicBezTo>
                <a:cubicBezTo>
                  <a:pt x="5280495" y="579033"/>
                  <a:pt x="5141913" y="505491"/>
                  <a:pt x="5020648" y="523220"/>
                </a:cubicBezTo>
                <a:cubicBezTo>
                  <a:pt x="4899384" y="540949"/>
                  <a:pt x="4601183" y="452558"/>
                  <a:pt x="4303412" y="523220"/>
                </a:cubicBezTo>
                <a:cubicBezTo>
                  <a:pt x="4005641" y="593882"/>
                  <a:pt x="3951681" y="477588"/>
                  <a:pt x="3821520" y="523220"/>
                </a:cubicBezTo>
                <a:cubicBezTo>
                  <a:pt x="3691359" y="568852"/>
                  <a:pt x="3493523" y="506909"/>
                  <a:pt x="3261180" y="523220"/>
                </a:cubicBezTo>
                <a:cubicBezTo>
                  <a:pt x="3028837" y="539531"/>
                  <a:pt x="2974049" y="489987"/>
                  <a:pt x="2857735" y="523220"/>
                </a:cubicBezTo>
                <a:cubicBezTo>
                  <a:pt x="2741422" y="556453"/>
                  <a:pt x="2606219" y="473369"/>
                  <a:pt x="2375842" y="523220"/>
                </a:cubicBezTo>
                <a:cubicBezTo>
                  <a:pt x="2145465" y="573071"/>
                  <a:pt x="2072452" y="471429"/>
                  <a:pt x="1815502" y="523220"/>
                </a:cubicBezTo>
                <a:cubicBezTo>
                  <a:pt x="1558552" y="575011"/>
                  <a:pt x="1473984" y="473155"/>
                  <a:pt x="1333610" y="523220"/>
                </a:cubicBezTo>
                <a:cubicBezTo>
                  <a:pt x="1193236" y="573285"/>
                  <a:pt x="889658" y="515291"/>
                  <a:pt x="773269" y="523220"/>
                </a:cubicBezTo>
                <a:cubicBezTo>
                  <a:pt x="656880" y="531149"/>
                  <a:pt x="383293" y="516875"/>
                  <a:pt x="0" y="523220"/>
                </a:cubicBezTo>
                <a:cubicBezTo>
                  <a:pt x="-42761" y="263242"/>
                  <a:pt x="5087" y="234583"/>
                  <a:pt x="0" y="0"/>
                </a:cubicBezTo>
                <a:close/>
              </a:path>
              <a:path w="7844762" h="523220" stroke="0" extrusionOk="0">
                <a:moveTo>
                  <a:pt x="0" y="0"/>
                </a:moveTo>
                <a:cubicBezTo>
                  <a:pt x="99388" y="-36772"/>
                  <a:pt x="252051" y="51636"/>
                  <a:pt x="481893" y="0"/>
                </a:cubicBezTo>
                <a:cubicBezTo>
                  <a:pt x="711735" y="-51636"/>
                  <a:pt x="673361" y="5906"/>
                  <a:pt x="806890" y="0"/>
                </a:cubicBezTo>
                <a:cubicBezTo>
                  <a:pt x="940419" y="-5906"/>
                  <a:pt x="1063733" y="636"/>
                  <a:pt x="1131887" y="0"/>
                </a:cubicBezTo>
                <a:cubicBezTo>
                  <a:pt x="1200041" y="-636"/>
                  <a:pt x="1690798" y="25400"/>
                  <a:pt x="1849122" y="0"/>
                </a:cubicBezTo>
                <a:cubicBezTo>
                  <a:pt x="2007446" y="-25400"/>
                  <a:pt x="2100191" y="1254"/>
                  <a:pt x="2174120" y="0"/>
                </a:cubicBezTo>
                <a:cubicBezTo>
                  <a:pt x="2248049" y="-1254"/>
                  <a:pt x="2451062" y="42765"/>
                  <a:pt x="2656012" y="0"/>
                </a:cubicBezTo>
                <a:cubicBezTo>
                  <a:pt x="2860962" y="-42765"/>
                  <a:pt x="2944911" y="39260"/>
                  <a:pt x="3059457" y="0"/>
                </a:cubicBezTo>
                <a:cubicBezTo>
                  <a:pt x="3174003" y="-39260"/>
                  <a:pt x="3530961" y="71890"/>
                  <a:pt x="3776693" y="0"/>
                </a:cubicBezTo>
                <a:cubicBezTo>
                  <a:pt x="4022425" y="-71890"/>
                  <a:pt x="4052660" y="364"/>
                  <a:pt x="4258585" y="0"/>
                </a:cubicBezTo>
                <a:cubicBezTo>
                  <a:pt x="4464510" y="-364"/>
                  <a:pt x="4498666" y="33197"/>
                  <a:pt x="4583582" y="0"/>
                </a:cubicBezTo>
                <a:cubicBezTo>
                  <a:pt x="4668498" y="-33197"/>
                  <a:pt x="4885399" y="55595"/>
                  <a:pt x="5065475" y="0"/>
                </a:cubicBezTo>
                <a:cubicBezTo>
                  <a:pt x="5245551" y="-55595"/>
                  <a:pt x="5307569" y="29862"/>
                  <a:pt x="5547367" y="0"/>
                </a:cubicBezTo>
                <a:cubicBezTo>
                  <a:pt x="5787165" y="-29862"/>
                  <a:pt x="5975172" y="6015"/>
                  <a:pt x="6186155" y="0"/>
                </a:cubicBezTo>
                <a:cubicBezTo>
                  <a:pt x="6397138" y="-6015"/>
                  <a:pt x="6569196" y="27292"/>
                  <a:pt x="6668048" y="0"/>
                </a:cubicBezTo>
                <a:cubicBezTo>
                  <a:pt x="6766900" y="-27292"/>
                  <a:pt x="6957972" y="25935"/>
                  <a:pt x="7149940" y="0"/>
                </a:cubicBezTo>
                <a:cubicBezTo>
                  <a:pt x="7341908" y="-25935"/>
                  <a:pt x="7612613" y="11822"/>
                  <a:pt x="7844762" y="0"/>
                </a:cubicBezTo>
                <a:cubicBezTo>
                  <a:pt x="7878659" y="130591"/>
                  <a:pt x="7818678" y="384138"/>
                  <a:pt x="7844762" y="523220"/>
                </a:cubicBezTo>
                <a:cubicBezTo>
                  <a:pt x="7753018" y="551057"/>
                  <a:pt x="7674544" y="509839"/>
                  <a:pt x="7519765" y="523220"/>
                </a:cubicBezTo>
                <a:cubicBezTo>
                  <a:pt x="7364986" y="536601"/>
                  <a:pt x="7157340" y="473237"/>
                  <a:pt x="6802529" y="523220"/>
                </a:cubicBezTo>
                <a:cubicBezTo>
                  <a:pt x="6447718" y="573203"/>
                  <a:pt x="6282169" y="479228"/>
                  <a:pt x="6085294" y="523220"/>
                </a:cubicBezTo>
                <a:cubicBezTo>
                  <a:pt x="5888419" y="567212"/>
                  <a:pt x="5857964" y="514758"/>
                  <a:pt x="5681849" y="523220"/>
                </a:cubicBezTo>
                <a:cubicBezTo>
                  <a:pt x="5505734" y="531682"/>
                  <a:pt x="5388109" y="512272"/>
                  <a:pt x="5278404" y="523220"/>
                </a:cubicBezTo>
                <a:cubicBezTo>
                  <a:pt x="5168700" y="534168"/>
                  <a:pt x="5021850" y="515239"/>
                  <a:pt x="4874959" y="523220"/>
                </a:cubicBezTo>
                <a:cubicBezTo>
                  <a:pt x="4728069" y="531201"/>
                  <a:pt x="4529283" y="496550"/>
                  <a:pt x="4314619" y="523220"/>
                </a:cubicBezTo>
                <a:cubicBezTo>
                  <a:pt x="4099955" y="549890"/>
                  <a:pt x="4069688" y="507827"/>
                  <a:pt x="3832727" y="523220"/>
                </a:cubicBezTo>
                <a:cubicBezTo>
                  <a:pt x="3595766" y="538613"/>
                  <a:pt x="3422917" y="522296"/>
                  <a:pt x="3115491" y="523220"/>
                </a:cubicBezTo>
                <a:cubicBezTo>
                  <a:pt x="2808065" y="524144"/>
                  <a:pt x="2757306" y="487421"/>
                  <a:pt x="2633599" y="523220"/>
                </a:cubicBezTo>
                <a:cubicBezTo>
                  <a:pt x="2509892" y="559019"/>
                  <a:pt x="2375819" y="505061"/>
                  <a:pt x="2230154" y="523220"/>
                </a:cubicBezTo>
                <a:cubicBezTo>
                  <a:pt x="2084490" y="541379"/>
                  <a:pt x="1850996" y="463871"/>
                  <a:pt x="1512918" y="523220"/>
                </a:cubicBezTo>
                <a:cubicBezTo>
                  <a:pt x="1174840" y="582569"/>
                  <a:pt x="1061028" y="451099"/>
                  <a:pt x="874131" y="523220"/>
                </a:cubicBezTo>
                <a:cubicBezTo>
                  <a:pt x="687234" y="595341"/>
                  <a:pt x="620039" y="497611"/>
                  <a:pt x="549133" y="523220"/>
                </a:cubicBezTo>
                <a:cubicBezTo>
                  <a:pt x="478227" y="548829"/>
                  <a:pt x="210511" y="471052"/>
                  <a:pt x="0" y="523220"/>
                </a:cubicBezTo>
                <a:cubicBezTo>
                  <a:pt x="-2484" y="327412"/>
                  <a:pt x="1110" y="177863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3326983951">
                  <a:custGeom>
                    <a:avLst/>
                    <a:gdLst>
                      <a:gd name="connsiteX0" fmla="*/ 0 w 6486237"/>
                      <a:gd name="connsiteY0" fmla="*/ 0 h 523220"/>
                      <a:gd name="connsiteX1" fmla="*/ 398440 w 6486237"/>
                      <a:gd name="connsiteY1" fmla="*/ 0 h 523220"/>
                      <a:gd name="connsiteX2" fmla="*/ 991467 w 6486237"/>
                      <a:gd name="connsiteY2" fmla="*/ 0 h 523220"/>
                      <a:gd name="connsiteX3" fmla="*/ 1519632 w 6486237"/>
                      <a:gd name="connsiteY3" fmla="*/ 0 h 523220"/>
                      <a:gd name="connsiteX4" fmla="*/ 1982935 w 6486237"/>
                      <a:gd name="connsiteY4" fmla="*/ 0 h 523220"/>
                      <a:gd name="connsiteX5" fmla="*/ 2316513 w 6486237"/>
                      <a:gd name="connsiteY5" fmla="*/ 0 h 523220"/>
                      <a:gd name="connsiteX6" fmla="*/ 2779815 w 6486237"/>
                      <a:gd name="connsiteY6" fmla="*/ 0 h 523220"/>
                      <a:gd name="connsiteX7" fmla="*/ 3243118 w 6486237"/>
                      <a:gd name="connsiteY7" fmla="*/ 0 h 523220"/>
                      <a:gd name="connsiteX8" fmla="*/ 3836145 w 6486237"/>
                      <a:gd name="connsiteY8" fmla="*/ 0 h 523220"/>
                      <a:gd name="connsiteX9" fmla="*/ 4364310 w 6486237"/>
                      <a:gd name="connsiteY9" fmla="*/ 0 h 523220"/>
                      <a:gd name="connsiteX10" fmla="*/ 4633026 w 6486237"/>
                      <a:gd name="connsiteY10" fmla="*/ 0 h 523220"/>
                      <a:gd name="connsiteX11" fmla="*/ 5031466 w 6486237"/>
                      <a:gd name="connsiteY11" fmla="*/ 0 h 523220"/>
                      <a:gd name="connsiteX12" fmla="*/ 5300182 w 6486237"/>
                      <a:gd name="connsiteY12" fmla="*/ 0 h 523220"/>
                      <a:gd name="connsiteX13" fmla="*/ 5893209 w 6486237"/>
                      <a:gd name="connsiteY13" fmla="*/ 0 h 523220"/>
                      <a:gd name="connsiteX14" fmla="*/ 6486237 w 6486237"/>
                      <a:gd name="connsiteY14" fmla="*/ 0 h 523220"/>
                      <a:gd name="connsiteX15" fmla="*/ 6486237 w 6486237"/>
                      <a:gd name="connsiteY15" fmla="*/ 523220 h 523220"/>
                      <a:gd name="connsiteX16" fmla="*/ 6217521 w 6486237"/>
                      <a:gd name="connsiteY16" fmla="*/ 523220 h 523220"/>
                      <a:gd name="connsiteX17" fmla="*/ 5883943 w 6486237"/>
                      <a:gd name="connsiteY17" fmla="*/ 523220 h 523220"/>
                      <a:gd name="connsiteX18" fmla="*/ 5615228 w 6486237"/>
                      <a:gd name="connsiteY18" fmla="*/ 523220 h 523220"/>
                      <a:gd name="connsiteX19" fmla="*/ 5216787 w 6486237"/>
                      <a:gd name="connsiteY19" fmla="*/ 523220 h 523220"/>
                      <a:gd name="connsiteX20" fmla="*/ 4883209 w 6486237"/>
                      <a:gd name="connsiteY20" fmla="*/ 523220 h 523220"/>
                      <a:gd name="connsiteX21" fmla="*/ 4484769 w 6486237"/>
                      <a:gd name="connsiteY21" fmla="*/ 523220 h 523220"/>
                      <a:gd name="connsiteX22" fmla="*/ 4151191 w 6486237"/>
                      <a:gd name="connsiteY22" fmla="*/ 523220 h 523220"/>
                      <a:gd name="connsiteX23" fmla="*/ 3558164 w 6486237"/>
                      <a:gd name="connsiteY23" fmla="*/ 523220 h 523220"/>
                      <a:gd name="connsiteX24" fmla="*/ 3159724 w 6486237"/>
                      <a:gd name="connsiteY24" fmla="*/ 523220 h 523220"/>
                      <a:gd name="connsiteX25" fmla="*/ 2696421 w 6486237"/>
                      <a:gd name="connsiteY25" fmla="*/ 523220 h 523220"/>
                      <a:gd name="connsiteX26" fmla="*/ 2362843 w 6486237"/>
                      <a:gd name="connsiteY26" fmla="*/ 523220 h 523220"/>
                      <a:gd name="connsiteX27" fmla="*/ 1964403 w 6486237"/>
                      <a:gd name="connsiteY27" fmla="*/ 523220 h 523220"/>
                      <a:gd name="connsiteX28" fmla="*/ 1501100 w 6486237"/>
                      <a:gd name="connsiteY28" fmla="*/ 523220 h 523220"/>
                      <a:gd name="connsiteX29" fmla="*/ 1102660 w 6486237"/>
                      <a:gd name="connsiteY29" fmla="*/ 523220 h 523220"/>
                      <a:gd name="connsiteX30" fmla="*/ 639357 w 6486237"/>
                      <a:gd name="connsiteY30" fmla="*/ 523220 h 523220"/>
                      <a:gd name="connsiteX31" fmla="*/ 0 w 6486237"/>
                      <a:gd name="connsiteY31" fmla="*/ 523220 h 523220"/>
                      <a:gd name="connsiteX32" fmla="*/ 0 w 6486237"/>
                      <a:gd name="connsiteY32" fmla="*/ 0 h 523220"/>
                      <a:gd name="connsiteX0" fmla="*/ 0 w 6486237"/>
                      <a:gd name="connsiteY0" fmla="*/ 0 h 523220"/>
                      <a:gd name="connsiteX1" fmla="*/ 398440 w 6486237"/>
                      <a:gd name="connsiteY1" fmla="*/ 0 h 523220"/>
                      <a:gd name="connsiteX2" fmla="*/ 667155 w 6486237"/>
                      <a:gd name="connsiteY2" fmla="*/ 0 h 523220"/>
                      <a:gd name="connsiteX3" fmla="*/ 935871 w 6486237"/>
                      <a:gd name="connsiteY3" fmla="*/ 0 h 523220"/>
                      <a:gd name="connsiteX4" fmla="*/ 1528898 w 6486237"/>
                      <a:gd name="connsiteY4" fmla="*/ 0 h 523220"/>
                      <a:gd name="connsiteX5" fmla="*/ 1797614 w 6486237"/>
                      <a:gd name="connsiteY5" fmla="*/ 0 h 523220"/>
                      <a:gd name="connsiteX6" fmla="*/ 2196054 w 6486237"/>
                      <a:gd name="connsiteY6" fmla="*/ 0 h 523220"/>
                      <a:gd name="connsiteX7" fmla="*/ 2529632 w 6486237"/>
                      <a:gd name="connsiteY7" fmla="*/ 0 h 523220"/>
                      <a:gd name="connsiteX8" fmla="*/ 3122660 w 6486237"/>
                      <a:gd name="connsiteY8" fmla="*/ 0 h 523220"/>
                      <a:gd name="connsiteX9" fmla="*/ 3521100 w 6486237"/>
                      <a:gd name="connsiteY9" fmla="*/ 0 h 523220"/>
                      <a:gd name="connsiteX10" fmla="*/ 3789815 w 6486237"/>
                      <a:gd name="connsiteY10" fmla="*/ 0 h 523220"/>
                      <a:gd name="connsiteX11" fmla="*/ 4188255 w 6486237"/>
                      <a:gd name="connsiteY11" fmla="*/ 0 h 523220"/>
                      <a:gd name="connsiteX12" fmla="*/ 4586695 w 6486237"/>
                      <a:gd name="connsiteY12" fmla="*/ 0 h 523220"/>
                      <a:gd name="connsiteX13" fmla="*/ 5114861 w 6486237"/>
                      <a:gd name="connsiteY13" fmla="*/ 0 h 523220"/>
                      <a:gd name="connsiteX14" fmla="*/ 5513301 w 6486237"/>
                      <a:gd name="connsiteY14" fmla="*/ 0 h 523220"/>
                      <a:gd name="connsiteX15" fmla="*/ 5911741 w 6486237"/>
                      <a:gd name="connsiteY15" fmla="*/ 0 h 523220"/>
                      <a:gd name="connsiteX16" fmla="*/ 6486237 w 6486237"/>
                      <a:gd name="connsiteY16" fmla="*/ 0 h 523220"/>
                      <a:gd name="connsiteX17" fmla="*/ 6486237 w 6486237"/>
                      <a:gd name="connsiteY17" fmla="*/ 523220 h 523220"/>
                      <a:gd name="connsiteX18" fmla="*/ 6217521 w 6486237"/>
                      <a:gd name="connsiteY18" fmla="*/ 523220 h 523220"/>
                      <a:gd name="connsiteX19" fmla="*/ 5624493 w 6486237"/>
                      <a:gd name="connsiteY19" fmla="*/ 523220 h 523220"/>
                      <a:gd name="connsiteX20" fmla="*/ 5031466 w 6486237"/>
                      <a:gd name="connsiteY20" fmla="*/ 523220 h 523220"/>
                      <a:gd name="connsiteX21" fmla="*/ 4697888 w 6486237"/>
                      <a:gd name="connsiteY21" fmla="*/ 523220 h 523220"/>
                      <a:gd name="connsiteX22" fmla="*/ 4364310 w 6486237"/>
                      <a:gd name="connsiteY22" fmla="*/ 523220 h 523220"/>
                      <a:gd name="connsiteX23" fmla="*/ 4030732 w 6486237"/>
                      <a:gd name="connsiteY23" fmla="*/ 523220 h 523220"/>
                      <a:gd name="connsiteX24" fmla="*/ 3567430 w 6486237"/>
                      <a:gd name="connsiteY24" fmla="*/ 523220 h 523220"/>
                      <a:gd name="connsiteX25" fmla="*/ 3168990 w 6486237"/>
                      <a:gd name="connsiteY25" fmla="*/ 523220 h 523220"/>
                      <a:gd name="connsiteX26" fmla="*/ 2575962 w 6486237"/>
                      <a:gd name="connsiteY26" fmla="*/ 523220 h 523220"/>
                      <a:gd name="connsiteX27" fmla="*/ 2177522 w 6486237"/>
                      <a:gd name="connsiteY27" fmla="*/ 523220 h 523220"/>
                      <a:gd name="connsiteX28" fmla="*/ 1843944 w 6486237"/>
                      <a:gd name="connsiteY28" fmla="*/ 523220 h 523220"/>
                      <a:gd name="connsiteX29" fmla="*/ 1250916 w 6486237"/>
                      <a:gd name="connsiteY29" fmla="*/ 523220 h 523220"/>
                      <a:gd name="connsiteX30" fmla="*/ 722752 w 6486237"/>
                      <a:gd name="connsiteY30" fmla="*/ 523220 h 523220"/>
                      <a:gd name="connsiteX31" fmla="*/ 454036 w 6486237"/>
                      <a:gd name="connsiteY31" fmla="*/ 523220 h 523220"/>
                      <a:gd name="connsiteX32" fmla="*/ 0 w 6486237"/>
                      <a:gd name="connsiteY32" fmla="*/ 523220 h 523220"/>
                      <a:gd name="connsiteX33" fmla="*/ 0 w 6486237"/>
                      <a:gd name="connsiteY33" fmla="*/ 0 h 523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6486237" h="523220" fill="none" extrusionOk="0">
                        <a:moveTo>
                          <a:pt x="0" y="0"/>
                        </a:moveTo>
                        <a:cubicBezTo>
                          <a:pt x="90899" y="-63071"/>
                          <a:pt x="214016" y="31114"/>
                          <a:pt x="398440" y="0"/>
                        </a:cubicBezTo>
                        <a:cubicBezTo>
                          <a:pt x="526255" y="-38428"/>
                          <a:pt x="822778" y="70883"/>
                          <a:pt x="991467" y="0"/>
                        </a:cubicBezTo>
                        <a:cubicBezTo>
                          <a:pt x="1165962" y="-80151"/>
                          <a:pt x="1316821" y="44894"/>
                          <a:pt x="1519632" y="0"/>
                        </a:cubicBezTo>
                        <a:cubicBezTo>
                          <a:pt x="1748214" y="-26411"/>
                          <a:pt x="1793058" y="87816"/>
                          <a:pt x="1982935" y="0"/>
                        </a:cubicBezTo>
                        <a:cubicBezTo>
                          <a:pt x="2188834" y="-63047"/>
                          <a:pt x="2236469" y="46743"/>
                          <a:pt x="2316513" y="0"/>
                        </a:cubicBezTo>
                        <a:cubicBezTo>
                          <a:pt x="2381774" y="-20748"/>
                          <a:pt x="2685086" y="36205"/>
                          <a:pt x="2779815" y="0"/>
                        </a:cubicBezTo>
                        <a:cubicBezTo>
                          <a:pt x="2873610" y="-45407"/>
                          <a:pt x="3127379" y="11693"/>
                          <a:pt x="3243118" y="0"/>
                        </a:cubicBezTo>
                        <a:cubicBezTo>
                          <a:pt x="3396145" y="-29633"/>
                          <a:pt x="3655212" y="30731"/>
                          <a:pt x="3836145" y="0"/>
                        </a:cubicBezTo>
                        <a:cubicBezTo>
                          <a:pt x="4012119" y="-75387"/>
                          <a:pt x="4197543" y="2985"/>
                          <a:pt x="4364310" y="0"/>
                        </a:cubicBezTo>
                        <a:cubicBezTo>
                          <a:pt x="4529445" y="-30256"/>
                          <a:pt x="4565263" y="15777"/>
                          <a:pt x="4633026" y="0"/>
                        </a:cubicBezTo>
                        <a:cubicBezTo>
                          <a:pt x="4703765" y="-23993"/>
                          <a:pt x="4935772" y="4237"/>
                          <a:pt x="5031466" y="0"/>
                        </a:cubicBezTo>
                        <a:cubicBezTo>
                          <a:pt x="5167846" y="-4969"/>
                          <a:pt x="5229830" y="19869"/>
                          <a:pt x="5300182" y="0"/>
                        </a:cubicBezTo>
                        <a:cubicBezTo>
                          <a:pt x="5371746" y="-23163"/>
                          <a:pt x="5757257" y="-5500"/>
                          <a:pt x="5893209" y="0"/>
                        </a:cubicBezTo>
                        <a:cubicBezTo>
                          <a:pt x="6102404" y="3615"/>
                          <a:pt x="6289451" y="3998"/>
                          <a:pt x="6486237" y="0"/>
                        </a:cubicBezTo>
                        <a:cubicBezTo>
                          <a:pt x="6536762" y="184043"/>
                          <a:pt x="6489104" y="359388"/>
                          <a:pt x="6486237" y="523220"/>
                        </a:cubicBezTo>
                        <a:cubicBezTo>
                          <a:pt x="6406080" y="528971"/>
                          <a:pt x="6321303" y="486333"/>
                          <a:pt x="6217521" y="523220"/>
                        </a:cubicBezTo>
                        <a:cubicBezTo>
                          <a:pt x="6126667" y="554410"/>
                          <a:pt x="5968880" y="473482"/>
                          <a:pt x="5883943" y="523220"/>
                        </a:cubicBezTo>
                        <a:cubicBezTo>
                          <a:pt x="5794460" y="574008"/>
                          <a:pt x="5732063" y="536153"/>
                          <a:pt x="5615228" y="523220"/>
                        </a:cubicBezTo>
                        <a:cubicBezTo>
                          <a:pt x="5466553" y="512549"/>
                          <a:pt x="5390385" y="486083"/>
                          <a:pt x="5216787" y="523220"/>
                        </a:cubicBezTo>
                        <a:cubicBezTo>
                          <a:pt x="5069840" y="556751"/>
                          <a:pt x="4994268" y="481621"/>
                          <a:pt x="4883209" y="523220"/>
                        </a:cubicBezTo>
                        <a:cubicBezTo>
                          <a:pt x="4746624" y="569529"/>
                          <a:pt x="4579764" y="438710"/>
                          <a:pt x="4484769" y="523220"/>
                        </a:cubicBezTo>
                        <a:cubicBezTo>
                          <a:pt x="4376585" y="583875"/>
                          <a:pt x="4248343" y="504991"/>
                          <a:pt x="4151191" y="523220"/>
                        </a:cubicBezTo>
                        <a:cubicBezTo>
                          <a:pt x="4059703" y="544099"/>
                          <a:pt x="3799104" y="446242"/>
                          <a:pt x="3558164" y="523220"/>
                        </a:cubicBezTo>
                        <a:cubicBezTo>
                          <a:pt x="3294699" y="594278"/>
                          <a:pt x="3273621" y="505541"/>
                          <a:pt x="3159724" y="523220"/>
                        </a:cubicBezTo>
                        <a:cubicBezTo>
                          <a:pt x="3052126" y="544396"/>
                          <a:pt x="2872358" y="463557"/>
                          <a:pt x="2696421" y="523220"/>
                        </a:cubicBezTo>
                        <a:cubicBezTo>
                          <a:pt x="2511416" y="540357"/>
                          <a:pt x="2464419" y="507659"/>
                          <a:pt x="2362843" y="523220"/>
                        </a:cubicBezTo>
                        <a:cubicBezTo>
                          <a:pt x="2275535" y="587916"/>
                          <a:pt x="2184788" y="474952"/>
                          <a:pt x="1964403" y="523220"/>
                        </a:cubicBezTo>
                        <a:cubicBezTo>
                          <a:pt x="1800392" y="576477"/>
                          <a:pt x="1729181" y="467293"/>
                          <a:pt x="1501100" y="523220"/>
                        </a:cubicBezTo>
                        <a:cubicBezTo>
                          <a:pt x="1286735" y="578814"/>
                          <a:pt x="1237515" y="445573"/>
                          <a:pt x="1102660" y="523220"/>
                        </a:cubicBezTo>
                        <a:cubicBezTo>
                          <a:pt x="984154" y="563344"/>
                          <a:pt x="725530" y="494104"/>
                          <a:pt x="639357" y="523220"/>
                        </a:cubicBezTo>
                        <a:cubicBezTo>
                          <a:pt x="568267" y="521751"/>
                          <a:pt x="310221" y="529074"/>
                          <a:pt x="0" y="523220"/>
                        </a:cubicBezTo>
                        <a:cubicBezTo>
                          <a:pt x="-32987" y="260619"/>
                          <a:pt x="3710" y="236500"/>
                          <a:pt x="0" y="0"/>
                        </a:cubicBezTo>
                        <a:close/>
                      </a:path>
                      <a:path w="6486237" h="523220" stroke="0" extrusionOk="0">
                        <a:moveTo>
                          <a:pt x="0" y="0"/>
                        </a:moveTo>
                        <a:cubicBezTo>
                          <a:pt x="75585" y="-43625"/>
                          <a:pt x="211698" y="54643"/>
                          <a:pt x="398440" y="0"/>
                        </a:cubicBezTo>
                        <a:cubicBezTo>
                          <a:pt x="587759" y="-47431"/>
                          <a:pt x="556336" y="-6713"/>
                          <a:pt x="667155" y="0"/>
                        </a:cubicBezTo>
                        <a:cubicBezTo>
                          <a:pt x="782444" y="-1205"/>
                          <a:pt x="871619" y="-1968"/>
                          <a:pt x="935871" y="0"/>
                        </a:cubicBezTo>
                        <a:cubicBezTo>
                          <a:pt x="1000570" y="-14950"/>
                          <a:pt x="1404487" y="38802"/>
                          <a:pt x="1528898" y="0"/>
                        </a:cubicBezTo>
                        <a:cubicBezTo>
                          <a:pt x="1677279" y="-24125"/>
                          <a:pt x="1752016" y="1470"/>
                          <a:pt x="1797614" y="0"/>
                        </a:cubicBezTo>
                        <a:cubicBezTo>
                          <a:pt x="1868307" y="-21683"/>
                          <a:pt x="2023439" y="86306"/>
                          <a:pt x="2196054" y="0"/>
                        </a:cubicBezTo>
                        <a:cubicBezTo>
                          <a:pt x="2364747" y="-34260"/>
                          <a:pt x="2420589" y="37980"/>
                          <a:pt x="2529632" y="0"/>
                        </a:cubicBezTo>
                        <a:cubicBezTo>
                          <a:pt x="2582538" y="-48942"/>
                          <a:pt x="2932515" y="77712"/>
                          <a:pt x="3122660" y="0"/>
                        </a:cubicBezTo>
                        <a:cubicBezTo>
                          <a:pt x="3310313" y="-58345"/>
                          <a:pt x="3366188" y="-11327"/>
                          <a:pt x="3521100" y="0"/>
                        </a:cubicBezTo>
                        <a:cubicBezTo>
                          <a:pt x="3698627" y="-5511"/>
                          <a:pt x="3723076" y="36500"/>
                          <a:pt x="3789815" y="0"/>
                        </a:cubicBezTo>
                        <a:cubicBezTo>
                          <a:pt x="3850019" y="-10957"/>
                          <a:pt x="4078750" y="73463"/>
                          <a:pt x="4188255" y="0"/>
                        </a:cubicBezTo>
                        <a:cubicBezTo>
                          <a:pt x="4330610" y="-56764"/>
                          <a:pt x="4391989" y="30025"/>
                          <a:pt x="4586695" y="0"/>
                        </a:cubicBezTo>
                        <a:cubicBezTo>
                          <a:pt x="4770133" y="-34779"/>
                          <a:pt x="4982968" y="-2805"/>
                          <a:pt x="5114861" y="0"/>
                        </a:cubicBezTo>
                        <a:cubicBezTo>
                          <a:pt x="5296143" y="-19141"/>
                          <a:pt x="5436835" y="27023"/>
                          <a:pt x="5513301" y="0"/>
                        </a:cubicBezTo>
                        <a:cubicBezTo>
                          <a:pt x="5586079" y="-35641"/>
                          <a:pt x="5733894" y="45767"/>
                          <a:pt x="5911741" y="0"/>
                        </a:cubicBezTo>
                        <a:cubicBezTo>
                          <a:pt x="6047252" y="-16372"/>
                          <a:pt x="6280367" y="18214"/>
                          <a:pt x="6486237" y="0"/>
                        </a:cubicBezTo>
                        <a:cubicBezTo>
                          <a:pt x="6528247" y="158055"/>
                          <a:pt x="6437472" y="364249"/>
                          <a:pt x="6486237" y="523220"/>
                        </a:cubicBezTo>
                        <a:cubicBezTo>
                          <a:pt x="6401227" y="548467"/>
                          <a:pt x="6341439" y="506483"/>
                          <a:pt x="6217521" y="523220"/>
                        </a:cubicBezTo>
                        <a:cubicBezTo>
                          <a:pt x="6081005" y="532468"/>
                          <a:pt x="5918216" y="468183"/>
                          <a:pt x="5624493" y="523220"/>
                        </a:cubicBezTo>
                        <a:cubicBezTo>
                          <a:pt x="5316056" y="571433"/>
                          <a:pt x="5192510" y="471554"/>
                          <a:pt x="5031466" y="523220"/>
                        </a:cubicBezTo>
                        <a:cubicBezTo>
                          <a:pt x="4873384" y="553399"/>
                          <a:pt x="4845410" y="515490"/>
                          <a:pt x="4697888" y="523220"/>
                        </a:cubicBezTo>
                        <a:cubicBezTo>
                          <a:pt x="4538342" y="521169"/>
                          <a:pt x="4438609" y="504996"/>
                          <a:pt x="4364310" y="523220"/>
                        </a:cubicBezTo>
                        <a:cubicBezTo>
                          <a:pt x="4276060" y="538962"/>
                          <a:pt x="4168318" y="538443"/>
                          <a:pt x="4030732" y="523220"/>
                        </a:cubicBezTo>
                        <a:cubicBezTo>
                          <a:pt x="3908699" y="580926"/>
                          <a:pt x="3764275" y="481243"/>
                          <a:pt x="3567430" y="523220"/>
                        </a:cubicBezTo>
                        <a:cubicBezTo>
                          <a:pt x="3397357" y="557081"/>
                          <a:pt x="3361461" y="505694"/>
                          <a:pt x="3168990" y="523220"/>
                        </a:cubicBezTo>
                        <a:cubicBezTo>
                          <a:pt x="3006706" y="548583"/>
                          <a:pt x="2835649" y="525998"/>
                          <a:pt x="2575962" y="523220"/>
                        </a:cubicBezTo>
                        <a:cubicBezTo>
                          <a:pt x="2306008" y="520405"/>
                          <a:pt x="2286713" y="474871"/>
                          <a:pt x="2177522" y="523220"/>
                        </a:cubicBezTo>
                        <a:cubicBezTo>
                          <a:pt x="2077762" y="544499"/>
                          <a:pt x="1964591" y="515027"/>
                          <a:pt x="1843944" y="523220"/>
                        </a:cubicBezTo>
                        <a:cubicBezTo>
                          <a:pt x="1724142" y="515727"/>
                          <a:pt x="1526801" y="455626"/>
                          <a:pt x="1250916" y="523220"/>
                        </a:cubicBezTo>
                        <a:cubicBezTo>
                          <a:pt x="988364" y="582031"/>
                          <a:pt x="864642" y="465170"/>
                          <a:pt x="722752" y="523220"/>
                        </a:cubicBezTo>
                        <a:cubicBezTo>
                          <a:pt x="559920" y="604562"/>
                          <a:pt x="510444" y="496418"/>
                          <a:pt x="454036" y="523220"/>
                        </a:cubicBezTo>
                        <a:cubicBezTo>
                          <a:pt x="397894" y="544040"/>
                          <a:pt x="157147" y="479506"/>
                          <a:pt x="0" y="523220"/>
                        </a:cubicBezTo>
                        <a:cubicBezTo>
                          <a:pt x="-19154" y="310873"/>
                          <a:pt x="5453" y="176136"/>
                          <a:pt x="0" y="0"/>
                        </a:cubicBezTo>
                        <a:close/>
                      </a:path>
                      <a:path w="6486237" h="523220" fill="none" stroke="0" extrusionOk="0">
                        <a:moveTo>
                          <a:pt x="0" y="0"/>
                        </a:moveTo>
                        <a:cubicBezTo>
                          <a:pt x="95594" y="-79570"/>
                          <a:pt x="281912" y="19698"/>
                          <a:pt x="398440" y="0"/>
                        </a:cubicBezTo>
                        <a:cubicBezTo>
                          <a:pt x="553703" y="-68772"/>
                          <a:pt x="829891" y="13660"/>
                          <a:pt x="991467" y="0"/>
                        </a:cubicBezTo>
                        <a:cubicBezTo>
                          <a:pt x="1172514" y="-72843"/>
                          <a:pt x="1281499" y="-19959"/>
                          <a:pt x="1519632" y="0"/>
                        </a:cubicBezTo>
                        <a:cubicBezTo>
                          <a:pt x="1749400" y="-4524"/>
                          <a:pt x="1792992" y="65484"/>
                          <a:pt x="1982935" y="0"/>
                        </a:cubicBezTo>
                        <a:cubicBezTo>
                          <a:pt x="2154844" y="-49668"/>
                          <a:pt x="2240897" y="25169"/>
                          <a:pt x="2316513" y="0"/>
                        </a:cubicBezTo>
                        <a:cubicBezTo>
                          <a:pt x="2388792" y="-37292"/>
                          <a:pt x="2685441" y="33104"/>
                          <a:pt x="2779815" y="0"/>
                        </a:cubicBezTo>
                        <a:cubicBezTo>
                          <a:pt x="2854398" y="-22842"/>
                          <a:pt x="3075516" y="5790"/>
                          <a:pt x="3243118" y="0"/>
                        </a:cubicBezTo>
                        <a:cubicBezTo>
                          <a:pt x="3397247" y="-817"/>
                          <a:pt x="3643210" y="116159"/>
                          <a:pt x="3836145" y="0"/>
                        </a:cubicBezTo>
                        <a:cubicBezTo>
                          <a:pt x="4028538" y="-78364"/>
                          <a:pt x="4207696" y="48992"/>
                          <a:pt x="4364310" y="0"/>
                        </a:cubicBezTo>
                        <a:cubicBezTo>
                          <a:pt x="4517687" y="-16590"/>
                          <a:pt x="4563579" y="21871"/>
                          <a:pt x="4633026" y="0"/>
                        </a:cubicBezTo>
                        <a:cubicBezTo>
                          <a:pt x="4683932" y="-19922"/>
                          <a:pt x="4897564" y="8467"/>
                          <a:pt x="5031466" y="0"/>
                        </a:cubicBezTo>
                        <a:cubicBezTo>
                          <a:pt x="5167926" y="-23693"/>
                          <a:pt x="5218771" y="42881"/>
                          <a:pt x="5300182" y="0"/>
                        </a:cubicBezTo>
                        <a:cubicBezTo>
                          <a:pt x="5383684" y="-61127"/>
                          <a:pt x="5729057" y="28798"/>
                          <a:pt x="5893209" y="0"/>
                        </a:cubicBezTo>
                        <a:cubicBezTo>
                          <a:pt x="6071860" y="-56326"/>
                          <a:pt x="6331437" y="1638"/>
                          <a:pt x="6486237" y="0"/>
                        </a:cubicBezTo>
                        <a:cubicBezTo>
                          <a:pt x="6551502" y="201584"/>
                          <a:pt x="6464463" y="319872"/>
                          <a:pt x="6486237" y="523220"/>
                        </a:cubicBezTo>
                        <a:cubicBezTo>
                          <a:pt x="6402822" y="532519"/>
                          <a:pt x="6336730" y="491203"/>
                          <a:pt x="6217521" y="523220"/>
                        </a:cubicBezTo>
                        <a:cubicBezTo>
                          <a:pt x="6123450" y="570074"/>
                          <a:pt x="5998673" y="483874"/>
                          <a:pt x="5883943" y="523220"/>
                        </a:cubicBezTo>
                        <a:cubicBezTo>
                          <a:pt x="5795168" y="581199"/>
                          <a:pt x="5731245" y="528981"/>
                          <a:pt x="5615228" y="523220"/>
                        </a:cubicBezTo>
                        <a:cubicBezTo>
                          <a:pt x="5496912" y="542884"/>
                          <a:pt x="5385839" y="515095"/>
                          <a:pt x="5216787" y="523220"/>
                        </a:cubicBezTo>
                        <a:cubicBezTo>
                          <a:pt x="5084644" y="555309"/>
                          <a:pt x="5031903" y="483812"/>
                          <a:pt x="4883209" y="523220"/>
                        </a:cubicBezTo>
                        <a:cubicBezTo>
                          <a:pt x="4781200" y="545539"/>
                          <a:pt x="4610007" y="468766"/>
                          <a:pt x="4484769" y="523220"/>
                        </a:cubicBezTo>
                        <a:cubicBezTo>
                          <a:pt x="4376827" y="580615"/>
                          <a:pt x="4256158" y="477764"/>
                          <a:pt x="4151191" y="523220"/>
                        </a:cubicBezTo>
                        <a:cubicBezTo>
                          <a:pt x="4023436" y="516938"/>
                          <a:pt x="3813351" y="457173"/>
                          <a:pt x="3558164" y="523220"/>
                        </a:cubicBezTo>
                        <a:cubicBezTo>
                          <a:pt x="3334210" y="619785"/>
                          <a:pt x="3271782" y="480108"/>
                          <a:pt x="3159724" y="523220"/>
                        </a:cubicBezTo>
                        <a:cubicBezTo>
                          <a:pt x="3043149" y="582031"/>
                          <a:pt x="2890499" y="559168"/>
                          <a:pt x="2696421" y="523220"/>
                        </a:cubicBezTo>
                        <a:cubicBezTo>
                          <a:pt x="2497122" y="533702"/>
                          <a:pt x="2456698" y="480603"/>
                          <a:pt x="2362843" y="523220"/>
                        </a:cubicBezTo>
                        <a:cubicBezTo>
                          <a:pt x="2256094" y="565744"/>
                          <a:pt x="2162925" y="472228"/>
                          <a:pt x="1964403" y="523220"/>
                        </a:cubicBezTo>
                        <a:cubicBezTo>
                          <a:pt x="1769985" y="600939"/>
                          <a:pt x="1691135" y="463152"/>
                          <a:pt x="1501100" y="523220"/>
                        </a:cubicBezTo>
                        <a:cubicBezTo>
                          <a:pt x="1255236" y="568698"/>
                          <a:pt x="1214313" y="487136"/>
                          <a:pt x="1102660" y="523220"/>
                        </a:cubicBezTo>
                        <a:cubicBezTo>
                          <a:pt x="989640" y="560846"/>
                          <a:pt x="739319" y="504207"/>
                          <a:pt x="639357" y="523220"/>
                        </a:cubicBezTo>
                        <a:cubicBezTo>
                          <a:pt x="561750" y="540730"/>
                          <a:pt x="350194" y="536439"/>
                          <a:pt x="0" y="523220"/>
                        </a:cubicBezTo>
                        <a:cubicBezTo>
                          <a:pt x="-35211" y="264293"/>
                          <a:pt x="9419" y="23809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Đồng hồ đếm ngược 30 giấy có âm thanh sinh động">
            <a:hlinkClick r:id="" action="ppaction://media"/>
            <a:extLst>
              <a:ext uri="{FF2B5EF4-FFF2-40B4-BE49-F238E27FC236}">
                <a16:creationId xmlns:a16="http://schemas.microsoft.com/office/drawing/2014/main" id="{B2CF89D6-7F66-4AD1-9CBB-AAA5E7D6AD2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52237" y="344815"/>
            <a:ext cx="1373563" cy="772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E77AC4-560C-DAFA-9CB1-AA0263EB61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1723" y="2285362"/>
            <a:ext cx="3726503" cy="21718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5AFFD5-F4AD-4492-71ED-8E15173E79FF}"/>
              </a:ext>
            </a:extLst>
          </p:cNvPr>
          <p:cNvSpPr txBox="1"/>
          <p:nvPr/>
        </p:nvSpPr>
        <p:spPr>
          <a:xfrm>
            <a:off x="6401340" y="4905577"/>
            <a:ext cx="1881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3E905C-0EFD-E866-028B-46BAA5DD938B}"/>
              </a:ext>
            </a:extLst>
          </p:cNvPr>
          <p:cNvGrpSpPr/>
          <p:nvPr/>
        </p:nvGrpSpPr>
        <p:grpSpPr>
          <a:xfrm>
            <a:off x="5771828" y="5423940"/>
            <a:ext cx="5649303" cy="1012590"/>
            <a:chOff x="6200713" y="3587520"/>
            <a:chExt cx="5649303" cy="1012590"/>
          </a:xfrm>
        </p:grpSpPr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3F57A1C8-5D77-B21D-CE9F-5B67D47E87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5779420"/>
                </p:ext>
              </p:extLst>
            </p:nvPr>
          </p:nvGraphicFramePr>
          <p:xfrm>
            <a:off x="6735516" y="3731039"/>
            <a:ext cx="3262313" cy="396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2" name="Equation" r:id="rId17" imgW="1803240" imgH="228600" progId="Equation.DSMT4">
                    <p:embed/>
                  </p:oleObj>
                </mc:Choice>
                <mc:Fallback>
                  <p:oleObj name="Equation" r:id="rId17" imgW="1803240" imgH="228600" progId="Equation.DSMT4">
                    <p:embed/>
                    <p:pic>
                      <p:nvPicPr>
                        <p:cNvPr id="3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35516" y="3731039"/>
                          <a:ext cx="3262313" cy="3968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>
              <a:extLst>
                <a:ext uri="{FF2B5EF4-FFF2-40B4-BE49-F238E27FC236}">
                  <a16:creationId xmlns:a16="http://schemas.microsoft.com/office/drawing/2014/main" id="{196165F4-7DE4-B9CF-D825-600E6EBB767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7578085"/>
                </p:ext>
              </p:extLst>
            </p:nvPr>
          </p:nvGraphicFramePr>
          <p:xfrm>
            <a:off x="8040882" y="4211398"/>
            <a:ext cx="859833" cy="345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3" name="Equation" r:id="rId19" imgW="431640" imgH="177480" progId="Equation.DSMT4">
                    <p:embed/>
                  </p:oleObj>
                </mc:Choice>
                <mc:Fallback>
                  <p:oleObj name="Equation" r:id="rId19" imgW="431640" imgH="177480" progId="Equation.DSMT4">
                    <p:embed/>
                    <p:pic>
                      <p:nvPicPr>
                        <p:cNvPr id="31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40882" y="4211398"/>
                          <a:ext cx="859833" cy="34535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Rectangle 49">
              <a:extLst>
                <a:ext uri="{FF2B5EF4-FFF2-40B4-BE49-F238E27FC236}">
                  <a16:creationId xmlns:a16="http://schemas.microsoft.com/office/drawing/2014/main" id="{A58368EA-38B9-0965-D900-6C47865A8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6435" y="3587520"/>
              <a:ext cx="633507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en-US" sz="28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51">
              <a:extLst>
                <a:ext uri="{FF2B5EF4-FFF2-40B4-BE49-F238E27FC236}">
                  <a16:creationId xmlns:a16="http://schemas.microsoft.com/office/drawing/2014/main" id="{328BBEC9-AABF-38BD-80AA-83B52075B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0713" y="4076890"/>
              <a:ext cx="564930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tứ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kumimoji="0" lang="en-US" altLang="en-US" sz="2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7F356B-D249-8131-CFBF-E9573BFC946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12193" y="2330581"/>
            <a:ext cx="3659528" cy="25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7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311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9" grpId="0"/>
      <p:bldP spid="21" grpId="0"/>
      <p:bldP spid="2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7641" y="-339183"/>
            <a:ext cx="13067282" cy="77087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87" y="809681"/>
            <a:ext cx="6096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endParaRPr lang="en-US" sz="32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fr-FR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fr-FR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0644" y="1861498"/>
            <a:ext cx="13402085" cy="584775"/>
            <a:chOff x="925410" y="1383424"/>
            <a:chExt cx="12636124" cy="5847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5850C00-325F-4A3A-AA51-CE8B2B2BA3F6}"/>
                </a:ext>
              </a:extLst>
            </p:cNvPr>
            <p:cNvSpPr/>
            <p:nvPr/>
          </p:nvSpPr>
          <p:spPr>
            <a:xfrm>
              <a:off x="925410" y="1383424"/>
              <a:ext cx="126361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          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chéo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3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     .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9716802"/>
                </p:ext>
              </p:extLst>
            </p:nvPr>
          </p:nvGraphicFramePr>
          <p:xfrm>
            <a:off x="3140778" y="1474281"/>
            <a:ext cx="1260764" cy="450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7" name="Equation" r:id="rId6" imgW="533160" imgH="190440" progId="Equation.DSMT4">
                    <p:embed/>
                  </p:oleObj>
                </mc:Choice>
                <mc:Fallback>
                  <p:oleObj name="Equation" r:id="rId6" imgW="533160" imgH="1904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140778" y="1474281"/>
                          <a:ext cx="1260764" cy="4508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82151355"/>
                </p:ext>
              </p:extLst>
            </p:nvPr>
          </p:nvGraphicFramePr>
          <p:xfrm>
            <a:off x="10922791" y="1489560"/>
            <a:ext cx="383106" cy="447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8" name="Equation" r:id="rId8" imgW="152280" imgH="177480" progId="Equation.DSMT4">
                    <p:embed/>
                  </p:oleObj>
                </mc:Choice>
                <mc:Fallback>
                  <p:oleObj name="Equation" r:id="rId8" imgW="1522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0922791" y="1489560"/>
                          <a:ext cx="383106" cy="4472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89314383"/>
                </p:ext>
              </p:extLst>
            </p:nvPr>
          </p:nvGraphicFramePr>
          <p:xfrm>
            <a:off x="7274336" y="1489560"/>
            <a:ext cx="600954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9" name="Equation" r:id="rId10" imgW="545760" imgH="317160" progId="Equation.DSMT4">
                    <p:embed/>
                  </p:oleObj>
                </mc:Choice>
                <mc:Fallback>
                  <p:oleObj name="Equation" r:id="rId10" imgW="5457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274336" y="1489560"/>
                          <a:ext cx="600954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5048770"/>
                </p:ext>
              </p:extLst>
            </p:nvPr>
          </p:nvGraphicFramePr>
          <p:xfrm>
            <a:off x="8404369" y="1483148"/>
            <a:ext cx="525061" cy="354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0" name="Equation" r:id="rId12" imgW="533160" imgH="291960" progId="Equation.DSMT4">
                    <p:embed/>
                  </p:oleObj>
                </mc:Choice>
                <mc:Fallback>
                  <p:oleObj name="Equation" r:id="rId12" imgW="533160" imgH="291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404369" y="1483148"/>
                          <a:ext cx="525061" cy="3540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/>
          <p:cNvGrpSpPr/>
          <p:nvPr/>
        </p:nvGrpSpPr>
        <p:grpSpPr>
          <a:xfrm>
            <a:off x="3877760" y="2531617"/>
            <a:ext cx="8449749" cy="584775"/>
            <a:chOff x="1335730" y="2684172"/>
            <a:chExt cx="8449749" cy="584775"/>
          </a:xfrm>
        </p:grpSpPr>
        <p:sp>
          <p:nvSpPr>
            <p:cNvPr id="12" name="Rectangle 11"/>
            <p:cNvSpPr/>
            <p:nvPr/>
          </p:nvSpPr>
          <p:spPr>
            <a:xfrm>
              <a:off x="1335730" y="2684172"/>
              <a:ext cx="844974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a/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thoi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  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hành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7150700"/>
                </p:ext>
              </p:extLst>
            </p:nvPr>
          </p:nvGraphicFramePr>
          <p:xfrm>
            <a:off x="3553970" y="2830926"/>
            <a:ext cx="1103312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1" name="Equation" r:id="rId14" imgW="1002960" imgH="317160" progId="Equation.DSMT4">
                    <p:embed/>
                  </p:oleObj>
                </mc:Choice>
                <mc:Fallback>
                  <p:oleObj name="Equation" r:id="rId14" imgW="1002960" imgH="3171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553970" y="2830926"/>
                          <a:ext cx="1103312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/>
          <p:cNvGrpSpPr/>
          <p:nvPr/>
        </p:nvGrpSpPr>
        <p:grpSpPr>
          <a:xfrm>
            <a:off x="3886495" y="3208297"/>
            <a:ext cx="7374135" cy="1077218"/>
            <a:chOff x="224825" y="1699940"/>
            <a:chExt cx="7374135" cy="1077218"/>
          </a:xfrm>
        </p:grpSpPr>
        <p:sp>
          <p:nvSpPr>
            <p:cNvPr id="3" name="Rectangle 2"/>
            <p:cNvSpPr/>
            <p:nvPr/>
          </p:nvSpPr>
          <p:spPr>
            <a:xfrm>
              <a:off x="224825" y="1699940"/>
              <a:ext cx="7374135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b/ Hai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chéo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vuông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góc</a:t>
              </a:r>
              <a:endPara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nhau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endParaRPr lang="en-US" sz="3200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44031549"/>
                </p:ext>
              </p:extLst>
            </p:nvPr>
          </p:nvGraphicFramePr>
          <p:xfrm>
            <a:off x="3331850" y="1741948"/>
            <a:ext cx="680507" cy="4559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2" name="Equation" r:id="rId16" imgW="266400" imgH="177480" progId="Equation.DSMT4">
                    <p:embed/>
                  </p:oleObj>
                </mc:Choice>
                <mc:Fallback>
                  <p:oleObj name="Equation" r:id="rId16" imgW="26640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331850" y="1741948"/>
                          <a:ext cx="680507" cy="45590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2465440"/>
                </p:ext>
              </p:extLst>
            </p:nvPr>
          </p:nvGraphicFramePr>
          <p:xfrm>
            <a:off x="4554419" y="1746322"/>
            <a:ext cx="664517" cy="4279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" name="Equation" r:id="rId18" imgW="253800" imgH="164880" progId="Equation.DSMT4">
                    <p:embed/>
                  </p:oleObj>
                </mc:Choice>
                <mc:Fallback>
                  <p:oleObj name="Equation" r:id="rId18" imgW="253800" imgH="1648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554419" y="1746322"/>
                          <a:ext cx="664517" cy="4279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599" y="5882014"/>
            <a:ext cx="1818870" cy="109926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30F9DA6-B149-4915-B899-6D0EAF9F65A3}"/>
              </a:ext>
            </a:extLst>
          </p:cNvPr>
          <p:cNvSpPr/>
          <p:nvPr/>
        </p:nvSpPr>
        <p:spPr>
          <a:xfrm>
            <a:off x="3618614" y="425677"/>
            <a:ext cx="527122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18.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Đồng hồ đếm ngược 2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21986" y="5168092"/>
            <a:ext cx="2591502" cy="16141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4BB6345-AF7B-DDF6-D256-5FE2FB1C9F9B}"/>
              </a:ext>
            </a:extLst>
          </p:cNvPr>
          <p:cNvSpPr/>
          <p:nvPr/>
        </p:nvSpPr>
        <p:spPr>
          <a:xfrm>
            <a:off x="3798331" y="4281364"/>
            <a:ext cx="85881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c/     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Tia 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tia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hay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?        </a:t>
            </a:r>
            <a:endParaRPr lang="en-US" sz="3200" dirty="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7239ABF0-0936-4298-1CA2-E774F0E7E7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8208061"/>
              </p:ext>
            </p:extLst>
          </p:nvPr>
        </p:nvGraphicFramePr>
        <p:xfrm>
          <a:off x="4180393" y="4373964"/>
          <a:ext cx="1010443" cy="416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4" name="Equation" r:id="rId22" imgW="431640" imgH="177480" progId="Equation.DSMT4">
                  <p:embed/>
                </p:oleObj>
              </mc:Choice>
              <mc:Fallback>
                <p:oleObj name="Equation" r:id="rId22" imgW="4316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180393" y="4373964"/>
                        <a:ext cx="1010443" cy="416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F40C1FF3-BBCC-1F90-1177-E784F787A7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917413"/>
              </p:ext>
            </p:extLst>
          </p:nvPr>
        </p:nvGraphicFramePr>
        <p:xfrm>
          <a:off x="5820210" y="4411353"/>
          <a:ext cx="914983" cy="35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Equation" r:id="rId24" imgW="457200" imgH="177480" progId="Equation.DSMT4">
                  <p:embed/>
                </p:oleObj>
              </mc:Choice>
              <mc:Fallback>
                <p:oleObj name="Equation" r:id="rId24" imgW="457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820210" y="4411353"/>
                        <a:ext cx="914983" cy="35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AB4C8397-9A7E-07CE-D2E3-95F18A789E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1744928"/>
              </p:ext>
            </p:extLst>
          </p:nvPr>
        </p:nvGraphicFramePr>
        <p:xfrm>
          <a:off x="10971165" y="4339884"/>
          <a:ext cx="679450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6" name="Equation" r:id="rId26" imgW="679725" imgH="455692" progId="Equation.DSMT4">
                  <p:embed/>
                </p:oleObj>
              </mc:Choice>
              <mc:Fallback>
                <p:oleObj name="Equation" r:id="rId26" imgW="679725" imgH="45569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0971165" y="4339884"/>
                        <a:ext cx="679450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49B768A3-D5B5-1F69-D057-745079D283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523744"/>
              </p:ext>
            </p:extLst>
          </p:nvPr>
        </p:nvGraphicFramePr>
        <p:xfrm>
          <a:off x="8015758" y="4785652"/>
          <a:ext cx="75042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Equation" r:id="rId28" imgW="355320" imgH="215640" progId="Equation.DSMT4">
                  <p:embed/>
                </p:oleObj>
              </mc:Choice>
              <mc:Fallback>
                <p:oleObj name="Equation" r:id="rId28" imgW="3553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8015758" y="4785652"/>
                        <a:ext cx="750423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301C5F7F-29D3-961C-C3B5-51030F3A168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043" y="2655125"/>
            <a:ext cx="3754821" cy="24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5125029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PPT9 137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5179</TotalTime>
  <Words>1043</Words>
  <Application>Microsoft Office PowerPoint</Application>
  <PresentationFormat>Widescreen</PresentationFormat>
  <Paragraphs>198</Paragraphs>
  <Slides>32</Slides>
  <Notes>12</Notes>
  <HiddenSlides>0</HiddenSlides>
  <MMClips>6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微软雅黑</vt:lpstr>
      <vt:lpstr>宋体</vt:lpstr>
      <vt:lpstr>Agency FB</vt:lpstr>
      <vt:lpstr>Arial</vt:lpstr>
      <vt:lpstr>Calibri</vt:lpstr>
      <vt:lpstr>Calibri Light</vt:lpstr>
      <vt:lpstr>Cambria Math</vt:lpstr>
      <vt:lpstr>等线</vt:lpstr>
      <vt:lpstr>Segoe UI Emoji</vt:lpstr>
      <vt:lpstr>Times New Roman</vt:lpstr>
      <vt:lpstr>UTM Times</vt:lpstr>
      <vt:lpstr>幼圆</vt:lpstr>
      <vt:lpstr>思源黑体 Heavy</vt:lpstr>
      <vt:lpstr>Custom Design</vt:lpstr>
      <vt:lpstr>Office 主题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Ngọc Bảo Trân</dc:creator>
  <cp:lastModifiedBy>Admin</cp:lastModifiedBy>
  <cp:revision>410</cp:revision>
  <dcterms:created xsi:type="dcterms:W3CDTF">2021-08-12T00:09:30Z</dcterms:created>
  <dcterms:modified xsi:type="dcterms:W3CDTF">2025-12-08T03:00:09Z</dcterms:modified>
</cp:coreProperties>
</file>