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0"/>
  </p:notesMasterIdLst>
  <p:sldIdLst>
    <p:sldId id="417" r:id="rId3"/>
    <p:sldId id="416" r:id="rId4"/>
    <p:sldId id="586" r:id="rId5"/>
    <p:sldId id="413" r:id="rId6"/>
    <p:sldId id="588" r:id="rId7"/>
    <p:sldId id="347" r:id="rId8"/>
    <p:sldId id="402" r:id="rId9"/>
    <p:sldId id="587" r:id="rId10"/>
    <p:sldId id="589" r:id="rId11"/>
    <p:sldId id="404" r:id="rId12"/>
    <p:sldId id="590" r:id="rId13"/>
    <p:sldId id="591" r:id="rId14"/>
    <p:sldId id="410" r:id="rId15"/>
    <p:sldId id="415" r:id="rId16"/>
    <p:sldId id="314" r:id="rId17"/>
    <p:sldId id="330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D91"/>
    <a:srgbClr val="EF4B66"/>
    <a:srgbClr val="7193A9"/>
    <a:srgbClr val="0000FF"/>
    <a:srgbClr val="48C0B6"/>
    <a:srgbClr val="CC3300"/>
    <a:srgbClr val="FFDAAB"/>
    <a:srgbClr val="0FB7BD"/>
    <a:srgbClr val="048DA4"/>
    <a:srgbClr val="00A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650"/>
  </p:normalViewPr>
  <p:slideViewPr>
    <p:cSldViewPr snapToGrid="0" showGuides="1">
      <p:cViewPr>
        <p:scale>
          <a:sx n="71" d="100"/>
          <a:sy n="71" d="100"/>
        </p:scale>
        <p:origin x="641" y="-1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361850-F820-4483-BE64-DB2A8B913F44}">
      <dgm:prSet phldrT="[Text]"/>
      <dgm:spPr/>
      <dgm:t>
        <a:bodyPr/>
        <a:lstStyle/>
        <a:p>
          <a:pPr algn="ctr"/>
          <a:r>
            <a:rPr lang="en-US" dirty="0"/>
            <a:t>Vocabulary</a:t>
          </a:r>
        </a:p>
      </dgm:t>
    </dgm:pt>
    <dgm:pt modelId="{906469E9-08A3-46B2-940A-7E6DC7D21DCF}" type="parTrans" cxnId="{97D123D3-2673-43CF-85B2-4EC5AAF28854}">
      <dgm:prSet/>
      <dgm:spPr/>
      <dgm:t>
        <a:bodyPr/>
        <a:lstStyle/>
        <a:p>
          <a:endParaRPr lang="en-US"/>
        </a:p>
      </dgm:t>
    </dgm:pt>
    <dgm:pt modelId="{0E3CEBBD-F15F-476E-AB13-CA45AE3D8495}" type="sibTrans" cxnId="{97D123D3-2673-43CF-85B2-4EC5AAF28854}">
      <dgm:prSet/>
      <dgm:spPr/>
      <dgm:t>
        <a:bodyPr/>
        <a:lstStyle/>
        <a:p>
          <a:endParaRPr lang="en-US"/>
        </a:p>
      </dgm:t>
    </dgm:pt>
    <dgm:pt modelId="{4B3AF590-F5B3-4E50-983F-332FF45B0BF3}">
      <dgm:prSet phldrT="[Text]" phldr="1"/>
      <dgm:spPr/>
      <dgm:t>
        <a:bodyPr/>
        <a:lstStyle/>
        <a:p>
          <a:endParaRPr lang="en-US" dirty="0"/>
        </a:p>
      </dgm:t>
    </dgm:pt>
    <dgm:pt modelId="{734375FB-53D8-49C1-BF31-488F18A9002A}" type="parTrans" cxnId="{176891C9-9B76-48B8-A044-63ACCA4600A7}">
      <dgm:prSet/>
      <dgm:spPr/>
      <dgm:t>
        <a:bodyPr/>
        <a:lstStyle/>
        <a:p>
          <a:endParaRPr lang="en-US"/>
        </a:p>
      </dgm:t>
    </dgm:pt>
    <dgm:pt modelId="{FF3BBA6F-1948-4C99-B9A9-019A428A0C65}" type="sibTrans" cxnId="{176891C9-9B76-48B8-A044-63ACCA4600A7}">
      <dgm:prSet/>
      <dgm:spPr/>
      <dgm:t>
        <a:bodyPr/>
        <a:lstStyle/>
        <a:p>
          <a:endParaRPr lang="en-US"/>
        </a:p>
      </dgm:t>
    </dgm:pt>
    <dgm:pt modelId="{BDC1493D-FBBD-4B1B-8D02-EF9346592A01}">
      <dgm:prSet phldrT="[Text]"/>
      <dgm:spPr/>
      <dgm:t>
        <a:bodyPr/>
        <a:lstStyle/>
        <a:p>
          <a:pPr algn="ctr"/>
          <a:r>
            <a:rPr lang="en-US" dirty="0"/>
            <a:t>Grammar </a:t>
          </a:r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E720DC9-A326-4280-AD54-230CB08BDB67}">
      <dgm:prSet phldrT="[Text]" phldr="1"/>
      <dgm:spPr/>
      <dgm:t>
        <a:bodyPr/>
        <a:lstStyle/>
        <a:p>
          <a:endParaRPr lang="en-US" dirty="0"/>
        </a:p>
      </dgm:t>
    </dgm:pt>
    <dgm:pt modelId="{3D2DFA3B-2AC8-4EDA-9C37-4C16D01DB08E}" type="parTrans" cxnId="{D6A39376-9538-4FDF-957F-1C11F9A97B84}">
      <dgm:prSet/>
      <dgm:spPr/>
      <dgm:t>
        <a:bodyPr/>
        <a:lstStyle/>
        <a:p>
          <a:endParaRPr lang="en-US"/>
        </a:p>
      </dgm:t>
    </dgm:pt>
    <dgm:pt modelId="{D50EAE30-AC98-4F5D-A8A6-8E8BCFFF7F66}" type="sibTrans" cxnId="{D6A39376-9538-4FDF-957F-1C11F9A97B84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/>
      <dgm:spPr/>
      <dgm:t>
        <a:bodyPr/>
        <a:lstStyle/>
        <a:p>
          <a:pPr algn="ctr"/>
          <a:r>
            <a:rPr lang="en-US" dirty="0"/>
            <a:t>Project: Making a poster</a:t>
          </a:r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phldr="1"/>
      <dgm:spPr/>
      <dgm:t>
        <a:bodyPr/>
        <a:lstStyle/>
        <a:p>
          <a:endParaRPr lang="en-US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68E1015F-0882-4FA8-8FDE-1AFB66FCD4DA}" type="pres">
      <dgm:prSet presAssocID="{F359A7F1-BCE8-4CF0-887C-4286C958CB8E}" presName="composite" presStyleCnt="0"/>
      <dgm:spPr/>
    </dgm:pt>
    <dgm:pt modelId="{F097B7CF-60C7-4E50-9224-C78313D55970}" type="pres">
      <dgm:prSet presAssocID="{F359A7F1-BCE8-4CF0-887C-4286C958CB8E}" presName="chevron1" presStyleLbl="alignNode1" presStyleIdx="0" presStyleCnt="21"/>
      <dgm:spPr/>
    </dgm:pt>
    <dgm:pt modelId="{F3E8A5E3-98CD-438E-9484-0DEB08FEF9D4}" type="pres">
      <dgm:prSet presAssocID="{F359A7F1-BCE8-4CF0-887C-4286C958CB8E}" presName="chevron2" presStyleLbl="alignNode1" presStyleIdx="1" presStyleCnt="21"/>
      <dgm:spPr/>
    </dgm:pt>
    <dgm:pt modelId="{D4A5C8F4-EFE4-4167-A6FA-01CFC1C55E0D}" type="pres">
      <dgm:prSet presAssocID="{F359A7F1-BCE8-4CF0-887C-4286C958CB8E}" presName="chevron3" presStyleLbl="alignNode1" presStyleIdx="2" presStyleCnt="21"/>
      <dgm:spPr/>
    </dgm:pt>
    <dgm:pt modelId="{6D302C33-5C2D-445A-B2A7-A423E9E4C411}" type="pres">
      <dgm:prSet presAssocID="{F359A7F1-BCE8-4CF0-887C-4286C958CB8E}" presName="chevron4" presStyleLbl="alignNode1" presStyleIdx="3" presStyleCnt="21"/>
      <dgm:spPr/>
    </dgm:pt>
    <dgm:pt modelId="{6B499179-454E-4A73-92FB-AF8A159DAAA9}" type="pres">
      <dgm:prSet presAssocID="{F359A7F1-BCE8-4CF0-887C-4286C958CB8E}" presName="chevron5" presStyleLbl="alignNode1" presStyleIdx="4" presStyleCnt="21"/>
      <dgm:spPr/>
    </dgm:pt>
    <dgm:pt modelId="{DDEB82FA-73D1-46AB-AB81-361DFACA0A4C}" type="pres">
      <dgm:prSet presAssocID="{F359A7F1-BCE8-4CF0-887C-4286C958CB8E}" presName="chevron6" presStyleLbl="alignNode1" presStyleIdx="5" presStyleCnt="21"/>
      <dgm:spPr/>
    </dgm:pt>
    <dgm:pt modelId="{87CB067E-A715-4E4C-AE3F-03C2D0F2E46A}" type="pres">
      <dgm:prSet presAssocID="{F359A7F1-BCE8-4CF0-887C-4286C958CB8E}" presName="chevron7" presStyleLbl="alignNode1" presStyleIdx="6" presStyleCnt="21"/>
      <dgm:spPr/>
    </dgm:pt>
    <dgm:pt modelId="{87C1876D-D292-4260-AE19-EFE00827F60D}" type="pres">
      <dgm:prSet presAssocID="{F359A7F1-BCE8-4CF0-887C-4286C958CB8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426BA95E-35A4-4EDD-AB7D-CBD3ACBF5FAC}" type="pres">
      <dgm:prSet presAssocID="{AB10B885-9BCC-4E17-AA5C-A01C6DB405C0}" presName="sibTrans" presStyleCnt="0"/>
      <dgm:spPr/>
    </dgm:pt>
    <dgm:pt modelId="{253B6541-FA96-4E99-A6F4-E99E92EF007A}" type="pres">
      <dgm:prSet presAssocID="{4B3AF590-F5B3-4E50-983F-332FF45B0BF3}" presName="parenttextcomposite" presStyleCnt="0"/>
      <dgm:spPr/>
    </dgm:pt>
    <dgm:pt modelId="{CE9643F3-B266-43EE-939B-D2CA20AAA601}" type="pres">
      <dgm:prSet presAssocID="{4B3AF590-F5B3-4E50-983F-332FF45B0BF3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6B49BE83-BF86-4346-B4AA-D14E2D1EE8D3}" type="pres">
      <dgm:prSet presAssocID="{4B3AF590-F5B3-4E50-983F-332FF45B0BF3}" presName="composite" presStyleCnt="0"/>
      <dgm:spPr/>
    </dgm:pt>
    <dgm:pt modelId="{6932007E-BFF1-474A-AAEB-7AC2F683094E}" type="pres">
      <dgm:prSet presAssocID="{4B3AF590-F5B3-4E50-983F-332FF45B0BF3}" presName="chevron1" presStyleLbl="alignNode1" presStyleIdx="7" presStyleCnt="21"/>
      <dgm:spPr/>
    </dgm:pt>
    <dgm:pt modelId="{B44D1DF5-76B2-4FA5-A1B7-6513455CDC7C}" type="pres">
      <dgm:prSet presAssocID="{4B3AF590-F5B3-4E50-983F-332FF45B0BF3}" presName="chevron2" presStyleLbl="alignNode1" presStyleIdx="8" presStyleCnt="21"/>
      <dgm:spPr/>
    </dgm:pt>
    <dgm:pt modelId="{1890C6C4-FE54-458F-841C-1E6F98E93A81}" type="pres">
      <dgm:prSet presAssocID="{4B3AF590-F5B3-4E50-983F-332FF45B0BF3}" presName="chevron3" presStyleLbl="alignNode1" presStyleIdx="9" presStyleCnt="21"/>
      <dgm:spPr/>
    </dgm:pt>
    <dgm:pt modelId="{DBF430FF-772F-4E76-A32B-4FDF2C3F4739}" type="pres">
      <dgm:prSet presAssocID="{4B3AF590-F5B3-4E50-983F-332FF45B0BF3}" presName="chevron4" presStyleLbl="alignNode1" presStyleIdx="10" presStyleCnt="21"/>
      <dgm:spPr/>
    </dgm:pt>
    <dgm:pt modelId="{5D3FB7F4-6951-4FA8-B484-78C45CCC6F69}" type="pres">
      <dgm:prSet presAssocID="{4B3AF590-F5B3-4E50-983F-332FF45B0BF3}" presName="chevron5" presStyleLbl="alignNode1" presStyleIdx="11" presStyleCnt="21"/>
      <dgm:spPr/>
    </dgm:pt>
    <dgm:pt modelId="{D3726249-2DC6-40D9-8E4D-818EFFC8A2D0}" type="pres">
      <dgm:prSet presAssocID="{4B3AF590-F5B3-4E50-983F-332FF45B0BF3}" presName="chevron6" presStyleLbl="alignNode1" presStyleIdx="12" presStyleCnt="21"/>
      <dgm:spPr/>
    </dgm:pt>
    <dgm:pt modelId="{9609BAC6-C356-41DB-B1E7-93332BB75278}" type="pres">
      <dgm:prSet presAssocID="{4B3AF590-F5B3-4E50-983F-332FF45B0BF3}" presName="chevron7" presStyleLbl="alignNode1" presStyleIdx="13" presStyleCnt="21"/>
      <dgm:spPr/>
    </dgm:pt>
    <dgm:pt modelId="{7EE42D12-6FC0-432E-B13D-348FAA3019E8}" type="pres">
      <dgm:prSet presAssocID="{4B3AF590-F5B3-4E50-983F-332FF45B0BF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BE9B0E33-941C-49DE-ACE8-C0B809929C89}" type="pres">
      <dgm:prSet presAssocID="{FF3BBA6F-1948-4C99-B9A9-019A428A0C65}" presName="sibTrans" presStyleCnt="0"/>
      <dgm:spPr/>
    </dgm:pt>
    <dgm:pt modelId="{D9A248E0-174F-4A54-AB78-40BD213867F8}" type="pres">
      <dgm:prSet presAssocID="{7E720DC9-A326-4280-AD54-230CB08BDB67}" presName="parenttextcomposite" presStyleCnt="0"/>
      <dgm:spPr/>
    </dgm:pt>
    <dgm:pt modelId="{68AF96BA-2B11-4470-B9C3-000D46886C52}" type="pres">
      <dgm:prSet presAssocID="{7E720DC9-A326-4280-AD54-230CB08BDB67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414A5E32-3BD1-4A8E-9A3F-8E3DA3A90AC0}" type="pres">
      <dgm:prSet presAssocID="{7E720DC9-A326-4280-AD54-230CB08BDB67}" presName="composite" presStyleCnt="0"/>
      <dgm:spPr/>
    </dgm:pt>
    <dgm:pt modelId="{B8FB2B6F-DBFF-4A1D-9DEB-91D3C5AA6CAF}" type="pres">
      <dgm:prSet presAssocID="{7E720DC9-A326-4280-AD54-230CB08BDB67}" presName="chevron1" presStyleLbl="alignNode1" presStyleIdx="14" presStyleCnt="21"/>
      <dgm:spPr/>
    </dgm:pt>
    <dgm:pt modelId="{388A6533-04E5-4573-8CC4-8D5782C69BE7}" type="pres">
      <dgm:prSet presAssocID="{7E720DC9-A326-4280-AD54-230CB08BDB67}" presName="chevron2" presStyleLbl="alignNode1" presStyleIdx="15" presStyleCnt="21"/>
      <dgm:spPr/>
    </dgm:pt>
    <dgm:pt modelId="{E8FE21CC-2A3F-4F7C-B09D-E8FEAD3765CF}" type="pres">
      <dgm:prSet presAssocID="{7E720DC9-A326-4280-AD54-230CB08BDB67}" presName="chevron3" presStyleLbl="alignNode1" presStyleIdx="16" presStyleCnt="21"/>
      <dgm:spPr/>
    </dgm:pt>
    <dgm:pt modelId="{22C713CD-67F8-4A7C-AB78-5D636FD64CE1}" type="pres">
      <dgm:prSet presAssocID="{7E720DC9-A326-4280-AD54-230CB08BDB67}" presName="chevron4" presStyleLbl="alignNode1" presStyleIdx="17" presStyleCnt="21"/>
      <dgm:spPr/>
    </dgm:pt>
    <dgm:pt modelId="{84623B81-9945-4B56-BC32-56587510BD00}" type="pres">
      <dgm:prSet presAssocID="{7E720DC9-A326-4280-AD54-230CB08BDB67}" presName="chevron5" presStyleLbl="alignNode1" presStyleIdx="18" presStyleCnt="21"/>
      <dgm:spPr/>
    </dgm:pt>
    <dgm:pt modelId="{2A910F6E-7F08-4C6E-9656-D0C6E3C12348}" type="pres">
      <dgm:prSet presAssocID="{7E720DC9-A326-4280-AD54-230CB08BDB67}" presName="chevron6" presStyleLbl="alignNode1" presStyleIdx="19" presStyleCnt="21"/>
      <dgm:spPr/>
    </dgm:pt>
    <dgm:pt modelId="{9F583B51-3E4D-4E06-BC9A-6512E6BAF584}" type="pres">
      <dgm:prSet presAssocID="{7E720DC9-A326-4280-AD54-230CB08BDB67}" presName="chevron7" presStyleLbl="alignNode1" presStyleIdx="20" presStyleCnt="21"/>
      <dgm:spPr/>
    </dgm:pt>
    <dgm:pt modelId="{58013576-29AF-479D-8A1F-0D285327867C}" type="pres">
      <dgm:prSet presAssocID="{7E720DC9-A326-4280-AD54-230CB08BDB6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8017B814-79AE-49BD-95BA-605396ADEEA2}" type="presOf" srcId="{BDC1493D-FBBD-4B1B-8D02-EF9346592A01}" destId="{7EE42D12-6FC0-432E-B13D-348FAA3019E8}" srcOrd="0" destOrd="0" presId="urn:microsoft.com/office/officeart/2008/layout/VerticalAccentList"/>
    <dgm:cxn modelId="{8415FB2A-EA69-49A3-ABD7-C1C04D146A31}" srcId="{7E720DC9-A326-4280-AD54-230CB08BDB67}" destId="{7C374F37-6E76-4D85-98D1-1E3389BE0E74}" srcOrd="0" destOrd="0" parTransId="{5BD47664-595E-469B-BFB8-945C9CDED290}" sibTransId="{DAA2EA72-7470-4933-8E10-55DF1F10E8DE}"/>
    <dgm:cxn modelId="{B8DD1A2B-2A99-4A9C-86DA-7080FFAECBDF}" type="presOf" srcId="{7E720DC9-A326-4280-AD54-230CB08BDB67}" destId="{68AF96BA-2B11-4470-B9C3-000D46886C52}" srcOrd="0" destOrd="0" presId="urn:microsoft.com/office/officeart/2008/layout/VerticalAccentList"/>
    <dgm:cxn modelId="{E34EF060-9EAA-4A69-8511-2DCE3D1E8C01}" srcId="{4B3AF590-F5B3-4E50-983F-332FF45B0BF3}" destId="{BDC1493D-FBBD-4B1B-8D02-EF9346592A01}" srcOrd="0" destOrd="0" parTransId="{B4B757FA-F4C8-4E23-A5EC-32FC19CB8965}" sibTransId="{5177F4E0-5B27-47BD-8993-1996491CC167}"/>
    <dgm:cxn modelId="{D6A39376-9538-4FDF-957F-1C11F9A97B84}" srcId="{ACAB3453-E635-455B-AFA7-F68631D0FCE5}" destId="{7E720DC9-A326-4280-AD54-230CB08BDB67}" srcOrd="2" destOrd="0" parTransId="{3D2DFA3B-2AC8-4EDA-9C37-4C16D01DB08E}" sibTransId="{D50EAE30-AC98-4F5D-A8A6-8E8BCFFF7F66}"/>
    <dgm:cxn modelId="{1B3E0685-7369-4AFB-99AF-97276EC8F144}" type="presOf" srcId="{F359A7F1-BCE8-4CF0-887C-4286C958CB8E}" destId="{F55AF14A-86B0-4B67-A18B-AB596E826A68}" srcOrd="0" destOrd="0" presId="urn:microsoft.com/office/officeart/2008/layout/VerticalAccentList"/>
    <dgm:cxn modelId="{39038F92-A168-4A4A-812A-5360F420851C}" type="presOf" srcId="{7C374F37-6E76-4D85-98D1-1E3389BE0E74}" destId="{58013576-29AF-479D-8A1F-0D285327867C}" srcOrd="0" destOrd="0" presId="urn:microsoft.com/office/officeart/2008/layout/VerticalAccentList"/>
    <dgm:cxn modelId="{DD0C59A2-3F8F-48FB-B149-63BA3906D34F}" type="presOf" srcId="{D0361850-F820-4483-BE64-DB2A8B913F44}" destId="{87C1876D-D292-4260-AE19-EFE00827F60D}" srcOrd="0" destOrd="0" presId="urn:microsoft.com/office/officeart/2008/layout/VerticalAccentList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176891C9-9B76-48B8-A044-63ACCA4600A7}" srcId="{ACAB3453-E635-455B-AFA7-F68631D0FCE5}" destId="{4B3AF590-F5B3-4E50-983F-332FF45B0BF3}" srcOrd="1" destOrd="0" parTransId="{734375FB-53D8-49C1-BF31-488F18A9002A}" sibTransId="{FF3BBA6F-1948-4C99-B9A9-019A428A0C65}"/>
    <dgm:cxn modelId="{97D123D3-2673-43CF-85B2-4EC5AAF28854}" srcId="{F359A7F1-BCE8-4CF0-887C-4286C958CB8E}" destId="{D0361850-F820-4483-BE64-DB2A8B913F44}" srcOrd="0" destOrd="0" parTransId="{906469E9-08A3-46B2-940A-7E6DC7D21DCF}" sibTransId="{0E3CEBBD-F15F-476E-AB13-CA45AE3D8495}"/>
    <dgm:cxn modelId="{3A1905DC-A5FB-4DAE-8FE3-FB4C66807687}" type="presOf" srcId="{4B3AF590-F5B3-4E50-983F-332FF45B0BF3}" destId="{CE9643F3-B266-43EE-939B-D2CA20AAA601}" srcOrd="0" destOrd="0" presId="urn:microsoft.com/office/officeart/2008/layout/VerticalAccentList"/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7BFE86A5-56FD-43FE-84F9-BC238B4CDACC}" type="presParOf" srcId="{E846787F-960D-4743-AFC6-C0DAC4E32B1A}" destId="{FBECC6BC-35C8-4D73-8C82-F6242B5D12A7}" srcOrd="0" destOrd="0" presId="urn:microsoft.com/office/officeart/2008/layout/VerticalAccentList"/>
    <dgm:cxn modelId="{4291F7C7-3572-479A-843F-632D5A72123A}" type="presParOf" srcId="{FBECC6BC-35C8-4D73-8C82-F6242B5D12A7}" destId="{F55AF14A-86B0-4B67-A18B-AB596E826A68}" srcOrd="0" destOrd="0" presId="urn:microsoft.com/office/officeart/2008/layout/VerticalAccentList"/>
    <dgm:cxn modelId="{E03F0B08-D24E-4649-A95C-E4652495539E}" type="presParOf" srcId="{E846787F-960D-4743-AFC6-C0DAC4E32B1A}" destId="{68E1015F-0882-4FA8-8FDE-1AFB66FCD4DA}" srcOrd="1" destOrd="0" presId="urn:microsoft.com/office/officeart/2008/layout/VerticalAccentList"/>
    <dgm:cxn modelId="{1980B2B3-2CEB-40E9-B0B7-FB023E61E844}" type="presParOf" srcId="{68E1015F-0882-4FA8-8FDE-1AFB66FCD4DA}" destId="{F097B7CF-60C7-4E50-9224-C78313D55970}" srcOrd="0" destOrd="0" presId="urn:microsoft.com/office/officeart/2008/layout/VerticalAccentList"/>
    <dgm:cxn modelId="{8CE1A0C7-C987-43E5-81DB-83A3D184005E}" type="presParOf" srcId="{68E1015F-0882-4FA8-8FDE-1AFB66FCD4DA}" destId="{F3E8A5E3-98CD-438E-9484-0DEB08FEF9D4}" srcOrd="1" destOrd="0" presId="urn:microsoft.com/office/officeart/2008/layout/VerticalAccentList"/>
    <dgm:cxn modelId="{C9144AAA-8E19-440F-B39A-A8E07120D0AF}" type="presParOf" srcId="{68E1015F-0882-4FA8-8FDE-1AFB66FCD4DA}" destId="{D4A5C8F4-EFE4-4167-A6FA-01CFC1C55E0D}" srcOrd="2" destOrd="0" presId="urn:microsoft.com/office/officeart/2008/layout/VerticalAccentList"/>
    <dgm:cxn modelId="{CDBFBD83-5197-4D41-B821-9C49F4B20255}" type="presParOf" srcId="{68E1015F-0882-4FA8-8FDE-1AFB66FCD4DA}" destId="{6D302C33-5C2D-445A-B2A7-A423E9E4C411}" srcOrd="3" destOrd="0" presId="urn:microsoft.com/office/officeart/2008/layout/VerticalAccentList"/>
    <dgm:cxn modelId="{756215DD-B2BE-441E-B960-B36C1E9D342A}" type="presParOf" srcId="{68E1015F-0882-4FA8-8FDE-1AFB66FCD4DA}" destId="{6B499179-454E-4A73-92FB-AF8A159DAAA9}" srcOrd="4" destOrd="0" presId="urn:microsoft.com/office/officeart/2008/layout/VerticalAccentList"/>
    <dgm:cxn modelId="{FA551A00-5503-470D-9323-5E5D3007ADB3}" type="presParOf" srcId="{68E1015F-0882-4FA8-8FDE-1AFB66FCD4DA}" destId="{DDEB82FA-73D1-46AB-AB81-361DFACA0A4C}" srcOrd="5" destOrd="0" presId="urn:microsoft.com/office/officeart/2008/layout/VerticalAccentList"/>
    <dgm:cxn modelId="{787F098C-E620-49CA-BE71-DDA8612B6514}" type="presParOf" srcId="{68E1015F-0882-4FA8-8FDE-1AFB66FCD4DA}" destId="{87CB067E-A715-4E4C-AE3F-03C2D0F2E46A}" srcOrd="6" destOrd="0" presId="urn:microsoft.com/office/officeart/2008/layout/VerticalAccentList"/>
    <dgm:cxn modelId="{53D4511B-6F3E-498E-9975-575A73C4A80B}" type="presParOf" srcId="{68E1015F-0882-4FA8-8FDE-1AFB66FCD4DA}" destId="{87C1876D-D292-4260-AE19-EFE00827F60D}" srcOrd="7" destOrd="0" presId="urn:microsoft.com/office/officeart/2008/layout/VerticalAccentList"/>
    <dgm:cxn modelId="{5C76B023-A735-4387-A872-DAA8626B7BB3}" type="presParOf" srcId="{E846787F-960D-4743-AFC6-C0DAC4E32B1A}" destId="{426BA95E-35A4-4EDD-AB7D-CBD3ACBF5FAC}" srcOrd="2" destOrd="0" presId="urn:microsoft.com/office/officeart/2008/layout/VerticalAccentList"/>
    <dgm:cxn modelId="{21A5E5C4-7253-43EA-86E3-4771E99FDE77}" type="presParOf" srcId="{E846787F-960D-4743-AFC6-C0DAC4E32B1A}" destId="{253B6541-FA96-4E99-A6F4-E99E92EF007A}" srcOrd="3" destOrd="0" presId="urn:microsoft.com/office/officeart/2008/layout/VerticalAccentList"/>
    <dgm:cxn modelId="{99B32E21-6D3D-4F74-8D63-AC8978605A9D}" type="presParOf" srcId="{253B6541-FA96-4E99-A6F4-E99E92EF007A}" destId="{CE9643F3-B266-43EE-939B-D2CA20AAA601}" srcOrd="0" destOrd="0" presId="urn:microsoft.com/office/officeart/2008/layout/VerticalAccentList"/>
    <dgm:cxn modelId="{E1E0EA6C-988E-4A0C-BF37-E33AC8AA3A6F}" type="presParOf" srcId="{E846787F-960D-4743-AFC6-C0DAC4E32B1A}" destId="{6B49BE83-BF86-4346-B4AA-D14E2D1EE8D3}" srcOrd="4" destOrd="0" presId="urn:microsoft.com/office/officeart/2008/layout/VerticalAccentList"/>
    <dgm:cxn modelId="{5699DA3B-2A7A-4AB8-B76F-BC427A0968E5}" type="presParOf" srcId="{6B49BE83-BF86-4346-B4AA-D14E2D1EE8D3}" destId="{6932007E-BFF1-474A-AAEB-7AC2F683094E}" srcOrd="0" destOrd="0" presId="urn:microsoft.com/office/officeart/2008/layout/VerticalAccentList"/>
    <dgm:cxn modelId="{52968989-CBD8-4AEE-BEB6-C3AD7B68AD3D}" type="presParOf" srcId="{6B49BE83-BF86-4346-B4AA-D14E2D1EE8D3}" destId="{B44D1DF5-76B2-4FA5-A1B7-6513455CDC7C}" srcOrd="1" destOrd="0" presId="urn:microsoft.com/office/officeart/2008/layout/VerticalAccentList"/>
    <dgm:cxn modelId="{A928F29B-A6B3-4E0F-916F-5B84668BB229}" type="presParOf" srcId="{6B49BE83-BF86-4346-B4AA-D14E2D1EE8D3}" destId="{1890C6C4-FE54-458F-841C-1E6F98E93A81}" srcOrd="2" destOrd="0" presId="urn:microsoft.com/office/officeart/2008/layout/VerticalAccentList"/>
    <dgm:cxn modelId="{A63FAED7-2FE7-40EB-ADF6-093D7D398489}" type="presParOf" srcId="{6B49BE83-BF86-4346-B4AA-D14E2D1EE8D3}" destId="{DBF430FF-772F-4E76-A32B-4FDF2C3F4739}" srcOrd="3" destOrd="0" presId="urn:microsoft.com/office/officeart/2008/layout/VerticalAccentList"/>
    <dgm:cxn modelId="{D57827CB-4805-47AE-905D-76A678982C07}" type="presParOf" srcId="{6B49BE83-BF86-4346-B4AA-D14E2D1EE8D3}" destId="{5D3FB7F4-6951-4FA8-B484-78C45CCC6F69}" srcOrd="4" destOrd="0" presId="urn:microsoft.com/office/officeart/2008/layout/VerticalAccentList"/>
    <dgm:cxn modelId="{6330D6E2-E308-4D75-925C-A9BA9D027D96}" type="presParOf" srcId="{6B49BE83-BF86-4346-B4AA-D14E2D1EE8D3}" destId="{D3726249-2DC6-40D9-8E4D-818EFFC8A2D0}" srcOrd="5" destOrd="0" presId="urn:microsoft.com/office/officeart/2008/layout/VerticalAccentList"/>
    <dgm:cxn modelId="{2DA93655-1008-41AA-9189-D489279DA5B5}" type="presParOf" srcId="{6B49BE83-BF86-4346-B4AA-D14E2D1EE8D3}" destId="{9609BAC6-C356-41DB-B1E7-93332BB75278}" srcOrd="6" destOrd="0" presId="urn:microsoft.com/office/officeart/2008/layout/VerticalAccentList"/>
    <dgm:cxn modelId="{A59D1601-8725-4163-B1FB-18560FCAE57A}" type="presParOf" srcId="{6B49BE83-BF86-4346-B4AA-D14E2D1EE8D3}" destId="{7EE42D12-6FC0-432E-B13D-348FAA3019E8}" srcOrd="7" destOrd="0" presId="urn:microsoft.com/office/officeart/2008/layout/VerticalAccentList"/>
    <dgm:cxn modelId="{DC90856E-7507-43EF-A055-55BB462A1916}" type="presParOf" srcId="{E846787F-960D-4743-AFC6-C0DAC4E32B1A}" destId="{BE9B0E33-941C-49DE-ACE8-C0B809929C89}" srcOrd="5" destOrd="0" presId="urn:microsoft.com/office/officeart/2008/layout/VerticalAccentList"/>
    <dgm:cxn modelId="{8C3ED0DE-7C0A-468C-9E66-DE53834264BB}" type="presParOf" srcId="{E846787F-960D-4743-AFC6-C0DAC4E32B1A}" destId="{D9A248E0-174F-4A54-AB78-40BD213867F8}" srcOrd="6" destOrd="0" presId="urn:microsoft.com/office/officeart/2008/layout/VerticalAccentList"/>
    <dgm:cxn modelId="{CC68F113-3C02-433C-BF7E-7AD3B11DBDF5}" type="presParOf" srcId="{D9A248E0-174F-4A54-AB78-40BD213867F8}" destId="{68AF96BA-2B11-4470-B9C3-000D46886C52}" srcOrd="0" destOrd="0" presId="urn:microsoft.com/office/officeart/2008/layout/VerticalAccentList"/>
    <dgm:cxn modelId="{835AA747-0583-4250-902A-AB608AB9D4C3}" type="presParOf" srcId="{E846787F-960D-4743-AFC6-C0DAC4E32B1A}" destId="{414A5E32-3BD1-4A8E-9A3F-8E3DA3A90AC0}" srcOrd="7" destOrd="0" presId="urn:microsoft.com/office/officeart/2008/layout/VerticalAccentList"/>
    <dgm:cxn modelId="{F439A964-7511-4552-89B8-C64C775FA57B}" type="presParOf" srcId="{414A5E32-3BD1-4A8E-9A3F-8E3DA3A90AC0}" destId="{B8FB2B6F-DBFF-4A1D-9DEB-91D3C5AA6CAF}" srcOrd="0" destOrd="0" presId="urn:microsoft.com/office/officeart/2008/layout/VerticalAccentList"/>
    <dgm:cxn modelId="{2B68B6D6-0DA3-4A84-8A97-99432ADFEA94}" type="presParOf" srcId="{414A5E32-3BD1-4A8E-9A3F-8E3DA3A90AC0}" destId="{388A6533-04E5-4573-8CC4-8D5782C69BE7}" srcOrd="1" destOrd="0" presId="urn:microsoft.com/office/officeart/2008/layout/VerticalAccentList"/>
    <dgm:cxn modelId="{874A87E3-C9D4-416E-96A2-DD4E4FB90606}" type="presParOf" srcId="{414A5E32-3BD1-4A8E-9A3F-8E3DA3A90AC0}" destId="{E8FE21CC-2A3F-4F7C-B09D-E8FEAD3765CF}" srcOrd="2" destOrd="0" presId="urn:microsoft.com/office/officeart/2008/layout/VerticalAccentList"/>
    <dgm:cxn modelId="{564FE2F6-9A80-46BD-B127-ED6C1A52C67B}" type="presParOf" srcId="{414A5E32-3BD1-4A8E-9A3F-8E3DA3A90AC0}" destId="{22C713CD-67F8-4A7C-AB78-5D636FD64CE1}" srcOrd="3" destOrd="0" presId="urn:microsoft.com/office/officeart/2008/layout/VerticalAccentList"/>
    <dgm:cxn modelId="{1E0F71C2-8CFE-4D00-9EB8-757A8FA97DE4}" type="presParOf" srcId="{414A5E32-3BD1-4A8E-9A3F-8E3DA3A90AC0}" destId="{84623B81-9945-4B56-BC32-56587510BD00}" srcOrd="4" destOrd="0" presId="urn:microsoft.com/office/officeart/2008/layout/VerticalAccentList"/>
    <dgm:cxn modelId="{2AA5555E-A370-4535-B343-C4F3E3038332}" type="presParOf" srcId="{414A5E32-3BD1-4A8E-9A3F-8E3DA3A90AC0}" destId="{2A910F6E-7F08-4C6E-9656-D0C6E3C12348}" srcOrd="5" destOrd="0" presId="urn:microsoft.com/office/officeart/2008/layout/VerticalAccentList"/>
    <dgm:cxn modelId="{70CD6D2D-5C36-4367-A603-C32CFF82EFBD}" type="presParOf" srcId="{414A5E32-3BD1-4A8E-9A3F-8E3DA3A90AC0}" destId="{9F583B51-3E4D-4E06-BC9A-6512E6BAF584}" srcOrd="6" destOrd="0" presId="urn:microsoft.com/office/officeart/2008/layout/VerticalAccentList"/>
    <dgm:cxn modelId="{287F87A0-C788-4A5F-AC8E-8D84CA732713}" type="presParOf" srcId="{414A5E32-3BD1-4A8E-9A3F-8E3DA3A90AC0}" destId="{58013576-29AF-479D-8A1F-0D285327867C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1022357" y="65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022357" y="65"/>
        <a:ext cx="5087770" cy="462524"/>
      </dsp:txXfrm>
    </dsp:sp>
    <dsp:sp modelId="{F097B7CF-60C7-4E50-9224-C78313D55970}">
      <dsp:nvSpPr>
        <dsp:cNvPr id="0" name=""/>
        <dsp:cNvSpPr/>
      </dsp:nvSpPr>
      <dsp:spPr>
        <a:xfrm>
          <a:off x="1022357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8A5E3-98CD-438E-9484-0DEB08FEF9D4}">
      <dsp:nvSpPr>
        <dsp:cNvPr id="0" name=""/>
        <dsp:cNvSpPr/>
      </dsp:nvSpPr>
      <dsp:spPr>
        <a:xfrm>
          <a:off x="1737472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5C8F4-EFE4-4167-A6FA-01CFC1C55E0D}">
      <dsp:nvSpPr>
        <dsp:cNvPr id="0" name=""/>
        <dsp:cNvSpPr/>
      </dsp:nvSpPr>
      <dsp:spPr>
        <a:xfrm>
          <a:off x="2453151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02C33-5C2D-445A-B2A7-A423E9E4C411}">
      <dsp:nvSpPr>
        <dsp:cNvPr id="0" name=""/>
        <dsp:cNvSpPr/>
      </dsp:nvSpPr>
      <dsp:spPr>
        <a:xfrm>
          <a:off x="3168266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99179-454E-4A73-92FB-AF8A159DAAA9}">
      <dsp:nvSpPr>
        <dsp:cNvPr id="0" name=""/>
        <dsp:cNvSpPr/>
      </dsp:nvSpPr>
      <dsp:spPr>
        <a:xfrm>
          <a:off x="3883945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B82FA-73D1-46AB-AB81-361DFACA0A4C}">
      <dsp:nvSpPr>
        <dsp:cNvPr id="0" name=""/>
        <dsp:cNvSpPr/>
      </dsp:nvSpPr>
      <dsp:spPr>
        <a:xfrm>
          <a:off x="4599060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B067E-A715-4E4C-AE3F-03C2D0F2E46A}">
      <dsp:nvSpPr>
        <dsp:cNvPr id="0" name=""/>
        <dsp:cNvSpPr/>
      </dsp:nvSpPr>
      <dsp:spPr>
        <a:xfrm>
          <a:off x="5314740" y="462589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1876D-D292-4260-AE19-EFE00827F60D}">
      <dsp:nvSpPr>
        <dsp:cNvPr id="0" name=""/>
        <dsp:cNvSpPr/>
      </dsp:nvSpPr>
      <dsp:spPr>
        <a:xfrm>
          <a:off x="1022357" y="556807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Vocabulary</a:t>
          </a:r>
        </a:p>
      </dsp:txBody>
      <dsp:txXfrm>
        <a:off x="1022357" y="556807"/>
        <a:ext cx="5153911" cy="753743"/>
      </dsp:txXfrm>
    </dsp:sp>
    <dsp:sp modelId="{CE9643F3-B266-43EE-939B-D2CA20AAA601}">
      <dsp:nvSpPr>
        <dsp:cNvPr id="0" name=""/>
        <dsp:cNvSpPr/>
      </dsp:nvSpPr>
      <dsp:spPr>
        <a:xfrm>
          <a:off x="1022357" y="1470025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022357" y="1470025"/>
        <a:ext cx="5087770" cy="462524"/>
      </dsp:txXfrm>
    </dsp:sp>
    <dsp:sp modelId="{6932007E-BFF1-474A-AAEB-7AC2F683094E}">
      <dsp:nvSpPr>
        <dsp:cNvPr id="0" name=""/>
        <dsp:cNvSpPr/>
      </dsp:nvSpPr>
      <dsp:spPr>
        <a:xfrm>
          <a:off x="1022357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D1DF5-76B2-4FA5-A1B7-6513455CDC7C}">
      <dsp:nvSpPr>
        <dsp:cNvPr id="0" name=""/>
        <dsp:cNvSpPr/>
      </dsp:nvSpPr>
      <dsp:spPr>
        <a:xfrm>
          <a:off x="1737472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0C6C4-FE54-458F-841C-1E6F98E93A81}">
      <dsp:nvSpPr>
        <dsp:cNvPr id="0" name=""/>
        <dsp:cNvSpPr/>
      </dsp:nvSpPr>
      <dsp:spPr>
        <a:xfrm>
          <a:off x="2453151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430FF-772F-4E76-A32B-4FDF2C3F4739}">
      <dsp:nvSpPr>
        <dsp:cNvPr id="0" name=""/>
        <dsp:cNvSpPr/>
      </dsp:nvSpPr>
      <dsp:spPr>
        <a:xfrm>
          <a:off x="3168266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B7F4-6951-4FA8-B484-78C45CCC6F69}">
      <dsp:nvSpPr>
        <dsp:cNvPr id="0" name=""/>
        <dsp:cNvSpPr/>
      </dsp:nvSpPr>
      <dsp:spPr>
        <a:xfrm>
          <a:off x="3883945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26249-2DC6-40D9-8E4D-818EFFC8A2D0}">
      <dsp:nvSpPr>
        <dsp:cNvPr id="0" name=""/>
        <dsp:cNvSpPr/>
      </dsp:nvSpPr>
      <dsp:spPr>
        <a:xfrm>
          <a:off x="4599060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9BAC6-C356-41DB-B1E7-93332BB75278}">
      <dsp:nvSpPr>
        <dsp:cNvPr id="0" name=""/>
        <dsp:cNvSpPr/>
      </dsp:nvSpPr>
      <dsp:spPr>
        <a:xfrm>
          <a:off x="5314740" y="193255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42D12-6FC0-432E-B13D-348FAA3019E8}">
      <dsp:nvSpPr>
        <dsp:cNvPr id="0" name=""/>
        <dsp:cNvSpPr/>
      </dsp:nvSpPr>
      <dsp:spPr>
        <a:xfrm>
          <a:off x="1022357" y="2026768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Grammar </a:t>
          </a:r>
        </a:p>
      </dsp:txBody>
      <dsp:txXfrm>
        <a:off x="1022357" y="2026768"/>
        <a:ext cx="5153911" cy="753743"/>
      </dsp:txXfrm>
    </dsp:sp>
    <dsp:sp modelId="{68AF96BA-2B11-4470-B9C3-000D46886C52}">
      <dsp:nvSpPr>
        <dsp:cNvPr id="0" name=""/>
        <dsp:cNvSpPr/>
      </dsp:nvSpPr>
      <dsp:spPr>
        <a:xfrm>
          <a:off x="1022357" y="2939986"/>
          <a:ext cx="5087770" cy="462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1022357" y="2939986"/>
        <a:ext cx="5087770" cy="462524"/>
      </dsp:txXfrm>
    </dsp:sp>
    <dsp:sp modelId="{B8FB2B6F-DBFF-4A1D-9DEB-91D3C5AA6CAF}">
      <dsp:nvSpPr>
        <dsp:cNvPr id="0" name=""/>
        <dsp:cNvSpPr/>
      </dsp:nvSpPr>
      <dsp:spPr>
        <a:xfrm>
          <a:off x="1022357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A6533-04E5-4573-8CC4-8D5782C69BE7}">
      <dsp:nvSpPr>
        <dsp:cNvPr id="0" name=""/>
        <dsp:cNvSpPr/>
      </dsp:nvSpPr>
      <dsp:spPr>
        <a:xfrm>
          <a:off x="1737472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E21CC-2A3F-4F7C-B09D-E8FEAD3765CF}">
      <dsp:nvSpPr>
        <dsp:cNvPr id="0" name=""/>
        <dsp:cNvSpPr/>
      </dsp:nvSpPr>
      <dsp:spPr>
        <a:xfrm>
          <a:off x="2453151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713CD-67F8-4A7C-AB78-5D636FD64CE1}">
      <dsp:nvSpPr>
        <dsp:cNvPr id="0" name=""/>
        <dsp:cNvSpPr/>
      </dsp:nvSpPr>
      <dsp:spPr>
        <a:xfrm>
          <a:off x="3168266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23B81-9945-4B56-BC32-56587510BD00}">
      <dsp:nvSpPr>
        <dsp:cNvPr id="0" name=""/>
        <dsp:cNvSpPr/>
      </dsp:nvSpPr>
      <dsp:spPr>
        <a:xfrm>
          <a:off x="3883945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10F6E-7F08-4C6E-9656-D0C6E3C12348}">
      <dsp:nvSpPr>
        <dsp:cNvPr id="0" name=""/>
        <dsp:cNvSpPr/>
      </dsp:nvSpPr>
      <dsp:spPr>
        <a:xfrm>
          <a:off x="4599060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83B51-3E4D-4E06-BC9A-6512E6BAF584}">
      <dsp:nvSpPr>
        <dsp:cNvPr id="0" name=""/>
        <dsp:cNvSpPr/>
      </dsp:nvSpPr>
      <dsp:spPr>
        <a:xfrm>
          <a:off x="5314740" y="3402510"/>
          <a:ext cx="1190538" cy="94217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13576-29AF-479D-8A1F-0D285327867C}">
      <dsp:nvSpPr>
        <dsp:cNvPr id="0" name=""/>
        <dsp:cNvSpPr/>
      </dsp:nvSpPr>
      <dsp:spPr>
        <a:xfrm>
          <a:off x="1022357" y="3496728"/>
          <a:ext cx="5153911" cy="7537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Project: Making a poster</a:t>
          </a:r>
        </a:p>
      </dsp:txBody>
      <dsp:txXfrm>
        <a:off x="1022357" y="3496728"/>
        <a:ext cx="5153911" cy="753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28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64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94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09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68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00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5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6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52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89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69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15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1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3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5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hyperlink" Target="https://pngimg.com/download/33757" TargetMode="External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832B-CC3B-4D58-B43D-AC2010246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FE502-9243-45A2-9008-34BA4A554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2BFFC-1471-4B37-89AB-C6EFDACB7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6" y="0"/>
            <a:ext cx="121466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77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0199" y="9367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4659" y="118051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44" y="107787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8787" y="1217146"/>
            <a:ext cx="1070651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questions from the clues.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0198" y="3704207"/>
            <a:ext cx="10536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3. → Where do the Hmong live?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0198" y="4578497"/>
            <a:ext cx="110098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4. → What did you do at the Ede’s Harvest Festival last October?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0198" y="5459816"/>
            <a:ext cx="10861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5. → How old are the minority children when they start helping the family?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09ED7-129D-4FAD-911C-19CCD450A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68" y="1851527"/>
            <a:ext cx="1174191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1474C5-0D5B-4843-A551-261587EB9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95" y="2793511"/>
            <a:ext cx="1128467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1DB71-C629-4FAC-9699-45801361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0913F5A-9B46-4393-80FC-A1B47CFFD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9540" y="-2782645"/>
            <a:ext cx="6341632" cy="12423290"/>
          </a:xfrm>
        </p:spPr>
      </p:pic>
    </p:spTree>
    <p:extLst>
      <p:ext uri="{BB962C8B-B14F-4D97-AF65-F5344CB8AC3E}">
        <p14:creationId xmlns:p14="http://schemas.microsoft.com/office/powerpoint/2010/main" val="3527213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9ED7-3666-4A4C-9EDD-CA4E8C85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E8F16F-A3E9-48D3-B93D-1B88F3E6F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1459" y="-2538808"/>
            <a:ext cx="6035039" cy="11478413"/>
          </a:xfrm>
        </p:spPr>
      </p:pic>
    </p:spTree>
    <p:extLst>
      <p:ext uri="{BB962C8B-B14F-4D97-AF65-F5344CB8AC3E}">
        <p14:creationId xmlns:p14="http://schemas.microsoft.com/office/powerpoint/2010/main" val="346641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960901"/>
              </p:ext>
            </p:extLst>
          </p:nvPr>
        </p:nvGraphicFramePr>
        <p:xfrm>
          <a:off x="227123" y="1570134"/>
          <a:ext cx="11759019" cy="51446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473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5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225">
                <a:tc>
                  <a:txBody>
                    <a:bodyPr/>
                    <a:lstStyle/>
                    <a:p>
                      <a:pPr algn="ctr"/>
                      <a:endParaRPr lang="en-US" sz="25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Correct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825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3000" dirty="0"/>
                        <a:t>1. A big stilt </a:t>
                      </a:r>
                      <a:r>
                        <a:rPr lang="en-US" sz="3000" u="sng" dirty="0"/>
                        <a:t>houses</a:t>
                      </a:r>
                      <a:r>
                        <a:rPr lang="en-US" sz="3000" dirty="0"/>
                        <a:t> stands on high </a:t>
                      </a:r>
                      <a:r>
                        <a:rPr lang="en-US" sz="3000" u="sng" dirty="0"/>
                        <a:t>posts</a:t>
                      </a:r>
                      <a:r>
                        <a:rPr lang="en-US" sz="3000" u="none" dirty="0"/>
                        <a:t>.</a:t>
                      </a:r>
                      <a:endParaRPr lang="en-US" sz="30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3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412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3000" dirty="0"/>
                        <a:t>2. The </a:t>
                      </a:r>
                      <a:r>
                        <a:rPr lang="en-US" sz="3000" dirty="0" err="1"/>
                        <a:t>Lahu</a:t>
                      </a:r>
                      <a:r>
                        <a:rPr lang="en-US" sz="3000" dirty="0"/>
                        <a:t> build their houses from </a:t>
                      </a:r>
                      <a:r>
                        <a:rPr lang="en-US" sz="3000" u="sng" dirty="0"/>
                        <a:t>wood</a:t>
                      </a:r>
                      <a:r>
                        <a:rPr lang="en-US" sz="3000" dirty="0"/>
                        <a:t> and wild banana </a:t>
                      </a:r>
                      <a:r>
                        <a:rPr lang="en-US" sz="3000" u="sng" dirty="0"/>
                        <a:t>leave</a:t>
                      </a:r>
                      <a:r>
                        <a:rPr lang="en-US" sz="3000" dirty="0"/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3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412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3000" dirty="0"/>
                        <a:t>3. </a:t>
                      </a:r>
                      <a:r>
                        <a:rPr lang="en-US" sz="3000" u="sng" dirty="0"/>
                        <a:t>Much</a:t>
                      </a:r>
                      <a:r>
                        <a:rPr lang="en-US" sz="3000" dirty="0"/>
                        <a:t> people in remote </a:t>
                      </a:r>
                      <a:r>
                        <a:rPr lang="en-US" sz="3000" u="sng" dirty="0"/>
                        <a:t>areas</a:t>
                      </a:r>
                      <a:r>
                        <a:rPr lang="en-US" sz="3000" dirty="0"/>
                        <a:t> travel on foot.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3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412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3000" dirty="0"/>
                        <a:t>4. Most minority </a:t>
                      </a:r>
                      <a:r>
                        <a:rPr lang="en-US" sz="3000" u="sng" dirty="0"/>
                        <a:t>women</a:t>
                      </a:r>
                      <a:r>
                        <a:rPr lang="en-US" sz="3000" dirty="0"/>
                        <a:t> weave clothes and do </a:t>
                      </a:r>
                      <a:r>
                        <a:rPr lang="en-US" sz="3000" u="sng" dirty="0" err="1"/>
                        <a:t>houseworks</a:t>
                      </a:r>
                      <a:r>
                        <a:rPr lang="en-US" sz="3000" dirty="0"/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3000" b="1" u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412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3000" dirty="0"/>
                        <a:t>5. In the mountains, there is not </a:t>
                      </a:r>
                      <a:r>
                        <a:rPr lang="en-US" sz="3000" u="sng" dirty="0"/>
                        <a:t>many</a:t>
                      </a:r>
                      <a:r>
                        <a:rPr lang="en-US" sz="3000" dirty="0"/>
                        <a:t> land for growing </a:t>
                      </a:r>
                      <a:r>
                        <a:rPr lang="en-US" sz="3000" u="sng" dirty="0"/>
                        <a:t>crops</a:t>
                      </a:r>
                      <a:r>
                        <a:rPr lang="en-US" sz="3000" dirty="0"/>
                        <a:t>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3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2458" y="993863"/>
            <a:ext cx="1081284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There is one incorrect underlined word in each sentence. Circle and correct it.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08332" y="102102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117" y="9183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47819" y="2329558"/>
            <a:ext cx="1634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EF4B66"/>
                </a:solidFill>
                <a:ea typeface="Times New Roman" panose="02020603050405020304" pitchFamily="18" charset="0"/>
              </a:rPr>
              <a:t>house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47819" y="3256421"/>
            <a:ext cx="2306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EF4B66"/>
                </a:solidFill>
                <a:ea typeface="Times New Roman" panose="02020603050405020304" pitchFamily="18" charset="0"/>
              </a:rPr>
              <a:t>leaves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47819" y="4183284"/>
            <a:ext cx="2306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EF4B66"/>
                </a:solidFill>
                <a:ea typeface="Times New Roman" panose="02020603050405020304" pitchFamily="18" charset="0"/>
              </a:rPr>
              <a:t>Many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47819" y="4999952"/>
            <a:ext cx="2678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EF4B66"/>
                </a:solidFill>
              </a:rPr>
              <a:t>housework</a:t>
            </a:r>
            <a:endParaRPr lang="en-US" sz="3000" b="1" dirty="0">
              <a:solidFill>
                <a:srgbClr val="EF4B66"/>
              </a:solidFill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47818" y="5786197"/>
            <a:ext cx="2306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000" b="1">
                <a:solidFill>
                  <a:srgbClr val="EF4B66"/>
                </a:solidFill>
                <a:ea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EF4B66"/>
                </a:solidFill>
                <a:ea typeface="Times New Roman" panose="02020603050405020304" pitchFamily="18" charset="0"/>
              </a:rPr>
              <a:t>much</a:t>
            </a:r>
          </a:p>
        </p:txBody>
      </p:sp>
      <p:sp>
        <p:nvSpPr>
          <p:cNvPr id="4" name="Oval 3"/>
          <p:cNvSpPr/>
          <p:nvPr/>
        </p:nvSpPr>
        <p:spPr>
          <a:xfrm>
            <a:off x="2101362" y="2272184"/>
            <a:ext cx="1266092" cy="5539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282299" y="3458767"/>
            <a:ext cx="1010170" cy="5539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561117" y="4183284"/>
            <a:ext cx="1074252" cy="5539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551001" y="4999952"/>
            <a:ext cx="2010502" cy="5539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256210" y="5747298"/>
            <a:ext cx="1012706" cy="5539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78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4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466D3-FE52-2E4D-8698-0F9B5D33A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21" y="2435469"/>
            <a:ext cx="7667191" cy="43082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6281" y="1299581"/>
            <a:ext cx="6704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>
                <a:solidFill>
                  <a:srgbClr val="C00000"/>
                </a:solidFill>
                <a:latin typeface="I Want My TTR!" pitchFamily="2" charset="0"/>
              </a:rPr>
              <a:t>OUR ETHNIC GROUPS</a:t>
            </a:r>
          </a:p>
        </p:txBody>
      </p:sp>
    </p:spTree>
    <p:extLst>
      <p:ext uri="{BB962C8B-B14F-4D97-AF65-F5344CB8AC3E}">
        <p14:creationId xmlns:p14="http://schemas.microsoft.com/office/powerpoint/2010/main" val="250446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09518" y="134905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2465090" y="1896217"/>
            <a:ext cx="95044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 (Body)"/>
              </a:rPr>
              <a:t>In this lesson, you have: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revised more vocabulary items in the unit in different context.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revised </a:t>
            </a:r>
            <a:r>
              <a:rPr lang="en-US" sz="3200" i="1" dirty="0"/>
              <a:t>Yes / No </a:t>
            </a:r>
            <a:r>
              <a:rPr lang="en-US" sz="3200" dirty="0"/>
              <a:t>questions and </a:t>
            </a:r>
            <a:r>
              <a:rPr lang="en-US" sz="3200" i="1" dirty="0" err="1"/>
              <a:t>Wh</a:t>
            </a:r>
            <a:r>
              <a:rPr lang="en-US" sz="3200" dirty="0"/>
              <a:t>-questions.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revised the use of countable and uncountable nouns.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had an opportunity to research more deeply into an ethnic group you are interested in.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486" y="2609590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763" y="2516695"/>
            <a:ext cx="7747462" cy="166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Prepare for Unit 5 – Getting started.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33" y="3489337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855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3767">
            <a:off x="-7486283" y="-7569102"/>
            <a:ext cx="11028462" cy="118008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7571">
            <a:off x="7856161" y="-14270"/>
            <a:ext cx="5111347" cy="11059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92" y="380415"/>
            <a:ext cx="1475137" cy="15279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31063" y="4644280"/>
            <a:ext cx="1475137" cy="152792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64CB9FA0-05B0-4779-B068-7E22C46127A1}"/>
              </a:ext>
            </a:extLst>
          </p:cNvPr>
          <p:cNvSpPr txBox="1"/>
          <p:nvPr/>
        </p:nvSpPr>
        <p:spPr>
          <a:xfrm rot="-115836">
            <a:off x="993188" y="1616257"/>
            <a:ext cx="9972053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</a:pPr>
            <a:r>
              <a:rPr lang="en-US" sz="7357" dirty="0">
                <a:solidFill>
                  <a:srgbClr val="04605A"/>
                </a:solidFill>
                <a:latin typeface="Happy Font TH"/>
              </a:rPr>
              <a:t>THANKS FOR YOUR ATTENTION!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E5D024-A06E-351E-5FF0-FF2359C77C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161804" y="3545625"/>
            <a:ext cx="5451242" cy="353439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3767">
            <a:off x="7724301" y="-1739584"/>
            <a:ext cx="11028462" cy="11800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0B2B-1795-4654-B904-D12DD64B7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en chuan">
            <a:hlinkClick r:id="" action="ppaction://media"/>
            <a:extLst>
              <a:ext uri="{FF2B5EF4-FFF2-40B4-BE49-F238E27FC236}">
                <a16:creationId xmlns:a16="http://schemas.microsoft.com/office/drawing/2014/main" id="{62CD5F02-640C-4F60-A33C-C33A5ED382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4404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1 Minute Timer with Music for Kids Countdown Videos HD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725119" y="1439546"/>
            <a:ext cx="5323188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26" y="1271150"/>
            <a:ext cx="964452" cy="916490"/>
          </a:xfrm>
          <a:prstGeom prst="rect">
            <a:avLst/>
          </a:prstGeom>
        </p:spPr>
      </p:pic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421158621"/>
              </p:ext>
            </p:extLst>
          </p:nvPr>
        </p:nvGraphicFramePr>
        <p:xfrm>
          <a:off x="2373718" y="1966921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193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13A2-6329-43F2-8E1C-6B913F27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F2CCCA-998D-4B7A-B3A7-E5DB99551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49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3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3723" y="1212707"/>
            <a:ext cx="64976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Match the words and phrases with the pictures.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7379" y="119129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0164" y="10780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180" y="1736224"/>
            <a:ext cx="1913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dirty="0">
                <a:solidFill>
                  <a:srgbClr val="FF0000"/>
                </a:solidFill>
              </a:rPr>
              <a:t>. weaving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384" y="3831735"/>
            <a:ext cx="23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90042" y="1737913"/>
            <a:ext cx="233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. folk dance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3111" y="1737913"/>
            <a:ext cx="2200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3</a:t>
            </a:r>
            <a:r>
              <a:rPr lang="en-US" sz="2400" b="1" dirty="0">
                <a:solidFill>
                  <a:srgbClr val="FF0000"/>
                </a:solidFill>
              </a:rPr>
              <a:t>. open fire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38497" y="1737913"/>
            <a:ext cx="1913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4</a:t>
            </a:r>
            <a:r>
              <a:rPr lang="en-US" sz="2400" b="1" dirty="0">
                <a:solidFill>
                  <a:srgbClr val="FF0000"/>
                </a:solidFill>
              </a:rPr>
              <a:t>. fishing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56661" y="1719142"/>
            <a:ext cx="294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5</a:t>
            </a:r>
            <a:r>
              <a:rPr lang="en-US" sz="2400" b="1" dirty="0">
                <a:solidFill>
                  <a:srgbClr val="FF0000"/>
                </a:solidFill>
              </a:rPr>
              <a:t>. minority group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81905-3C91-C446-BE37-6A46F9A62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5" y="2510935"/>
            <a:ext cx="2971800" cy="132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27E9C-10E6-E344-8F73-32ACC964A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502" y="2513319"/>
            <a:ext cx="2971800" cy="133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659CF1-4AB1-0343-BE0F-1EBF435B9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1231" y="2527466"/>
            <a:ext cx="2971800" cy="1308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2F29D6-29C0-3247-BD6B-9B410738C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217" y="4608682"/>
            <a:ext cx="2959100" cy="1346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115549-D607-9540-B453-9DF6D2FCA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454" y="4583282"/>
            <a:ext cx="2971800" cy="1371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B67F794-005A-5043-9B17-C4E90FD7D0FD}"/>
              </a:ext>
            </a:extLst>
          </p:cNvPr>
          <p:cNvSpPr txBox="1"/>
          <p:nvPr/>
        </p:nvSpPr>
        <p:spPr>
          <a:xfrm>
            <a:off x="4709675" y="3861466"/>
            <a:ext cx="23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0B95B6-D5AA-1C40-BCEB-607F4F195544}"/>
              </a:ext>
            </a:extLst>
          </p:cNvPr>
          <p:cNvSpPr txBox="1"/>
          <p:nvPr/>
        </p:nvSpPr>
        <p:spPr>
          <a:xfrm>
            <a:off x="8952359" y="3884595"/>
            <a:ext cx="23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407962-4D5F-BB4C-85AD-986FA27CBAA6}"/>
              </a:ext>
            </a:extLst>
          </p:cNvPr>
          <p:cNvSpPr txBox="1"/>
          <p:nvPr/>
        </p:nvSpPr>
        <p:spPr>
          <a:xfrm>
            <a:off x="2560040" y="5994313"/>
            <a:ext cx="23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F07A11-58B3-5149-BD85-27F062953833}"/>
              </a:ext>
            </a:extLst>
          </p:cNvPr>
          <p:cNvSpPr txBox="1"/>
          <p:nvPr/>
        </p:nvSpPr>
        <p:spPr>
          <a:xfrm>
            <a:off x="7485066" y="6043004"/>
            <a:ext cx="230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-0.18047 0.3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18047 0.31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67578 0.319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89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5556 0.635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6" y="3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622 0.6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57" y="1660733"/>
            <a:ext cx="1111922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10937" y="1109183"/>
            <a:ext cx="1070651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Complete the sentences with the word and phrases from the box.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10942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096068"/>
            <a:ext cx="39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4692" y="1678728"/>
            <a:ext cx="185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4B66"/>
                </a:solidFill>
              </a:rPr>
              <a:t>folk songs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8230" y="1673882"/>
            <a:ext cx="153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4B66"/>
                </a:solidFill>
              </a:rPr>
              <a:t>staircase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24312" y="1689747"/>
            <a:ext cx="163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4B66"/>
                </a:solidFill>
              </a:rPr>
              <a:t>sticky rice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59546" y="1678728"/>
            <a:ext cx="273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4B66"/>
                </a:solidFill>
              </a:rPr>
              <a:t>communal house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48411" y="1667711"/>
            <a:ext cx="316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4B66"/>
                </a:solidFill>
              </a:rPr>
              <a:t>musical instruments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902" y="2249930"/>
            <a:ext cx="122882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Minority groups have their own _________________ like the </a:t>
            </a:r>
            <a:r>
              <a:rPr lang="en-US" sz="2800" i="1" dirty="0" err="1"/>
              <a:t>dan</a:t>
            </a:r>
            <a:r>
              <a:rPr lang="en-US" sz="2800" i="1" dirty="0"/>
              <a:t> </a:t>
            </a:r>
            <a:r>
              <a:rPr lang="en-US" sz="2800" i="1" dirty="0" err="1"/>
              <a:t>tinh</a:t>
            </a:r>
            <a:r>
              <a:rPr lang="en-US" sz="2800" dirty="0"/>
              <a:t>, gong, </a:t>
            </a:r>
            <a:r>
              <a:rPr lang="en-US" sz="2800" i="1" dirty="0" err="1"/>
              <a:t>t’rung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The </a:t>
            </a:r>
            <a:r>
              <a:rPr lang="en-US" sz="2800" dirty="0" err="1"/>
              <a:t>Kinh</a:t>
            </a:r>
            <a:r>
              <a:rPr lang="en-US" sz="2800" dirty="0"/>
              <a:t> use __________ to make </a:t>
            </a:r>
            <a:r>
              <a:rPr lang="en-US" sz="2800" i="1" dirty="0"/>
              <a:t>banh </a:t>
            </a:r>
            <a:r>
              <a:rPr lang="en-US" sz="2800" i="1" dirty="0" err="1"/>
              <a:t>chung</a:t>
            </a:r>
            <a:r>
              <a:rPr lang="en-US" sz="2800" i="1" dirty="0"/>
              <a:t> </a:t>
            </a:r>
            <a:r>
              <a:rPr lang="en-US" sz="2800" dirty="0"/>
              <a:t>and </a:t>
            </a:r>
            <a:r>
              <a:rPr lang="en-US" sz="2800" i="1" dirty="0"/>
              <a:t>banh </a:t>
            </a:r>
            <a:r>
              <a:rPr lang="en-US" sz="2800" i="1" dirty="0" err="1"/>
              <a:t>tet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For most minority groups like the </a:t>
            </a:r>
            <a:r>
              <a:rPr lang="en-US" sz="2800" dirty="0" err="1"/>
              <a:t>Bahnar</a:t>
            </a:r>
            <a:r>
              <a:rPr lang="en-US" sz="2800" dirty="0"/>
              <a:t> and Ede, the ________________, usually known as </a:t>
            </a:r>
            <a:r>
              <a:rPr lang="en-US" sz="2800" dirty="0" err="1"/>
              <a:t>Rong</a:t>
            </a:r>
            <a:r>
              <a:rPr lang="en-US" sz="2800" dirty="0"/>
              <a:t> house, is the heart of the village.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My grandmother taught me to sing many ___________.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5. The __________of a Muong’s stilt house has an odd number of steps: 5, 7, or 9.</a:t>
            </a:r>
          </a:p>
        </p:txBody>
      </p:sp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-0.26823 0.1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1446 0.288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23268 0.3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49192 0.572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96" y="2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0961 0.665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3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0199" y="9367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63085-5720-41BA-8BEF-7EEEA5D91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1" y="916272"/>
            <a:ext cx="11621259" cy="62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1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EEF9-CA1F-4F8B-913E-46AE4826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6D3F6-08FC-453F-ABBD-A89D6E364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4414" y="-1784915"/>
            <a:ext cx="5066565" cy="10692207"/>
          </a:xfrm>
        </p:spPr>
      </p:pic>
    </p:spTree>
    <p:extLst>
      <p:ext uri="{BB962C8B-B14F-4D97-AF65-F5344CB8AC3E}">
        <p14:creationId xmlns:p14="http://schemas.microsoft.com/office/powerpoint/2010/main" val="4069034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4808</TotalTime>
  <Words>413</Words>
  <Application>Microsoft Office PowerPoint</Application>
  <PresentationFormat>Widescreen</PresentationFormat>
  <Paragraphs>83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(Body)</vt:lpstr>
      <vt:lpstr>Calibri Light</vt:lpstr>
      <vt:lpstr>Happy Font TH</vt:lpstr>
      <vt:lpstr>I Want My TTR!</vt:lpstr>
      <vt:lpstr>Myriad Pro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 Do</cp:lastModifiedBy>
  <cp:revision>663</cp:revision>
  <dcterms:created xsi:type="dcterms:W3CDTF">2020-12-09T02:04:09Z</dcterms:created>
  <dcterms:modified xsi:type="dcterms:W3CDTF">2024-11-26T07:51:27Z</dcterms:modified>
</cp:coreProperties>
</file>